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70" r:id="rId6"/>
    <p:sldMasterId id="214748367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6" roundtripDataSignature="AMtx7miodWtYTbkH6W/AVrMYKwNO726L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83A2A10-332A-4921-81FE-0CA099D7E573}">
  <a:tblStyle styleId="{E83A2A10-332A-4921-81FE-0CA099D7E57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84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20" Type="http://schemas.openxmlformats.org/officeDocument/2006/relationships/slide" Target="slides/slide1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22" Type="http://schemas.openxmlformats.org/officeDocument/2006/relationships/slide" Target="slides/slide14.xml"/><Relationship Id="rId44" Type="http://schemas.openxmlformats.org/officeDocument/2006/relationships/slide" Target="slides/slide36.xml"/><Relationship Id="rId21" Type="http://schemas.openxmlformats.org/officeDocument/2006/relationships/slide" Target="slides/slide13.xml"/><Relationship Id="rId43" Type="http://schemas.openxmlformats.org/officeDocument/2006/relationships/slide" Target="slides/slide35.xml"/><Relationship Id="rId24" Type="http://schemas.openxmlformats.org/officeDocument/2006/relationships/slide" Target="slides/slide16.xml"/><Relationship Id="rId46" Type="http://customschemas.google.com/relationships/presentationmetadata" Target="metadata"/><Relationship Id="rId23" Type="http://schemas.openxmlformats.org/officeDocument/2006/relationships/slide" Target="slides/slide15.xml"/><Relationship Id="rId45" Type="http://schemas.openxmlformats.org/officeDocument/2006/relationships/slide" Target="slides/slide3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slide" Target="slides/slide29.xml"/><Relationship Id="rId14" Type="http://schemas.openxmlformats.org/officeDocument/2006/relationships/slide" Target="slides/slide6.xml"/><Relationship Id="rId36" Type="http://schemas.openxmlformats.org/officeDocument/2006/relationships/slide" Target="slides/slide28.xml"/><Relationship Id="rId17" Type="http://schemas.openxmlformats.org/officeDocument/2006/relationships/slide" Target="slides/slide9.xml"/><Relationship Id="rId39" Type="http://schemas.openxmlformats.org/officeDocument/2006/relationships/slide" Target="slides/slide31.xml"/><Relationship Id="rId16" Type="http://schemas.openxmlformats.org/officeDocument/2006/relationships/slide" Target="slides/slide8.xml"/><Relationship Id="rId38" Type="http://schemas.openxmlformats.org/officeDocument/2006/relationships/slide" Target="slides/slide30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CBF-4473-9E9B-4EF6F857E7E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CBF-4473-9E9B-4EF6F857E7E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CBF-4473-9E9B-4EF6F857E7E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CBF-4473-9E9B-4EF6F857E7E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55</c:v>
                </c:pt>
                <c:pt idx="2">
                  <c:v>40</c:v>
                </c:pt>
                <c:pt idx="3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CBF-4473-9E9B-4EF6F857E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348246656"/>
        <c:axId val="350675408"/>
      </c:barChart>
      <c:catAx>
        <c:axId val="34824665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50675408"/>
        <c:crosses val="autoZero"/>
        <c:auto val="1"/>
        <c:lblAlgn val="ctr"/>
        <c:lblOffset val="100"/>
        <c:noMultiLvlLbl val="0"/>
      </c:catAx>
      <c:valAx>
        <c:axId val="35067540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4824665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FF-48DF-959C-0A90DAEB6A3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FF-48DF-959C-0A90DAEB6A3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1FF-48DF-959C-0A90DAEB6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F2-460E-AB3E-EF8A10513261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F2-460E-AB3E-EF8A1051326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F2-460E-AB3E-EF8A10513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CC-4119-A698-866787A1322E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CC-4119-A698-866787A1322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CC-4119-A698-866787A13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C7-43B9-9709-20F562428E75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C7-43B9-9709-20F562428E7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BC7-43B9-9709-20F562428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1" name="Google Shape;123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8" name="Google Shape;146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5" name="Google Shape;150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1" name="Google Shape;164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9" name="Google Shape;166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5" name="Google Shape;173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5" name="Google Shape;176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7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9" name="Google Shape;180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3" name="Google Shape;186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3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5" name="Google Shape;188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9" name="Google Shape;191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0" name="Google Shape;194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5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7" name="Google Shape;198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9" name="Google Shape;204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0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2" name="Google Shape;206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3" name="Google Shape;207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9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1" name="Google Shape;212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7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9" name="Google Shape;215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8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0" name="Google Shape;2180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8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0" name="Google Shape;2210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6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8" name="Google Shape;2218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1" name="Google Shape;2271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0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2" name="Google Shape;2302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3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5" name="Google Shape;2335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7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9" name="Google Shape;2379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8" name="Google Shape;2518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6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8" name="Google Shape;2578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6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Google Shape;262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8" name="Google Shape;2628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s &amp; Contents">
  <p:cSld name="1_Images &amp; Contents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9"/>
          <p:cNvSpPr/>
          <p:nvPr/>
        </p:nvSpPr>
        <p:spPr>
          <a:xfrm>
            <a:off x="2" y="0"/>
            <a:ext cx="7045234" cy="6858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39"/>
          <p:cNvSpPr/>
          <p:nvPr/>
        </p:nvSpPr>
        <p:spPr>
          <a:xfrm rot="-5400000">
            <a:off x="3471365" y="4831268"/>
            <a:ext cx="1440000" cy="1440000"/>
          </a:xfrm>
          <a:prstGeom prst="rtTriangle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39"/>
          <p:cNvSpPr/>
          <p:nvPr/>
        </p:nvSpPr>
        <p:spPr>
          <a:xfrm rot="5400000">
            <a:off x="725220" y="1530872"/>
            <a:ext cx="864000" cy="864000"/>
          </a:xfrm>
          <a:prstGeom prst="rtTriangle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9"/>
          <p:cNvSpPr/>
          <p:nvPr>
            <p:ph idx="2" type="pic"/>
          </p:nvPr>
        </p:nvSpPr>
        <p:spPr>
          <a:xfrm>
            <a:off x="893136" y="1687090"/>
            <a:ext cx="3850315" cy="441843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Images &amp; Contents">
  <p:cSld name="36_Images &amp; Conten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9"/>
          <p:cNvSpPr/>
          <p:nvPr>
            <p:ph idx="2" type="pic"/>
          </p:nvPr>
        </p:nvSpPr>
        <p:spPr>
          <a:xfrm>
            <a:off x="3" y="3255649"/>
            <a:ext cx="11904055" cy="360235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0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1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51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1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1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1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1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1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1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ontents slide layout">
  <p:cSld name="9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ontents slide layout">
  <p:cSld name="19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s slide layout">
  <p:cSld name="11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ontents slide layout">
  <p:cSld name="8_Contents slide layou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ontents slide layout">
  <p:cSld name="15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Images &amp; Contents Layout">
  <p:cSld name="28_Images &amp; Contents Layou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9"/>
          <p:cNvSpPr txBox="1"/>
          <p:nvPr>
            <p:ph idx="1" type="body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0" name="Google Shape;110;p59"/>
          <p:cNvGrpSpPr/>
          <p:nvPr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111" name="Google Shape;111;p59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9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9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9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9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9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59"/>
          <p:cNvGrpSpPr/>
          <p:nvPr/>
        </p:nvGrpSpPr>
        <p:grpSpPr>
          <a:xfrm>
            <a:off x="4116912" y="1672505"/>
            <a:ext cx="3961557" cy="3115832"/>
            <a:chOff x="2444748" y="555045"/>
            <a:chExt cx="7282048" cy="5727454"/>
          </a:xfrm>
        </p:grpSpPr>
        <p:sp>
          <p:nvSpPr>
            <p:cNvPr id="118" name="Google Shape;118;p59"/>
            <p:cNvSpPr/>
            <p:nvPr/>
          </p:nvSpPr>
          <p:spPr>
            <a:xfrm>
              <a:off x="4964693" y="5443837"/>
              <a:ext cx="2168250" cy="818208"/>
            </a:xfrm>
            <a:custGeom>
              <a:rect b="b" l="l" r="r" t="t"/>
              <a:pathLst>
                <a:path extrusionOk="0" h="818207" w="216825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9"/>
            <p:cNvSpPr/>
            <p:nvPr/>
          </p:nvSpPr>
          <p:spPr>
            <a:xfrm>
              <a:off x="2444748" y="555045"/>
              <a:ext cx="7282048" cy="4950157"/>
            </a:xfrm>
            <a:custGeom>
              <a:rect b="b" l="l" r="r" t="t"/>
              <a:pathLst>
                <a:path extrusionOk="0" h="4950157" w="7282048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9"/>
            <p:cNvSpPr/>
            <p:nvPr/>
          </p:nvSpPr>
          <p:spPr>
            <a:xfrm>
              <a:off x="8706599" y="5435655"/>
              <a:ext cx="490925" cy="81821"/>
            </a:xfrm>
            <a:custGeom>
              <a:rect b="b" l="l" r="r" t="t"/>
              <a:pathLst>
                <a:path extrusionOk="0" h="81820" w="490924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9"/>
            <p:cNvSpPr/>
            <p:nvPr/>
          </p:nvSpPr>
          <p:spPr>
            <a:xfrm>
              <a:off x="2481568" y="595956"/>
              <a:ext cx="7200228" cy="4336501"/>
            </a:xfrm>
            <a:custGeom>
              <a:rect b="b" l="l" r="r" t="t"/>
              <a:pathLst>
                <a:path extrusionOk="0" h="4336501" w="7200227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9"/>
            <p:cNvSpPr/>
            <p:nvPr/>
          </p:nvSpPr>
          <p:spPr>
            <a:xfrm>
              <a:off x="4968919" y="6159768"/>
              <a:ext cx="2168250" cy="122731"/>
            </a:xfrm>
            <a:custGeom>
              <a:rect b="b" l="l" r="r" t="t"/>
              <a:pathLst>
                <a:path extrusionOk="0" h="122731" w="216825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9"/>
            <p:cNvSpPr/>
            <p:nvPr/>
          </p:nvSpPr>
          <p:spPr>
            <a:xfrm>
              <a:off x="2481568" y="4903820"/>
              <a:ext cx="7200228" cy="572745"/>
            </a:xfrm>
            <a:custGeom>
              <a:rect b="b" l="l" r="r" t="t"/>
              <a:pathLst>
                <a:path extrusionOk="0" h="572745" w="7200227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9"/>
            <p:cNvSpPr/>
            <p:nvPr/>
          </p:nvSpPr>
          <p:spPr>
            <a:xfrm>
              <a:off x="2747714" y="910966"/>
              <a:ext cx="6676116" cy="3763756"/>
            </a:xfrm>
            <a:custGeom>
              <a:rect b="b" l="l" r="r" t="t"/>
              <a:pathLst>
                <a:path extrusionOk="0" h="3763755" w="6586571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9"/>
            <p:cNvSpPr/>
            <p:nvPr/>
          </p:nvSpPr>
          <p:spPr>
            <a:xfrm>
              <a:off x="5654591" y="939518"/>
              <a:ext cx="3769239" cy="3736342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59"/>
          <p:cNvGrpSpPr/>
          <p:nvPr/>
        </p:nvGrpSpPr>
        <p:grpSpPr>
          <a:xfrm>
            <a:off x="784384" y="2121344"/>
            <a:ext cx="2820225" cy="2218155"/>
            <a:chOff x="2444748" y="555045"/>
            <a:chExt cx="7282048" cy="5727454"/>
          </a:xfrm>
        </p:grpSpPr>
        <p:sp>
          <p:nvSpPr>
            <p:cNvPr id="127" name="Google Shape;127;p59"/>
            <p:cNvSpPr/>
            <p:nvPr/>
          </p:nvSpPr>
          <p:spPr>
            <a:xfrm>
              <a:off x="4964693" y="5443837"/>
              <a:ext cx="2168250" cy="818208"/>
            </a:xfrm>
            <a:custGeom>
              <a:rect b="b" l="l" r="r" t="t"/>
              <a:pathLst>
                <a:path extrusionOk="0" h="818207" w="216825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9"/>
            <p:cNvSpPr/>
            <p:nvPr/>
          </p:nvSpPr>
          <p:spPr>
            <a:xfrm>
              <a:off x="2444748" y="555045"/>
              <a:ext cx="7282048" cy="4950157"/>
            </a:xfrm>
            <a:custGeom>
              <a:rect b="b" l="l" r="r" t="t"/>
              <a:pathLst>
                <a:path extrusionOk="0" h="4950157" w="7282048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9"/>
            <p:cNvSpPr/>
            <p:nvPr/>
          </p:nvSpPr>
          <p:spPr>
            <a:xfrm>
              <a:off x="8706599" y="5435655"/>
              <a:ext cx="490925" cy="81821"/>
            </a:xfrm>
            <a:custGeom>
              <a:rect b="b" l="l" r="r" t="t"/>
              <a:pathLst>
                <a:path extrusionOk="0" h="81820" w="490924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9"/>
            <p:cNvSpPr/>
            <p:nvPr/>
          </p:nvSpPr>
          <p:spPr>
            <a:xfrm>
              <a:off x="2481568" y="595956"/>
              <a:ext cx="7200228" cy="4336501"/>
            </a:xfrm>
            <a:custGeom>
              <a:rect b="b" l="l" r="r" t="t"/>
              <a:pathLst>
                <a:path extrusionOk="0" h="4336501" w="7200227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9"/>
            <p:cNvSpPr/>
            <p:nvPr/>
          </p:nvSpPr>
          <p:spPr>
            <a:xfrm>
              <a:off x="4968919" y="6159768"/>
              <a:ext cx="2168250" cy="122731"/>
            </a:xfrm>
            <a:custGeom>
              <a:rect b="b" l="l" r="r" t="t"/>
              <a:pathLst>
                <a:path extrusionOk="0" h="122731" w="216825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9"/>
            <p:cNvSpPr/>
            <p:nvPr/>
          </p:nvSpPr>
          <p:spPr>
            <a:xfrm>
              <a:off x="2481568" y="4903820"/>
              <a:ext cx="7200228" cy="572745"/>
            </a:xfrm>
            <a:custGeom>
              <a:rect b="b" l="l" r="r" t="t"/>
              <a:pathLst>
                <a:path extrusionOk="0" h="572745" w="7200227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9"/>
            <p:cNvSpPr/>
            <p:nvPr/>
          </p:nvSpPr>
          <p:spPr>
            <a:xfrm>
              <a:off x="2747714" y="910966"/>
              <a:ext cx="6676116" cy="3763756"/>
            </a:xfrm>
            <a:custGeom>
              <a:rect b="b" l="l" r="r" t="t"/>
              <a:pathLst>
                <a:path extrusionOk="0" h="3763755" w="6586571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9"/>
            <p:cNvSpPr/>
            <p:nvPr/>
          </p:nvSpPr>
          <p:spPr>
            <a:xfrm>
              <a:off x="5654591" y="939518"/>
              <a:ext cx="3769239" cy="3736342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135;p59"/>
          <p:cNvGrpSpPr/>
          <p:nvPr/>
        </p:nvGrpSpPr>
        <p:grpSpPr>
          <a:xfrm>
            <a:off x="8590771" y="2121344"/>
            <a:ext cx="2820225" cy="2218155"/>
            <a:chOff x="2444748" y="555045"/>
            <a:chExt cx="7282048" cy="5727454"/>
          </a:xfrm>
        </p:grpSpPr>
        <p:sp>
          <p:nvSpPr>
            <p:cNvPr id="136" name="Google Shape;136;p59"/>
            <p:cNvSpPr/>
            <p:nvPr/>
          </p:nvSpPr>
          <p:spPr>
            <a:xfrm>
              <a:off x="4964693" y="5443837"/>
              <a:ext cx="2168250" cy="818208"/>
            </a:xfrm>
            <a:custGeom>
              <a:rect b="b" l="l" r="r" t="t"/>
              <a:pathLst>
                <a:path extrusionOk="0" h="818207" w="216825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9"/>
            <p:cNvSpPr/>
            <p:nvPr/>
          </p:nvSpPr>
          <p:spPr>
            <a:xfrm>
              <a:off x="2444748" y="555045"/>
              <a:ext cx="7282048" cy="4950157"/>
            </a:xfrm>
            <a:custGeom>
              <a:rect b="b" l="l" r="r" t="t"/>
              <a:pathLst>
                <a:path extrusionOk="0" h="4950157" w="7282048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9"/>
            <p:cNvSpPr/>
            <p:nvPr/>
          </p:nvSpPr>
          <p:spPr>
            <a:xfrm>
              <a:off x="8706599" y="5435655"/>
              <a:ext cx="490925" cy="81821"/>
            </a:xfrm>
            <a:custGeom>
              <a:rect b="b" l="l" r="r" t="t"/>
              <a:pathLst>
                <a:path extrusionOk="0" h="81820" w="490924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9"/>
            <p:cNvSpPr/>
            <p:nvPr/>
          </p:nvSpPr>
          <p:spPr>
            <a:xfrm>
              <a:off x="2481568" y="595956"/>
              <a:ext cx="7200228" cy="4336501"/>
            </a:xfrm>
            <a:custGeom>
              <a:rect b="b" l="l" r="r" t="t"/>
              <a:pathLst>
                <a:path extrusionOk="0" h="4336501" w="7200227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9"/>
            <p:cNvSpPr/>
            <p:nvPr/>
          </p:nvSpPr>
          <p:spPr>
            <a:xfrm>
              <a:off x="4968919" y="6159768"/>
              <a:ext cx="2168250" cy="122731"/>
            </a:xfrm>
            <a:custGeom>
              <a:rect b="b" l="l" r="r" t="t"/>
              <a:pathLst>
                <a:path extrusionOk="0" h="122731" w="216825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9"/>
            <p:cNvSpPr/>
            <p:nvPr/>
          </p:nvSpPr>
          <p:spPr>
            <a:xfrm>
              <a:off x="2481568" y="4903820"/>
              <a:ext cx="7200228" cy="572745"/>
            </a:xfrm>
            <a:custGeom>
              <a:rect b="b" l="l" r="r" t="t"/>
              <a:pathLst>
                <a:path extrusionOk="0" h="572745" w="7200227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9"/>
            <p:cNvSpPr/>
            <p:nvPr/>
          </p:nvSpPr>
          <p:spPr>
            <a:xfrm>
              <a:off x="2747714" y="910966"/>
              <a:ext cx="6676116" cy="3763756"/>
            </a:xfrm>
            <a:custGeom>
              <a:rect b="b" l="l" r="r" t="t"/>
              <a:pathLst>
                <a:path extrusionOk="0" h="3763755" w="6586571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9"/>
            <p:cNvSpPr/>
            <p:nvPr/>
          </p:nvSpPr>
          <p:spPr>
            <a:xfrm>
              <a:off x="5654591" y="939518"/>
              <a:ext cx="3769239" cy="3736342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59"/>
          <p:cNvSpPr/>
          <p:nvPr>
            <p:ph idx="2" type="pic"/>
          </p:nvPr>
        </p:nvSpPr>
        <p:spPr>
          <a:xfrm>
            <a:off x="4276171" y="1850553"/>
            <a:ext cx="3625268" cy="20545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5" name="Google Shape;145;p59"/>
          <p:cNvSpPr/>
          <p:nvPr>
            <p:ph idx="3" type="pic"/>
          </p:nvPr>
        </p:nvSpPr>
        <p:spPr>
          <a:xfrm>
            <a:off x="917258" y="2250253"/>
            <a:ext cx="2570017" cy="14576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6" name="Google Shape;146;p59"/>
          <p:cNvSpPr/>
          <p:nvPr>
            <p:ph idx="4" type="pic"/>
          </p:nvPr>
        </p:nvSpPr>
        <p:spPr>
          <a:xfrm>
            <a:off x="8708105" y="2270243"/>
            <a:ext cx="2570017" cy="14576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Slide layout">
  <p:cSld name="Section Break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ts slide layout">
  <p:cSld name="7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1"/>
          <p:cNvSpPr txBox="1"/>
          <p:nvPr>
            <p:ph idx="1" type="body"/>
          </p:nvPr>
        </p:nvSpPr>
        <p:spPr>
          <a:xfrm>
            <a:off x="323529" y="46333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2"/>
          <p:cNvSpPr txBox="1"/>
          <p:nvPr>
            <p:ph idx="1" type="body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6" name="Google Shape;16;p42"/>
          <p:cNvGrpSpPr/>
          <p:nvPr/>
        </p:nvGrpSpPr>
        <p:grpSpPr>
          <a:xfrm>
            <a:off x="10520822" y="5638800"/>
            <a:ext cx="1471154" cy="1132150"/>
            <a:chOff x="-707925" y="3668339"/>
            <a:chExt cx="3880686" cy="2986443"/>
          </a:xfrm>
        </p:grpSpPr>
        <p:sp>
          <p:nvSpPr>
            <p:cNvPr id="17" name="Google Shape;17;p42"/>
            <p:cNvSpPr/>
            <p:nvPr/>
          </p:nvSpPr>
          <p:spPr>
            <a:xfrm>
              <a:off x="445029" y="4915650"/>
              <a:ext cx="2237483" cy="1332504"/>
            </a:xfrm>
            <a:custGeom>
              <a:rect b="b" l="l" r="r" t="t"/>
              <a:pathLst>
                <a:path extrusionOk="0" h="2765218" w="4643235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42"/>
            <p:cNvSpPr/>
            <p:nvPr/>
          </p:nvSpPr>
          <p:spPr>
            <a:xfrm>
              <a:off x="444406" y="4965580"/>
              <a:ext cx="2032824" cy="1286008"/>
            </a:xfrm>
            <a:custGeom>
              <a:rect b="b" l="l" r="r" t="t"/>
              <a:pathLst>
                <a:path extrusionOk="0" h="1286008" w="2032824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rgbClr val="E6B5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42"/>
            <p:cNvSpPr/>
            <p:nvPr/>
          </p:nvSpPr>
          <p:spPr>
            <a:xfrm>
              <a:off x="935278" y="4216944"/>
              <a:ext cx="2237483" cy="1332504"/>
            </a:xfrm>
            <a:custGeom>
              <a:rect b="b" l="l" r="r" t="t"/>
              <a:pathLst>
                <a:path extrusionOk="0" h="2765218" w="4643235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42"/>
            <p:cNvSpPr/>
            <p:nvPr/>
          </p:nvSpPr>
          <p:spPr>
            <a:xfrm>
              <a:off x="934654" y="4266873"/>
              <a:ext cx="2032825" cy="1285696"/>
            </a:xfrm>
            <a:custGeom>
              <a:rect b="b" l="l" r="r" t="t"/>
              <a:pathLst>
                <a:path extrusionOk="0" h="1285696" w="2032825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rgbClr val="E268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42"/>
            <p:cNvSpPr/>
            <p:nvPr/>
          </p:nvSpPr>
          <p:spPr>
            <a:xfrm>
              <a:off x="-707925" y="5549449"/>
              <a:ext cx="1435485" cy="1104698"/>
            </a:xfrm>
            <a:custGeom>
              <a:rect b="b" l="l" r="r" t="t"/>
              <a:pathLst>
                <a:path extrusionOk="0" h="2292475" w="2978923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42"/>
            <p:cNvSpPr/>
            <p:nvPr/>
          </p:nvSpPr>
          <p:spPr>
            <a:xfrm>
              <a:off x="48710" y="3668339"/>
              <a:ext cx="2237483" cy="1332504"/>
            </a:xfrm>
            <a:custGeom>
              <a:rect b="b" l="l" r="r" t="t"/>
              <a:pathLst>
                <a:path extrusionOk="0" h="2765218" w="4643235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2"/>
            <p:cNvSpPr/>
            <p:nvPr/>
          </p:nvSpPr>
          <p:spPr>
            <a:xfrm>
              <a:off x="-704803" y="5597759"/>
              <a:ext cx="1252929" cy="1057023"/>
            </a:xfrm>
            <a:custGeom>
              <a:rect b="b" l="l" r="r" t="t"/>
              <a:pathLst>
                <a:path extrusionOk="0" h="1057022" w="1252929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rgbClr val="008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42"/>
            <p:cNvSpPr/>
            <p:nvPr/>
          </p:nvSpPr>
          <p:spPr>
            <a:xfrm>
              <a:off x="48086" y="3718268"/>
              <a:ext cx="2032825" cy="1286008"/>
            </a:xfrm>
            <a:custGeom>
              <a:rect b="b" l="l" r="r" t="t"/>
              <a:pathLst>
                <a:path extrusionOk="0" h="1286008" w="2032825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rgbClr val="A500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42"/>
            <p:cNvSpPr/>
            <p:nvPr/>
          </p:nvSpPr>
          <p:spPr>
            <a:xfrm>
              <a:off x="1736653" y="5495777"/>
              <a:ext cx="1435485" cy="1104698"/>
            </a:xfrm>
            <a:custGeom>
              <a:rect b="b" l="l" r="r" t="t"/>
              <a:pathLst>
                <a:path extrusionOk="0" h="2292475" w="2978923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2"/>
            <p:cNvSpPr/>
            <p:nvPr/>
          </p:nvSpPr>
          <p:spPr>
            <a:xfrm>
              <a:off x="1739775" y="5544087"/>
              <a:ext cx="1252929" cy="1057023"/>
            </a:xfrm>
            <a:custGeom>
              <a:rect b="b" l="l" r="r" t="t"/>
              <a:pathLst>
                <a:path extrusionOk="0" h="1057022" w="1252929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rgbClr val="59C4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27;p42"/>
          <p:cNvGrpSpPr/>
          <p:nvPr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8" name="Google Shape;28;p42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42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2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2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2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2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 slide layout">
  <p:cSld name="1_Image slide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3"/>
          <p:cNvSpPr/>
          <p:nvPr>
            <p:ph idx="2" type="pic"/>
          </p:nvPr>
        </p:nvSpPr>
        <p:spPr>
          <a:xfrm>
            <a:off x="280706" y="426499"/>
            <a:ext cx="11617291" cy="290889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" name="Google Shape;36;p43"/>
          <p:cNvSpPr/>
          <p:nvPr>
            <p:ph idx="3" type="pic"/>
          </p:nvPr>
        </p:nvSpPr>
        <p:spPr>
          <a:xfrm>
            <a:off x="858527" y="2726829"/>
            <a:ext cx="2161509" cy="2160240"/>
          </a:xfrm>
          <a:prstGeom prst="rect">
            <a:avLst/>
          </a:prstGeom>
          <a:solidFill>
            <a:srgbClr val="F2F2F2"/>
          </a:solidFill>
          <a:ln cap="flat" cmpd="sng" w="1270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43"/>
          <p:cNvSpPr/>
          <p:nvPr>
            <p:ph idx="4" type="pic"/>
          </p:nvPr>
        </p:nvSpPr>
        <p:spPr>
          <a:xfrm>
            <a:off x="3628466" y="2726829"/>
            <a:ext cx="2161509" cy="2160240"/>
          </a:xfrm>
          <a:prstGeom prst="rect">
            <a:avLst/>
          </a:prstGeom>
          <a:solidFill>
            <a:srgbClr val="F2F2F2"/>
          </a:solidFill>
          <a:ln cap="flat" cmpd="sng" w="1270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43"/>
          <p:cNvSpPr/>
          <p:nvPr>
            <p:ph idx="5" type="pic"/>
          </p:nvPr>
        </p:nvSpPr>
        <p:spPr>
          <a:xfrm>
            <a:off x="6398405" y="2726829"/>
            <a:ext cx="2161509" cy="2160240"/>
          </a:xfrm>
          <a:prstGeom prst="rect">
            <a:avLst/>
          </a:prstGeom>
          <a:solidFill>
            <a:srgbClr val="F2F2F2"/>
          </a:solidFill>
          <a:ln cap="flat" cmpd="sng" w="1270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43"/>
          <p:cNvSpPr/>
          <p:nvPr>
            <p:ph idx="6" type="pic"/>
          </p:nvPr>
        </p:nvSpPr>
        <p:spPr>
          <a:xfrm>
            <a:off x="9168343" y="2726829"/>
            <a:ext cx="2161509" cy="2160240"/>
          </a:xfrm>
          <a:prstGeom prst="rect">
            <a:avLst/>
          </a:prstGeom>
          <a:solidFill>
            <a:srgbClr val="F2F2F2"/>
          </a:solidFill>
          <a:ln cap="flat" cmpd="sng" w="1270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40" name="Google Shape;40;p43"/>
          <p:cNvGrpSpPr/>
          <p:nvPr/>
        </p:nvGrpSpPr>
        <p:grpSpPr>
          <a:xfrm>
            <a:off x="914666" y="4956795"/>
            <a:ext cx="2049231" cy="144016"/>
            <a:chOff x="518969" y="4794870"/>
            <a:chExt cx="1679267" cy="144016"/>
          </a:xfrm>
        </p:grpSpPr>
        <p:sp>
          <p:nvSpPr>
            <p:cNvPr id="41" name="Google Shape;41;p43"/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3"/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3"/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43"/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43"/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43"/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43"/>
          <p:cNvGrpSpPr/>
          <p:nvPr/>
        </p:nvGrpSpPr>
        <p:grpSpPr>
          <a:xfrm>
            <a:off x="3684605" y="4956795"/>
            <a:ext cx="2049231" cy="144016"/>
            <a:chOff x="2655206" y="4794870"/>
            <a:chExt cx="1679267" cy="144016"/>
          </a:xfrm>
        </p:grpSpPr>
        <p:sp>
          <p:nvSpPr>
            <p:cNvPr id="48" name="Google Shape;48;p43"/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43"/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43"/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43"/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43"/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43"/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43"/>
          <p:cNvGrpSpPr/>
          <p:nvPr/>
        </p:nvGrpSpPr>
        <p:grpSpPr>
          <a:xfrm>
            <a:off x="6454544" y="4956795"/>
            <a:ext cx="2049231" cy="144016"/>
            <a:chOff x="4791443" y="4794870"/>
            <a:chExt cx="1679267" cy="144016"/>
          </a:xfrm>
        </p:grpSpPr>
        <p:sp>
          <p:nvSpPr>
            <p:cNvPr id="55" name="Google Shape;55;p43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43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43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43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43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43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61;p43"/>
          <p:cNvGrpSpPr/>
          <p:nvPr/>
        </p:nvGrpSpPr>
        <p:grpSpPr>
          <a:xfrm>
            <a:off x="9224482" y="4956795"/>
            <a:ext cx="2049231" cy="144016"/>
            <a:chOff x="6927681" y="4794870"/>
            <a:chExt cx="1679267" cy="144016"/>
          </a:xfrm>
        </p:grpSpPr>
        <p:sp>
          <p:nvSpPr>
            <p:cNvPr id="62" name="Google Shape;62;p43"/>
            <p:cNvSpPr/>
            <p:nvPr/>
          </p:nvSpPr>
          <p:spPr>
            <a:xfrm>
              <a:off x="6927681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43"/>
            <p:cNvSpPr/>
            <p:nvPr/>
          </p:nvSpPr>
          <p:spPr>
            <a:xfrm>
              <a:off x="720531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43"/>
            <p:cNvSpPr/>
            <p:nvPr/>
          </p:nvSpPr>
          <p:spPr>
            <a:xfrm>
              <a:off x="7485102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43"/>
            <p:cNvSpPr/>
            <p:nvPr/>
          </p:nvSpPr>
          <p:spPr>
            <a:xfrm>
              <a:off x="7766736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43"/>
            <p:cNvSpPr/>
            <p:nvPr/>
          </p:nvSpPr>
          <p:spPr>
            <a:xfrm>
              <a:off x="8046520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43"/>
            <p:cNvSpPr/>
            <p:nvPr/>
          </p:nvSpPr>
          <p:spPr>
            <a:xfrm>
              <a:off x="8325512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/>
          <p:nvPr>
            <p:ph idx="1" type="body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70" name="Google Shape;70;p44"/>
          <p:cNvGrpSpPr/>
          <p:nvPr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71" name="Google Shape;71;p44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44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44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44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4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4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Images &amp; Contents Layout">
  <p:cSld name="27_Images &amp; Contents Layou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/>
          <p:nvPr>
            <p:ph idx="2" type="pic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0" name="Google Shape;80;p46"/>
          <p:cNvSpPr/>
          <p:nvPr>
            <p:ph idx="3" type="pic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1" name="Google Shape;81;p46"/>
          <p:cNvSpPr/>
          <p:nvPr>
            <p:ph idx="4" type="pic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layout">
  <p:cSld name="Image slide layou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7"/>
          <p:cNvSpPr/>
          <p:nvPr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7"/>
          <p:cNvSpPr/>
          <p:nvPr>
            <p:ph idx="2" type="pic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" name="Google Shape;85;p4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47"/>
          <p:cNvSpPr/>
          <p:nvPr>
            <p:ph idx="3" type="pic"/>
          </p:nvPr>
        </p:nvSpPr>
        <p:spPr>
          <a:xfrm>
            <a:off x="4927600" y="1934706"/>
            <a:ext cx="2997472" cy="41071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1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chart" Target="../charts/chart5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29.png"/><Relationship Id="rId22" Type="http://schemas.openxmlformats.org/officeDocument/2006/relationships/image" Target="../media/image39.png"/><Relationship Id="rId21" Type="http://schemas.openxmlformats.org/officeDocument/2006/relationships/image" Target="../media/image23.png"/><Relationship Id="rId24" Type="http://schemas.openxmlformats.org/officeDocument/2006/relationships/image" Target="../media/image40.png"/><Relationship Id="rId23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10.png"/><Relationship Id="rId26" Type="http://schemas.openxmlformats.org/officeDocument/2006/relationships/image" Target="../media/image33.png"/><Relationship Id="rId25" Type="http://schemas.openxmlformats.org/officeDocument/2006/relationships/image" Target="../media/image32.png"/><Relationship Id="rId28" Type="http://schemas.openxmlformats.org/officeDocument/2006/relationships/image" Target="../media/image37.png"/><Relationship Id="rId27" Type="http://schemas.openxmlformats.org/officeDocument/2006/relationships/image" Target="../media/image38.png"/><Relationship Id="rId5" Type="http://schemas.openxmlformats.org/officeDocument/2006/relationships/image" Target="../media/image35.png"/><Relationship Id="rId6" Type="http://schemas.openxmlformats.org/officeDocument/2006/relationships/image" Target="../media/image4.png"/><Relationship Id="rId29" Type="http://schemas.openxmlformats.org/officeDocument/2006/relationships/image" Target="../media/image52.png"/><Relationship Id="rId7" Type="http://schemas.openxmlformats.org/officeDocument/2006/relationships/image" Target="../media/image5.png"/><Relationship Id="rId8" Type="http://schemas.openxmlformats.org/officeDocument/2006/relationships/image" Target="../media/image8.png"/><Relationship Id="rId31" Type="http://schemas.openxmlformats.org/officeDocument/2006/relationships/image" Target="../media/image50.png"/><Relationship Id="rId30" Type="http://schemas.openxmlformats.org/officeDocument/2006/relationships/image" Target="../media/image43.png"/><Relationship Id="rId11" Type="http://schemas.openxmlformats.org/officeDocument/2006/relationships/image" Target="../media/image18.png"/><Relationship Id="rId10" Type="http://schemas.openxmlformats.org/officeDocument/2006/relationships/image" Target="../media/image25.png"/><Relationship Id="rId13" Type="http://schemas.openxmlformats.org/officeDocument/2006/relationships/image" Target="../media/image28.png"/><Relationship Id="rId12" Type="http://schemas.openxmlformats.org/officeDocument/2006/relationships/image" Target="../media/image17.png"/><Relationship Id="rId15" Type="http://schemas.openxmlformats.org/officeDocument/2006/relationships/image" Target="../media/image36.png"/><Relationship Id="rId14" Type="http://schemas.openxmlformats.org/officeDocument/2006/relationships/image" Target="../media/image15.png"/><Relationship Id="rId17" Type="http://schemas.openxmlformats.org/officeDocument/2006/relationships/image" Target="../media/image47.png"/><Relationship Id="rId16" Type="http://schemas.openxmlformats.org/officeDocument/2006/relationships/image" Target="../media/image34.png"/><Relationship Id="rId19" Type="http://schemas.openxmlformats.org/officeDocument/2006/relationships/image" Target="../media/image22.png"/><Relationship Id="rId18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42.png"/><Relationship Id="rId5" Type="http://schemas.openxmlformats.org/officeDocument/2006/relationships/image" Target="../media/image56.png"/><Relationship Id="rId6" Type="http://schemas.openxmlformats.org/officeDocument/2006/relationships/image" Target="../media/image55.png"/><Relationship Id="rId7" Type="http://schemas.openxmlformats.org/officeDocument/2006/relationships/image" Target="../media/image46.png"/><Relationship Id="rId8" Type="http://schemas.openxmlformats.org/officeDocument/2006/relationships/image" Target="../media/image51.png"/><Relationship Id="rId11" Type="http://schemas.openxmlformats.org/officeDocument/2006/relationships/image" Target="../media/image57.png"/><Relationship Id="rId10" Type="http://schemas.openxmlformats.org/officeDocument/2006/relationships/image" Target="../media/image49.png"/><Relationship Id="rId13" Type="http://schemas.openxmlformats.org/officeDocument/2006/relationships/image" Target="../media/image45.png"/><Relationship Id="rId12" Type="http://schemas.openxmlformats.org/officeDocument/2006/relationships/image" Target="../media/image58.png"/><Relationship Id="rId15" Type="http://schemas.openxmlformats.org/officeDocument/2006/relationships/image" Target="../media/image54.png"/><Relationship Id="rId14" Type="http://schemas.openxmlformats.org/officeDocument/2006/relationships/image" Target="../media/image53.png"/><Relationship Id="rId17" Type="http://schemas.openxmlformats.org/officeDocument/2006/relationships/image" Target="../media/image48.png"/><Relationship Id="rId16" Type="http://schemas.openxmlformats.org/officeDocument/2006/relationships/image" Target="../media/image5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"/>
          <p:cNvSpPr txBox="1"/>
          <p:nvPr/>
        </p:nvSpPr>
        <p:spPr>
          <a:xfrm>
            <a:off x="5640078" y="529613"/>
            <a:ext cx="521681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Plantilla PowerPoint de Bebes</a:t>
            </a:r>
            <a:endParaRPr b="1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962" r="20962" t="0"/>
          <a:stretch/>
        </p:blipFill>
        <p:spPr>
          <a:xfrm>
            <a:off x="893136" y="1687090"/>
            <a:ext cx="3850315" cy="441843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grpSp>
        <p:nvGrpSpPr>
          <p:cNvPr id="158" name="Google Shape;158;p1"/>
          <p:cNvGrpSpPr/>
          <p:nvPr/>
        </p:nvGrpSpPr>
        <p:grpSpPr>
          <a:xfrm flipH="1">
            <a:off x="5881684" y="1853052"/>
            <a:ext cx="3388568" cy="475860"/>
            <a:chOff x="1051292" y="2017033"/>
            <a:chExt cx="3388568" cy="376914"/>
          </a:xfrm>
        </p:grpSpPr>
        <p:sp>
          <p:nvSpPr>
            <p:cNvPr id="159" name="Google Shape;159;p1"/>
            <p:cNvSpPr/>
            <p:nvPr/>
          </p:nvSpPr>
          <p:spPr>
            <a:xfrm>
              <a:off x="4319543" y="2027138"/>
              <a:ext cx="115353" cy="366809"/>
            </a:xfrm>
            <a:custGeom>
              <a:rect b="b" l="l" r="r" t="t"/>
              <a:pathLst>
                <a:path extrusionOk="0" h="366809" w="115353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 flipH="1">
              <a:off x="1051292" y="2017033"/>
              <a:ext cx="3388568" cy="288033"/>
            </a:xfrm>
            <a:custGeom>
              <a:rect b="b" l="l" r="r" t="t"/>
              <a:pathLst>
                <a:path extrusionOk="0" h="576064" w="5285462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68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57687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oogle Shape;161;p1"/>
          <p:cNvGrpSpPr/>
          <p:nvPr/>
        </p:nvGrpSpPr>
        <p:grpSpPr>
          <a:xfrm>
            <a:off x="6155112" y="2464210"/>
            <a:ext cx="5292000" cy="740106"/>
            <a:chOff x="5987687" y="2420888"/>
            <a:chExt cx="5292000" cy="740106"/>
          </a:xfrm>
        </p:grpSpPr>
        <p:sp>
          <p:nvSpPr>
            <p:cNvPr id="162" name="Google Shape;162;p1"/>
            <p:cNvSpPr txBox="1"/>
            <p:nvPr/>
          </p:nvSpPr>
          <p:spPr>
            <a:xfrm>
              <a:off x="5987687" y="2420888"/>
              <a:ext cx="529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40% Progress</a:t>
              </a:r>
              <a:endParaRPr b="1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 txBox="1"/>
            <p:nvPr/>
          </p:nvSpPr>
          <p:spPr>
            <a:xfrm>
              <a:off x="5987687" y="2699329"/>
              <a:ext cx="529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sp>
        <p:nvSpPr>
          <p:cNvPr id="164" name="Google Shape;164;p1"/>
          <p:cNvSpPr txBox="1"/>
          <p:nvPr/>
        </p:nvSpPr>
        <p:spPr>
          <a:xfrm>
            <a:off x="6031692" y="1872195"/>
            <a:ext cx="28176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" name="Google Shape;165;p1"/>
          <p:cNvGrpSpPr/>
          <p:nvPr/>
        </p:nvGrpSpPr>
        <p:grpSpPr>
          <a:xfrm>
            <a:off x="6155112" y="3421954"/>
            <a:ext cx="5292000" cy="742604"/>
            <a:chOff x="5987687" y="3378634"/>
            <a:chExt cx="5292000" cy="742604"/>
          </a:xfrm>
        </p:grpSpPr>
        <p:sp>
          <p:nvSpPr>
            <p:cNvPr id="166" name="Google Shape;166;p1"/>
            <p:cNvSpPr txBox="1"/>
            <p:nvPr/>
          </p:nvSpPr>
          <p:spPr>
            <a:xfrm>
              <a:off x="5987687" y="3378634"/>
              <a:ext cx="529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80% Progress</a:t>
              </a:r>
              <a:endParaRPr b="1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"/>
            <p:cNvSpPr txBox="1"/>
            <p:nvPr/>
          </p:nvSpPr>
          <p:spPr>
            <a:xfrm>
              <a:off x="5987687" y="3659573"/>
              <a:ext cx="529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168" name="Google Shape;168;p1"/>
          <p:cNvGrpSpPr/>
          <p:nvPr/>
        </p:nvGrpSpPr>
        <p:grpSpPr>
          <a:xfrm>
            <a:off x="6155112" y="4417367"/>
            <a:ext cx="5292000" cy="746362"/>
            <a:chOff x="5987687" y="4374046"/>
            <a:chExt cx="5292000" cy="746362"/>
          </a:xfrm>
        </p:grpSpPr>
        <p:sp>
          <p:nvSpPr>
            <p:cNvPr id="169" name="Google Shape;169;p1"/>
            <p:cNvSpPr txBox="1"/>
            <p:nvPr/>
          </p:nvSpPr>
          <p:spPr>
            <a:xfrm>
              <a:off x="5987687" y="4374046"/>
              <a:ext cx="529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60% Progress</a:t>
              </a:r>
              <a:endParaRPr b="1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 txBox="1"/>
            <p:nvPr/>
          </p:nvSpPr>
          <p:spPr>
            <a:xfrm>
              <a:off x="5987687" y="4658743"/>
              <a:ext cx="529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171" name="Google Shape;171;p1"/>
          <p:cNvGrpSpPr/>
          <p:nvPr/>
        </p:nvGrpSpPr>
        <p:grpSpPr>
          <a:xfrm>
            <a:off x="6155112" y="5416543"/>
            <a:ext cx="5292000" cy="739863"/>
            <a:chOff x="5987687" y="5373217"/>
            <a:chExt cx="5292000" cy="739863"/>
          </a:xfrm>
        </p:grpSpPr>
        <p:sp>
          <p:nvSpPr>
            <p:cNvPr id="172" name="Google Shape;172;p1"/>
            <p:cNvSpPr txBox="1"/>
            <p:nvPr/>
          </p:nvSpPr>
          <p:spPr>
            <a:xfrm>
              <a:off x="5987687" y="5373217"/>
              <a:ext cx="529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50% Progress</a:t>
              </a:r>
              <a:endParaRPr b="1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"/>
            <p:cNvSpPr txBox="1"/>
            <p:nvPr/>
          </p:nvSpPr>
          <p:spPr>
            <a:xfrm>
              <a:off x="5987687" y="5651415"/>
              <a:ext cx="529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0"/>
          <p:cNvSpPr/>
          <p:nvPr/>
        </p:nvSpPr>
        <p:spPr>
          <a:xfrm>
            <a:off x="1682640" y="155520"/>
            <a:ext cx="293760" cy="327240"/>
          </a:xfrm>
          <a:custGeom>
            <a:rect b="b" l="l" r="r" t="t"/>
            <a:pathLst>
              <a:path extrusionOk="0" h="77" w="69">
                <a:moveTo>
                  <a:pt x="50" y="24"/>
                </a:moveTo>
                <a:cubicBezTo>
                  <a:pt x="47" y="25"/>
                  <a:pt x="46" y="22"/>
                  <a:pt x="47" y="20"/>
                </a:cubicBezTo>
                <a:cubicBezTo>
                  <a:pt x="49" y="15"/>
                  <a:pt x="52" y="6"/>
                  <a:pt x="43" y="8"/>
                </a:cubicBezTo>
                <a:cubicBezTo>
                  <a:pt x="38" y="10"/>
                  <a:pt x="34" y="13"/>
                  <a:pt x="31" y="17"/>
                </a:cubicBezTo>
                <a:cubicBezTo>
                  <a:pt x="29" y="19"/>
                  <a:pt x="27" y="19"/>
                  <a:pt x="26" y="17"/>
                </a:cubicBezTo>
                <a:cubicBezTo>
                  <a:pt x="24" y="12"/>
                  <a:pt x="17" y="0"/>
                  <a:pt x="14" y="11"/>
                </a:cubicBezTo>
                <a:cubicBezTo>
                  <a:pt x="12" y="17"/>
                  <a:pt x="13" y="23"/>
                  <a:pt x="16" y="28"/>
                </a:cubicBezTo>
                <a:cubicBezTo>
                  <a:pt x="16" y="29"/>
                  <a:pt x="16" y="30"/>
                  <a:pt x="16" y="30"/>
                </a:cubicBezTo>
                <a:cubicBezTo>
                  <a:pt x="16" y="31"/>
                  <a:pt x="16" y="32"/>
                  <a:pt x="15" y="33"/>
                </a:cubicBezTo>
                <a:cubicBezTo>
                  <a:pt x="9" y="36"/>
                  <a:pt x="0" y="44"/>
                  <a:pt x="5" y="51"/>
                </a:cubicBezTo>
                <a:cubicBezTo>
                  <a:pt x="10" y="58"/>
                  <a:pt x="19" y="53"/>
                  <a:pt x="24" y="49"/>
                </a:cubicBezTo>
                <a:cubicBezTo>
                  <a:pt x="26" y="48"/>
                  <a:pt x="28" y="50"/>
                  <a:pt x="28" y="52"/>
                </a:cubicBezTo>
                <a:cubicBezTo>
                  <a:pt x="29" y="58"/>
                  <a:pt x="32" y="77"/>
                  <a:pt x="43" y="71"/>
                </a:cubicBezTo>
                <a:cubicBezTo>
                  <a:pt x="51" y="67"/>
                  <a:pt x="52" y="57"/>
                  <a:pt x="48" y="49"/>
                </a:cubicBezTo>
                <a:cubicBezTo>
                  <a:pt x="48" y="47"/>
                  <a:pt x="48" y="45"/>
                  <a:pt x="50" y="45"/>
                </a:cubicBezTo>
                <a:cubicBezTo>
                  <a:pt x="57" y="43"/>
                  <a:pt x="69" y="39"/>
                  <a:pt x="69" y="29"/>
                </a:cubicBezTo>
                <a:cubicBezTo>
                  <a:pt x="68" y="19"/>
                  <a:pt x="56" y="22"/>
                  <a:pt x="50" y="2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4" name="Google Shape;1234;p10"/>
          <p:cNvSpPr/>
          <p:nvPr/>
        </p:nvSpPr>
        <p:spPr>
          <a:xfrm>
            <a:off x="1030320" y="423720"/>
            <a:ext cx="793800" cy="588960"/>
          </a:xfrm>
          <a:custGeom>
            <a:rect b="b" l="l" r="r" t="t"/>
            <a:pathLst>
              <a:path extrusionOk="0" h="139" w="187">
                <a:moveTo>
                  <a:pt x="147" y="55"/>
                </a:moveTo>
                <a:cubicBezTo>
                  <a:pt x="144" y="55"/>
                  <a:pt x="143" y="52"/>
                  <a:pt x="144" y="50"/>
                </a:cubicBezTo>
                <a:cubicBezTo>
                  <a:pt x="158" y="36"/>
                  <a:pt x="141" y="30"/>
                  <a:pt x="133" y="33"/>
                </a:cubicBezTo>
                <a:cubicBezTo>
                  <a:pt x="131" y="34"/>
                  <a:pt x="128" y="34"/>
                  <a:pt x="126" y="35"/>
                </a:cubicBezTo>
                <a:cubicBezTo>
                  <a:pt x="124" y="35"/>
                  <a:pt x="120" y="36"/>
                  <a:pt x="118" y="35"/>
                </a:cubicBezTo>
                <a:cubicBezTo>
                  <a:pt x="113" y="32"/>
                  <a:pt x="111" y="28"/>
                  <a:pt x="111" y="21"/>
                </a:cubicBezTo>
                <a:cubicBezTo>
                  <a:pt x="112" y="17"/>
                  <a:pt x="115" y="7"/>
                  <a:pt x="108" y="4"/>
                </a:cubicBezTo>
                <a:cubicBezTo>
                  <a:pt x="100" y="0"/>
                  <a:pt x="92" y="6"/>
                  <a:pt x="86" y="11"/>
                </a:cubicBezTo>
                <a:cubicBezTo>
                  <a:pt x="79" y="18"/>
                  <a:pt x="73" y="25"/>
                  <a:pt x="68" y="34"/>
                </a:cubicBezTo>
                <a:cubicBezTo>
                  <a:pt x="68" y="34"/>
                  <a:pt x="67" y="34"/>
                  <a:pt x="67" y="34"/>
                </a:cubicBezTo>
                <a:cubicBezTo>
                  <a:pt x="66" y="36"/>
                  <a:pt x="63" y="37"/>
                  <a:pt x="62" y="35"/>
                </a:cubicBezTo>
                <a:cubicBezTo>
                  <a:pt x="58" y="26"/>
                  <a:pt x="48" y="20"/>
                  <a:pt x="43" y="31"/>
                </a:cubicBezTo>
                <a:cubicBezTo>
                  <a:pt x="40" y="38"/>
                  <a:pt x="40" y="45"/>
                  <a:pt x="40" y="52"/>
                </a:cubicBezTo>
                <a:cubicBezTo>
                  <a:pt x="41" y="55"/>
                  <a:pt x="37" y="56"/>
                  <a:pt x="35" y="55"/>
                </a:cubicBezTo>
                <a:cubicBezTo>
                  <a:pt x="33" y="53"/>
                  <a:pt x="19" y="42"/>
                  <a:pt x="16" y="48"/>
                </a:cubicBezTo>
                <a:cubicBezTo>
                  <a:pt x="14" y="52"/>
                  <a:pt x="15" y="57"/>
                  <a:pt x="16" y="61"/>
                </a:cubicBezTo>
                <a:cubicBezTo>
                  <a:pt x="19" y="71"/>
                  <a:pt x="25" y="81"/>
                  <a:pt x="34" y="87"/>
                </a:cubicBezTo>
                <a:cubicBezTo>
                  <a:pt x="35" y="88"/>
                  <a:pt x="36" y="91"/>
                  <a:pt x="34" y="92"/>
                </a:cubicBezTo>
                <a:cubicBezTo>
                  <a:pt x="28" y="98"/>
                  <a:pt x="19" y="102"/>
                  <a:pt x="13" y="108"/>
                </a:cubicBezTo>
                <a:cubicBezTo>
                  <a:pt x="0" y="119"/>
                  <a:pt x="8" y="133"/>
                  <a:pt x="23" y="133"/>
                </a:cubicBezTo>
                <a:cubicBezTo>
                  <a:pt x="41" y="132"/>
                  <a:pt x="56" y="123"/>
                  <a:pt x="73" y="118"/>
                </a:cubicBezTo>
                <a:cubicBezTo>
                  <a:pt x="84" y="115"/>
                  <a:pt x="94" y="113"/>
                  <a:pt x="102" y="123"/>
                </a:cubicBezTo>
                <a:cubicBezTo>
                  <a:pt x="104" y="125"/>
                  <a:pt x="106" y="128"/>
                  <a:pt x="108" y="131"/>
                </a:cubicBezTo>
                <a:cubicBezTo>
                  <a:pt x="114" y="139"/>
                  <a:pt x="126" y="139"/>
                  <a:pt x="130" y="128"/>
                </a:cubicBezTo>
                <a:cubicBezTo>
                  <a:pt x="134" y="119"/>
                  <a:pt x="135" y="109"/>
                  <a:pt x="134" y="99"/>
                </a:cubicBezTo>
                <a:cubicBezTo>
                  <a:pt x="134" y="97"/>
                  <a:pt x="135" y="96"/>
                  <a:pt x="136" y="96"/>
                </a:cubicBezTo>
                <a:cubicBezTo>
                  <a:pt x="150" y="93"/>
                  <a:pt x="168" y="86"/>
                  <a:pt x="176" y="73"/>
                </a:cubicBezTo>
                <a:cubicBezTo>
                  <a:pt x="187" y="56"/>
                  <a:pt x="157" y="55"/>
                  <a:pt x="147" y="55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10"/>
          <p:cNvSpPr/>
          <p:nvPr/>
        </p:nvSpPr>
        <p:spPr>
          <a:xfrm>
            <a:off x="1030320" y="525600"/>
            <a:ext cx="758880" cy="487080"/>
          </a:xfrm>
          <a:custGeom>
            <a:rect b="b" l="l" r="r" t="t"/>
            <a:pathLst>
              <a:path extrusionOk="0" h="115" w="179">
                <a:moveTo>
                  <a:pt x="130" y="58"/>
                </a:moveTo>
                <a:cubicBezTo>
                  <a:pt x="128" y="64"/>
                  <a:pt x="124" y="74"/>
                  <a:pt x="117" y="74"/>
                </a:cubicBezTo>
                <a:cubicBezTo>
                  <a:pt x="109" y="74"/>
                  <a:pt x="104" y="68"/>
                  <a:pt x="101" y="62"/>
                </a:cubicBezTo>
                <a:cubicBezTo>
                  <a:pt x="93" y="69"/>
                  <a:pt x="80" y="79"/>
                  <a:pt x="68" y="72"/>
                </a:cubicBezTo>
                <a:cubicBezTo>
                  <a:pt x="63" y="69"/>
                  <a:pt x="62" y="65"/>
                  <a:pt x="65" y="62"/>
                </a:cubicBezTo>
                <a:cubicBezTo>
                  <a:pt x="54" y="59"/>
                  <a:pt x="56" y="48"/>
                  <a:pt x="65" y="42"/>
                </a:cubicBezTo>
                <a:cubicBezTo>
                  <a:pt x="52" y="36"/>
                  <a:pt x="50" y="17"/>
                  <a:pt x="56" y="3"/>
                </a:cubicBezTo>
                <a:cubicBezTo>
                  <a:pt x="52" y="0"/>
                  <a:pt x="46" y="0"/>
                  <a:pt x="43" y="7"/>
                </a:cubicBezTo>
                <a:cubicBezTo>
                  <a:pt x="40" y="14"/>
                  <a:pt x="40" y="21"/>
                  <a:pt x="40" y="28"/>
                </a:cubicBezTo>
                <a:cubicBezTo>
                  <a:pt x="41" y="31"/>
                  <a:pt x="37" y="32"/>
                  <a:pt x="35" y="31"/>
                </a:cubicBezTo>
                <a:cubicBezTo>
                  <a:pt x="33" y="29"/>
                  <a:pt x="19" y="18"/>
                  <a:pt x="16" y="24"/>
                </a:cubicBezTo>
                <a:cubicBezTo>
                  <a:pt x="14" y="28"/>
                  <a:pt x="15" y="33"/>
                  <a:pt x="16" y="37"/>
                </a:cubicBezTo>
                <a:cubicBezTo>
                  <a:pt x="19" y="47"/>
                  <a:pt x="25" y="57"/>
                  <a:pt x="34" y="63"/>
                </a:cubicBezTo>
                <a:cubicBezTo>
                  <a:pt x="35" y="64"/>
                  <a:pt x="36" y="67"/>
                  <a:pt x="34" y="68"/>
                </a:cubicBezTo>
                <a:cubicBezTo>
                  <a:pt x="28" y="74"/>
                  <a:pt x="19" y="78"/>
                  <a:pt x="13" y="84"/>
                </a:cubicBezTo>
                <a:cubicBezTo>
                  <a:pt x="0" y="95"/>
                  <a:pt x="8" y="109"/>
                  <a:pt x="23" y="109"/>
                </a:cubicBezTo>
                <a:cubicBezTo>
                  <a:pt x="41" y="108"/>
                  <a:pt x="56" y="99"/>
                  <a:pt x="73" y="94"/>
                </a:cubicBezTo>
                <a:cubicBezTo>
                  <a:pt x="84" y="91"/>
                  <a:pt x="94" y="89"/>
                  <a:pt x="102" y="99"/>
                </a:cubicBezTo>
                <a:cubicBezTo>
                  <a:pt x="104" y="101"/>
                  <a:pt x="106" y="104"/>
                  <a:pt x="108" y="107"/>
                </a:cubicBezTo>
                <a:cubicBezTo>
                  <a:pt x="114" y="115"/>
                  <a:pt x="126" y="115"/>
                  <a:pt x="130" y="104"/>
                </a:cubicBezTo>
                <a:cubicBezTo>
                  <a:pt x="134" y="95"/>
                  <a:pt x="135" y="85"/>
                  <a:pt x="134" y="75"/>
                </a:cubicBezTo>
                <a:cubicBezTo>
                  <a:pt x="134" y="73"/>
                  <a:pt x="135" y="72"/>
                  <a:pt x="136" y="72"/>
                </a:cubicBezTo>
                <a:cubicBezTo>
                  <a:pt x="150" y="69"/>
                  <a:pt x="168" y="62"/>
                  <a:pt x="176" y="49"/>
                </a:cubicBezTo>
                <a:cubicBezTo>
                  <a:pt x="178" y="47"/>
                  <a:pt x="178" y="45"/>
                  <a:pt x="179" y="43"/>
                </a:cubicBezTo>
                <a:cubicBezTo>
                  <a:pt x="165" y="56"/>
                  <a:pt x="146" y="66"/>
                  <a:pt x="130" y="58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p10"/>
          <p:cNvSpPr/>
          <p:nvPr/>
        </p:nvSpPr>
        <p:spPr>
          <a:xfrm>
            <a:off x="1020600" y="330120"/>
            <a:ext cx="806760" cy="720720"/>
          </a:xfrm>
          <a:custGeom>
            <a:rect b="b" l="l" r="r" t="t"/>
            <a:pathLst>
              <a:path extrusionOk="0" h="170" w="190">
                <a:moveTo>
                  <a:pt x="186" y="83"/>
                </a:moveTo>
                <a:cubicBezTo>
                  <a:pt x="182" y="72"/>
                  <a:pt x="165" y="71"/>
                  <a:pt x="154" y="71"/>
                </a:cubicBezTo>
                <a:cubicBezTo>
                  <a:pt x="158" y="63"/>
                  <a:pt x="158" y="53"/>
                  <a:pt x="147" y="49"/>
                </a:cubicBezTo>
                <a:cubicBezTo>
                  <a:pt x="140" y="46"/>
                  <a:pt x="134" y="49"/>
                  <a:pt x="127" y="51"/>
                </a:cubicBezTo>
                <a:cubicBezTo>
                  <a:pt x="115" y="55"/>
                  <a:pt x="121" y="32"/>
                  <a:pt x="120" y="28"/>
                </a:cubicBezTo>
                <a:cubicBezTo>
                  <a:pt x="108" y="0"/>
                  <a:pt x="77" y="36"/>
                  <a:pt x="68" y="51"/>
                </a:cubicBezTo>
                <a:cubicBezTo>
                  <a:pt x="64" y="43"/>
                  <a:pt x="57" y="34"/>
                  <a:pt x="47" y="41"/>
                </a:cubicBezTo>
                <a:cubicBezTo>
                  <a:pt x="39" y="46"/>
                  <a:pt x="36" y="58"/>
                  <a:pt x="36" y="68"/>
                </a:cubicBezTo>
                <a:cubicBezTo>
                  <a:pt x="26" y="62"/>
                  <a:pt x="13" y="58"/>
                  <a:pt x="11" y="72"/>
                </a:cubicBezTo>
                <a:cubicBezTo>
                  <a:pt x="8" y="87"/>
                  <a:pt x="18" y="103"/>
                  <a:pt x="29" y="112"/>
                </a:cubicBezTo>
                <a:cubicBezTo>
                  <a:pt x="18" y="120"/>
                  <a:pt x="1" y="127"/>
                  <a:pt x="0" y="143"/>
                </a:cubicBezTo>
                <a:cubicBezTo>
                  <a:pt x="0" y="156"/>
                  <a:pt x="18" y="161"/>
                  <a:pt x="28" y="161"/>
                </a:cubicBezTo>
                <a:cubicBezTo>
                  <a:pt x="45" y="160"/>
                  <a:pt x="61" y="152"/>
                  <a:pt x="76" y="146"/>
                </a:cubicBezTo>
                <a:cubicBezTo>
                  <a:pt x="88" y="143"/>
                  <a:pt x="95" y="143"/>
                  <a:pt x="103" y="153"/>
                </a:cubicBezTo>
                <a:cubicBezTo>
                  <a:pt x="106" y="159"/>
                  <a:pt x="109" y="163"/>
                  <a:pt x="116" y="165"/>
                </a:cubicBezTo>
                <a:cubicBezTo>
                  <a:pt x="132" y="170"/>
                  <a:pt x="140" y="149"/>
                  <a:pt x="142" y="138"/>
                </a:cubicBezTo>
                <a:cubicBezTo>
                  <a:pt x="142" y="134"/>
                  <a:pt x="142" y="130"/>
                  <a:pt x="142" y="127"/>
                </a:cubicBezTo>
                <a:cubicBezTo>
                  <a:pt x="142" y="121"/>
                  <a:pt x="148" y="122"/>
                  <a:pt x="153" y="120"/>
                </a:cubicBezTo>
                <a:cubicBezTo>
                  <a:pt x="160" y="117"/>
                  <a:pt x="168" y="113"/>
                  <a:pt x="174" y="108"/>
                </a:cubicBezTo>
                <a:cubicBezTo>
                  <a:pt x="181" y="102"/>
                  <a:pt x="190" y="93"/>
                  <a:pt x="186" y="83"/>
                </a:cubicBezTo>
                <a:close/>
                <a:moveTo>
                  <a:pt x="178" y="95"/>
                </a:moveTo>
                <a:cubicBezTo>
                  <a:pt x="170" y="108"/>
                  <a:pt x="152" y="115"/>
                  <a:pt x="138" y="118"/>
                </a:cubicBezTo>
                <a:cubicBezTo>
                  <a:pt x="137" y="118"/>
                  <a:pt x="136" y="119"/>
                  <a:pt x="136" y="121"/>
                </a:cubicBezTo>
                <a:cubicBezTo>
                  <a:pt x="137" y="131"/>
                  <a:pt x="136" y="141"/>
                  <a:pt x="132" y="150"/>
                </a:cubicBezTo>
                <a:cubicBezTo>
                  <a:pt x="128" y="161"/>
                  <a:pt x="116" y="161"/>
                  <a:pt x="110" y="153"/>
                </a:cubicBezTo>
                <a:cubicBezTo>
                  <a:pt x="108" y="150"/>
                  <a:pt x="106" y="147"/>
                  <a:pt x="104" y="145"/>
                </a:cubicBezTo>
                <a:cubicBezTo>
                  <a:pt x="96" y="135"/>
                  <a:pt x="86" y="137"/>
                  <a:pt x="75" y="140"/>
                </a:cubicBezTo>
                <a:cubicBezTo>
                  <a:pt x="58" y="145"/>
                  <a:pt x="43" y="154"/>
                  <a:pt x="25" y="155"/>
                </a:cubicBezTo>
                <a:cubicBezTo>
                  <a:pt x="10" y="155"/>
                  <a:pt x="2" y="141"/>
                  <a:pt x="15" y="130"/>
                </a:cubicBezTo>
                <a:cubicBezTo>
                  <a:pt x="21" y="124"/>
                  <a:pt x="30" y="120"/>
                  <a:pt x="36" y="114"/>
                </a:cubicBezTo>
                <a:cubicBezTo>
                  <a:pt x="38" y="113"/>
                  <a:pt x="37" y="110"/>
                  <a:pt x="36" y="109"/>
                </a:cubicBezTo>
                <a:cubicBezTo>
                  <a:pt x="27" y="103"/>
                  <a:pt x="21" y="93"/>
                  <a:pt x="18" y="83"/>
                </a:cubicBezTo>
                <a:cubicBezTo>
                  <a:pt x="17" y="79"/>
                  <a:pt x="16" y="74"/>
                  <a:pt x="18" y="70"/>
                </a:cubicBezTo>
                <a:cubicBezTo>
                  <a:pt x="21" y="64"/>
                  <a:pt x="35" y="75"/>
                  <a:pt x="37" y="77"/>
                </a:cubicBezTo>
                <a:cubicBezTo>
                  <a:pt x="39" y="78"/>
                  <a:pt x="43" y="77"/>
                  <a:pt x="42" y="74"/>
                </a:cubicBezTo>
                <a:cubicBezTo>
                  <a:pt x="42" y="67"/>
                  <a:pt x="42" y="60"/>
                  <a:pt x="45" y="53"/>
                </a:cubicBezTo>
                <a:cubicBezTo>
                  <a:pt x="50" y="42"/>
                  <a:pt x="60" y="48"/>
                  <a:pt x="64" y="57"/>
                </a:cubicBezTo>
                <a:cubicBezTo>
                  <a:pt x="65" y="59"/>
                  <a:pt x="68" y="58"/>
                  <a:pt x="69" y="56"/>
                </a:cubicBezTo>
                <a:cubicBezTo>
                  <a:pt x="69" y="56"/>
                  <a:pt x="70" y="56"/>
                  <a:pt x="70" y="56"/>
                </a:cubicBezTo>
                <a:cubicBezTo>
                  <a:pt x="75" y="47"/>
                  <a:pt x="81" y="40"/>
                  <a:pt x="88" y="33"/>
                </a:cubicBezTo>
                <a:cubicBezTo>
                  <a:pt x="94" y="28"/>
                  <a:pt x="102" y="22"/>
                  <a:pt x="110" y="26"/>
                </a:cubicBezTo>
                <a:cubicBezTo>
                  <a:pt x="117" y="29"/>
                  <a:pt x="114" y="39"/>
                  <a:pt x="113" y="43"/>
                </a:cubicBezTo>
                <a:cubicBezTo>
                  <a:pt x="113" y="50"/>
                  <a:pt x="115" y="54"/>
                  <a:pt x="120" y="57"/>
                </a:cubicBezTo>
                <a:cubicBezTo>
                  <a:pt x="122" y="58"/>
                  <a:pt x="126" y="57"/>
                  <a:pt x="128" y="57"/>
                </a:cubicBezTo>
                <a:cubicBezTo>
                  <a:pt x="130" y="56"/>
                  <a:pt x="133" y="56"/>
                  <a:pt x="135" y="55"/>
                </a:cubicBezTo>
                <a:cubicBezTo>
                  <a:pt x="143" y="52"/>
                  <a:pt x="160" y="58"/>
                  <a:pt x="146" y="72"/>
                </a:cubicBezTo>
                <a:cubicBezTo>
                  <a:pt x="145" y="74"/>
                  <a:pt x="146" y="77"/>
                  <a:pt x="149" y="77"/>
                </a:cubicBezTo>
                <a:cubicBezTo>
                  <a:pt x="159" y="77"/>
                  <a:pt x="189" y="78"/>
                  <a:pt x="178" y="9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10"/>
          <p:cNvSpPr/>
          <p:nvPr/>
        </p:nvSpPr>
        <p:spPr>
          <a:xfrm>
            <a:off x="1662120" y="142920"/>
            <a:ext cx="339840" cy="357120"/>
          </a:xfrm>
          <a:custGeom>
            <a:rect b="b" l="l" r="r" t="t"/>
            <a:pathLst>
              <a:path extrusionOk="0" h="84" w="80">
                <a:moveTo>
                  <a:pt x="79" y="31"/>
                </a:moveTo>
                <a:cubicBezTo>
                  <a:pt x="79" y="20"/>
                  <a:pt x="67" y="19"/>
                  <a:pt x="59" y="20"/>
                </a:cubicBezTo>
                <a:cubicBezTo>
                  <a:pt x="60" y="15"/>
                  <a:pt x="60" y="8"/>
                  <a:pt x="54" y="6"/>
                </a:cubicBezTo>
                <a:cubicBezTo>
                  <a:pt x="47" y="3"/>
                  <a:pt x="39" y="9"/>
                  <a:pt x="34" y="14"/>
                </a:cubicBezTo>
                <a:cubicBezTo>
                  <a:pt x="31" y="7"/>
                  <a:pt x="24" y="0"/>
                  <a:pt x="17" y="6"/>
                </a:cubicBezTo>
                <a:cubicBezTo>
                  <a:pt x="11" y="13"/>
                  <a:pt x="11" y="24"/>
                  <a:pt x="16" y="32"/>
                </a:cubicBezTo>
                <a:cubicBezTo>
                  <a:pt x="8" y="37"/>
                  <a:pt x="0" y="46"/>
                  <a:pt x="5" y="56"/>
                </a:cubicBezTo>
                <a:cubicBezTo>
                  <a:pt x="10" y="66"/>
                  <a:pt x="20" y="64"/>
                  <a:pt x="28" y="60"/>
                </a:cubicBezTo>
                <a:cubicBezTo>
                  <a:pt x="30" y="71"/>
                  <a:pt x="36" y="84"/>
                  <a:pt x="49" y="80"/>
                </a:cubicBezTo>
                <a:cubicBezTo>
                  <a:pt x="61" y="76"/>
                  <a:pt x="63" y="63"/>
                  <a:pt x="59" y="52"/>
                </a:cubicBezTo>
                <a:cubicBezTo>
                  <a:pt x="70" y="50"/>
                  <a:pt x="80" y="43"/>
                  <a:pt x="79" y="31"/>
                </a:cubicBezTo>
                <a:close/>
                <a:moveTo>
                  <a:pt x="55" y="48"/>
                </a:moveTo>
                <a:cubicBezTo>
                  <a:pt x="53" y="48"/>
                  <a:pt x="53" y="50"/>
                  <a:pt x="53" y="52"/>
                </a:cubicBezTo>
                <a:cubicBezTo>
                  <a:pt x="57" y="60"/>
                  <a:pt x="56" y="70"/>
                  <a:pt x="48" y="74"/>
                </a:cubicBezTo>
                <a:cubicBezTo>
                  <a:pt x="37" y="80"/>
                  <a:pt x="34" y="61"/>
                  <a:pt x="33" y="55"/>
                </a:cubicBezTo>
                <a:cubicBezTo>
                  <a:pt x="33" y="53"/>
                  <a:pt x="31" y="51"/>
                  <a:pt x="29" y="52"/>
                </a:cubicBezTo>
                <a:cubicBezTo>
                  <a:pt x="24" y="56"/>
                  <a:pt x="15" y="61"/>
                  <a:pt x="10" y="54"/>
                </a:cubicBezTo>
                <a:cubicBezTo>
                  <a:pt x="5" y="47"/>
                  <a:pt x="14" y="39"/>
                  <a:pt x="20" y="36"/>
                </a:cubicBezTo>
                <a:cubicBezTo>
                  <a:pt x="21" y="35"/>
                  <a:pt x="21" y="34"/>
                  <a:pt x="21" y="33"/>
                </a:cubicBezTo>
                <a:cubicBezTo>
                  <a:pt x="21" y="33"/>
                  <a:pt x="21" y="32"/>
                  <a:pt x="21" y="31"/>
                </a:cubicBezTo>
                <a:cubicBezTo>
                  <a:pt x="18" y="26"/>
                  <a:pt x="17" y="20"/>
                  <a:pt x="19" y="14"/>
                </a:cubicBezTo>
                <a:cubicBezTo>
                  <a:pt x="22" y="3"/>
                  <a:pt x="29" y="15"/>
                  <a:pt x="31" y="20"/>
                </a:cubicBezTo>
                <a:cubicBezTo>
                  <a:pt x="32" y="22"/>
                  <a:pt x="34" y="22"/>
                  <a:pt x="36" y="20"/>
                </a:cubicBezTo>
                <a:cubicBezTo>
                  <a:pt x="39" y="16"/>
                  <a:pt x="43" y="13"/>
                  <a:pt x="48" y="11"/>
                </a:cubicBezTo>
                <a:cubicBezTo>
                  <a:pt x="57" y="9"/>
                  <a:pt x="54" y="18"/>
                  <a:pt x="52" y="23"/>
                </a:cubicBezTo>
                <a:cubicBezTo>
                  <a:pt x="51" y="25"/>
                  <a:pt x="52" y="28"/>
                  <a:pt x="55" y="27"/>
                </a:cubicBezTo>
                <a:cubicBezTo>
                  <a:pt x="61" y="25"/>
                  <a:pt x="73" y="22"/>
                  <a:pt x="74" y="32"/>
                </a:cubicBezTo>
                <a:cubicBezTo>
                  <a:pt x="74" y="42"/>
                  <a:pt x="62" y="46"/>
                  <a:pt x="55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10"/>
          <p:cNvSpPr/>
          <p:nvPr/>
        </p:nvSpPr>
        <p:spPr>
          <a:xfrm>
            <a:off x="1089000" y="1454040"/>
            <a:ext cx="887400" cy="654120"/>
          </a:xfrm>
          <a:custGeom>
            <a:rect b="b" l="l" r="r" t="t"/>
            <a:pathLst>
              <a:path extrusionOk="0" h="154" w="209">
                <a:moveTo>
                  <a:pt x="172" y="0"/>
                </a:moveTo>
                <a:cubicBezTo>
                  <a:pt x="149" y="35"/>
                  <a:pt x="121" y="67"/>
                  <a:pt x="85" y="91"/>
                </a:cubicBezTo>
                <a:cubicBezTo>
                  <a:pt x="66" y="104"/>
                  <a:pt x="46" y="113"/>
                  <a:pt x="27" y="126"/>
                </a:cubicBezTo>
                <a:cubicBezTo>
                  <a:pt x="23" y="128"/>
                  <a:pt x="0" y="142"/>
                  <a:pt x="9" y="150"/>
                </a:cubicBezTo>
                <a:cubicBezTo>
                  <a:pt x="14" y="154"/>
                  <a:pt x="24" y="152"/>
                  <a:pt x="30" y="151"/>
                </a:cubicBezTo>
                <a:cubicBezTo>
                  <a:pt x="66" y="143"/>
                  <a:pt x="101" y="123"/>
                  <a:pt x="132" y="103"/>
                </a:cubicBezTo>
                <a:cubicBezTo>
                  <a:pt x="159" y="85"/>
                  <a:pt x="185" y="65"/>
                  <a:pt x="207" y="41"/>
                </a:cubicBezTo>
                <a:cubicBezTo>
                  <a:pt x="208" y="30"/>
                  <a:pt x="209" y="19"/>
                  <a:pt x="200" y="10"/>
                </a:cubicBezTo>
                <a:cubicBezTo>
                  <a:pt x="191" y="0"/>
                  <a:pt x="183" y="0"/>
                  <a:pt x="172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10"/>
          <p:cNvSpPr/>
          <p:nvPr/>
        </p:nvSpPr>
        <p:spPr>
          <a:xfrm>
            <a:off x="1089000" y="1463760"/>
            <a:ext cx="887400" cy="644400"/>
          </a:xfrm>
          <a:custGeom>
            <a:rect b="b" l="l" r="r" t="t"/>
            <a:pathLst>
              <a:path extrusionOk="0" h="152" w="209">
                <a:moveTo>
                  <a:pt x="200" y="8"/>
                </a:moveTo>
                <a:cubicBezTo>
                  <a:pt x="196" y="3"/>
                  <a:pt x="192" y="1"/>
                  <a:pt x="188" y="0"/>
                </a:cubicBezTo>
                <a:cubicBezTo>
                  <a:pt x="198" y="37"/>
                  <a:pt x="148" y="75"/>
                  <a:pt x="122" y="92"/>
                </a:cubicBezTo>
                <a:cubicBezTo>
                  <a:pt x="100" y="106"/>
                  <a:pt x="74" y="122"/>
                  <a:pt x="47" y="123"/>
                </a:cubicBezTo>
                <a:cubicBezTo>
                  <a:pt x="44" y="124"/>
                  <a:pt x="36" y="124"/>
                  <a:pt x="29" y="122"/>
                </a:cubicBezTo>
                <a:cubicBezTo>
                  <a:pt x="28" y="123"/>
                  <a:pt x="28" y="123"/>
                  <a:pt x="27" y="124"/>
                </a:cubicBezTo>
                <a:cubicBezTo>
                  <a:pt x="23" y="126"/>
                  <a:pt x="0" y="140"/>
                  <a:pt x="9" y="148"/>
                </a:cubicBezTo>
                <a:cubicBezTo>
                  <a:pt x="14" y="152"/>
                  <a:pt x="24" y="150"/>
                  <a:pt x="30" y="149"/>
                </a:cubicBezTo>
                <a:cubicBezTo>
                  <a:pt x="66" y="141"/>
                  <a:pt x="101" y="121"/>
                  <a:pt x="132" y="101"/>
                </a:cubicBezTo>
                <a:cubicBezTo>
                  <a:pt x="159" y="83"/>
                  <a:pt x="185" y="63"/>
                  <a:pt x="207" y="39"/>
                </a:cubicBezTo>
                <a:cubicBezTo>
                  <a:pt x="208" y="28"/>
                  <a:pt x="209" y="17"/>
                  <a:pt x="200" y="8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10"/>
          <p:cNvSpPr/>
          <p:nvPr/>
        </p:nvSpPr>
        <p:spPr>
          <a:xfrm>
            <a:off x="1836720" y="1271520"/>
            <a:ext cx="325440" cy="322200"/>
          </a:xfrm>
          <a:custGeom>
            <a:rect b="b" l="l" r="r" t="t"/>
            <a:pathLst>
              <a:path extrusionOk="0" h="76" w="77">
                <a:moveTo>
                  <a:pt x="61" y="8"/>
                </a:moveTo>
                <a:cubicBezTo>
                  <a:pt x="48" y="1"/>
                  <a:pt x="36" y="0"/>
                  <a:pt x="24" y="2"/>
                </a:cubicBezTo>
                <a:cubicBezTo>
                  <a:pt x="17" y="6"/>
                  <a:pt x="17" y="6"/>
                  <a:pt x="17" y="6"/>
                </a:cubicBezTo>
                <a:cubicBezTo>
                  <a:pt x="12" y="17"/>
                  <a:pt x="6" y="27"/>
                  <a:pt x="0" y="37"/>
                </a:cubicBezTo>
                <a:cubicBezTo>
                  <a:pt x="11" y="35"/>
                  <a:pt x="23" y="42"/>
                  <a:pt x="30" y="50"/>
                </a:cubicBezTo>
                <a:cubicBezTo>
                  <a:pt x="35" y="56"/>
                  <a:pt x="39" y="67"/>
                  <a:pt x="39" y="76"/>
                </a:cubicBezTo>
                <a:cubicBezTo>
                  <a:pt x="53" y="61"/>
                  <a:pt x="65" y="44"/>
                  <a:pt x="77" y="28"/>
                </a:cubicBezTo>
                <a:cubicBezTo>
                  <a:pt x="75" y="19"/>
                  <a:pt x="75" y="19"/>
                  <a:pt x="75" y="19"/>
                </a:cubicBezTo>
                <a:cubicBezTo>
                  <a:pt x="71" y="15"/>
                  <a:pt x="67" y="11"/>
                  <a:pt x="61" y="8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1" name="Google Shape;1241;p10"/>
          <p:cNvSpPr/>
          <p:nvPr/>
        </p:nvSpPr>
        <p:spPr>
          <a:xfrm>
            <a:off x="1836720" y="1347840"/>
            <a:ext cx="325440" cy="245880"/>
          </a:xfrm>
          <a:custGeom>
            <a:rect b="b" l="l" r="r" t="t"/>
            <a:pathLst>
              <a:path extrusionOk="0" h="58" w="77">
                <a:moveTo>
                  <a:pt x="74" y="0"/>
                </a:moveTo>
                <a:cubicBezTo>
                  <a:pt x="69" y="11"/>
                  <a:pt x="62" y="20"/>
                  <a:pt x="54" y="24"/>
                </a:cubicBezTo>
                <a:cubicBezTo>
                  <a:pt x="48" y="26"/>
                  <a:pt x="44" y="23"/>
                  <a:pt x="41" y="19"/>
                </a:cubicBezTo>
                <a:cubicBezTo>
                  <a:pt x="35" y="10"/>
                  <a:pt x="30" y="3"/>
                  <a:pt x="18" y="4"/>
                </a:cubicBezTo>
                <a:cubicBezTo>
                  <a:pt x="14" y="5"/>
                  <a:pt x="11" y="5"/>
                  <a:pt x="7" y="6"/>
                </a:cubicBezTo>
                <a:cubicBezTo>
                  <a:pt x="5" y="10"/>
                  <a:pt x="2" y="15"/>
                  <a:pt x="0" y="19"/>
                </a:cubicBezTo>
                <a:cubicBezTo>
                  <a:pt x="11" y="17"/>
                  <a:pt x="23" y="24"/>
                  <a:pt x="30" y="32"/>
                </a:cubicBezTo>
                <a:cubicBezTo>
                  <a:pt x="35" y="38"/>
                  <a:pt x="39" y="49"/>
                  <a:pt x="39" y="58"/>
                </a:cubicBezTo>
                <a:cubicBezTo>
                  <a:pt x="53" y="43"/>
                  <a:pt x="65" y="26"/>
                  <a:pt x="77" y="10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4" y="1"/>
                  <a:pt x="74" y="0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Google Shape;1242;p10"/>
          <p:cNvSpPr/>
          <p:nvPr/>
        </p:nvSpPr>
        <p:spPr>
          <a:xfrm>
            <a:off x="2082960" y="766800"/>
            <a:ext cx="363240" cy="268200"/>
          </a:xfrm>
          <a:custGeom>
            <a:rect b="b" l="l" r="r" t="t"/>
            <a:pathLst>
              <a:path extrusionOk="0" h="63" w="86"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11" y="41"/>
                  <a:pt x="13" y="52"/>
                  <a:pt x="15" y="63"/>
                </a:cubicBezTo>
                <a:cubicBezTo>
                  <a:pt x="23" y="55"/>
                  <a:pt x="30" y="35"/>
                  <a:pt x="43" y="43"/>
                </a:cubicBezTo>
                <a:cubicBezTo>
                  <a:pt x="44" y="44"/>
                  <a:pt x="45" y="46"/>
                  <a:pt x="46" y="47"/>
                </a:cubicBezTo>
                <a:cubicBezTo>
                  <a:pt x="47" y="53"/>
                  <a:pt x="52" y="58"/>
                  <a:pt x="58" y="60"/>
                </a:cubicBezTo>
                <a:cubicBezTo>
                  <a:pt x="66" y="61"/>
                  <a:pt x="67" y="40"/>
                  <a:pt x="69" y="35"/>
                </a:cubicBezTo>
                <a:cubicBezTo>
                  <a:pt x="70" y="33"/>
                  <a:pt x="73" y="32"/>
                  <a:pt x="74" y="35"/>
                </a:cubicBezTo>
                <a:cubicBezTo>
                  <a:pt x="78" y="40"/>
                  <a:pt x="83" y="45"/>
                  <a:pt x="86" y="40"/>
                </a:cubicBezTo>
                <a:cubicBezTo>
                  <a:pt x="71" y="18"/>
                  <a:pt x="46" y="1"/>
                  <a:pt x="20" y="0"/>
                </a:cubicBezTo>
                <a:cubicBezTo>
                  <a:pt x="13" y="0"/>
                  <a:pt x="7" y="0"/>
                  <a:pt x="0" y="1"/>
                </a:cubicBezTo>
                <a:cubicBezTo>
                  <a:pt x="8" y="10"/>
                  <a:pt x="10" y="21"/>
                  <a:pt x="4" y="33"/>
                </a:cubicBezTo>
                <a:close/>
              </a:path>
            </a:pathLst>
          </a:custGeom>
          <a:solidFill>
            <a:srgbClr val="EF41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10"/>
          <p:cNvSpPr/>
          <p:nvPr/>
        </p:nvSpPr>
        <p:spPr>
          <a:xfrm>
            <a:off x="1849320" y="923760"/>
            <a:ext cx="665280" cy="424080"/>
          </a:xfrm>
          <a:custGeom>
            <a:rect b="b" l="l" r="r" t="t"/>
            <a:pathLst>
              <a:path extrusionOk="0" h="100" w="157">
                <a:moveTo>
                  <a:pt x="144" y="9"/>
                </a:moveTo>
                <a:cubicBezTo>
                  <a:pt x="140" y="14"/>
                  <a:pt x="134" y="11"/>
                  <a:pt x="128" y="5"/>
                </a:cubicBezTo>
                <a:cubicBezTo>
                  <a:pt x="124" y="20"/>
                  <a:pt x="126" y="34"/>
                  <a:pt x="104" y="26"/>
                </a:cubicBezTo>
                <a:cubicBezTo>
                  <a:pt x="101" y="24"/>
                  <a:pt x="99" y="22"/>
                  <a:pt x="97" y="19"/>
                </a:cubicBezTo>
                <a:cubicBezTo>
                  <a:pt x="95" y="16"/>
                  <a:pt x="95" y="3"/>
                  <a:pt x="87" y="13"/>
                </a:cubicBezTo>
                <a:cubicBezTo>
                  <a:pt x="81" y="20"/>
                  <a:pt x="78" y="29"/>
                  <a:pt x="69" y="33"/>
                </a:cubicBezTo>
                <a:cubicBezTo>
                  <a:pt x="68" y="34"/>
                  <a:pt x="65" y="34"/>
                  <a:pt x="65" y="32"/>
                </a:cubicBezTo>
                <a:cubicBezTo>
                  <a:pt x="63" y="23"/>
                  <a:pt x="63" y="12"/>
                  <a:pt x="58" y="5"/>
                </a:cubicBezTo>
                <a:cubicBezTo>
                  <a:pt x="57" y="3"/>
                  <a:pt x="56" y="2"/>
                  <a:pt x="55" y="0"/>
                </a:cubicBezTo>
                <a:cubicBezTo>
                  <a:pt x="55" y="1"/>
                  <a:pt x="54" y="2"/>
                  <a:pt x="54" y="2"/>
                </a:cubicBezTo>
                <a:cubicBezTo>
                  <a:pt x="42" y="15"/>
                  <a:pt x="26" y="21"/>
                  <a:pt x="15" y="33"/>
                </a:cubicBezTo>
                <a:cubicBezTo>
                  <a:pt x="0" y="49"/>
                  <a:pt x="7" y="64"/>
                  <a:pt x="17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31" y="75"/>
                  <a:pt x="43" y="76"/>
                  <a:pt x="54" y="81"/>
                </a:cubicBezTo>
                <a:cubicBezTo>
                  <a:pt x="65" y="85"/>
                  <a:pt x="73" y="92"/>
                  <a:pt x="80" y="100"/>
                </a:cubicBezTo>
                <a:cubicBezTo>
                  <a:pt x="98" y="96"/>
                  <a:pt x="116" y="91"/>
                  <a:pt x="131" y="76"/>
                </a:cubicBezTo>
                <a:cubicBezTo>
                  <a:pt x="148" y="59"/>
                  <a:pt x="157" y="34"/>
                  <a:pt x="145" y="11"/>
                </a:cubicBezTo>
                <a:cubicBezTo>
                  <a:pt x="145" y="10"/>
                  <a:pt x="145" y="9"/>
                  <a:pt x="1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p10"/>
          <p:cNvSpPr/>
          <p:nvPr/>
        </p:nvSpPr>
        <p:spPr>
          <a:xfrm>
            <a:off x="1849320" y="992160"/>
            <a:ext cx="662040" cy="355680"/>
          </a:xfrm>
          <a:custGeom>
            <a:rect b="b" l="l" r="r" t="t"/>
            <a:pathLst>
              <a:path extrusionOk="0" h="84" w="156">
                <a:moveTo>
                  <a:pt x="147" y="0"/>
                </a:moveTo>
                <a:cubicBezTo>
                  <a:pt x="145" y="21"/>
                  <a:pt x="132" y="42"/>
                  <a:pt x="116" y="54"/>
                </a:cubicBezTo>
                <a:cubicBezTo>
                  <a:pt x="109" y="59"/>
                  <a:pt x="94" y="66"/>
                  <a:pt x="86" y="57"/>
                </a:cubicBezTo>
                <a:cubicBezTo>
                  <a:pt x="82" y="52"/>
                  <a:pt x="83" y="46"/>
                  <a:pt x="85" y="41"/>
                </a:cubicBezTo>
                <a:cubicBezTo>
                  <a:pt x="79" y="46"/>
                  <a:pt x="71" y="52"/>
                  <a:pt x="63" y="50"/>
                </a:cubicBezTo>
                <a:cubicBezTo>
                  <a:pt x="53" y="49"/>
                  <a:pt x="43" y="47"/>
                  <a:pt x="38" y="37"/>
                </a:cubicBezTo>
                <a:cubicBezTo>
                  <a:pt x="32" y="25"/>
                  <a:pt x="32" y="11"/>
                  <a:pt x="37" y="0"/>
                </a:cubicBezTo>
                <a:cubicBezTo>
                  <a:pt x="29" y="5"/>
                  <a:pt x="21" y="10"/>
                  <a:pt x="15" y="17"/>
                </a:cubicBezTo>
                <a:cubicBezTo>
                  <a:pt x="0" y="33"/>
                  <a:pt x="7" y="48"/>
                  <a:pt x="17" y="62"/>
                </a:cubicBezTo>
                <a:cubicBezTo>
                  <a:pt x="20" y="61"/>
                  <a:pt x="20" y="61"/>
                  <a:pt x="20" y="61"/>
                </a:cubicBezTo>
                <a:cubicBezTo>
                  <a:pt x="31" y="59"/>
                  <a:pt x="43" y="60"/>
                  <a:pt x="54" y="65"/>
                </a:cubicBezTo>
                <a:cubicBezTo>
                  <a:pt x="65" y="69"/>
                  <a:pt x="73" y="76"/>
                  <a:pt x="80" y="84"/>
                </a:cubicBezTo>
                <a:cubicBezTo>
                  <a:pt x="98" y="80"/>
                  <a:pt x="116" y="75"/>
                  <a:pt x="131" y="60"/>
                </a:cubicBezTo>
                <a:cubicBezTo>
                  <a:pt x="147" y="45"/>
                  <a:pt x="156" y="22"/>
                  <a:pt x="147" y="0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10"/>
          <p:cNvSpPr/>
          <p:nvPr/>
        </p:nvSpPr>
        <p:spPr>
          <a:xfrm>
            <a:off x="1063800" y="733320"/>
            <a:ext cx="1501560" cy="1400400"/>
          </a:xfrm>
          <a:custGeom>
            <a:rect b="b" l="l" r="r" t="t"/>
            <a:pathLst>
              <a:path extrusionOk="0" h="330" w="354">
                <a:moveTo>
                  <a:pt x="340" y="60"/>
                </a:moveTo>
                <a:cubicBezTo>
                  <a:pt x="338" y="54"/>
                  <a:pt x="336" y="49"/>
                  <a:pt x="333" y="45"/>
                </a:cubicBezTo>
                <a:cubicBezTo>
                  <a:pt x="328" y="37"/>
                  <a:pt x="328" y="37"/>
                  <a:pt x="328" y="37"/>
                </a:cubicBezTo>
                <a:cubicBezTo>
                  <a:pt x="316" y="22"/>
                  <a:pt x="297" y="11"/>
                  <a:pt x="280" y="5"/>
                </a:cubicBezTo>
                <a:cubicBezTo>
                  <a:pt x="265" y="0"/>
                  <a:pt x="249" y="0"/>
                  <a:pt x="234" y="3"/>
                </a:cubicBezTo>
                <a:cubicBezTo>
                  <a:pt x="227" y="5"/>
                  <a:pt x="227" y="5"/>
                  <a:pt x="227" y="5"/>
                </a:cubicBezTo>
                <a:cubicBezTo>
                  <a:pt x="234" y="11"/>
                  <a:pt x="234" y="11"/>
                  <a:pt x="234" y="11"/>
                </a:cubicBezTo>
                <a:cubicBezTo>
                  <a:pt x="241" y="18"/>
                  <a:pt x="241" y="28"/>
                  <a:pt x="237" y="37"/>
                </a:cubicBezTo>
                <a:cubicBezTo>
                  <a:pt x="234" y="42"/>
                  <a:pt x="234" y="42"/>
                  <a:pt x="234" y="42"/>
                </a:cubicBezTo>
                <a:cubicBezTo>
                  <a:pt x="226" y="53"/>
                  <a:pt x="211" y="60"/>
                  <a:pt x="201" y="68"/>
                </a:cubicBezTo>
                <a:cubicBezTo>
                  <a:pt x="180" y="85"/>
                  <a:pt x="182" y="110"/>
                  <a:pt x="196" y="128"/>
                </a:cubicBezTo>
                <a:cubicBezTo>
                  <a:pt x="193" y="134"/>
                  <a:pt x="193" y="134"/>
                  <a:pt x="193" y="134"/>
                </a:cubicBezTo>
                <a:cubicBezTo>
                  <a:pt x="177" y="159"/>
                  <a:pt x="161" y="185"/>
                  <a:pt x="141" y="208"/>
                </a:cubicBezTo>
                <a:cubicBezTo>
                  <a:pt x="118" y="235"/>
                  <a:pt x="87" y="257"/>
                  <a:pt x="56" y="274"/>
                </a:cubicBezTo>
                <a:cubicBezTo>
                  <a:pt x="39" y="283"/>
                  <a:pt x="20" y="292"/>
                  <a:pt x="9" y="307"/>
                </a:cubicBezTo>
                <a:cubicBezTo>
                  <a:pt x="0" y="319"/>
                  <a:pt x="12" y="328"/>
                  <a:pt x="23" y="329"/>
                </a:cubicBezTo>
                <a:cubicBezTo>
                  <a:pt x="42" y="330"/>
                  <a:pt x="62" y="320"/>
                  <a:pt x="78" y="313"/>
                </a:cubicBezTo>
                <a:cubicBezTo>
                  <a:pt x="95" y="305"/>
                  <a:pt x="112" y="296"/>
                  <a:pt x="128" y="287"/>
                </a:cubicBezTo>
                <a:cubicBezTo>
                  <a:pt x="183" y="254"/>
                  <a:pt x="229" y="210"/>
                  <a:pt x="265" y="158"/>
                </a:cubicBezTo>
                <a:cubicBezTo>
                  <a:pt x="268" y="153"/>
                  <a:pt x="268" y="153"/>
                  <a:pt x="268" y="153"/>
                </a:cubicBezTo>
                <a:cubicBezTo>
                  <a:pt x="312" y="144"/>
                  <a:pt x="354" y="107"/>
                  <a:pt x="340" y="60"/>
                </a:cubicBezTo>
                <a:close/>
                <a:moveTo>
                  <a:pt x="260" y="8"/>
                </a:moveTo>
                <a:cubicBezTo>
                  <a:pt x="286" y="9"/>
                  <a:pt x="311" y="26"/>
                  <a:pt x="326" y="48"/>
                </a:cubicBezTo>
                <a:cubicBezTo>
                  <a:pt x="323" y="53"/>
                  <a:pt x="318" y="48"/>
                  <a:pt x="314" y="43"/>
                </a:cubicBezTo>
                <a:cubicBezTo>
                  <a:pt x="313" y="40"/>
                  <a:pt x="310" y="41"/>
                  <a:pt x="309" y="43"/>
                </a:cubicBezTo>
                <a:cubicBezTo>
                  <a:pt x="307" y="48"/>
                  <a:pt x="306" y="69"/>
                  <a:pt x="298" y="68"/>
                </a:cubicBezTo>
                <a:cubicBezTo>
                  <a:pt x="292" y="66"/>
                  <a:pt x="287" y="61"/>
                  <a:pt x="286" y="55"/>
                </a:cubicBezTo>
                <a:cubicBezTo>
                  <a:pt x="285" y="54"/>
                  <a:pt x="284" y="52"/>
                  <a:pt x="283" y="51"/>
                </a:cubicBezTo>
                <a:cubicBezTo>
                  <a:pt x="270" y="43"/>
                  <a:pt x="263" y="63"/>
                  <a:pt x="255" y="71"/>
                </a:cubicBezTo>
                <a:cubicBezTo>
                  <a:pt x="253" y="60"/>
                  <a:pt x="251" y="49"/>
                  <a:pt x="244" y="41"/>
                </a:cubicBezTo>
                <a:cubicBezTo>
                  <a:pt x="244" y="41"/>
                  <a:pt x="244" y="41"/>
                  <a:pt x="244" y="41"/>
                </a:cubicBezTo>
                <a:cubicBezTo>
                  <a:pt x="250" y="29"/>
                  <a:pt x="248" y="18"/>
                  <a:pt x="240" y="9"/>
                </a:cubicBezTo>
                <a:cubicBezTo>
                  <a:pt x="247" y="8"/>
                  <a:pt x="253" y="8"/>
                  <a:pt x="260" y="8"/>
                </a:cubicBezTo>
                <a:close/>
                <a:moveTo>
                  <a:pt x="213" y="211"/>
                </a:moveTo>
                <a:cubicBezTo>
                  <a:pt x="191" y="235"/>
                  <a:pt x="165" y="255"/>
                  <a:pt x="138" y="273"/>
                </a:cubicBezTo>
                <a:cubicBezTo>
                  <a:pt x="107" y="293"/>
                  <a:pt x="72" y="313"/>
                  <a:pt x="36" y="321"/>
                </a:cubicBezTo>
                <a:cubicBezTo>
                  <a:pt x="30" y="322"/>
                  <a:pt x="20" y="324"/>
                  <a:pt x="15" y="320"/>
                </a:cubicBezTo>
                <a:cubicBezTo>
                  <a:pt x="6" y="312"/>
                  <a:pt x="29" y="298"/>
                  <a:pt x="33" y="296"/>
                </a:cubicBezTo>
                <a:cubicBezTo>
                  <a:pt x="52" y="283"/>
                  <a:pt x="72" y="274"/>
                  <a:pt x="91" y="261"/>
                </a:cubicBezTo>
                <a:cubicBezTo>
                  <a:pt x="127" y="237"/>
                  <a:pt x="155" y="205"/>
                  <a:pt x="178" y="170"/>
                </a:cubicBezTo>
                <a:cubicBezTo>
                  <a:pt x="189" y="170"/>
                  <a:pt x="197" y="170"/>
                  <a:pt x="206" y="180"/>
                </a:cubicBezTo>
                <a:cubicBezTo>
                  <a:pt x="215" y="189"/>
                  <a:pt x="214" y="200"/>
                  <a:pt x="213" y="211"/>
                </a:cubicBezTo>
                <a:close/>
                <a:moveTo>
                  <a:pt x="221" y="203"/>
                </a:moveTo>
                <a:cubicBezTo>
                  <a:pt x="221" y="194"/>
                  <a:pt x="217" y="183"/>
                  <a:pt x="212" y="177"/>
                </a:cubicBezTo>
                <a:cubicBezTo>
                  <a:pt x="205" y="169"/>
                  <a:pt x="193" y="162"/>
                  <a:pt x="182" y="164"/>
                </a:cubicBezTo>
                <a:cubicBezTo>
                  <a:pt x="188" y="154"/>
                  <a:pt x="194" y="144"/>
                  <a:pt x="199" y="133"/>
                </a:cubicBezTo>
                <a:cubicBezTo>
                  <a:pt x="206" y="129"/>
                  <a:pt x="206" y="129"/>
                  <a:pt x="206" y="129"/>
                </a:cubicBezTo>
                <a:cubicBezTo>
                  <a:pt x="218" y="127"/>
                  <a:pt x="230" y="128"/>
                  <a:pt x="243" y="135"/>
                </a:cubicBezTo>
                <a:cubicBezTo>
                  <a:pt x="249" y="138"/>
                  <a:pt x="253" y="142"/>
                  <a:pt x="257" y="146"/>
                </a:cubicBezTo>
                <a:cubicBezTo>
                  <a:pt x="259" y="155"/>
                  <a:pt x="259" y="155"/>
                  <a:pt x="259" y="155"/>
                </a:cubicBezTo>
                <a:cubicBezTo>
                  <a:pt x="247" y="171"/>
                  <a:pt x="235" y="188"/>
                  <a:pt x="221" y="203"/>
                </a:cubicBezTo>
                <a:close/>
                <a:moveTo>
                  <a:pt x="316" y="121"/>
                </a:moveTo>
                <a:cubicBezTo>
                  <a:pt x="301" y="136"/>
                  <a:pt x="283" y="141"/>
                  <a:pt x="265" y="145"/>
                </a:cubicBezTo>
                <a:cubicBezTo>
                  <a:pt x="258" y="137"/>
                  <a:pt x="250" y="130"/>
                  <a:pt x="239" y="126"/>
                </a:cubicBezTo>
                <a:cubicBezTo>
                  <a:pt x="228" y="121"/>
                  <a:pt x="216" y="120"/>
                  <a:pt x="205" y="122"/>
                </a:cubicBezTo>
                <a:cubicBezTo>
                  <a:pt x="202" y="123"/>
                  <a:pt x="202" y="123"/>
                  <a:pt x="202" y="123"/>
                </a:cubicBezTo>
                <a:cubicBezTo>
                  <a:pt x="192" y="109"/>
                  <a:pt x="185" y="94"/>
                  <a:pt x="200" y="78"/>
                </a:cubicBezTo>
                <a:cubicBezTo>
                  <a:pt x="211" y="66"/>
                  <a:pt x="227" y="60"/>
                  <a:pt x="239" y="47"/>
                </a:cubicBezTo>
                <a:cubicBezTo>
                  <a:pt x="239" y="47"/>
                  <a:pt x="240" y="46"/>
                  <a:pt x="240" y="45"/>
                </a:cubicBezTo>
                <a:cubicBezTo>
                  <a:pt x="241" y="47"/>
                  <a:pt x="242" y="48"/>
                  <a:pt x="243" y="50"/>
                </a:cubicBezTo>
                <a:cubicBezTo>
                  <a:pt x="248" y="57"/>
                  <a:pt x="248" y="68"/>
                  <a:pt x="250" y="77"/>
                </a:cubicBezTo>
                <a:cubicBezTo>
                  <a:pt x="250" y="79"/>
                  <a:pt x="253" y="79"/>
                  <a:pt x="254" y="78"/>
                </a:cubicBezTo>
                <a:cubicBezTo>
                  <a:pt x="263" y="74"/>
                  <a:pt x="266" y="65"/>
                  <a:pt x="272" y="58"/>
                </a:cubicBezTo>
                <a:cubicBezTo>
                  <a:pt x="280" y="48"/>
                  <a:pt x="280" y="61"/>
                  <a:pt x="282" y="64"/>
                </a:cubicBezTo>
                <a:cubicBezTo>
                  <a:pt x="284" y="67"/>
                  <a:pt x="286" y="69"/>
                  <a:pt x="289" y="71"/>
                </a:cubicBezTo>
                <a:cubicBezTo>
                  <a:pt x="311" y="79"/>
                  <a:pt x="309" y="65"/>
                  <a:pt x="313" y="50"/>
                </a:cubicBezTo>
                <a:cubicBezTo>
                  <a:pt x="319" y="56"/>
                  <a:pt x="325" y="59"/>
                  <a:pt x="329" y="54"/>
                </a:cubicBezTo>
                <a:cubicBezTo>
                  <a:pt x="330" y="54"/>
                  <a:pt x="330" y="55"/>
                  <a:pt x="330" y="56"/>
                </a:cubicBezTo>
                <a:cubicBezTo>
                  <a:pt x="342" y="79"/>
                  <a:pt x="333" y="104"/>
                  <a:pt x="316" y="1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10"/>
          <p:cNvSpPr/>
          <p:nvPr/>
        </p:nvSpPr>
        <p:spPr>
          <a:xfrm>
            <a:off x="1598760" y="2965320"/>
            <a:ext cx="187200" cy="169920"/>
          </a:xfrm>
          <a:custGeom>
            <a:rect b="b" l="l" r="r" t="t"/>
            <a:pathLst>
              <a:path extrusionOk="0" h="40" w="44">
                <a:moveTo>
                  <a:pt x="35" y="2"/>
                </a:moveTo>
                <a:cubicBezTo>
                  <a:pt x="34" y="3"/>
                  <a:pt x="34" y="3"/>
                  <a:pt x="34" y="2"/>
                </a:cubicBezTo>
                <a:cubicBezTo>
                  <a:pt x="23" y="0"/>
                  <a:pt x="11" y="9"/>
                  <a:pt x="6" y="18"/>
                </a:cubicBezTo>
                <a:cubicBezTo>
                  <a:pt x="0" y="28"/>
                  <a:pt x="5" y="40"/>
                  <a:pt x="18" y="37"/>
                </a:cubicBezTo>
                <a:cubicBezTo>
                  <a:pt x="28" y="35"/>
                  <a:pt x="38" y="28"/>
                  <a:pt x="42" y="19"/>
                </a:cubicBezTo>
                <a:cubicBezTo>
                  <a:pt x="44" y="15"/>
                  <a:pt x="44" y="9"/>
                  <a:pt x="40" y="6"/>
                </a:cubicBezTo>
                <a:cubicBezTo>
                  <a:pt x="39" y="4"/>
                  <a:pt x="37" y="3"/>
                  <a:pt x="35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10"/>
          <p:cNvSpPr/>
          <p:nvPr/>
        </p:nvSpPr>
        <p:spPr>
          <a:xfrm>
            <a:off x="1530360" y="2430360"/>
            <a:ext cx="136440" cy="119160"/>
          </a:xfrm>
          <a:custGeom>
            <a:rect b="b" l="l" r="r" t="t"/>
            <a:pathLst>
              <a:path extrusionOk="0" h="28" w="32">
                <a:moveTo>
                  <a:pt x="29" y="1"/>
                </a:moveTo>
                <a:cubicBezTo>
                  <a:pt x="21" y="0"/>
                  <a:pt x="12" y="2"/>
                  <a:pt x="7" y="8"/>
                </a:cubicBezTo>
                <a:cubicBezTo>
                  <a:pt x="4" y="10"/>
                  <a:pt x="2" y="14"/>
                  <a:pt x="1" y="17"/>
                </a:cubicBezTo>
                <a:cubicBezTo>
                  <a:pt x="0" y="21"/>
                  <a:pt x="1" y="24"/>
                  <a:pt x="1" y="27"/>
                </a:cubicBezTo>
                <a:cubicBezTo>
                  <a:pt x="3" y="28"/>
                  <a:pt x="7" y="28"/>
                  <a:pt x="10" y="27"/>
                </a:cubicBezTo>
                <a:cubicBezTo>
                  <a:pt x="18" y="24"/>
                  <a:pt x="29" y="18"/>
                  <a:pt x="31" y="9"/>
                </a:cubicBezTo>
                <a:cubicBezTo>
                  <a:pt x="32" y="6"/>
                  <a:pt x="31" y="3"/>
                  <a:pt x="29" y="1"/>
                </a:cubicBezTo>
                <a:close/>
              </a:path>
            </a:pathLst>
          </a:custGeom>
          <a:solidFill>
            <a:srgbClr val="AD5E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10"/>
          <p:cNvSpPr/>
          <p:nvPr/>
        </p:nvSpPr>
        <p:spPr>
          <a:xfrm>
            <a:off x="1920960" y="2914560"/>
            <a:ext cx="156960" cy="165240"/>
          </a:xfrm>
          <a:custGeom>
            <a:rect b="b" l="l" r="r" t="t"/>
            <a:pathLst>
              <a:path extrusionOk="0" h="39" w="37">
                <a:moveTo>
                  <a:pt x="22" y="2"/>
                </a:moveTo>
                <a:cubicBezTo>
                  <a:pt x="15" y="6"/>
                  <a:pt x="8" y="10"/>
                  <a:pt x="5" y="17"/>
                </a:cubicBezTo>
                <a:cubicBezTo>
                  <a:pt x="0" y="27"/>
                  <a:pt x="7" y="39"/>
                  <a:pt x="19" y="34"/>
                </a:cubicBezTo>
                <a:cubicBezTo>
                  <a:pt x="26" y="31"/>
                  <a:pt x="33" y="24"/>
                  <a:pt x="35" y="16"/>
                </a:cubicBezTo>
                <a:cubicBezTo>
                  <a:pt x="36" y="12"/>
                  <a:pt x="37" y="7"/>
                  <a:pt x="34" y="4"/>
                </a:cubicBezTo>
                <a:cubicBezTo>
                  <a:pt x="30" y="0"/>
                  <a:pt x="26" y="1"/>
                  <a:pt x="22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10"/>
          <p:cNvSpPr/>
          <p:nvPr/>
        </p:nvSpPr>
        <p:spPr>
          <a:xfrm>
            <a:off x="1487520" y="2417760"/>
            <a:ext cx="106200" cy="119160"/>
          </a:xfrm>
          <a:custGeom>
            <a:rect b="b" l="l" r="r" t="t"/>
            <a:pathLst>
              <a:path extrusionOk="0" h="28" w="25">
                <a:moveTo>
                  <a:pt x="14" y="6"/>
                </a:moveTo>
                <a:cubicBezTo>
                  <a:pt x="18" y="3"/>
                  <a:pt x="21" y="1"/>
                  <a:pt x="25" y="0"/>
                </a:cubicBezTo>
                <a:cubicBezTo>
                  <a:pt x="22" y="1"/>
                  <a:pt x="19" y="2"/>
                  <a:pt x="16" y="3"/>
                </a:cubicBezTo>
                <a:cubicBezTo>
                  <a:pt x="11" y="6"/>
                  <a:pt x="7" y="10"/>
                  <a:pt x="4" y="14"/>
                </a:cubicBezTo>
                <a:cubicBezTo>
                  <a:pt x="0" y="20"/>
                  <a:pt x="2" y="25"/>
                  <a:pt x="6" y="28"/>
                </a:cubicBezTo>
                <a:cubicBezTo>
                  <a:pt x="3" y="20"/>
                  <a:pt x="9" y="10"/>
                  <a:pt x="14" y="6"/>
                </a:cubicBezTo>
                <a:close/>
              </a:path>
            </a:pathLst>
          </a:custGeom>
          <a:solidFill>
            <a:srgbClr val="7A53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p10"/>
          <p:cNvSpPr/>
          <p:nvPr/>
        </p:nvSpPr>
        <p:spPr>
          <a:xfrm>
            <a:off x="1279440" y="2948040"/>
            <a:ext cx="187560" cy="144360"/>
          </a:xfrm>
          <a:custGeom>
            <a:rect b="b" l="l" r="r" t="t"/>
            <a:pathLst>
              <a:path extrusionOk="0" h="34" w="44">
                <a:moveTo>
                  <a:pt x="27" y="1"/>
                </a:moveTo>
                <a:cubicBezTo>
                  <a:pt x="20" y="3"/>
                  <a:pt x="13" y="7"/>
                  <a:pt x="8" y="12"/>
                </a:cubicBezTo>
                <a:cubicBezTo>
                  <a:pt x="0" y="21"/>
                  <a:pt x="4" y="34"/>
                  <a:pt x="17" y="32"/>
                </a:cubicBezTo>
                <a:cubicBezTo>
                  <a:pt x="25" y="31"/>
                  <a:pt x="36" y="25"/>
                  <a:pt x="40" y="17"/>
                </a:cubicBezTo>
                <a:cubicBezTo>
                  <a:pt x="42" y="14"/>
                  <a:pt x="44" y="9"/>
                  <a:pt x="41" y="6"/>
                </a:cubicBezTo>
                <a:cubicBezTo>
                  <a:pt x="38" y="1"/>
                  <a:pt x="32" y="0"/>
                  <a:pt x="27" y="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10"/>
          <p:cNvSpPr/>
          <p:nvPr/>
        </p:nvSpPr>
        <p:spPr>
          <a:xfrm>
            <a:off x="1322280" y="2749680"/>
            <a:ext cx="131760" cy="71280"/>
          </a:xfrm>
          <a:custGeom>
            <a:rect b="b" l="l" r="r" t="t"/>
            <a:pathLst>
              <a:path extrusionOk="0" h="17" w="31">
                <a:moveTo>
                  <a:pt x="15" y="2"/>
                </a:moveTo>
                <a:cubicBezTo>
                  <a:pt x="7" y="4"/>
                  <a:pt x="1" y="8"/>
                  <a:pt x="0" y="16"/>
                </a:cubicBezTo>
                <a:cubicBezTo>
                  <a:pt x="1" y="16"/>
                  <a:pt x="2" y="17"/>
                  <a:pt x="4" y="17"/>
                </a:cubicBezTo>
                <a:cubicBezTo>
                  <a:pt x="12" y="17"/>
                  <a:pt x="21" y="12"/>
                  <a:pt x="27" y="6"/>
                </a:cubicBezTo>
                <a:cubicBezTo>
                  <a:pt x="28" y="4"/>
                  <a:pt x="30" y="2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3" y="0"/>
                  <a:pt x="19" y="1"/>
                  <a:pt x="15" y="2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10"/>
          <p:cNvSpPr/>
          <p:nvPr/>
        </p:nvSpPr>
        <p:spPr>
          <a:xfrm>
            <a:off x="1212840" y="2503440"/>
            <a:ext cx="1662120" cy="920880"/>
          </a:xfrm>
          <a:custGeom>
            <a:rect b="b" l="l" r="r" t="t"/>
            <a:pathLst>
              <a:path extrusionOk="0" h="217" w="392">
                <a:moveTo>
                  <a:pt x="298" y="116"/>
                </a:moveTo>
                <a:cubicBezTo>
                  <a:pt x="277" y="133"/>
                  <a:pt x="256" y="150"/>
                  <a:pt x="230" y="161"/>
                </a:cubicBezTo>
                <a:cubicBezTo>
                  <a:pt x="204" y="173"/>
                  <a:pt x="175" y="182"/>
                  <a:pt x="148" y="192"/>
                </a:cubicBezTo>
                <a:cubicBezTo>
                  <a:pt x="122" y="202"/>
                  <a:pt x="93" y="207"/>
                  <a:pt x="65" y="206"/>
                </a:cubicBezTo>
                <a:cubicBezTo>
                  <a:pt x="43" y="204"/>
                  <a:pt x="21" y="201"/>
                  <a:pt x="0" y="195"/>
                </a:cubicBezTo>
                <a:cubicBezTo>
                  <a:pt x="14" y="203"/>
                  <a:pt x="30" y="209"/>
                  <a:pt x="47" y="211"/>
                </a:cubicBezTo>
                <a:cubicBezTo>
                  <a:pt x="83" y="217"/>
                  <a:pt x="118" y="210"/>
                  <a:pt x="153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81" y="191"/>
                  <a:pt x="208" y="182"/>
                  <a:pt x="233" y="168"/>
                </a:cubicBezTo>
                <a:cubicBezTo>
                  <a:pt x="257" y="156"/>
                  <a:pt x="280" y="142"/>
                  <a:pt x="303" y="128"/>
                </a:cubicBezTo>
                <a:cubicBezTo>
                  <a:pt x="342" y="102"/>
                  <a:pt x="392" y="63"/>
                  <a:pt x="387" y="10"/>
                </a:cubicBezTo>
                <a:cubicBezTo>
                  <a:pt x="386" y="7"/>
                  <a:pt x="386" y="3"/>
                  <a:pt x="385" y="0"/>
                </a:cubicBezTo>
                <a:cubicBezTo>
                  <a:pt x="385" y="26"/>
                  <a:pt x="364" y="54"/>
                  <a:pt x="349" y="70"/>
                </a:cubicBezTo>
                <a:cubicBezTo>
                  <a:pt x="333" y="87"/>
                  <a:pt x="316" y="101"/>
                  <a:pt x="298" y="11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10"/>
          <p:cNvSpPr/>
          <p:nvPr/>
        </p:nvSpPr>
        <p:spPr>
          <a:xfrm>
            <a:off x="1293840" y="2698920"/>
            <a:ext cx="165240" cy="104760"/>
          </a:xfrm>
          <a:custGeom>
            <a:rect b="b" l="l" r="r" t="t"/>
            <a:pathLst>
              <a:path extrusionOk="0" h="25" w="39">
                <a:moveTo>
                  <a:pt x="3" y="25"/>
                </a:moveTo>
                <a:cubicBezTo>
                  <a:pt x="4" y="18"/>
                  <a:pt x="10" y="13"/>
                  <a:pt x="16" y="11"/>
                </a:cubicBezTo>
                <a:cubicBezTo>
                  <a:pt x="21" y="8"/>
                  <a:pt x="32" y="5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3"/>
                  <a:pt x="35" y="1"/>
                  <a:pt x="32" y="0"/>
                </a:cubicBezTo>
                <a:cubicBezTo>
                  <a:pt x="24" y="0"/>
                  <a:pt x="15" y="2"/>
                  <a:pt x="9" y="7"/>
                </a:cubicBezTo>
                <a:cubicBezTo>
                  <a:pt x="4" y="10"/>
                  <a:pt x="0" y="15"/>
                  <a:pt x="2" y="21"/>
                </a:cubicBezTo>
                <a:cubicBezTo>
                  <a:pt x="2" y="22"/>
                  <a:pt x="2" y="23"/>
                  <a:pt x="3" y="25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4" name="Google Shape;1254;p10"/>
          <p:cNvSpPr/>
          <p:nvPr/>
        </p:nvSpPr>
        <p:spPr>
          <a:xfrm>
            <a:off x="2133720" y="2757600"/>
            <a:ext cx="182520" cy="199800"/>
          </a:xfrm>
          <a:custGeom>
            <a:rect b="b" l="l" r="r" t="t"/>
            <a:pathLst>
              <a:path extrusionOk="0" h="47" w="43">
                <a:moveTo>
                  <a:pt x="18" y="7"/>
                </a:moveTo>
                <a:cubicBezTo>
                  <a:pt x="12" y="10"/>
                  <a:pt x="7" y="16"/>
                  <a:pt x="4" y="21"/>
                </a:cubicBezTo>
                <a:cubicBezTo>
                  <a:pt x="0" y="32"/>
                  <a:pt x="6" y="47"/>
                  <a:pt x="20" y="43"/>
                </a:cubicBezTo>
                <a:cubicBezTo>
                  <a:pt x="29" y="40"/>
                  <a:pt x="38" y="31"/>
                  <a:pt x="41" y="22"/>
                </a:cubicBezTo>
                <a:cubicBezTo>
                  <a:pt x="42" y="18"/>
                  <a:pt x="43" y="12"/>
                  <a:pt x="40" y="8"/>
                </a:cubicBezTo>
                <a:cubicBezTo>
                  <a:pt x="34" y="0"/>
                  <a:pt x="26" y="4"/>
                  <a:pt x="18" y="7"/>
                </a:cubicBezTo>
                <a:close/>
              </a:path>
            </a:pathLst>
          </a:custGeom>
          <a:solidFill>
            <a:srgbClr val="EF41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5" name="Google Shape;1255;p10"/>
          <p:cNvSpPr/>
          <p:nvPr/>
        </p:nvSpPr>
        <p:spPr>
          <a:xfrm>
            <a:off x="2430360" y="2455920"/>
            <a:ext cx="190440" cy="225360"/>
          </a:xfrm>
          <a:custGeom>
            <a:rect b="b" l="l" r="r" t="t"/>
            <a:pathLst>
              <a:path extrusionOk="0" h="53" w="45">
                <a:moveTo>
                  <a:pt x="6" y="20"/>
                </a:moveTo>
                <a:cubicBezTo>
                  <a:pt x="2" y="26"/>
                  <a:pt x="0" y="33"/>
                  <a:pt x="0" y="40"/>
                </a:cubicBezTo>
                <a:cubicBezTo>
                  <a:pt x="0" y="45"/>
                  <a:pt x="1" y="48"/>
                  <a:pt x="4" y="52"/>
                </a:cubicBezTo>
                <a:cubicBezTo>
                  <a:pt x="18" y="53"/>
                  <a:pt x="32" y="42"/>
                  <a:pt x="38" y="31"/>
                </a:cubicBezTo>
                <a:cubicBezTo>
                  <a:pt x="43" y="23"/>
                  <a:pt x="45" y="11"/>
                  <a:pt x="41" y="3"/>
                </a:cubicBezTo>
                <a:cubicBezTo>
                  <a:pt x="27" y="0"/>
                  <a:pt x="13" y="7"/>
                  <a:pt x="6" y="2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10"/>
          <p:cNvSpPr/>
          <p:nvPr/>
        </p:nvSpPr>
        <p:spPr>
          <a:xfrm>
            <a:off x="1000080" y="2108160"/>
            <a:ext cx="1871640" cy="1247760"/>
          </a:xfrm>
          <a:custGeom>
            <a:rect b="b" l="l" r="r" t="t"/>
            <a:pathLst>
              <a:path extrusionOk="0" h="294" w="441">
                <a:moveTo>
                  <a:pt x="423" y="69"/>
                </a:moveTo>
                <a:cubicBezTo>
                  <a:pt x="412" y="57"/>
                  <a:pt x="398" y="49"/>
                  <a:pt x="381" y="49"/>
                </a:cubicBezTo>
                <a:cubicBezTo>
                  <a:pt x="355" y="49"/>
                  <a:pt x="331" y="60"/>
                  <a:pt x="307" y="68"/>
                </a:cubicBezTo>
                <a:cubicBezTo>
                  <a:pt x="290" y="74"/>
                  <a:pt x="256" y="85"/>
                  <a:pt x="246" y="67"/>
                </a:cubicBezTo>
                <a:cubicBezTo>
                  <a:pt x="245" y="67"/>
                  <a:pt x="245" y="66"/>
                  <a:pt x="245" y="65"/>
                </a:cubicBezTo>
                <a:cubicBezTo>
                  <a:pt x="245" y="64"/>
                  <a:pt x="244" y="63"/>
                  <a:pt x="244" y="62"/>
                </a:cubicBezTo>
                <a:cubicBezTo>
                  <a:pt x="244" y="61"/>
                  <a:pt x="244" y="59"/>
                  <a:pt x="244" y="58"/>
                </a:cubicBezTo>
                <a:cubicBezTo>
                  <a:pt x="232" y="0"/>
                  <a:pt x="148" y="33"/>
                  <a:pt x="114" y="55"/>
                </a:cubicBezTo>
                <a:cubicBezTo>
                  <a:pt x="90" y="70"/>
                  <a:pt x="69" y="89"/>
                  <a:pt x="51" y="112"/>
                </a:cubicBezTo>
                <a:cubicBezTo>
                  <a:pt x="33" y="135"/>
                  <a:pt x="15" y="161"/>
                  <a:pt x="8" y="190"/>
                </a:cubicBezTo>
                <a:cubicBezTo>
                  <a:pt x="0" y="220"/>
                  <a:pt x="5" y="250"/>
                  <a:pt x="28" y="272"/>
                </a:cubicBezTo>
                <a:cubicBezTo>
                  <a:pt x="30" y="273"/>
                  <a:pt x="31" y="275"/>
                  <a:pt x="33" y="276"/>
                </a:cubicBezTo>
                <a:cubicBezTo>
                  <a:pt x="58" y="284"/>
                  <a:pt x="83" y="290"/>
                  <a:pt x="110" y="291"/>
                </a:cubicBezTo>
                <a:cubicBezTo>
                  <a:pt x="164" y="294"/>
                  <a:pt x="214" y="272"/>
                  <a:pt x="264" y="254"/>
                </a:cubicBezTo>
                <a:cubicBezTo>
                  <a:pt x="308" y="237"/>
                  <a:pt x="348" y="204"/>
                  <a:pt x="381" y="172"/>
                </a:cubicBezTo>
                <a:cubicBezTo>
                  <a:pt x="408" y="145"/>
                  <a:pt x="441" y="108"/>
                  <a:pt x="423" y="69"/>
                </a:cubicBezTo>
                <a:cubicBezTo>
                  <a:pt x="423" y="69"/>
                  <a:pt x="423" y="69"/>
                  <a:pt x="423" y="69"/>
                </a:cubicBezTo>
                <a:close/>
                <a:moveTo>
                  <a:pt x="68" y="147"/>
                </a:moveTo>
                <a:cubicBezTo>
                  <a:pt x="73" y="140"/>
                  <a:pt x="83" y="135"/>
                  <a:pt x="92" y="134"/>
                </a:cubicBezTo>
                <a:cubicBezTo>
                  <a:pt x="105" y="130"/>
                  <a:pt x="120" y="141"/>
                  <a:pt x="112" y="155"/>
                </a:cubicBezTo>
                <a:cubicBezTo>
                  <a:pt x="106" y="166"/>
                  <a:pt x="91" y="175"/>
                  <a:pt x="78" y="174"/>
                </a:cubicBezTo>
                <a:cubicBezTo>
                  <a:pt x="65" y="172"/>
                  <a:pt x="60" y="156"/>
                  <a:pt x="68" y="147"/>
                </a:cubicBezTo>
                <a:close/>
                <a:moveTo>
                  <a:pt x="114" y="211"/>
                </a:moveTo>
                <a:cubicBezTo>
                  <a:pt x="112" y="224"/>
                  <a:pt x="97" y="233"/>
                  <a:pt x="85" y="235"/>
                </a:cubicBezTo>
                <a:cubicBezTo>
                  <a:pt x="72" y="238"/>
                  <a:pt x="59" y="228"/>
                  <a:pt x="65" y="214"/>
                </a:cubicBezTo>
                <a:cubicBezTo>
                  <a:pt x="68" y="204"/>
                  <a:pt x="84" y="192"/>
                  <a:pt x="97" y="193"/>
                </a:cubicBezTo>
                <a:cubicBezTo>
                  <a:pt x="106" y="193"/>
                  <a:pt x="116" y="199"/>
                  <a:pt x="114" y="211"/>
                </a:cubicBezTo>
                <a:close/>
                <a:moveTo>
                  <a:pt x="113" y="89"/>
                </a:moveTo>
                <a:cubicBezTo>
                  <a:pt x="115" y="85"/>
                  <a:pt x="118" y="80"/>
                  <a:pt x="122" y="77"/>
                </a:cubicBezTo>
                <a:cubicBezTo>
                  <a:pt x="122" y="77"/>
                  <a:pt x="122" y="77"/>
                  <a:pt x="122" y="77"/>
                </a:cubicBezTo>
                <a:cubicBezTo>
                  <a:pt x="131" y="65"/>
                  <a:pt x="159" y="62"/>
                  <a:pt x="162" y="81"/>
                </a:cubicBezTo>
                <a:cubicBezTo>
                  <a:pt x="165" y="93"/>
                  <a:pt x="148" y="105"/>
                  <a:pt x="138" y="108"/>
                </a:cubicBezTo>
                <a:cubicBezTo>
                  <a:pt x="127" y="111"/>
                  <a:pt x="106" y="104"/>
                  <a:pt x="113" y="89"/>
                </a:cubicBezTo>
                <a:close/>
                <a:moveTo>
                  <a:pt x="191" y="218"/>
                </a:moveTo>
                <a:cubicBezTo>
                  <a:pt x="188" y="232"/>
                  <a:pt x="172" y="244"/>
                  <a:pt x="159" y="246"/>
                </a:cubicBezTo>
                <a:cubicBezTo>
                  <a:pt x="143" y="247"/>
                  <a:pt x="133" y="233"/>
                  <a:pt x="140" y="219"/>
                </a:cubicBezTo>
                <a:cubicBezTo>
                  <a:pt x="144" y="211"/>
                  <a:pt x="152" y="203"/>
                  <a:pt x="161" y="201"/>
                </a:cubicBezTo>
                <a:cubicBezTo>
                  <a:pt x="174" y="194"/>
                  <a:pt x="193" y="201"/>
                  <a:pt x="191" y="218"/>
                </a:cubicBezTo>
                <a:close/>
                <a:moveTo>
                  <a:pt x="166" y="140"/>
                </a:moveTo>
                <a:cubicBezTo>
                  <a:pt x="173" y="129"/>
                  <a:pt x="186" y="119"/>
                  <a:pt x="200" y="113"/>
                </a:cubicBezTo>
                <a:cubicBezTo>
                  <a:pt x="210" y="105"/>
                  <a:pt x="224" y="101"/>
                  <a:pt x="235" y="107"/>
                </a:cubicBezTo>
                <a:cubicBezTo>
                  <a:pt x="243" y="112"/>
                  <a:pt x="248" y="119"/>
                  <a:pt x="246" y="128"/>
                </a:cubicBezTo>
                <a:cubicBezTo>
                  <a:pt x="242" y="151"/>
                  <a:pt x="215" y="172"/>
                  <a:pt x="193" y="175"/>
                </a:cubicBezTo>
                <a:cubicBezTo>
                  <a:pt x="171" y="178"/>
                  <a:pt x="152" y="159"/>
                  <a:pt x="166" y="140"/>
                </a:cubicBezTo>
                <a:close/>
                <a:moveTo>
                  <a:pt x="238" y="229"/>
                </a:moveTo>
                <a:cubicBezTo>
                  <a:pt x="226" y="234"/>
                  <a:pt x="212" y="225"/>
                  <a:pt x="214" y="211"/>
                </a:cubicBezTo>
                <a:cubicBezTo>
                  <a:pt x="215" y="202"/>
                  <a:pt x="224" y="193"/>
                  <a:pt x="234" y="189"/>
                </a:cubicBezTo>
                <a:cubicBezTo>
                  <a:pt x="243" y="181"/>
                  <a:pt x="259" y="187"/>
                  <a:pt x="259" y="201"/>
                </a:cubicBezTo>
                <a:cubicBezTo>
                  <a:pt x="258" y="213"/>
                  <a:pt x="249" y="225"/>
                  <a:pt x="238" y="229"/>
                </a:cubicBezTo>
                <a:close/>
                <a:moveTo>
                  <a:pt x="315" y="170"/>
                </a:moveTo>
                <a:cubicBezTo>
                  <a:pt x="314" y="184"/>
                  <a:pt x="301" y="200"/>
                  <a:pt x="287" y="202"/>
                </a:cubicBezTo>
                <a:cubicBezTo>
                  <a:pt x="272" y="205"/>
                  <a:pt x="259" y="190"/>
                  <a:pt x="265" y="175"/>
                </a:cubicBezTo>
                <a:cubicBezTo>
                  <a:pt x="269" y="165"/>
                  <a:pt x="278" y="156"/>
                  <a:pt x="288" y="153"/>
                </a:cubicBezTo>
                <a:cubicBezTo>
                  <a:pt x="293" y="150"/>
                  <a:pt x="301" y="149"/>
                  <a:pt x="306" y="153"/>
                </a:cubicBezTo>
                <a:cubicBezTo>
                  <a:pt x="312" y="157"/>
                  <a:pt x="315" y="163"/>
                  <a:pt x="315" y="170"/>
                </a:cubicBezTo>
                <a:close/>
                <a:moveTo>
                  <a:pt x="385" y="107"/>
                </a:moveTo>
                <a:cubicBezTo>
                  <a:pt x="378" y="125"/>
                  <a:pt x="359" y="142"/>
                  <a:pt x="339" y="140"/>
                </a:cubicBezTo>
                <a:cubicBezTo>
                  <a:pt x="318" y="139"/>
                  <a:pt x="313" y="115"/>
                  <a:pt x="322" y="100"/>
                </a:cubicBezTo>
                <a:cubicBezTo>
                  <a:pt x="332" y="85"/>
                  <a:pt x="350" y="70"/>
                  <a:pt x="369" y="72"/>
                </a:cubicBezTo>
                <a:cubicBezTo>
                  <a:pt x="370" y="72"/>
                  <a:pt x="372" y="72"/>
                  <a:pt x="373" y="73"/>
                </a:cubicBezTo>
                <a:cubicBezTo>
                  <a:pt x="374" y="73"/>
                  <a:pt x="374" y="73"/>
                  <a:pt x="375" y="73"/>
                </a:cubicBezTo>
                <a:cubicBezTo>
                  <a:pt x="375" y="74"/>
                  <a:pt x="376" y="74"/>
                  <a:pt x="376" y="74"/>
                </a:cubicBezTo>
                <a:cubicBezTo>
                  <a:pt x="385" y="80"/>
                  <a:pt x="390" y="96"/>
                  <a:pt x="385" y="10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7" name="Google Shape;1257;p10"/>
          <p:cNvSpPr/>
          <p:nvPr/>
        </p:nvSpPr>
        <p:spPr>
          <a:xfrm>
            <a:off x="1000080" y="2481120"/>
            <a:ext cx="1824120" cy="874800"/>
          </a:xfrm>
          <a:custGeom>
            <a:rect b="b" l="l" r="r" t="t"/>
            <a:pathLst>
              <a:path extrusionOk="0" h="206" w="430">
                <a:moveTo>
                  <a:pt x="409" y="39"/>
                </a:moveTo>
                <a:cubicBezTo>
                  <a:pt x="384" y="67"/>
                  <a:pt x="352" y="87"/>
                  <a:pt x="320" y="105"/>
                </a:cubicBezTo>
                <a:cubicBezTo>
                  <a:pt x="287" y="124"/>
                  <a:pt x="254" y="142"/>
                  <a:pt x="218" y="156"/>
                </a:cubicBezTo>
                <a:cubicBezTo>
                  <a:pt x="191" y="167"/>
                  <a:pt x="162" y="177"/>
                  <a:pt x="132" y="178"/>
                </a:cubicBezTo>
                <a:cubicBezTo>
                  <a:pt x="86" y="179"/>
                  <a:pt x="41" y="159"/>
                  <a:pt x="34" y="109"/>
                </a:cubicBezTo>
                <a:cubicBezTo>
                  <a:pt x="30" y="77"/>
                  <a:pt x="40" y="47"/>
                  <a:pt x="56" y="19"/>
                </a:cubicBezTo>
                <a:cubicBezTo>
                  <a:pt x="56" y="18"/>
                  <a:pt x="56" y="18"/>
                  <a:pt x="57" y="17"/>
                </a:cubicBezTo>
                <a:cubicBezTo>
                  <a:pt x="55" y="19"/>
                  <a:pt x="53" y="21"/>
                  <a:pt x="51" y="24"/>
                </a:cubicBezTo>
                <a:cubicBezTo>
                  <a:pt x="33" y="47"/>
                  <a:pt x="15" y="73"/>
                  <a:pt x="8" y="102"/>
                </a:cubicBezTo>
                <a:cubicBezTo>
                  <a:pt x="0" y="132"/>
                  <a:pt x="5" y="162"/>
                  <a:pt x="28" y="184"/>
                </a:cubicBezTo>
                <a:cubicBezTo>
                  <a:pt x="30" y="185"/>
                  <a:pt x="31" y="187"/>
                  <a:pt x="33" y="188"/>
                </a:cubicBezTo>
                <a:cubicBezTo>
                  <a:pt x="58" y="196"/>
                  <a:pt x="83" y="202"/>
                  <a:pt x="110" y="203"/>
                </a:cubicBezTo>
                <a:cubicBezTo>
                  <a:pt x="164" y="206"/>
                  <a:pt x="214" y="184"/>
                  <a:pt x="264" y="166"/>
                </a:cubicBezTo>
                <a:cubicBezTo>
                  <a:pt x="308" y="149"/>
                  <a:pt x="348" y="116"/>
                  <a:pt x="381" y="84"/>
                </a:cubicBezTo>
                <a:cubicBezTo>
                  <a:pt x="404" y="61"/>
                  <a:pt x="430" y="32"/>
                  <a:pt x="428" y="0"/>
                </a:cubicBezTo>
                <a:cubicBezTo>
                  <a:pt x="424" y="14"/>
                  <a:pt x="418" y="28"/>
                  <a:pt x="409" y="39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8" name="Google Shape;1258;p10"/>
          <p:cNvSpPr/>
          <p:nvPr/>
        </p:nvSpPr>
        <p:spPr>
          <a:xfrm>
            <a:off x="2349360" y="2438280"/>
            <a:ext cx="203400" cy="230400"/>
          </a:xfrm>
          <a:custGeom>
            <a:rect b="b" l="l" r="r" t="t"/>
            <a:pathLst>
              <a:path extrusionOk="0" h="54" w="48">
                <a:moveTo>
                  <a:pt x="21" y="19"/>
                </a:moveTo>
                <a:cubicBezTo>
                  <a:pt x="27" y="10"/>
                  <a:pt x="38" y="1"/>
                  <a:pt x="48" y="0"/>
                </a:cubicBezTo>
                <a:cubicBezTo>
                  <a:pt x="46" y="0"/>
                  <a:pt x="43" y="1"/>
                  <a:pt x="40" y="1"/>
                </a:cubicBezTo>
                <a:cubicBezTo>
                  <a:pt x="40" y="2"/>
                  <a:pt x="39" y="1"/>
                  <a:pt x="39" y="1"/>
                </a:cubicBezTo>
                <a:cubicBezTo>
                  <a:pt x="29" y="4"/>
                  <a:pt x="21" y="11"/>
                  <a:pt x="15" y="17"/>
                </a:cubicBezTo>
                <a:cubicBezTo>
                  <a:pt x="7" y="27"/>
                  <a:pt x="0" y="47"/>
                  <a:pt x="14" y="54"/>
                </a:cubicBezTo>
                <a:cubicBezTo>
                  <a:pt x="9" y="44"/>
                  <a:pt x="15" y="26"/>
                  <a:pt x="21" y="19"/>
                </a:cubicBezTo>
                <a:close/>
              </a:path>
            </a:pathLst>
          </a:custGeom>
          <a:solidFill>
            <a:srgbClr val="1F34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10"/>
          <p:cNvSpPr/>
          <p:nvPr/>
        </p:nvSpPr>
        <p:spPr>
          <a:xfrm>
            <a:off x="1768320" y="2282760"/>
            <a:ext cx="373320" cy="262080"/>
          </a:xfrm>
          <a:custGeom>
            <a:rect b="b" l="l" r="r" t="t"/>
            <a:pathLst>
              <a:path extrusionOk="0" h="62" w="88">
                <a:moveTo>
                  <a:pt x="85" y="46"/>
                </a:moveTo>
                <a:cubicBezTo>
                  <a:pt x="77" y="42"/>
                  <a:pt x="68" y="43"/>
                  <a:pt x="59" y="40"/>
                </a:cubicBezTo>
                <a:cubicBezTo>
                  <a:pt x="47" y="37"/>
                  <a:pt x="42" y="27"/>
                  <a:pt x="36" y="17"/>
                </a:cubicBezTo>
                <a:cubicBezTo>
                  <a:pt x="27" y="3"/>
                  <a:pt x="17" y="0"/>
                  <a:pt x="2" y="4"/>
                </a:cubicBezTo>
                <a:cubicBezTo>
                  <a:pt x="0" y="5"/>
                  <a:pt x="0" y="7"/>
                  <a:pt x="2" y="7"/>
                </a:cubicBezTo>
                <a:cubicBezTo>
                  <a:pt x="29" y="4"/>
                  <a:pt x="27" y="30"/>
                  <a:pt x="41" y="46"/>
                </a:cubicBezTo>
                <a:cubicBezTo>
                  <a:pt x="50" y="57"/>
                  <a:pt x="72" y="62"/>
                  <a:pt x="85" y="54"/>
                </a:cubicBezTo>
                <a:cubicBezTo>
                  <a:pt x="88" y="53"/>
                  <a:pt x="88" y="48"/>
                  <a:pt x="85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p10"/>
          <p:cNvSpPr/>
          <p:nvPr/>
        </p:nvSpPr>
        <p:spPr>
          <a:xfrm>
            <a:off x="2328840" y="2405160"/>
            <a:ext cx="325440" cy="306360"/>
          </a:xfrm>
          <a:custGeom>
            <a:rect b="b" l="l" r="r" t="t"/>
            <a:pathLst>
              <a:path extrusionOk="0" h="72" w="77">
                <a:moveTo>
                  <a:pt x="63" y="4"/>
                </a:moveTo>
                <a:cubicBezTo>
                  <a:pt x="63" y="4"/>
                  <a:pt x="62" y="4"/>
                  <a:pt x="62" y="3"/>
                </a:cubicBezTo>
                <a:cubicBezTo>
                  <a:pt x="61" y="3"/>
                  <a:pt x="61" y="3"/>
                  <a:pt x="60" y="3"/>
                </a:cubicBezTo>
                <a:cubicBezTo>
                  <a:pt x="59" y="2"/>
                  <a:pt x="57" y="2"/>
                  <a:pt x="56" y="2"/>
                </a:cubicBezTo>
                <a:cubicBezTo>
                  <a:pt x="37" y="0"/>
                  <a:pt x="19" y="15"/>
                  <a:pt x="9" y="30"/>
                </a:cubicBezTo>
                <a:cubicBezTo>
                  <a:pt x="0" y="45"/>
                  <a:pt x="5" y="69"/>
                  <a:pt x="26" y="70"/>
                </a:cubicBezTo>
                <a:cubicBezTo>
                  <a:pt x="46" y="72"/>
                  <a:pt x="65" y="55"/>
                  <a:pt x="72" y="37"/>
                </a:cubicBezTo>
                <a:cubicBezTo>
                  <a:pt x="77" y="26"/>
                  <a:pt x="72" y="10"/>
                  <a:pt x="63" y="4"/>
                </a:cubicBezTo>
                <a:close/>
                <a:moveTo>
                  <a:pt x="20" y="25"/>
                </a:moveTo>
                <a:cubicBezTo>
                  <a:pt x="26" y="19"/>
                  <a:pt x="34" y="12"/>
                  <a:pt x="44" y="9"/>
                </a:cubicBezTo>
                <a:cubicBezTo>
                  <a:pt x="44" y="9"/>
                  <a:pt x="45" y="10"/>
                  <a:pt x="45" y="9"/>
                </a:cubicBezTo>
                <a:cubicBezTo>
                  <a:pt x="48" y="9"/>
                  <a:pt x="51" y="8"/>
                  <a:pt x="53" y="8"/>
                </a:cubicBezTo>
                <a:cubicBezTo>
                  <a:pt x="43" y="9"/>
                  <a:pt x="32" y="18"/>
                  <a:pt x="26" y="27"/>
                </a:cubicBezTo>
                <a:cubicBezTo>
                  <a:pt x="20" y="34"/>
                  <a:pt x="14" y="52"/>
                  <a:pt x="19" y="62"/>
                </a:cubicBezTo>
                <a:cubicBezTo>
                  <a:pt x="5" y="55"/>
                  <a:pt x="12" y="35"/>
                  <a:pt x="20" y="25"/>
                </a:cubicBezTo>
                <a:close/>
                <a:moveTo>
                  <a:pt x="62" y="43"/>
                </a:moveTo>
                <a:cubicBezTo>
                  <a:pt x="56" y="54"/>
                  <a:pt x="42" y="65"/>
                  <a:pt x="28" y="64"/>
                </a:cubicBezTo>
                <a:cubicBezTo>
                  <a:pt x="25" y="60"/>
                  <a:pt x="24" y="57"/>
                  <a:pt x="24" y="52"/>
                </a:cubicBezTo>
                <a:cubicBezTo>
                  <a:pt x="24" y="45"/>
                  <a:pt x="26" y="38"/>
                  <a:pt x="30" y="32"/>
                </a:cubicBezTo>
                <a:cubicBezTo>
                  <a:pt x="37" y="19"/>
                  <a:pt x="51" y="12"/>
                  <a:pt x="65" y="15"/>
                </a:cubicBezTo>
                <a:cubicBezTo>
                  <a:pt x="69" y="23"/>
                  <a:pt x="67" y="35"/>
                  <a:pt x="62" y="4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p10"/>
          <p:cNvSpPr/>
          <p:nvPr/>
        </p:nvSpPr>
        <p:spPr>
          <a:xfrm>
            <a:off x="2098800" y="2739960"/>
            <a:ext cx="237960" cy="238320"/>
          </a:xfrm>
          <a:custGeom>
            <a:rect b="b" l="l" r="r" t="t"/>
            <a:pathLst>
              <a:path extrusionOk="0" h="56" w="56">
                <a:moveTo>
                  <a:pt x="47" y="4"/>
                </a:moveTo>
                <a:cubicBezTo>
                  <a:pt x="42" y="0"/>
                  <a:pt x="34" y="1"/>
                  <a:pt x="29" y="4"/>
                </a:cubicBezTo>
                <a:cubicBezTo>
                  <a:pt x="19" y="7"/>
                  <a:pt x="10" y="16"/>
                  <a:pt x="6" y="26"/>
                </a:cubicBezTo>
                <a:cubicBezTo>
                  <a:pt x="0" y="41"/>
                  <a:pt x="13" y="56"/>
                  <a:pt x="28" y="53"/>
                </a:cubicBezTo>
                <a:cubicBezTo>
                  <a:pt x="42" y="51"/>
                  <a:pt x="55" y="35"/>
                  <a:pt x="56" y="21"/>
                </a:cubicBezTo>
                <a:cubicBezTo>
                  <a:pt x="56" y="14"/>
                  <a:pt x="53" y="8"/>
                  <a:pt x="47" y="4"/>
                </a:cubicBezTo>
                <a:close/>
                <a:moveTo>
                  <a:pt x="49" y="26"/>
                </a:moveTo>
                <a:cubicBezTo>
                  <a:pt x="46" y="35"/>
                  <a:pt x="37" y="44"/>
                  <a:pt x="28" y="47"/>
                </a:cubicBezTo>
                <a:cubicBezTo>
                  <a:pt x="14" y="51"/>
                  <a:pt x="8" y="36"/>
                  <a:pt x="12" y="25"/>
                </a:cubicBezTo>
                <a:cubicBezTo>
                  <a:pt x="15" y="20"/>
                  <a:pt x="20" y="14"/>
                  <a:pt x="26" y="11"/>
                </a:cubicBezTo>
                <a:cubicBezTo>
                  <a:pt x="34" y="8"/>
                  <a:pt x="42" y="4"/>
                  <a:pt x="48" y="12"/>
                </a:cubicBezTo>
                <a:cubicBezTo>
                  <a:pt x="51" y="16"/>
                  <a:pt x="50" y="22"/>
                  <a:pt x="49" y="2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2" name="Google Shape;1262;p10"/>
          <p:cNvSpPr/>
          <p:nvPr/>
        </p:nvSpPr>
        <p:spPr>
          <a:xfrm>
            <a:off x="1900080" y="2876400"/>
            <a:ext cx="198720" cy="223920"/>
          </a:xfrm>
          <a:custGeom>
            <a:rect b="b" l="l" r="r" t="t"/>
            <a:pathLst>
              <a:path extrusionOk="0" h="53" w="47">
                <a:moveTo>
                  <a:pt x="22" y="8"/>
                </a:moveTo>
                <a:cubicBezTo>
                  <a:pt x="12" y="12"/>
                  <a:pt x="3" y="21"/>
                  <a:pt x="2" y="30"/>
                </a:cubicBezTo>
                <a:cubicBezTo>
                  <a:pt x="0" y="44"/>
                  <a:pt x="14" y="53"/>
                  <a:pt x="26" y="48"/>
                </a:cubicBezTo>
                <a:cubicBezTo>
                  <a:pt x="37" y="44"/>
                  <a:pt x="46" y="32"/>
                  <a:pt x="47" y="20"/>
                </a:cubicBezTo>
                <a:cubicBezTo>
                  <a:pt x="47" y="6"/>
                  <a:pt x="31" y="0"/>
                  <a:pt x="22" y="8"/>
                </a:cubicBezTo>
                <a:close/>
                <a:moveTo>
                  <a:pt x="40" y="25"/>
                </a:moveTo>
                <a:cubicBezTo>
                  <a:pt x="38" y="33"/>
                  <a:pt x="31" y="40"/>
                  <a:pt x="24" y="43"/>
                </a:cubicBezTo>
                <a:cubicBezTo>
                  <a:pt x="12" y="48"/>
                  <a:pt x="5" y="36"/>
                  <a:pt x="10" y="26"/>
                </a:cubicBezTo>
                <a:cubicBezTo>
                  <a:pt x="13" y="19"/>
                  <a:pt x="20" y="15"/>
                  <a:pt x="27" y="11"/>
                </a:cubicBezTo>
                <a:cubicBezTo>
                  <a:pt x="31" y="10"/>
                  <a:pt x="35" y="9"/>
                  <a:pt x="39" y="13"/>
                </a:cubicBezTo>
                <a:cubicBezTo>
                  <a:pt x="42" y="16"/>
                  <a:pt x="41" y="21"/>
                  <a:pt x="40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3" name="Google Shape;1263;p10"/>
          <p:cNvSpPr/>
          <p:nvPr/>
        </p:nvSpPr>
        <p:spPr>
          <a:xfrm>
            <a:off x="1565280" y="2932200"/>
            <a:ext cx="254160" cy="223920"/>
          </a:xfrm>
          <a:custGeom>
            <a:rect b="b" l="l" r="r" t="t"/>
            <a:pathLst>
              <a:path extrusionOk="0" h="53" w="60">
                <a:moveTo>
                  <a:pt x="28" y="7"/>
                </a:moveTo>
                <a:cubicBezTo>
                  <a:pt x="19" y="9"/>
                  <a:pt x="11" y="17"/>
                  <a:pt x="7" y="25"/>
                </a:cubicBezTo>
                <a:cubicBezTo>
                  <a:pt x="0" y="39"/>
                  <a:pt x="10" y="53"/>
                  <a:pt x="26" y="52"/>
                </a:cubicBezTo>
                <a:cubicBezTo>
                  <a:pt x="39" y="50"/>
                  <a:pt x="55" y="38"/>
                  <a:pt x="58" y="24"/>
                </a:cubicBezTo>
                <a:cubicBezTo>
                  <a:pt x="60" y="7"/>
                  <a:pt x="41" y="0"/>
                  <a:pt x="28" y="7"/>
                </a:cubicBezTo>
                <a:close/>
                <a:moveTo>
                  <a:pt x="50" y="27"/>
                </a:moveTo>
                <a:cubicBezTo>
                  <a:pt x="46" y="36"/>
                  <a:pt x="36" y="43"/>
                  <a:pt x="26" y="45"/>
                </a:cubicBezTo>
                <a:cubicBezTo>
                  <a:pt x="13" y="48"/>
                  <a:pt x="8" y="36"/>
                  <a:pt x="14" y="26"/>
                </a:cubicBezTo>
                <a:cubicBezTo>
                  <a:pt x="19" y="17"/>
                  <a:pt x="31" y="8"/>
                  <a:pt x="42" y="10"/>
                </a:cubicBezTo>
                <a:cubicBezTo>
                  <a:pt x="42" y="11"/>
                  <a:pt x="42" y="11"/>
                  <a:pt x="43" y="10"/>
                </a:cubicBezTo>
                <a:cubicBezTo>
                  <a:pt x="45" y="11"/>
                  <a:pt x="47" y="12"/>
                  <a:pt x="48" y="14"/>
                </a:cubicBezTo>
                <a:cubicBezTo>
                  <a:pt x="52" y="17"/>
                  <a:pt x="52" y="23"/>
                  <a:pt x="50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4" name="Google Shape;1264;p10"/>
          <p:cNvSpPr/>
          <p:nvPr/>
        </p:nvSpPr>
        <p:spPr>
          <a:xfrm>
            <a:off x="1251000" y="2922480"/>
            <a:ext cx="241200" cy="195480"/>
          </a:xfrm>
          <a:custGeom>
            <a:rect b="b" l="l" r="r" t="t"/>
            <a:pathLst>
              <a:path extrusionOk="0" h="46" w="57">
                <a:moveTo>
                  <a:pt x="38" y="1"/>
                </a:moveTo>
                <a:cubicBezTo>
                  <a:pt x="25" y="0"/>
                  <a:pt x="9" y="12"/>
                  <a:pt x="6" y="22"/>
                </a:cubicBezTo>
                <a:cubicBezTo>
                  <a:pt x="0" y="36"/>
                  <a:pt x="13" y="46"/>
                  <a:pt x="26" y="43"/>
                </a:cubicBezTo>
                <a:cubicBezTo>
                  <a:pt x="38" y="41"/>
                  <a:pt x="53" y="32"/>
                  <a:pt x="55" y="19"/>
                </a:cubicBezTo>
                <a:cubicBezTo>
                  <a:pt x="57" y="7"/>
                  <a:pt x="47" y="1"/>
                  <a:pt x="38" y="1"/>
                </a:cubicBezTo>
                <a:close/>
                <a:moveTo>
                  <a:pt x="47" y="23"/>
                </a:moveTo>
                <a:cubicBezTo>
                  <a:pt x="43" y="31"/>
                  <a:pt x="32" y="37"/>
                  <a:pt x="24" y="38"/>
                </a:cubicBezTo>
                <a:cubicBezTo>
                  <a:pt x="11" y="40"/>
                  <a:pt x="7" y="27"/>
                  <a:pt x="15" y="18"/>
                </a:cubicBezTo>
                <a:cubicBezTo>
                  <a:pt x="20" y="13"/>
                  <a:pt x="27" y="9"/>
                  <a:pt x="34" y="7"/>
                </a:cubicBezTo>
                <a:cubicBezTo>
                  <a:pt x="39" y="6"/>
                  <a:pt x="45" y="7"/>
                  <a:pt x="48" y="12"/>
                </a:cubicBezTo>
                <a:cubicBezTo>
                  <a:pt x="51" y="15"/>
                  <a:pt x="49" y="20"/>
                  <a:pt x="47" y="2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p10"/>
          <p:cNvSpPr/>
          <p:nvPr/>
        </p:nvSpPr>
        <p:spPr>
          <a:xfrm>
            <a:off x="1254240" y="2658960"/>
            <a:ext cx="255600" cy="192240"/>
          </a:xfrm>
          <a:custGeom>
            <a:rect b="b" l="l" r="r" t="t"/>
            <a:pathLst>
              <a:path extrusionOk="0" h="45" w="60">
                <a:moveTo>
                  <a:pt x="32" y="4"/>
                </a:moveTo>
                <a:cubicBezTo>
                  <a:pt x="23" y="5"/>
                  <a:pt x="13" y="10"/>
                  <a:pt x="8" y="17"/>
                </a:cubicBezTo>
                <a:cubicBezTo>
                  <a:pt x="0" y="26"/>
                  <a:pt x="5" y="42"/>
                  <a:pt x="18" y="44"/>
                </a:cubicBezTo>
                <a:cubicBezTo>
                  <a:pt x="31" y="45"/>
                  <a:pt x="46" y="36"/>
                  <a:pt x="52" y="25"/>
                </a:cubicBezTo>
                <a:cubicBezTo>
                  <a:pt x="60" y="11"/>
                  <a:pt x="45" y="0"/>
                  <a:pt x="32" y="4"/>
                </a:cubicBezTo>
                <a:close/>
                <a:moveTo>
                  <a:pt x="18" y="16"/>
                </a:moveTo>
                <a:cubicBezTo>
                  <a:pt x="24" y="11"/>
                  <a:pt x="33" y="9"/>
                  <a:pt x="41" y="9"/>
                </a:cubicBezTo>
                <a:cubicBezTo>
                  <a:pt x="44" y="10"/>
                  <a:pt x="48" y="12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1" y="14"/>
                  <a:pt x="30" y="17"/>
                  <a:pt x="25" y="20"/>
                </a:cubicBezTo>
                <a:cubicBezTo>
                  <a:pt x="19" y="22"/>
                  <a:pt x="13" y="27"/>
                  <a:pt x="12" y="34"/>
                </a:cubicBezTo>
                <a:cubicBezTo>
                  <a:pt x="11" y="32"/>
                  <a:pt x="11" y="31"/>
                  <a:pt x="11" y="30"/>
                </a:cubicBezTo>
                <a:cubicBezTo>
                  <a:pt x="9" y="24"/>
                  <a:pt x="13" y="19"/>
                  <a:pt x="18" y="16"/>
                </a:cubicBezTo>
                <a:close/>
                <a:moveTo>
                  <a:pt x="43" y="27"/>
                </a:moveTo>
                <a:cubicBezTo>
                  <a:pt x="37" y="33"/>
                  <a:pt x="28" y="38"/>
                  <a:pt x="20" y="38"/>
                </a:cubicBezTo>
                <a:cubicBezTo>
                  <a:pt x="18" y="38"/>
                  <a:pt x="17" y="37"/>
                  <a:pt x="16" y="37"/>
                </a:cubicBezTo>
                <a:cubicBezTo>
                  <a:pt x="17" y="29"/>
                  <a:pt x="23" y="25"/>
                  <a:pt x="31" y="23"/>
                </a:cubicBezTo>
                <a:cubicBezTo>
                  <a:pt x="35" y="22"/>
                  <a:pt x="39" y="21"/>
                  <a:pt x="43" y="21"/>
                </a:cubicBezTo>
                <a:cubicBezTo>
                  <a:pt x="44" y="21"/>
                  <a:pt x="46" y="21"/>
                  <a:pt x="47" y="21"/>
                </a:cubicBezTo>
                <a:cubicBezTo>
                  <a:pt x="46" y="23"/>
                  <a:pt x="44" y="25"/>
                  <a:pt x="43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6" name="Google Shape;1266;p10"/>
          <p:cNvSpPr/>
          <p:nvPr/>
        </p:nvSpPr>
        <p:spPr>
          <a:xfrm>
            <a:off x="1449360" y="2371680"/>
            <a:ext cx="250920" cy="208080"/>
          </a:xfrm>
          <a:custGeom>
            <a:rect b="b" l="l" r="r" t="t"/>
            <a:pathLst>
              <a:path extrusionOk="0" h="49" w="59">
                <a:moveTo>
                  <a:pt x="56" y="19"/>
                </a:moveTo>
                <a:cubicBezTo>
                  <a:pt x="53" y="0"/>
                  <a:pt x="25" y="3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2" y="18"/>
                  <a:pt x="9" y="23"/>
                  <a:pt x="7" y="27"/>
                </a:cubicBezTo>
                <a:cubicBezTo>
                  <a:pt x="0" y="42"/>
                  <a:pt x="21" y="49"/>
                  <a:pt x="32" y="46"/>
                </a:cubicBezTo>
                <a:cubicBezTo>
                  <a:pt x="42" y="43"/>
                  <a:pt x="59" y="31"/>
                  <a:pt x="56" y="19"/>
                </a:cubicBezTo>
                <a:close/>
                <a:moveTo>
                  <a:pt x="13" y="25"/>
                </a:moveTo>
                <a:cubicBezTo>
                  <a:pt x="16" y="21"/>
                  <a:pt x="20" y="17"/>
                  <a:pt x="25" y="14"/>
                </a:cubicBezTo>
                <a:cubicBezTo>
                  <a:pt x="28" y="13"/>
                  <a:pt x="31" y="12"/>
                  <a:pt x="34" y="11"/>
                </a:cubicBezTo>
                <a:cubicBezTo>
                  <a:pt x="30" y="12"/>
                  <a:pt x="27" y="14"/>
                  <a:pt x="23" y="17"/>
                </a:cubicBezTo>
                <a:cubicBezTo>
                  <a:pt x="18" y="21"/>
                  <a:pt x="12" y="31"/>
                  <a:pt x="15" y="39"/>
                </a:cubicBezTo>
                <a:cubicBezTo>
                  <a:pt x="11" y="36"/>
                  <a:pt x="9" y="31"/>
                  <a:pt x="13" y="25"/>
                </a:cubicBezTo>
                <a:close/>
                <a:moveTo>
                  <a:pt x="50" y="23"/>
                </a:moveTo>
                <a:cubicBezTo>
                  <a:pt x="48" y="32"/>
                  <a:pt x="37" y="38"/>
                  <a:pt x="29" y="41"/>
                </a:cubicBezTo>
                <a:cubicBezTo>
                  <a:pt x="26" y="42"/>
                  <a:pt x="22" y="42"/>
                  <a:pt x="20" y="41"/>
                </a:cubicBezTo>
                <a:cubicBezTo>
                  <a:pt x="20" y="38"/>
                  <a:pt x="19" y="35"/>
                  <a:pt x="20" y="31"/>
                </a:cubicBezTo>
                <a:cubicBezTo>
                  <a:pt x="21" y="28"/>
                  <a:pt x="23" y="24"/>
                  <a:pt x="26" y="22"/>
                </a:cubicBezTo>
                <a:cubicBezTo>
                  <a:pt x="31" y="16"/>
                  <a:pt x="40" y="14"/>
                  <a:pt x="48" y="15"/>
                </a:cubicBezTo>
                <a:cubicBezTo>
                  <a:pt x="50" y="17"/>
                  <a:pt x="51" y="20"/>
                  <a:pt x="50" y="2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7" name="Google Shape;1267;p10"/>
          <p:cNvSpPr/>
          <p:nvPr/>
        </p:nvSpPr>
        <p:spPr>
          <a:xfrm>
            <a:off x="1644480" y="2536920"/>
            <a:ext cx="408240" cy="326880"/>
          </a:xfrm>
          <a:custGeom>
            <a:rect b="b" l="l" r="r" t="t"/>
            <a:pathLst>
              <a:path extrusionOk="0" h="77" w="96">
                <a:moveTo>
                  <a:pt x="83" y="6"/>
                </a:moveTo>
                <a:cubicBezTo>
                  <a:pt x="72" y="0"/>
                  <a:pt x="58" y="4"/>
                  <a:pt x="48" y="12"/>
                </a:cubicBezTo>
                <a:cubicBezTo>
                  <a:pt x="34" y="18"/>
                  <a:pt x="21" y="28"/>
                  <a:pt x="14" y="39"/>
                </a:cubicBezTo>
                <a:cubicBezTo>
                  <a:pt x="0" y="58"/>
                  <a:pt x="19" y="77"/>
                  <a:pt x="41" y="74"/>
                </a:cubicBezTo>
                <a:cubicBezTo>
                  <a:pt x="63" y="71"/>
                  <a:pt x="90" y="50"/>
                  <a:pt x="94" y="27"/>
                </a:cubicBezTo>
                <a:cubicBezTo>
                  <a:pt x="96" y="18"/>
                  <a:pt x="91" y="11"/>
                  <a:pt x="83" y="6"/>
                </a:cubicBezTo>
                <a:close/>
                <a:moveTo>
                  <a:pt x="84" y="36"/>
                </a:moveTo>
                <a:cubicBezTo>
                  <a:pt x="76" y="52"/>
                  <a:pt x="56" y="67"/>
                  <a:pt x="38" y="69"/>
                </a:cubicBezTo>
                <a:cubicBezTo>
                  <a:pt x="29" y="70"/>
                  <a:pt x="14" y="64"/>
                  <a:pt x="13" y="54"/>
                </a:cubicBezTo>
                <a:cubicBezTo>
                  <a:pt x="12" y="45"/>
                  <a:pt x="22" y="37"/>
                  <a:pt x="27" y="32"/>
                </a:cubicBezTo>
                <a:cubicBezTo>
                  <a:pt x="32" y="28"/>
                  <a:pt x="37" y="24"/>
                  <a:pt x="42" y="21"/>
                </a:cubicBezTo>
                <a:cubicBezTo>
                  <a:pt x="46" y="19"/>
                  <a:pt x="49" y="17"/>
                  <a:pt x="52" y="16"/>
                </a:cubicBezTo>
                <a:cubicBezTo>
                  <a:pt x="53" y="15"/>
                  <a:pt x="55" y="14"/>
                  <a:pt x="5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7" y="13"/>
                  <a:pt x="58" y="13"/>
                  <a:pt x="59" y="12"/>
                </a:cubicBezTo>
                <a:cubicBezTo>
                  <a:pt x="67" y="9"/>
                  <a:pt x="74" y="9"/>
                  <a:pt x="82" y="13"/>
                </a:cubicBezTo>
                <a:cubicBezTo>
                  <a:pt x="91" y="18"/>
                  <a:pt x="88" y="29"/>
                  <a:pt x="84" y="3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10"/>
          <p:cNvSpPr/>
          <p:nvPr/>
        </p:nvSpPr>
        <p:spPr>
          <a:xfrm>
            <a:off x="966960" y="2108160"/>
            <a:ext cx="1938240" cy="1341360"/>
          </a:xfrm>
          <a:custGeom>
            <a:rect b="b" l="l" r="r" t="t"/>
            <a:pathLst>
              <a:path extrusionOk="0" h="316" w="457">
                <a:moveTo>
                  <a:pt x="380" y="42"/>
                </a:moveTo>
                <a:cubicBezTo>
                  <a:pt x="354" y="43"/>
                  <a:pt x="329" y="55"/>
                  <a:pt x="305" y="64"/>
                </a:cubicBezTo>
                <a:cubicBezTo>
                  <a:pt x="296" y="67"/>
                  <a:pt x="287" y="70"/>
                  <a:pt x="278" y="71"/>
                </a:cubicBezTo>
                <a:cubicBezTo>
                  <a:pt x="265" y="72"/>
                  <a:pt x="259" y="65"/>
                  <a:pt x="256" y="55"/>
                </a:cubicBezTo>
                <a:cubicBezTo>
                  <a:pt x="250" y="4"/>
                  <a:pt x="182" y="19"/>
                  <a:pt x="147" y="34"/>
                </a:cubicBezTo>
                <a:cubicBezTo>
                  <a:pt x="89" y="58"/>
                  <a:pt x="39" y="113"/>
                  <a:pt x="15" y="170"/>
                </a:cubicBezTo>
                <a:cubicBezTo>
                  <a:pt x="4" y="198"/>
                  <a:pt x="0" y="227"/>
                  <a:pt x="14" y="255"/>
                </a:cubicBezTo>
                <a:cubicBezTo>
                  <a:pt x="17" y="260"/>
                  <a:pt x="21" y="266"/>
                  <a:pt x="25" y="270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48" y="291"/>
                  <a:pt x="62" y="299"/>
                  <a:pt x="77" y="304"/>
                </a:cubicBezTo>
                <a:cubicBezTo>
                  <a:pt x="108" y="316"/>
                  <a:pt x="144" y="314"/>
                  <a:pt x="177" y="308"/>
                </a:cubicBezTo>
                <a:cubicBezTo>
                  <a:pt x="195" y="304"/>
                  <a:pt x="214" y="299"/>
                  <a:pt x="232" y="293"/>
                </a:cubicBezTo>
                <a:cubicBezTo>
                  <a:pt x="233" y="292"/>
                  <a:pt x="234" y="292"/>
                  <a:pt x="235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81" y="277"/>
                  <a:pt x="324" y="251"/>
                  <a:pt x="364" y="226"/>
                </a:cubicBezTo>
                <a:cubicBezTo>
                  <a:pt x="402" y="202"/>
                  <a:pt x="444" y="169"/>
                  <a:pt x="451" y="121"/>
                </a:cubicBezTo>
                <a:cubicBezTo>
                  <a:pt x="457" y="76"/>
                  <a:pt x="427" y="40"/>
                  <a:pt x="380" y="42"/>
                </a:cubicBezTo>
                <a:close/>
                <a:moveTo>
                  <a:pt x="36" y="272"/>
                </a:moveTo>
                <a:cubicBezTo>
                  <a:pt x="13" y="250"/>
                  <a:pt x="8" y="220"/>
                  <a:pt x="16" y="190"/>
                </a:cubicBezTo>
                <a:cubicBezTo>
                  <a:pt x="23" y="161"/>
                  <a:pt x="41" y="135"/>
                  <a:pt x="59" y="112"/>
                </a:cubicBezTo>
                <a:cubicBezTo>
                  <a:pt x="77" y="89"/>
                  <a:pt x="98" y="70"/>
                  <a:pt x="122" y="55"/>
                </a:cubicBezTo>
                <a:cubicBezTo>
                  <a:pt x="156" y="33"/>
                  <a:pt x="240" y="0"/>
                  <a:pt x="252" y="58"/>
                </a:cubicBezTo>
                <a:cubicBezTo>
                  <a:pt x="252" y="59"/>
                  <a:pt x="252" y="61"/>
                  <a:pt x="252" y="62"/>
                </a:cubicBezTo>
                <a:cubicBezTo>
                  <a:pt x="252" y="63"/>
                  <a:pt x="253" y="64"/>
                  <a:pt x="253" y="65"/>
                </a:cubicBezTo>
                <a:cubicBezTo>
                  <a:pt x="253" y="66"/>
                  <a:pt x="253" y="67"/>
                  <a:pt x="254" y="67"/>
                </a:cubicBezTo>
                <a:cubicBezTo>
                  <a:pt x="264" y="85"/>
                  <a:pt x="298" y="74"/>
                  <a:pt x="315" y="68"/>
                </a:cubicBezTo>
                <a:cubicBezTo>
                  <a:pt x="339" y="60"/>
                  <a:pt x="363" y="49"/>
                  <a:pt x="389" y="49"/>
                </a:cubicBezTo>
                <a:cubicBezTo>
                  <a:pt x="406" y="49"/>
                  <a:pt x="420" y="57"/>
                  <a:pt x="431" y="69"/>
                </a:cubicBezTo>
                <a:cubicBezTo>
                  <a:pt x="431" y="69"/>
                  <a:pt x="431" y="69"/>
                  <a:pt x="431" y="69"/>
                </a:cubicBezTo>
                <a:cubicBezTo>
                  <a:pt x="449" y="108"/>
                  <a:pt x="416" y="145"/>
                  <a:pt x="389" y="172"/>
                </a:cubicBezTo>
                <a:cubicBezTo>
                  <a:pt x="356" y="204"/>
                  <a:pt x="316" y="237"/>
                  <a:pt x="272" y="254"/>
                </a:cubicBezTo>
                <a:cubicBezTo>
                  <a:pt x="222" y="272"/>
                  <a:pt x="172" y="294"/>
                  <a:pt x="118" y="291"/>
                </a:cubicBezTo>
                <a:cubicBezTo>
                  <a:pt x="91" y="290"/>
                  <a:pt x="66" y="284"/>
                  <a:pt x="41" y="276"/>
                </a:cubicBezTo>
                <a:cubicBezTo>
                  <a:pt x="39" y="275"/>
                  <a:pt x="38" y="273"/>
                  <a:pt x="36" y="272"/>
                </a:cubicBezTo>
                <a:close/>
                <a:moveTo>
                  <a:pt x="361" y="221"/>
                </a:moveTo>
                <a:cubicBezTo>
                  <a:pt x="338" y="235"/>
                  <a:pt x="315" y="249"/>
                  <a:pt x="291" y="261"/>
                </a:cubicBezTo>
                <a:cubicBezTo>
                  <a:pt x="266" y="275"/>
                  <a:pt x="239" y="284"/>
                  <a:pt x="211" y="294"/>
                </a:cubicBezTo>
                <a:cubicBezTo>
                  <a:pt x="211" y="294"/>
                  <a:pt x="211" y="294"/>
                  <a:pt x="211" y="294"/>
                </a:cubicBezTo>
                <a:cubicBezTo>
                  <a:pt x="176" y="303"/>
                  <a:pt x="141" y="310"/>
                  <a:pt x="105" y="304"/>
                </a:cubicBezTo>
                <a:cubicBezTo>
                  <a:pt x="88" y="302"/>
                  <a:pt x="72" y="296"/>
                  <a:pt x="58" y="288"/>
                </a:cubicBezTo>
                <a:cubicBezTo>
                  <a:pt x="79" y="294"/>
                  <a:pt x="101" y="297"/>
                  <a:pt x="123" y="299"/>
                </a:cubicBezTo>
                <a:cubicBezTo>
                  <a:pt x="151" y="300"/>
                  <a:pt x="180" y="295"/>
                  <a:pt x="206" y="285"/>
                </a:cubicBezTo>
                <a:cubicBezTo>
                  <a:pt x="233" y="275"/>
                  <a:pt x="262" y="266"/>
                  <a:pt x="288" y="254"/>
                </a:cubicBezTo>
                <a:cubicBezTo>
                  <a:pt x="314" y="243"/>
                  <a:pt x="335" y="226"/>
                  <a:pt x="356" y="209"/>
                </a:cubicBezTo>
                <a:cubicBezTo>
                  <a:pt x="374" y="194"/>
                  <a:pt x="391" y="180"/>
                  <a:pt x="407" y="163"/>
                </a:cubicBezTo>
                <a:cubicBezTo>
                  <a:pt x="422" y="147"/>
                  <a:pt x="443" y="119"/>
                  <a:pt x="443" y="93"/>
                </a:cubicBezTo>
                <a:cubicBezTo>
                  <a:pt x="444" y="96"/>
                  <a:pt x="444" y="100"/>
                  <a:pt x="445" y="103"/>
                </a:cubicBezTo>
                <a:cubicBezTo>
                  <a:pt x="450" y="156"/>
                  <a:pt x="400" y="195"/>
                  <a:pt x="361" y="2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9" name="Google Shape;1269;p10"/>
          <p:cNvGrpSpPr/>
          <p:nvPr/>
        </p:nvGrpSpPr>
        <p:grpSpPr>
          <a:xfrm>
            <a:off x="579600" y="3705120"/>
            <a:ext cx="1773000" cy="1575000"/>
            <a:chOff x="579600" y="3705120"/>
            <a:chExt cx="1773000" cy="1575000"/>
          </a:xfrm>
        </p:grpSpPr>
        <p:sp>
          <p:nvSpPr>
            <p:cNvPr id="1270" name="Google Shape;1270;p10"/>
            <p:cNvSpPr/>
            <p:nvPr/>
          </p:nvSpPr>
          <p:spPr>
            <a:xfrm>
              <a:off x="1208160" y="4206600"/>
              <a:ext cx="1093680" cy="1035360"/>
            </a:xfrm>
            <a:custGeom>
              <a:rect b="b" l="l" r="r" t="t"/>
              <a:pathLst>
                <a:path extrusionOk="0" h="244" w="258">
                  <a:moveTo>
                    <a:pt x="115" y="0"/>
                  </a:moveTo>
                  <a:cubicBezTo>
                    <a:pt x="103" y="11"/>
                    <a:pt x="91" y="21"/>
                    <a:pt x="79" y="31"/>
                  </a:cubicBezTo>
                  <a:cubicBezTo>
                    <a:pt x="60" y="47"/>
                    <a:pt x="42" y="64"/>
                    <a:pt x="23" y="81"/>
                  </a:cubicBezTo>
                  <a:cubicBezTo>
                    <a:pt x="15" y="88"/>
                    <a:pt x="8" y="95"/>
                    <a:pt x="0" y="102"/>
                  </a:cubicBezTo>
                  <a:cubicBezTo>
                    <a:pt x="22" y="167"/>
                    <a:pt x="82" y="220"/>
                    <a:pt x="150" y="244"/>
                  </a:cubicBezTo>
                  <a:cubicBezTo>
                    <a:pt x="158" y="235"/>
                    <a:pt x="167" y="226"/>
                    <a:pt x="175" y="217"/>
                  </a:cubicBezTo>
                  <a:cubicBezTo>
                    <a:pt x="203" y="187"/>
                    <a:pt x="230" y="158"/>
                    <a:pt x="258" y="130"/>
                  </a:cubicBezTo>
                  <a:cubicBezTo>
                    <a:pt x="236" y="116"/>
                    <a:pt x="216" y="100"/>
                    <a:pt x="198" y="84"/>
                  </a:cubicBezTo>
                  <a:cubicBezTo>
                    <a:pt x="172" y="60"/>
                    <a:pt x="136" y="33"/>
                    <a:pt x="115" y="0"/>
                  </a:cubicBezTo>
                  <a:close/>
                  <a:moveTo>
                    <a:pt x="85" y="105"/>
                  </a:moveTo>
                  <a:cubicBezTo>
                    <a:pt x="93" y="97"/>
                    <a:pt x="101" y="89"/>
                    <a:pt x="109" y="81"/>
                  </a:cubicBezTo>
                  <a:cubicBezTo>
                    <a:pt x="110" y="81"/>
                    <a:pt x="111" y="81"/>
                    <a:pt x="110" y="82"/>
                  </a:cubicBezTo>
                  <a:cubicBezTo>
                    <a:pt x="103" y="91"/>
                    <a:pt x="94" y="99"/>
                    <a:pt x="86" y="106"/>
                  </a:cubicBezTo>
                  <a:cubicBezTo>
                    <a:pt x="85" y="107"/>
                    <a:pt x="84" y="106"/>
                    <a:pt x="85" y="105"/>
                  </a:cubicBezTo>
                  <a:close/>
                  <a:moveTo>
                    <a:pt x="80" y="123"/>
                  </a:moveTo>
                  <a:cubicBezTo>
                    <a:pt x="98" y="107"/>
                    <a:pt x="114" y="89"/>
                    <a:pt x="132" y="74"/>
                  </a:cubicBezTo>
                  <a:cubicBezTo>
                    <a:pt x="133" y="73"/>
                    <a:pt x="134" y="74"/>
                    <a:pt x="133" y="75"/>
                  </a:cubicBezTo>
                  <a:cubicBezTo>
                    <a:pt x="117" y="92"/>
                    <a:pt x="100" y="109"/>
                    <a:pt x="81" y="124"/>
                  </a:cubicBezTo>
                  <a:cubicBezTo>
                    <a:pt x="80" y="124"/>
                    <a:pt x="79" y="123"/>
                    <a:pt x="80" y="123"/>
                  </a:cubicBezTo>
                  <a:close/>
                  <a:moveTo>
                    <a:pt x="59" y="157"/>
                  </a:moveTo>
                  <a:cubicBezTo>
                    <a:pt x="73" y="144"/>
                    <a:pt x="86" y="131"/>
                    <a:pt x="100" y="117"/>
                  </a:cubicBezTo>
                  <a:cubicBezTo>
                    <a:pt x="112" y="104"/>
                    <a:pt x="124" y="91"/>
                    <a:pt x="139" y="80"/>
                  </a:cubicBezTo>
                  <a:cubicBezTo>
                    <a:pt x="140" y="79"/>
                    <a:pt x="140" y="80"/>
                    <a:pt x="140" y="81"/>
                  </a:cubicBezTo>
                  <a:cubicBezTo>
                    <a:pt x="127" y="95"/>
                    <a:pt x="113" y="107"/>
                    <a:pt x="100" y="121"/>
                  </a:cubicBezTo>
                  <a:cubicBezTo>
                    <a:pt x="87" y="134"/>
                    <a:pt x="74" y="147"/>
                    <a:pt x="60" y="158"/>
                  </a:cubicBezTo>
                  <a:cubicBezTo>
                    <a:pt x="59" y="158"/>
                    <a:pt x="59" y="157"/>
                    <a:pt x="59" y="157"/>
                  </a:cubicBezTo>
                  <a:close/>
                  <a:moveTo>
                    <a:pt x="71" y="168"/>
                  </a:moveTo>
                  <a:cubicBezTo>
                    <a:pt x="83" y="153"/>
                    <a:pt x="96" y="139"/>
                    <a:pt x="110" y="126"/>
                  </a:cubicBezTo>
                  <a:cubicBezTo>
                    <a:pt x="124" y="113"/>
                    <a:pt x="137" y="101"/>
                    <a:pt x="152" y="90"/>
                  </a:cubicBezTo>
                  <a:cubicBezTo>
                    <a:pt x="153" y="90"/>
                    <a:pt x="153" y="91"/>
                    <a:pt x="153" y="91"/>
                  </a:cubicBezTo>
                  <a:cubicBezTo>
                    <a:pt x="139" y="104"/>
                    <a:pt x="124" y="116"/>
                    <a:pt x="110" y="129"/>
                  </a:cubicBezTo>
                  <a:cubicBezTo>
                    <a:pt x="97" y="142"/>
                    <a:pt x="84" y="155"/>
                    <a:pt x="73" y="169"/>
                  </a:cubicBezTo>
                  <a:cubicBezTo>
                    <a:pt x="72" y="170"/>
                    <a:pt x="71" y="169"/>
                    <a:pt x="71" y="168"/>
                  </a:cubicBezTo>
                  <a:close/>
                  <a:moveTo>
                    <a:pt x="81" y="177"/>
                  </a:moveTo>
                  <a:cubicBezTo>
                    <a:pt x="98" y="164"/>
                    <a:pt x="112" y="149"/>
                    <a:pt x="126" y="133"/>
                  </a:cubicBezTo>
                  <a:cubicBezTo>
                    <a:pt x="139" y="119"/>
                    <a:pt x="152" y="104"/>
                    <a:pt x="168" y="93"/>
                  </a:cubicBezTo>
                  <a:cubicBezTo>
                    <a:pt x="169" y="92"/>
                    <a:pt x="169" y="93"/>
                    <a:pt x="169" y="94"/>
                  </a:cubicBezTo>
                  <a:cubicBezTo>
                    <a:pt x="153" y="108"/>
                    <a:pt x="139" y="123"/>
                    <a:pt x="125" y="139"/>
                  </a:cubicBezTo>
                  <a:cubicBezTo>
                    <a:pt x="111" y="153"/>
                    <a:pt x="98" y="167"/>
                    <a:pt x="82" y="178"/>
                  </a:cubicBezTo>
                  <a:cubicBezTo>
                    <a:pt x="81" y="178"/>
                    <a:pt x="80" y="177"/>
                    <a:pt x="81" y="177"/>
                  </a:cubicBezTo>
                  <a:close/>
                  <a:moveTo>
                    <a:pt x="94" y="189"/>
                  </a:moveTo>
                  <a:cubicBezTo>
                    <a:pt x="124" y="160"/>
                    <a:pt x="150" y="125"/>
                    <a:pt x="183" y="99"/>
                  </a:cubicBezTo>
                  <a:cubicBezTo>
                    <a:pt x="183" y="98"/>
                    <a:pt x="184" y="99"/>
                    <a:pt x="183" y="100"/>
                  </a:cubicBezTo>
                  <a:cubicBezTo>
                    <a:pt x="169" y="115"/>
                    <a:pt x="154" y="129"/>
                    <a:pt x="139" y="145"/>
                  </a:cubicBezTo>
                  <a:cubicBezTo>
                    <a:pt x="125" y="160"/>
                    <a:pt x="111" y="176"/>
                    <a:pt x="95" y="190"/>
                  </a:cubicBezTo>
                  <a:cubicBezTo>
                    <a:pt x="94" y="190"/>
                    <a:pt x="93" y="189"/>
                    <a:pt x="94" y="189"/>
                  </a:cubicBezTo>
                  <a:close/>
                  <a:moveTo>
                    <a:pt x="107" y="203"/>
                  </a:moveTo>
                  <a:cubicBezTo>
                    <a:pt x="122" y="188"/>
                    <a:pt x="136" y="172"/>
                    <a:pt x="149" y="156"/>
                  </a:cubicBezTo>
                  <a:cubicBezTo>
                    <a:pt x="163" y="140"/>
                    <a:pt x="176" y="124"/>
                    <a:pt x="192" y="110"/>
                  </a:cubicBezTo>
                  <a:cubicBezTo>
                    <a:pt x="192" y="109"/>
                    <a:pt x="193" y="110"/>
                    <a:pt x="193" y="111"/>
                  </a:cubicBezTo>
                  <a:cubicBezTo>
                    <a:pt x="179" y="126"/>
                    <a:pt x="165" y="142"/>
                    <a:pt x="151" y="158"/>
                  </a:cubicBezTo>
                  <a:cubicBezTo>
                    <a:pt x="137" y="174"/>
                    <a:pt x="123" y="189"/>
                    <a:pt x="108" y="204"/>
                  </a:cubicBezTo>
                  <a:cubicBezTo>
                    <a:pt x="108" y="204"/>
                    <a:pt x="107" y="203"/>
                    <a:pt x="107" y="203"/>
                  </a:cubicBezTo>
                  <a:close/>
                  <a:moveTo>
                    <a:pt x="210" y="112"/>
                  </a:moveTo>
                  <a:cubicBezTo>
                    <a:pt x="210" y="112"/>
                    <a:pt x="211" y="112"/>
                    <a:pt x="211" y="113"/>
                  </a:cubicBezTo>
                  <a:cubicBezTo>
                    <a:pt x="197" y="131"/>
                    <a:pt x="181" y="148"/>
                    <a:pt x="166" y="165"/>
                  </a:cubicBezTo>
                  <a:cubicBezTo>
                    <a:pt x="151" y="182"/>
                    <a:pt x="135" y="199"/>
                    <a:pt x="118" y="215"/>
                  </a:cubicBezTo>
                  <a:cubicBezTo>
                    <a:pt x="118" y="215"/>
                    <a:pt x="117" y="214"/>
                    <a:pt x="117" y="214"/>
                  </a:cubicBezTo>
                  <a:cubicBezTo>
                    <a:pt x="134" y="198"/>
                    <a:pt x="149" y="181"/>
                    <a:pt x="164" y="163"/>
                  </a:cubicBezTo>
                  <a:cubicBezTo>
                    <a:pt x="179" y="146"/>
                    <a:pt x="193" y="127"/>
                    <a:pt x="210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0"/>
            <p:cNvSpPr/>
            <p:nvPr/>
          </p:nvSpPr>
          <p:spPr>
            <a:xfrm>
              <a:off x="1208160" y="4533840"/>
              <a:ext cx="1093680" cy="708120"/>
            </a:xfrm>
            <a:custGeom>
              <a:rect b="b" l="l" r="r" t="t"/>
              <a:pathLst>
                <a:path extrusionOk="0" h="167" w="258">
                  <a:moveTo>
                    <a:pt x="250" y="47"/>
                  </a:moveTo>
                  <a:cubicBezTo>
                    <a:pt x="230" y="65"/>
                    <a:pt x="178" y="112"/>
                    <a:pt x="165" y="89"/>
                  </a:cubicBezTo>
                  <a:cubicBezTo>
                    <a:pt x="150" y="106"/>
                    <a:pt x="135" y="123"/>
                    <a:pt x="118" y="138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34" y="121"/>
                    <a:pt x="149" y="104"/>
                    <a:pt x="164" y="87"/>
                  </a:cubicBezTo>
                  <a:cubicBezTo>
                    <a:pt x="163" y="86"/>
                    <a:pt x="163" y="84"/>
                    <a:pt x="162" y="83"/>
                  </a:cubicBezTo>
                  <a:cubicBezTo>
                    <a:pt x="154" y="89"/>
                    <a:pt x="145" y="94"/>
                    <a:pt x="136" y="98"/>
                  </a:cubicBezTo>
                  <a:cubicBezTo>
                    <a:pt x="127" y="108"/>
                    <a:pt x="118" y="118"/>
                    <a:pt x="108" y="127"/>
                  </a:cubicBezTo>
                  <a:cubicBezTo>
                    <a:pt x="108" y="127"/>
                    <a:pt x="107" y="126"/>
                    <a:pt x="107" y="126"/>
                  </a:cubicBezTo>
                  <a:cubicBezTo>
                    <a:pt x="116" y="117"/>
                    <a:pt x="124" y="109"/>
                    <a:pt x="132" y="100"/>
                  </a:cubicBezTo>
                  <a:cubicBezTo>
                    <a:pt x="122" y="103"/>
                    <a:pt x="113" y="105"/>
                    <a:pt x="104" y="105"/>
                  </a:cubicBezTo>
                  <a:cubicBezTo>
                    <a:pt x="101" y="107"/>
                    <a:pt x="98" y="110"/>
                    <a:pt x="95" y="113"/>
                  </a:cubicBezTo>
                  <a:cubicBezTo>
                    <a:pt x="94" y="113"/>
                    <a:pt x="93" y="112"/>
                    <a:pt x="94" y="112"/>
                  </a:cubicBezTo>
                  <a:cubicBezTo>
                    <a:pt x="96" y="109"/>
                    <a:pt x="99" y="107"/>
                    <a:pt x="101" y="104"/>
                  </a:cubicBezTo>
                  <a:cubicBezTo>
                    <a:pt x="95" y="104"/>
                    <a:pt x="90" y="102"/>
                    <a:pt x="84" y="99"/>
                  </a:cubicBezTo>
                  <a:cubicBezTo>
                    <a:pt x="83" y="100"/>
                    <a:pt x="82" y="100"/>
                    <a:pt x="82" y="101"/>
                  </a:cubicBezTo>
                  <a:cubicBezTo>
                    <a:pt x="81" y="101"/>
                    <a:pt x="80" y="100"/>
                    <a:pt x="81" y="100"/>
                  </a:cubicBezTo>
                  <a:cubicBezTo>
                    <a:pt x="82" y="99"/>
                    <a:pt x="82" y="99"/>
                    <a:pt x="83" y="98"/>
                  </a:cubicBezTo>
                  <a:cubicBezTo>
                    <a:pt x="80" y="97"/>
                    <a:pt x="76" y="94"/>
                    <a:pt x="73" y="92"/>
                  </a:cubicBezTo>
                  <a:cubicBezTo>
                    <a:pt x="73" y="92"/>
                    <a:pt x="73" y="92"/>
                    <a:pt x="73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2" y="93"/>
                    <a:pt x="71" y="92"/>
                    <a:pt x="71" y="91"/>
                  </a:cubicBezTo>
                  <a:cubicBezTo>
                    <a:pt x="72" y="91"/>
                    <a:pt x="72" y="91"/>
                    <a:pt x="72" y="90"/>
                  </a:cubicBezTo>
                  <a:cubicBezTo>
                    <a:pt x="68" y="87"/>
                    <a:pt x="65" y="83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9" y="81"/>
                    <a:pt x="59" y="80"/>
                    <a:pt x="59" y="80"/>
                  </a:cubicBezTo>
                  <a:cubicBezTo>
                    <a:pt x="60" y="79"/>
                    <a:pt x="60" y="79"/>
                    <a:pt x="61" y="78"/>
                  </a:cubicBezTo>
                  <a:cubicBezTo>
                    <a:pt x="51" y="65"/>
                    <a:pt x="44" y="50"/>
                    <a:pt x="37" y="35"/>
                  </a:cubicBezTo>
                  <a:cubicBezTo>
                    <a:pt x="32" y="24"/>
                    <a:pt x="29" y="12"/>
                    <a:pt x="27" y="0"/>
                  </a:cubicBezTo>
                  <a:cubicBezTo>
                    <a:pt x="26" y="1"/>
                    <a:pt x="25" y="2"/>
                    <a:pt x="23" y="4"/>
                  </a:cubicBezTo>
                  <a:cubicBezTo>
                    <a:pt x="15" y="11"/>
                    <a:pt x="8" y="18"/>
                    <a:pt x="0" y="25"/>
                  </a:cubicBezTo>
                  <a:cubicBezTo>
                    <a:pt x="22" y="90"/>
                    <a:pt x="82" y="143"/>
                    <a:pt x="150" y="167"/>
                  </a:cubicBezTo>
                  <a:cubicBezTo>
                    <a:pt x="158" y="158"/>
                    <a:pt x="167" y="149"/>
                    <a:pt x="175" y="140"/>
                  </a:cubicBezTo>
                  <a:cubicBezTo>
                    <a:pt x="203" y="110"/>
                    <a:pt x="230" y="81"/>
                    <a:pt x="258" y="53"/>
                  </a:cubicBezTo>
                  <a:cubicBezTo>
                    <a:pt x="256" y="51"/>
                    <a:pt x="253" y="49"/>
                    <a:pt x="250" y="4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0"/>
            <p:cNvSpPr/>
            <p:nvPr/>
          </p:nvSpPr>
          <p:spPr>
            <a:xfrm>
              <a:off x="1170000" y="4159080"/>
              <a:ext cx="1182600" cy="1121040"/>
            </a:xfrm>
            <a:custGeom>
              <a:rect b="b" l="l" r="r" t="t"/>
              <a:pathLst>
                <a:path extrusionOk="0" h="264" w="279">
                  <a:moveTo>
                    <a:pt x="273" y="135"/>
                  </a:moveTo>
                  <a:cubicBezTo>
                    <a:pt x="252" y="122"/>
                    <a:pt x="231" y="107"/>
                    <a:pt x="212" y="90"/>
                  </a:cubicBezTo>
                  <a:cubicBezTo>
                    <a:pt x="185" y="66"/>
                    <a:pt x="150" y="39"/>
                    <a:pt x="129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09" y="13"/>
                    <a:pt x="98" y="24"/>
                    <a:pt x="87" y="33"/>
                  </a:cubicBezTo>
                  <a:cubicBezTo>
                    <a:pt x="68" y="50"/>
                    <a:pt x="50" y="66"/>
                    <a:pt x="31" y="83"/>
                  </a:cubicBezTo>
                  <a:cubicBezTo>
                    <a:pt x="23" y="90"/>
                    <a:pt x="15" y="97"/>
                    <a:pt x="6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9" y="166"/>
                    <a:pt x="59" y="207"/>
                    <a:pt x="100" y="233"/>
                  </a:cubicBezTo>
                  <a:cubicBezTo>
                    <a:pt x="116" y="244"/>
                    <a:pt x="134" y="253"/>
                    <a:pt x="154" y="261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67" y="258"/>
                    <a:pt x="167" y="258"/>
                    <a:pt x="167" y="258"/>
                  </a:cubicBezTo>
                  <a:cubicBezTo>
                    <a:pt x="174" y="249"/>
                    <a:pt x="181" y="241"/>
                    <a:pt x="189" y="233"/>
                  </a:cubicBezTo>
                  <a:cubicBezTo>
                    <a:pt x="217" y="203"/>
                    <a:pt x="245" y="173"/>
                    <a:pt x="273" y="144"/>
                  </a:cubicBezTo>
                  <a:cubicBezTo>
                    <a:pt x="279" y="138"/>
                    <a:pt x="279" y="138"/>
                    <a:pt x="279" y="138"/>
                  </a:cubicBezTo>
                  <a:lnTo>
                    <a:pt x="273" y="135"/>
                  </a:lnTo>
                  <a:close/>
                  <a:moveTo>
                    <a:pt x="184" y="228"/>
                  </a:moveTo>
                  <a:cubicBezTo>
                    <a:pt x="176" y="237"/>
                    <a:pt x="167" y="246"/>
                    <a:pt x="159" y="255"/>
                  </a:cubicBezTo>
                  <a:cubicBezTo>
                    <a:pt x="91" y="231"/>
                    <a:pt x="31" y="178"/>
                    <a:pt x="9" y="113"/>
                  </a:cubicBezTo>
                  <a:cubicBezTo>
                    <a:pt x="17" y="106"/>
                    <a:pt x="24" y="99"/>
                    <a:pt x="32" y="92"/>
                  </a:cubicBezTo>
                  <a:cubicBezTo>
                    <a:pt x="51" y="75"/>
                    <a:pt x="69" y="58"/>
                    <a:pt x="88" y="42"/>
                  </a:cubicBezTo>
                  <a:cubicBezTo>
                    <a:pt x="100" y="32"/>
                    <a:pt x="112" y="22"/>
                    <a:pt x="124" y="11"/>
                  </a:cubicBezTo>
                  <a:cubicBezTo>
                    <a:pt x="145" y="44"/>
                    <a:pt x="181" y="71"/>
                    <a:pt x="207" y="95"/>
                  </a:cubicBezTo>
                  <a:cubicBezTo>
                    <a:pt x="225" y="111"/>
                    <a:pt x="245" y="127"/>
                    <a:pt x="267" y="141"/>
                  </a:cubicBezTo>
                  <a:cubicBezTo>
                    <a:pt x="239" y="169"/>
                    <a:pt x="212" y="198"/>
                    <a:pt x="184" y="2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0"/>
            <p:cNvSpPr/>
            <p:nvPr/>
          </p:nvSpPr>
          <p:spPr>
            <a:xfrm>
              <a:off x="1703520" y="4681440"/>
              <a:ext cx="399960" cy="438120"/>
            </a:xfrm>
            <a:custGeom>
              <a:rect b="b" l="l" r="r" t="t"/>
              <a:pathLst>
                <a:path extrusionOk="0" h="103" w="94">
                  <a:moveTo>
                    <a:pt x="0" y="102"/>
                  </a:moveTo>
                  <a:cubicBezTo>
                    <a:pt x="0" y="102"/>
                    <a:pt x="1" y="103"/>
                    <a:pt x="1" y="103"/>
                  </a:cubicBezTo>
                  <a:cubicBezTo>
                    <a:pt x="18" y="87"/>
                    <a:pt x="34" y="70"/>
                    <a:pt x="49" y="53"/>
                  </a:cubicBezTo>
                  <a:cubicBezTo>
                    <a:pt x="64" y="36"/>
                    <a:pt x="80" y="19"/>
                    <a:pt x="94" y="1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76" y="15"/>
                    <a:pt x="62" y="34"/>
                    <a:pt x="47" y="51"/>
                  </a:cubicBezTo>
                  <a:cubicBezTo>
                    <a:pt x="32" y="69"/>
                    <a:pt x="17" y="86"/>
                    <a:pt x="0" y="10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0"/>
            <p:cNvSpPr/>
            <p:nvPr/>
          </p:nvSpPr>
          <p:spPr>
            <a:xfrm>
              <a:off x="1662120" y="4668840"/>
              <a:ext cx="365040" cy="403200"/>
            </a:xfrm>
            <a:custGeom>
              <a:rect b="b" l="l" r="r" t="t"/>
              <a:pathLst>
                <a:path extrusionOk="0" h="95" w="86">
                  <a:moveTo>
                    <a:pt x="86" y="2"/>
                  </a:moveTo>
                  <a:cubicBezTo>
                    <a:pt x="86" y="1"/>
                    <a:pt x="85" y="0"/>
                    <a:pt x="85" y="1"/>
                  </a:cubicBezTo>
                  <a:cubicBezTo>
                    <a:pt x="69" y="15"/>
                    <a:pt x="56" y="31"/>
                    <a:pt x="42" y="47"/>
                  </a:cubicBezTo>
                  <a:cubicBezTo>
                    <a:pt x="29" y="63"/>
                    <a:pt x="15" y="79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ubicBezTo>
                    <a:pt x="16" y="80"/>
                    <a:pt x="30" y="65"/>
                    <a:pt x="44" y="49"/>
                  </a:cubicBezTo>
                  <a:cubicBezTo>
                    <a:pt x="58" y="33"/>
                    <a:pt x="72" y="17"/>
                    <a:pt x="86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0"/>
            <p:cNvSpPr/>
            <p:nvPr/>
          </p:nvSpPr>
          <p:spPr>
            <a:xfrm>
              <a:off x="1602000" y="4622760"/>
              <a:ext cx="385560" cy="390600"/>
            </a:xfrm>
            <a:custGeom>
              <a:rect b="b" l="l" r="r" t="t"/>
              <a:pathLst>
                <a:path extrusionOk="0" h="92" w="91">
                  <a:moveTo>
                    <a:pt x="46" y="47"/>
                  </a:moveTo>
                  <a:cubicBezTo>
                    <a:pt x="61" y="31"/>
                    <a:pt x="76" y="17"/>
                    <a:pt x="90" y="2"/>
                  </a:cubicBezTo>
                  <a:cubicBezTo>
                    <a:pt x="91" y="1"/>
                    <a:pt x="90" y="0"/>
                    <a:pt x="90" y="1"/>
                  </a:cubicBezTo>
                  <a:cubicBezTo>
                    <a:pt x="57" y="27"/>
                    <a:pt x="31" y="62"/>
                    <a:pt x="1" y="91"/>
                  </a:cubicBezTo>
                  <a:cubicBezTo>
                    <a:pt x="0" y="91"/>
                    <a:pt x="1" y="92"/>
                    <a:pt x="2" y="92"/>
                  </a:cubicBezTo>
                  <a:cubicBezTo>
                    <a:pt x="18" y="78"/>
                    <a:pt x="32" y="62"/>
                    <a:pt x="46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0"/>
            <p:cNvSpPr/>
            <p:nvPr/>
          </p:nvSpPr>
          <p:spPr>
            <a:xfrm>
              <a:off x="1546200" y="4597560"/>
              <a:ext cx="377640" cy="365040"/>
            </a:xfrm>
            <a:custGeom>
              <a:rect b="b" l="l" r="r" t="t"/>
              <a:pathLst>
                <a:path extrusionOk="0" h="86" w="89">
                  <a:moveTo>
                    <a:pt x="45" y="47"/>
                  </a:moveTo>
                  <a:cubicBezTo>
                    <a:pt x="59" y="31"/>
                    <a:pt x="73" y="16"/>
                    <a:pt x="89" y="2"/>
                  </a:cubicBezTo>
                  <a:cubicBezTo>
                    <a:pt x="89" y="1"/>
                    <a:pt x="89" y="0"/>
                    <a:pt x="88" y="1"/>
                  </a:cubicBezTo>
                  <a:cubicBezTo>
                    <a:pt x="72" y="12"/>
                    <a:pt x="59" y="27"/>
                    <a:pt x="46" y="41"/>
                  </a:cubicBezTo>
                  <a:cubicBezTo>
                    <a:pt x="32" y="57"/>
                    <a:pt x="18" y="72"/>
                    <a:pt x="1" y="85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18" y="75"/>
                    <a:pt x="31" y="61"/>
                    <a:pt x="45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0"/>
            <p:cNvSpPr/>
            <p:nvPr/>
          </p:nvSpPr>
          <p:spPr>
            <a:xfrm>
              <a:off x="1508040" y="4587840"/>
              <a:ext cx="349200" cy="339840"/>
            </a:xfrm>
            <a:custGeom>
              <a:rect b="b" l="l" r="r" t="t"/>
              <a:pathLst>
                <a:path extrusionOk="0" h="80" w="82">
                  <a:moveTo>
                    <a:pt x="39" y="39"/>
                  </a:moveTo>
                  <a:cubicBezTo>
                    <a:pt x="53" y="26"/>
                    <a:pt x="68" y="14"/>
                    <a:pt x="82" y="1"/>
                  </a:cubicBezTo>
                  <a:cubicBezTo>
                    <a:pt x="82" y="1"/>
                    <a:pt x="82" y="0"/>
                    <a:pt x="81" y="0"/>
                  </a:cubicBezTo>
                  <a:cubicBezTo>
                    <a:pt x="66" y="11"/>
                    <a:pt x="53" y="23"/>
                    <a:pt x="39" y="36"/>
                  </a:cubicBezTo>
                  <a:cubicBezTo>
                    <a:pt x="25" y="49"/>
                    <a:pt x="12" y="63"/>
                    <a:pt x="0" y="78"/>
                  </a:cubicBezTo>
                  <a:cubicBezTo>
                    <a:pt x="0" y="79"/>
                    <a:pt x="1" y="80"/>
                    <a:pt x="2" y="79"/>
                  </a:cubicBezTo>
                  <a:cubicBezTo>
                    <a:pt x="13" y="65"/>
                    <a:pt x="26" y="52"/>
                    <a:pt x="39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0"/>
            <p:cNvSpPr/>
            <p:nvPr/>
          </p:nvSpPr>
          <p:spPr>
            <a:xfrm>
              <a:off x="1457280" y="4541760"/>
              <a:ext cx="344160" cy="334800"/>
            </a:xfrm>
            <a:custGeom>
              <a:rect b="b" l="l" r="r" t="t"/>
              <a:pathLst>
                <a:path extrusionOk="0" h="79" w="81">
                  <a:moveTo>
                    <a:pt x="41" y="42"/>
                  </a:moveTo>
                  <a:cubicBezTo>
                    <a:pt x="54" y="28"/>
                    <a:pt x="68" y="16"/>
                    <a:pt x="81" y="2"/>
                  </a:cubicBezTo>
                  <a:cubicBezTo>
                    <a:pt x="81" y="1"/>
                    <a:pt x="81" y="0"/>
                    <a:pt x="80" y="1"/>
                  </a:cubicBezTo>
                  <a:cubicBezTo>
                    <a:pt x="65" y="12"/>
                    <a:pt x="53" y="25"/>
                    <a:pt x="41" y="38"/>
                  </a:cubicBezTo>
                  <a:cubicBezTo>
                    <a:pt x="27" y="52"/>
                    <a:pt x="14" y="65"/>
                    <a:pt x="0" y="78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5" y="68"/>
                    <a:pt x="28" y="55"/>
                    <a:pt x="41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0"/>
            <p:cNvSpPr/>
            <p:nvPr/>
          </p:nvSpPr>
          <p:spPr>
            <a:xfrm>
              <a:off x="1542960" y="4516560"/>
              <a:ext cx="233280" cy="215640"/>
            </a:xfrm>
            <a:custGeom>
              <a:rect b="b" l="l" r="r" t="t"/>
              <a:pathLst>
                <a:path extrusionOk="0" h="51" w="55">
                  <a:moveTo>
                    <a:pt x="2" y="51"/>
                  </a:moveTo>
                  <a:cubicBezTo>
                    <a:pt x="21" y="36"/>
                    <a:pt x="38" y="19"/>
                    <a:pt x="54" y="2"/>
                  </a:cubicBezTo>
                  <a:cubicBezTo>
                    <a:pt x="55" y="1"/>
                    <a:pt x="54" y="0"/>
                    <a:pt x="53" y="1"/>
                  </a:cubicBezTo>
                  <a:cubicBezTo>
                    <a:pt x="35" y="16"/>
                    <a:pt x="19" y="34"/>
                    <a:pt x="1" y="50"/>
                  </a:cubicBezTo>
                  <a:cubicBezTo>
                    <a:pt x="0" y="50"/>
                    <a:pt x="1" y="51"/>
                    <a:pt x="2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0"/>
            <p:cNvSpPr/>
            <p:nvPr/>
          </p:nvSpPr>
          <p:spPr>
            <a:xfrm>
              <a:off x="1563840" y="4549680"/>
              <a:ext cx="114120" cy="110880"/>
            </a:xfrm>
            <a:custGeom>
              <a:rect b="b" l="l" r="r" t="t"/>
              <a:pathLst>
                <a:path extrusionOk="0" h="26" w="27">
                  <a:moveTo>
                    <a:pt x="2" y="25"/>
                  </a:moveTo>
                  <a:cubicBezTo>
                    <a:pt x="10" y="18"/>
                    <a:pt x="19" y="10"/>
                    <a:pt x="26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17" y="8"/>
                    <a:pt x="9" y="16"/>
                    <a:pt x="1" y="24"/>
                  </a:cubicBezTo>
                  <a:cubicBezTo>
                    <a:pt x="0" y="25"/>
                    <a:pt x="1" y="26"/>
                    <a:pt x="2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0"/>
            <p:cNvSpPr/>
            <p:nvPr/>
          </p:nvSpPr>
          <p:spPr>
            <a:xfrm>
              <a:off x="604800" y="3735000"/>
              <a:ext cx="793800" cy="704880"/>
            </a:xfrm>
            <a:custGeom>
              <a:rect b="b" l="l" r="r" t="t"/>
              <a:pathLst>
                <a:path extrusionOk="0" h="166" w="187">
                  <a:moveTo>
                    <a:pt x="139" y="0"/>
                  </a:moveTo>
                  <a:cubicBezTo>
                    <a:pt x="144" y="12"/>
                    <a:pt x="150" y="23"/>
                    <a:pt x="155" y="34"/>
                  </a:cubicBezTo>
                  <a:cubicBezTo>
                    <a:pt x="162" y="51"/>
                    <a:pt x="170" y="68"/>
                    <a:pt x="177" y="86"/>
                  </a:cubicBezTo>
                  <a:cubicBezTo>
                    <a:pt x="181" y="93"/>
                    <a:pt x="184" y="100"/>
                    <a:pt x="187" y="108"/>
                  </a:cubicBezTo>
                  <a:cubicBezTo>
                    <a:pt x="151" y="147"/>
                    <a:pt x="93" y="166"/>
                    <a:pt x="39" y="162"/>
                  </a:cubicBezTo>
                  <a:cubicBezTo>
                    <a:pt x="36" y="153"/>
                    <a:pt x="33" y="144"/>
                    <a:pt x="30" y="135"/>
                  </a:cubicBezTo>
                  <a:cubicBezTo>
                    <a:pt x="20" y="105"/>
                    <a:pt x="11" y="76"/>
                    <a:pt x="0" y="48"/>
                  </a:cubicBezTo>
                  <a:cubicBezTo>
                    <a:pt x="20" y="45"/>
                    <a:pt x="39" y="40"/>
                    <a:pt x="56" y="34"/>
                  </a:cubicBezTo>
                  <a:cubicBezTo>
                    <a:pt x="82" y="25"/>
                    <a:pt x="115" y="17"/>
                    <a:pt x="139" y="0"/>
                  </a:cubicBezTo>
                  <a:close/>
                  <a:moveTo>
                    <a:pt x="128" y="84"/>
                  </a:moveTo>
                  <a:cubicBezTo>
                    <a:pt x="125" y="76"/>
                    <a:pt x="122" y="67"/>
                    <a:pt x="118" y="59"/>
                  </a:cubicBezTo>
                  <a:cubicBezTo>
                    <a:pt x="118" y="59"/>
                    <a:pt x="117" y="59"/>
                    <a:pt x="117" y="60"/>
                  </a:cubicBezTo>
                  <a:cubicBezTo>
                    <a:pt x="120" y="68"/>
                    <a:pt x="123" y="76"/>
                    <a:pt x="126" y="84"/>
                  </a:cubicBezTo>
                  <a:cubicBezTo>
                    <a:pt x="127" y="85"/>
                    <a:pt x="128" y="85"/>
                    <a:pt x="128" y="84"/>
                  </a:cubicBezTo>
                  <a:close/>
                  <a:moveTo>
                    <a:pt x="125" y="98"/>
                  </a:moveTo>
                  <a:cubicBezTo>
                    <a:pt x="118" y="81"/>
                    <a:pt x="112" y="63"/>
                    <a:pt x="104" y="47"/>
                  </a:cubicBezTo>
                  <a:cubicBezTo>
                    <a:pt x="104" y="47"/>
                    <a:pt x="103" y="47"/>
                    <a:pt x="104" y="47"/>
                  </a:cubicBezTo>
                  <a:cubicBezTo>
                    <a:pt x="109" y="65"/>
                    <a:pt x="116" y="82"/>
                    <a:pt x="124" y="98"/>
                  </a:cubicBezTo>
                  <a:cubicBezTo>
                    <a:pt x="124" y="99"/>
                    <a:pt x="125" y="98"/>
                    <a:pt x="125" y="98"/>
                  </a:cubicBezTo>
                  <a:close/>
                  <a:moveTo>
                    <a:pt x="129" y="128"/>
                  </a:moveTo>
                  <a:cubicBezTo>
                    <a:pt x="123" y="115"/>
                    <a:pt x="118" y="101"/>
                    <a:pt x="113" y="88"/>
                  </a:cubicBezTo>
                  <a:cubicBezTo>
                    <a:pt x="109" y="75"/>
                    <a:pt x="105" y="61"/>
                    <a:pt x="98" y="49"/>
                  </a:cubicBezTo>
                  <a:cubicBezTo>
                    <a:pt x="98" y="49"/>
                    <a:pt x="97" y="49"/>
                    <a:pt x="97" y="50"/>
                  </a:cubicBezTo>
                  <a:cubicBezTo>
                    <a:pt x="102" y="64"/>
                    <a:pt x="107" y="77"/>
                    <a:pt x="112" y="90"/>
                  </a:cubicBezTo>
                  <a:cubicBezTo>
                    <a:pt x="117" y="103"/>
                    <a:pt x="121" y="117"/>
                    <a:pt x="128" y="129"/>
                  </a:cubicBezTo>
                  <a:cubicBezTo>
                    <a:pt x="128" y="129"/>
                    <a:pt x="129" y="129"/>
                    <a:pt x="129" y="128"/>
                  </a:cubicBezTo>
                  <a:close/>
                  <a:moveTo>
                    <a:pt x="117" y="132"/>
                  </a:moveTo>
                  <a:cubicBezTo>
                    <a:pt x="114" y="118"/>
                    <a:pt x="109" y="104"/>
                    <a:pt x="103" y="91"/>
                  </a:cubicBezTo>
                  <a:cubicBezTo>
                    <a:pt x="98" y="78"/>
                    <a:pt x="92" y="65"/>
                    <a:pt x="86" y="53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90" y="67"/>
                    <a:pt x="97" y="80"/>
                    <a:pt x="102" y="93"/>
                  </a:cubicBezTo>
                  <a:cubicBezTo>
                    <a:pt x="108" y="106"/>
                    <a:pt x="112" y="119"/>
                    <a:pt x="116" y="133"/>
                  </a:cubicBezTo>
                  <a:cubicBezTo>
                    <a:pt x="116" y="133"/>
                    <a:pt x="117" y="133"/>
                    <a:pt x="117" y="132"/>
                  </a:cubicBezTo>
                  <a:close/>
                  <a:moveTo>
                    <a:pt x="107" y="135"/>
                  </a:moveTo>
                  <a:cubicBezTo>
                    <a:pt x="100" y="121"/>
                    <a:pt x="95" y="106"/>
                    <a:pt x="90" y="91"/>
                  </a:cubicBezTo>
                  <a:cubicBezTo>
                    <a:pt x="86" y="77"/>
                    <a:pt x="82" y="62"/>
                    <a:pt x="74" y="49"/>
                  </a:cubicBezTo>
                  <a:cubicBezTo>
                    <a:pt x="74" y="49"/>
                    <a:pt x="73" y="49"/>
                    <a:pt x="73" y="50"/>
                  </a:cubicBezTo>
                  <a:cubicBezTo>
                    <a:pt x="79" y="65"/>
                    <a:pt x="84" y="80"/>
                    <a:pt x="89" y="95"/>
                  </a:cubicBezTo>
                  <a:cubicBezTo>
                    <a:pt x="94" y="109"/>
                    <a:pt x="99" y="123"/>
                    <a:pt x="107" y="136"/>
                  </a:cubicBezTo>
                  <a:cubicBezTo>
                    <a:pt x="107" y="136"/>
                    <a:pt x="108" y="136"/>
                    <a:pt x="107" y="135"/>
                  </a:cubicBezTo>
                  <a:close/>
                  <a:moveTo>
                    <a:pt x="95" y="140"/>
                  </a:moveTo>
                  <a:cubicBezTo>
                    <a:pt x="83" y="110"/>
                    <a:pt x="76" y="78"/>
                    <a:pt x="62" y="49"/>
                  </a:cubicBezTo>
                  <a:cubicBezTo>
                    <a:pt x="62" y="49"/>
                    <a:pt x="61" y="49"/>
                    <a:pt x="61" y="50"/>
                  </a:cubicBezTo>
                  <a:cubicBezTo>
                    <a:pt x="67" y="65"/>
                    <a:pt x="72" y="80"/>
                    <a:pt x="77" y="95"/>
                  </a:cubicBezTo>
                  <a:cubicBezTo>
                    <a:pt x="82" y="110"/>
                    <a:pt x="87" y="125"/>
                    <a:pt x="94" y="140"/>
                  </a:cubicBezTo>
                  <a:cubicBezTo>
                    <a:pt x="94" y="141"/>
                    <a:pt x="95" y="140"/>
                    <a:pt x="95" y="140"/>
                  </a:cubicBezTo>
                  <a:close/>
                  <a:moveTo>
                    <a:pt x="81" y="146"/>
                  </a:moveTo>
                  <a:cubicBezTo>
                    <a:pt x="76" y="131"/>
                    <a:pt x="71" y="115"/>
                    <a:pt x="67" y="100"/>
                  </a:cubicBezTo>
                  <a:cubicBezTo>
                    <a:pt x="63" y="85"/>
                    <a:pt x="59" y="69"/>
                    <a:pt x="52" y="54"/>
                  </a:cubicBezTo>
                  <a:cubicBezTo>
                    <a:pt x="52" y="54"/>
                    <a:pt x="51" y="54"/>
                    <a:pt x="51" y="55"/>
                  </a:cubicBezTo>
                  <a:cubicBezTo>
                    <a:pt x="56" y="70"/>
                    <a:pt x="61" y="85"/>
                    <a:pt x="65" y="101"/>
                  </a:cubicBezTo>
                  <a:cubicBezTo>
                    <a:pt x="70" y="116"/>
                    <a:pt x="74" y="131"/>
                    <a:pt x="80" y="146"/>
                  </a:cubicBezTo>
                  <a:cubicBezTo>
                    <a:pt x="80" y="147"/>
                    <a:pt x="81" y="146"/>
                    <a:pt x="81" y="146"/>
                  </a:cubicBezTo>
                  <a:close/>
                  <a:moveTo>
                    <a:pt x="39" y="50"/>
                  </a:moveTo>
                  <a:cubicBezTo>
                    <a:pt x="39" y="50"/>
                    <a:pt x="38" y="50"/>
                    <a:pt x="38" y="51"/>
                  </a:cubicBezTo>
                  <a:cubicBezTo>
                    <a:pt x="42" y="68"/>
                    <a:pt x="48" y="84"/>
                    <a:pt x="53" y="101"/>
                  </a:cubicBezTo>
                  <a:cubicBezTo>
                    <a:pt x="58" y="118"/>
                    <a:pt x="63" y="134"/>
                    <a:pt x="70" y="151"/>
                  </a:cubicBezTo>
                  <a:cubicBezTo>
                    <a:pt x="70" y="151"/>
                    <a:pt x="71" y="151"/>
                    <a:pt x="71" y="150"/>
                  </a:cubicBezTo>
                  <a:cubicBezTo>
                    <a:pt x="64" y="134"/>
                    <a:pt x="59" y="117"/>
                    <a:pt x="55" y="100"/>
                  </a:cubicBezTo>
                  <a:cubicBezTo>
                    <a:pt x="50" y="84"/>
                    <a:pt x="46" y="66"/>
                    <a:pt x="39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0"/>
            <p:cNvSpPr/>
            <p:nvPr/>
          </p:nvSpPr>
          <p:spPr>
            <a:xfrm>
              <a:off x="604800" y="3930480"/>
              <a:ext cx="793800" cy="509760"/>
            </a:xfrm>
            <a:custGeom>
              <a:rect b="b" l="l" r="r" t="t"/>
              <a:pathLst>
                <a:path extrusionOk="0" h="120" w="187">
                  <a:moveTo>
                    <a:pt x="8" y="0"/>
                  </a:moveTo>
                  <a:cubicBezTo>
                    <a:pt x="16" y="19"/>
                    <a:pt x="37" y="68"/>
                    <a:pt x="53" y="56"/>
                  </a:cubicBezTo>
                  <a:cubicBezTo>
                    <a:pt x="58" y="73"/>
                    <a:pt x="63" y="89"/>
                    <a:pt x="70" y="105"/>
                  </a:cubicBezTo>
                  <a:cubicBezTo>
                    <a:pt x="70" y="105"/>
                    <a:pt x="71" y="105"/>
                    <a:pt x="71" y="104"/>
                  </a:cubicBezTo>
                  <a:cubicBezTo>
                    <a:pt x="64" y="88"/>
                    <a:pt x="59" y="72"/>
                    <a:pt x="55" y="55"/>
                  </a:cubicBezTo>
                  <a:cubicBezTo>
                    <a:pt x="55" y="54"/>
                    <a:pt x="56" y="53"/>
                    <a:pt x="57" y="52"/>
                  </a:cubicBezTo>
                  <a:cubicBezTo>
                    <a:pt x="61" y="59"/>
                    <a:pt x="65" y="66"/>
                    <a:pt x="70" y="72"/>
                  </a:cubicBezTo>
                  <a:cubicBezTo>
                    <a:pt x="73" y="81"/>
                    <a:pt x="76" y="91"/>
                    <a:pt x="80" y="100"/>
                  </a:cubicBezTo>
                  <a:cubicBezTo>
                    <a:pt x="80" y="101"/>
                    <a:pt x="81" y="100"/>
                    <a:pt x="81" y="100"/>
                  </a:cubicBezTo>
                  <a:cubicBezTo>
                    <a:pt x="78" y="91"/>
                    <a:pt x="75" y="83"/>
                    <a:pt x="73" y="74"/>
                  </a:cubicBezTo>
                  <a:cubicBezTo>
                    <a:pt x="78" y="79"/>
                    <a:pt x="84" y="83"/>
                    <a:pt x="90" y="86"/>
                  </a:cubicBezTo>
                  <a:cubicBezTo>
                    <a:pt x="91" y="89"/>
                    <a:pt x="93" y="91"/>
                    <a:pt x="94" y="94"/>
                  </a:cubicBezTo>
                  <a:cubicBezTo>
                    <a:pt x="94" y="95"/>
                    <a:pt x="95" y="94"/>
                    <a:pt x="95" y="94"/>
                  </a:cubicBezTo>
                  <a:cubicBezTo>
                    <a:pt x="94" y="91"/>
                    <a:pt x="93" y="89"/>
                    <a:pt x="92" y="86"/>
                  </a:cubicBezTo>
                  <a:cubicBezTo>
                    <a:pt x="96" y="88"/>
                    <a:pt x="101" y="88"/>
                    <a:pt x="105" y="88"/>
                  </a:cubicBezTo>
                  <a:cubicBezTo>
                    <a:pt x="106" y="89"/>
                    <a:pt x="106" y="89"/>
                    <a:pt x="107" y="90"/>
                  </a:cubicBezTo>
                  <a:cubicBezTo>
                    <a:pt x="107" y="90"/>
                    <a:pt x="108" y="90"/>
                    <a:pt x="107" y="89"/>
                  </a:cubicBezTo>
                  <a:cubicBezTo>
                    <a:pt x="107" y="89"/>
                    <a:pt x="107" y="88"/>
                    <a:pt x="107" y="88"/>
                  </a:cubicBezTo>
                  <a:cubicBezTo>
                    <a:pt x="109" y="88"/>
                    <a:pt x="112" y="87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86"/>
                    <a:pt x="116" y="86"/>
                    <a:pt x="116" y="87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20" y="84"/>
                    <a:pt x="124" y="83"/>
                    <a:pt x="127" y="81"/>
                  </a:cubicBezTo>
                  <a:cubicBezTo>
                    <a:pt x="127" y="82"/>
                    <a:pt x="127" y="82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39" y="75"/>
                    <a:pt x="149" y="66"/>
                    <a:pt x="158" y="57"/>
                  </a:cubicBezTo>
                  <a:cubicBezTo>
                    <a:pt x="165" y="51"/>
                    <a:pt x="171" y="44"/>
                    <a:pt x="176" y="36"/>
                  </a:cubicBezTo>
                  <a:cubicBezTo>
                    <a:pt x="176" y="37"/>
                    <a:pt x="177" y="38"/>
                    <a:pt x="177" y="40"/>
                  </a:cubicBezTo>
                  <a:cubicBezTo>
                    <a:pt x="181" y="47"/>
                    <a:pt x="184" y="54"/>
                    <a:pt x="187" y="62"/>
                  </a:cubicBezTo>
                  <a:cubicBezTo>
                    <a:pt x="151" y="101"/>
                    <a:pt x="93" y="120"/>
                    <a:pt x="39" y="116"/>
                  </a:cubicBezTo>
                  <a:cubicBezTo>
                    <a:pt x="36" y="107"/>
                    <a:pt x="33" y="98"/>
                    <a:pt x="30" y="89"/>
                  </a:cubicBezTo>
                  <a:cubicBezTo>
                    <a:pt x="20" y="59"/>
                    <a:pt x="11" y="30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0"/>
            <p:cNvSpPr/>
            <p:nvPr/>
          </p:nvSpPr>
          <p:spPr>
            <a:xfrm>
              <a:off x="579600" y="3705120"/>
              <a:ext cx="849240" cy="743040"/>
            </a:xfrm>
            <a:custGeom>
              <a:rect b="b" l="l" r="r" t="t"/>
              <a:pathLst>
                <a:path extrusionOk="0" h="175" w="200">
                  <a:moveTo>
                    <a:pt x="4" y="49"/>
                  </a:moveTo>
                  <a:cubicBezTo>
                    <a:pt x="23" y="47"/>
                    <a:pt x="42" y="42"/>
                    <a:pt x="60" y="36"/>
                  </a:cubicBezTo>
                  <a:cubicBezTo>
                    <a:pt x="87" y="27"/>
                    <a:pt x="119" y="19"/>
                    <a:pt x="144" y="3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5" y="14"/>
                    <a:pt x="159" y="24"/>
                    <a:pt x="164" y="35"/>
                  </a:cubicBezTo>
                  <a:cubicBezTo>
                    <a:pt x="172" y="52"/>
                    <a:pt x="179" y="69"/>
                    <a:pt x="187" y="87"/>
                  </a:cubicBezTo>
                  <a:cubicBezTo>
                    <a:pt x="190" y="94"/>
                    <a:pt x="194" y="102"/>
                    <a:pt x="197" y="110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195" y="121"/>
                    <a:pt x="195" y="121"/>
                    <a:pt x="195" y="121"/>
                  </a:cubicBezTo>
                  <a:cubicBezTo>
                    <a:pt x="169" y="149"/>
                    <a:pt x="129" y="165"/>
                    <a:pt x="92" y="171"/>
                  </a:cubicBezTo>
                  <a:cubicBezTo>
                    <a:pt x="78" y="174"/>
                    <a:pt x="62" y="175"/>
                    <a:pt x="47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6" y="160"/>
                    <a:pt x="34" y="152"/>
                    <a:pt x="31" y="143"/>
                  </a:cubicBezTo>
                  <a:cubicBezTo>
                    <a:pt x="22" y="114"/>
                    <a:pt x="11" y="85"/>
                    <a:pt x="2" y="55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" y="49"/>
                  </a:lnTo>
                  <a:close/>
                  <a:moveTo>
                    <a:pt x="36" y="142"/>
                  </a:moveTo>
                  <a:cubicBezTo>
                    <a:pt x="39" y="151"/>
                    <a:pt x="42" y="160"/>
                    <a:pt x="45" y="169"/>
                  </a:cubicBezTo>
                  <a:cubicBezTo>
                    <a:pt x="99" y="173"/>
                    <a:pt x="157" y="154"/>
                    <a:pt x="193" y="115"/>
                  </a:cubicBezTo>
                  <a:cubicBezTo>
                    <a:pt x="190" y="107"/>
                    <a:pt x="187" y="100"/>
                    <a:pt x="183" y="93"/>
                  </a:cubicBezTo>
                  <a:cubicBezTo>
                    <a:pt x="176" y="75"/>
                    <a:pt x="168" y="58"/>
                    <a:pt x="161" y="41"/>
                  </a:cubicBezTo>
                  <a:cubicBezTo>
                    <a:pt x="156" y="30"/>
                    <a:pt x="150" y="19"/>
                    <a:pt x="145" y="7"/>
                  </a:cubicBezTo>
                  <a:cubicBezTo>
                    <a:pt x="121" y="24"/>
                    <a:pt x="88" y="32"/>
                    <a:pt x="62" y="41"/>
                  </a:cubicBezTo>
                  <a:cubicBezTo>
                    <a:pt x="45" y="47"/>
                    <a:pt x="26" y="52"/>
                    <a:pt x="6" y="55"/>
                  </a:cubicBezTo>
                  <a:cubicBezTo>
                    <a:pt x="17" y="83"/>
                    <a:pt x="26" y="112"/>
                    <a:pt x="36" y="1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10"/>
            <p:cNvSpPr/>
            <p:nvPr/>
          </p:nvSpPr>
          <p:spPr>
            <a:xfrm>
              <a:off x="766800" y="3947760"/>
              <a:ext cx="139680" cy="428760"/>
            </a:xfrm>
            <a:custGeom>
              <a:rect b="b" l="l" r="r" t="t"/>
              <a:pathLst>
                <a:path extrusionOk="0" h="101" w="33">
                  <a:moveTo>
                    <a:pt x="33" y="100"/>
                  </a:moveTo>
                  <a:cubicBezTo>
                    <a:pt x="33" y="101"/>
                    <a:pt x="32" y="101"/>
                    <a:pt x="32" y="101"/>
                  </a:cubicBezTo>
                  <a:cubicBezTo>
                    <a:pt x="25" y="84"/>
                    <a:pt x="20" y="68"/>
                    <a:pt x="15" y="51"/>
                  </a:cubicBezTo>
                  <a:cubicBezTo>
                    <a:pt x="10" y="34"/>
                    <a:pt x="4" y="18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6"/>
                    <a:pt x="12" y="34"/>
                    <a:pt x="17" y="50"/>
                  </a:cubicBezTo>
                  <a:cubicBezTo>
                    <a:pt x="21" y="67"/>
                    <a:pt x="26" y="84"/>
                    <a:pt x="33" y="1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0"/>
            <p:cNvSpPr/>
            <p:nvPr/>
          </p:nvSpPr>
          <p:spPr>
            <a:xfrm>
              <a:off x="820800" y="3963960"/>
              <a:ext cx="128520" cy="395280"/>
            </a:xfrm>
            <a:custGeom>
              <a:rect b="b" l="l" r="r" t="t"/>
              <a:pathLst>
                <a:path extrusionOk="0" h="93" w="30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8" y="15"/>
                    <a:pt x="12" y="31"/>
                    <a:pt x="16" y="46"/>
                  </a:cubicBezTo>
                  <a:cubicBezTo>
                    <a:pt x="20" y="61"/>
                    <a:pt x="25" y="77"/>
                    <a:pt x="30" y="92"/>
                  </a:cubicBezTo>
                  <a:cubicBezTo>
                    <a:pt x="30" y="92"/>
                    <a:pt x="29" y="93"/>
                    <a:pt x="29" y="92"/>
                  </a:cubicBezTo>
                  <a:cubicBezTo>
                    <a:pt x="23" y="77"/>
                    <a:pt x="19" y="62"/>
                    <a:pt x="14" y="47"/>
                  </a:cubicBezTo>
                  <a:cubicBezTo>
                    <a:pt x="10" y="31"/>
                    <a:pt x="5" y="16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0"/>
            <p:cNvSpPr/>
            <p:nvPr/>
          </p:nvSpPr>
          <p:spPr>
            <a:xfrm>
              <a:off x="863640" y="3943080"/>
              <a:ext cx="144360" cy="390600"/>
            </a:xfrm>
            <a:custGeom>
              <a:rect b="b" l="l" r="r" t="t"/>
              <a:pathLst>
                <a:path extrusionOk="0" h="92" w="34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29"/>
                    <a:pt x="22" y="61"/>
                    <a:pt x="34" y="91"/>
                  </a:cubicBezTo>
                  <a:cubicBezTo>
                    <a:pt x="34" y="91"/>
                    <a:pt x="33" y="92"/>
                    <a:pt x="33" y="91"/>
                  </a:cubicBezTo>
                  <a:cubicBezTo>
                    <a:pt x="26" y="76"/>
                    <a:pt x="21" y="61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0"/>
            <p:cNvSpPr/>
            <p:nvPr/>
          </p:nvSpPr>
          <p:spPr>
            <a:xfrm>
              <a:off x="914400" y="3943080"/>
              <a:ext cx="149040" cy="369720"/>
            </a:xfrm>
            <a:custGeom>
              <a:rect b="b" l="l" r="r" t="t"/>
              <a:pathLst>
                <a:path extrusionOk="0" h="87" w="35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3"/>
                    <a:pt x="13" y="28"/>
                    <a:pt x="17" y="42"/>
                  </a:cubicBezTo>
                  <a:cubicBezTo>
                    <a:pt x="22" y="57"/>
                    <a:pt x="27" y="72"/>
                    <a:pt x="34" y="86"/>
                  </a:cubicBezTo>
                  <a:cubicBezTo>
                    <a:pt x="35" y="87"/>
                    <a:pt x="34" y="87"/>
                    <a:pt x="34" y="87"/>
                  </a:cubicBezTo>
                  <a:cubicBezTo>
                    <a:pt x="26" y="74"/>
                    <a:pt x="21" y="60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0"/>
            <p:cNvSpPr/>
            <p:nvPr/>
          </p:nvSpPr>
          <p:spPr>
            <a:xfrm>
              <a:off x="965160" y="3955680"/>
              <a:ext cx="136440" cy="344520"/>
            </a:xfrm>
            <a:custGeom>
              <a:rect b="b" l="l" r="r" t="t"/>
              <a:pathLst>
                <a:path extrusionOk="0" h="81" w="32">
                  <a:moveTo>
                    <a:pt x="17" y="41"/>
                  </a:moveTo>
                  <a:cubicBezTo>
                    <a:pt x="12" y="28"/>
                    <a:pt x="5" y="15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7" y="13"/>
                    <a:pt x="13" y="26"/>
                    <a:pt x="18" y="39"/>
                  </a:cubicBezTo>
                  <a:cubicBezTo>
                    <a:pt x="24" y="52"/>
                    <a:pt x="29" y="66"/>
                    <a:pt x="32" y="80"/>
                  </a:cubicBezTo>
                  <a:cubicBezTo>
                    <a:pt x="32" y="81"/>
                    <a:pt x="31" y="81"/>
                    <a:pt x="31" y="81"/>
                  </a:cubicBezTo>
                  <a:cubicBezTo>
                    <a:pt x="27" y="67"/>
                    <a:pt x="23" y="54"/>
                    <a:pt x="17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0"/>
            <p:cNvSpPr/>
            <p:nvPr/>
          </p:nvSpPr>
          <p:spPr>
            <a:xfrm>
              <a:off x="1015920" y="3943080"/>
              <a:ext cx="136440" cy="339840"/>
            </a:xfrm>
            <a:custGeom>
              <a:rect b="b" l="l" r="r" t="t"/>
              <a:pathLst>
                <a:path extrusionOk="0" h="80" w="32">
                  <a:moveTo>
                    <a:pt x="15" y="41"/>
                  </a:moveTo>
                  <a:cubicBezTo>
                    <a:pt x="10" y="28"/>
                    <a:pt x="5" y="15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2"/>
                    <a:pt x="12" y="26"/>
                    <a:pt x="16" y="39"/>
                  </a:cubicBezTo>
                  <a:cubicBezTo>
                    <a:pt x="21" y="52"/>
                    <a:pt x="26" y="66"/>
                    <a:pt x="32" y="79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24" y="68"/>
                    <a:pt x="20" y="54"/>
                    <a:pt x="15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0"/>
            <p:cNvSpPr/>
            <p:nvPr/>
          </p:nvSpPr>
          <p:spPr>
            <a:xfrm>
              <a:off x="1041480" y="3935160"/>
              <a:ext cx="93600" cy="220680"/>
            </a:xfrm>
            <a:custGeom>
              <a:rect b="b" l="l" r="r" t="t"/>
              <a:pathLst>
                <a:path extrusionOk="0" h="52" w="22">
                  <a:moveTo>
                    <a:pt x="21" y="51"/>
                  </a:moveTo>
                  <a:cubicBezTo>
                    <a:pt x="13" y="35"/>
                    <a:pt x="6" y="18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6"/>
                    <a:pt x="15" y="34"/>
                    <a:pt x="22" y="51"/>
                  </a:cubicBezTo>
                  <a:cubicBezTo>
                    <a:pt x="22" y="51"/>
                    <a:pt x="21" y="52"/>
                    <a:pt x="21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0"/>
            <p:cNvSpPr/>
            <p:nvPr/>
          </p:nvSpPr>
          <p:spPr>
            <a:xfrm>
              <a:off x="1101600" y="3985920"/>
              <a:ext cx="45720" cy="109440"/>
            </a:xfrm>
            <a:custGeom>
              <a:rect b="b" l="l" r="r" t="t"/>
              <a:pathLst>
                <a:path extrusionOk="0" h="26" w="11">
                  <a:moveTo>
                    <a:pt x="9" y="25"/>
                  </a:moveTo>
                  <a:cubicBezTo>
                    <a:pt x="6" y="17"/>
                    <a:pt x="3" y="9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8"/>
                    <a:pt x="8" y="17"/>
                    <a:pt x="11" y="25"/>
                  </a:cubicBezTo>
                  <a:cubicBezTo>
                    <a:pt x="11" y="26"/>
                    <a:pt x="10" y="26"/>
                    <a:pt x="9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2" name="Google Shape;1292;p10"/>
          <p:cNvGrpSpPr/>
          <p:nvPr/>
        </p:nvGrpSpPr>
        <p:grpSpPr>
          <a:xfrm>
            <a:off x="5099040" y="-14400"/>
            <a:ext cx="608040" cy="878040"/>
            <a:chOff x="5099040" y="-14400"/>
            <a:chExt cx="608040" cy="878040"/>
          </a:xfrm>
        </p:grpSpPr>
        <p:sp>
          <p:nvSpPr>
            <p:cNvPr id="1293" name="Google Shape;1293;p10"/>
            <p:cNvSpPr/>
            <p:nvPr/>
          </p:nvSpPr>
          <p:spPr>
            <a:xfrm>
              <a:off x="5230800" y="18720"/>
              <a:ext cx="199800" cy="297000"/>
            </a:xfrm>
            <a:custGeom>
              <a:rect b="b" l="l" r="r" t="t"/>
              <a:pathLst>
                <a:path extrusionOk="0" h="70" w="47">
                  <a:moveTo>
                    <a:pt x="10" y="8"/>
                  </a:moveTo>
                  <a:cubicBezTo>
                    <a:pt x="9" y="7"/>
                    <a:pt x="11" y="7"/>
                    <a:pt x="12" y="7"/>
                  </a:cubicBezTo>
                  <a:cubicBezTo>
                    <a:pt x="22" y="24"/>
                    <a:pt x="30" y="44"/>
                    <a:pt x="33" y="64"/>
                  </a:cubicBezTo>
                  <a:cubicBezTo>
                    <a:pt x="47" y="39"/>
                    <a:pt x="30" y="14"/>
                    <a:pt x="7" y="0"/>
                  </a:cubicBezTo>
                  <a:cubicBezTo>
                    <a:pt x="0" y="28"/>
                    <a:pt x="12" y="48"/>
                    <a:pt x="29" y="70"/>
                  </a:cubicBezTo>
                  <a:cubicBezTo>
                    <a:pt x="26" y="48"/>
                    <a:pt x="17" y="29"/>
                    <a:pt x="10" y="8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10"/>
            <p:cNvSpPr/>
            <p:nvPr/>
          </p:nvSpPr>
          <p:spPr>
            <a:xfrm>
              <a:off x="5128920" y="282600"/>
              <a:ext cx="169920" cy="83880"/>
            </a:xfrm>
            <a:custGeom>
              <a:rect b="b" l="l" r="r" t="t"/>
              <a:pathLst>
                <a:path extrusionOk="0" h="20" w="40">
                  <a:moveTo>
                    <a:pt x="23" y="5"/>
                  </a:moveTo>
                  <a:cubicBezTo>
                    <a:pt x="18" y="3"/>
                    <a:pt x="13" y="0"/>
                    <a:pt x="8" y="1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3" y="3"/>
                    <a:pt x="30" y="11"/>
                    <a:pt x="40" y="20"/>
                  </a:cubicBezTo>
                  <a:cubicBezTo>
                    <a:pt x="36" y="14"/>
                    <a:pt x="30" y="9"/>
                    <a:pt x="23" y="5"/>
                  </a:cubicBezTo>
                  <a:close/>
                </a:path>
              </a:pathLst>
            </a:custGeom>
            <a:solidFill>
              <a:srgbClr val="E2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0"/>
            <p:cNvSpPr/>
            <p:nvPr/>
          </p:nvSpPr>
          <p:spPr>
            <a:xfrm>
              <a:off x="5205240" y="506520"/>
              <a:ext cx="50760" cy="60120"/>
            </a:xfrm>
            <a:custGeom>
              <a:rect b="b" l="l" r="r" t="t"/>
              <a:pathLst>
                <a:path extrusionOk="0" h="14" w="12">
                  <a:moveTo>
                    <a:pt x="10" y="5"/>
                  </a:move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7" y="13"/>
                    <a:pt x="12" y="9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0"/>
            <p:cNvSpPr/>
            <p:nvPr/>
          </p:nvSpPr>
          <p:spPr>
            <a:xfrm>
              <a:off x="5128920" y="323640"/>
              <a:ext cx="535320" cy="519120"/>
            </a:xfrm>
            <a:custGeom>
              <a:rect b="b" l="l" r="r" t="t"/>
              <a:pathLst>
                <a:path extrusionOk="0" h="122" w="126">
                  <a:moveTo>
                    <a:pt x="88" y="2"/>
                  </a:moveTo>
                  <a:cubicBezTo>
                    <a:pt x="74" y="0"/>
                    <a:pt x="64" y="8"/>
                    <a:pt x="54" y="17"/>
                  </a:cubicBezTo>
                  <a:cubicBezTo>
                    <a:pt x="57" y="17"/>
                    <a:pt x="60" y="18"/>
                    <a:pt x="62" y="20"/>
                  </a:cubicBezTo>
                  <a:cubicBezTo>
                    <a:pt x="64" y="21"/>
                    <a:pt x="63" y="23"/>
                    <a:pt x="61" y="23"/>
                  </a:cubicBezTo>
                  <a:cubicBezTo>
                    <a:pt x="57" y="22"/>
                    <a:pt x="52" y="21"/>
                    <a:pt x="47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3" y="21"/>
                    <a:pt x="21" y="24"/>
                    <a:pt x="12" y="35"/>
                  </a:cubicBezTo>
                  <a:cubicBezTo>
                    <a:pt x="0" y="50"/>
                    <a:pt x="4" y="69"/>
                    <a:pt x="14" y="84"/>
                  </a:cubicBezTo>
                  <a:cubicBezTo>
                    <a:pt x="23" y="97"/>
                    <a:pt x="37" y="112"/>
                    <a:pt x="53" y="116"/>
                  </a:cubicBezTo>
                  <a:cubicBezTo>
                    <a:pt x="76" y="122"/>
                    <a:pt x="85" y="105"/>
                    <a:pt x="88" y="85"/>
                  </a:cubicBezTo>
                  <a:cubicBezTo>
                    <a:pt x="89" y="83"/>
                    <a:pt x="93" y="83"/>
                    <a:pt x="93" y="86"/>
                  </a:cubicBezTo>
                  <a:cubicBezTo>
                    <a:pt x="93" y="89"/>
                    <a:pt x="93" y="91"/>
                    <a:pt x="92" y="94"/>
                  </a:cubicBezTo>
                  <a:cubicBezTo>
                    <a:pt x="110" y="92"/>
                    <a:pt x="124" y="84"/>
                    <a:pt x="125" y="64"/>
                  </a:cubicBezTo>
                  <a:cubicBezTo>
                    <a:pt x="126" y="51"/>
                    <a:pt x="123" y="37"/>
                    <a:pt x="116" y="26"/>
                  </a:cubicBezTo>
                  <a:cubicBezTo>
                    <a:pt x="110" y="16"/>
                    <a:pt x="101" y="5"/>
                    <a:pt x="88" y="2"/>
                  </a:cubicBezTo>
                  <a:close/>
                  <a:moveTo>
                    <a:pt x="19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4" y="40"/>
                    <a:pt x="29" y="44"/>
                    <a:pt x="31" y="48"/>
                  </a:cubicBezTo>
                  <a:cubicBezTo>
                    <a:pt x="33" y="53"/>
                    <a:pt x="28" y="59"/>
                    <a:pt x="23" y="60"/>
                  </a:cubicBezTo>
                  <a:cubicBezTo>
                    <a:pt x="12" y="61"/>
                    <a:pt x="13" y="45"/>
                    <a:pt x="19" y="41"/>
                  </a:cubicBezTo>
                  <a:close/>
                  <a:moveTo>
                    <a:pt x="37" y="91"/>
                  </a:moveTo>
                  <a:cubicBezTo>
                    <a:pt x="35" y="96"/>
                    <a:pt x="27" y="87"/>
                    <a:pt x="26" y="85"/>
                  </a:cubicBezTo>
                  <a:cubicBezTo>
                    <a:pt x="23" y="81"/>
                    <a:pt x="21" y="75"/>
                    <a:pt x="20" y="69"/>
                  </a:cubicBezTo>
                  <a:cubicBezTo>
                    <a:pt x="20" y="65"/>
                    <a:pt x="23" y="63"/>
                    <a:pt x="27" y="66"/>
                  </a:cubicBezTo>
                  <a:cubicBezTo>
                    <a:pt x="28" y="66"/>
                    <a:pt x="27" y="67"/>
                    <a:pt x="27" y="67"/>
                  </a:cubicBezTo>
                  <a:cubicBezTo>
                    <a:pt x="26" y="67"/>
                    <a:pt x="23" y="65"/>
                    <a:pt x="23" y="67"/>
                  </a:cubicBezTo>
                  <a:cubicBezTo>
                    <a:pt x="22" y="69"/>
                    <a:pt x="23" y="71"/>
                    <a:pt x="23" y="73"/>
                  </a:cubicBezTo>
                  <a:cubicBezTo>
                    <a:pt x="24" y="76"/>
                    <a:pt x="25" y="80"/>
                    <a:pt x="27" y="83"/>
                  </a:cubicBezTo>
                  <a:cubicBezTo>
                    <a:pt x="28" y="86"/>
                    <a:pt x="30" y="88"/>
                    <a:pt x="32" y="89"/>
                  </a:cubicBezTo>
                  <a:cubicBezTo>
                    <a:pt x="35" y="91"/>
                    <a:pt x="36" y="88"/>
                    <a:pt x="35" y="86"/>
                  </a:cubicBezTo>
                  <a:cubicBezTo>
                    <a:pt x="34" y="80"/>
                    <a:pt x="29" y="75"/>
                    <a:pt x="27" y="69"/>
                  </a:cubicBezTo>
                  <a:cubicBezTo>
                    <a:pt x="26" y="68"/>
                    <a:pt x="28" y="68"/>
                    <a:pt x="28" y="68"/>
                  </a:cubicBezTo>
                  <a:cubicBezTo>
                    <a:pt x="31" y="72"/>
                    <a:pt x="34" y="77"/>
                    <a:pt x="36" y="82"/>
                  </a:cubicBezTo>
                  <a:cubicBezTo>
                    <a:pt x="37" y="85"/>
                    <a:pt x="38" y="88"/>
                    <a:pt x="37" y="91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0"/>
            <p:cNvSpPr/>
            <p:nvPr/>
          </p:nvSpPr>
          <p:spPr>
            <a:xfrm>
              <a:off x="5222880" y="604800"/>
              <a:ext cx="58680" cy="106200"/>
            </a:xfrm>
            <a:custGeom>
              <a:rect b="b" l="l" r="r" t="t"/>
              <a:pathLst>
                <a:path extrusionOk="0" h="25" w="14">
                  <a:moveTo>
                    <a:pt x="6" y="5"/>
                  </a:moveTo>
                  <a:cubicBezTo>
                    <a:pt x="5" y="3"/>
                    <a:pt x="4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10"/>
                    <a:pt x="3" y="14"/>
                    <a:pt x="5" y="17"/>
                  </a:cubicBezTo>
                  <a:cubicBezTo>
                    <a:pt x="6" y="20"/>
                    <a:pt x="8" y="22"/>
                    <a:pt x="10" y="23"/>
                  </a:cubicBezTo>
                  <a:cubicBezTo>
                    <a:pt x="13" y="25"/>
                    <a:pt x="14" y="22"/>
                    <a:pt x="13" y="20"/>
                  </a:cubicBezTo>
                  <a:cubicBezTo>
                    <a:pt x="12" y="14"/>
                    <a:pt x="8" y="1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10"/>
            <p:cNvSpPr/>
            <p:nvPr/>
          </p:nvSpPr>
          <p:spPr>
            <a:xfrm>
              <a:off x="5286240" y="341280"/>
              <a:ext cx="378000" cy="501840"/>
            </a:xfrm>
            <a:custGeom>
              <a:rect b="b" l="l" r="r" t="t"/>
              <a:pathLst>
                <a:path extrusionOk="0" h="118" w="89">
                  <a:moveTo>
                    <a:pt x="79" y="22"/>
                  </a:moveTo>
                  <a:cubicBezTo>
                    <a:pt x="74" y="13"/>
                    <a:pt x="67" y="4"/>
                    <a:pt x="57" y="0"/>
                  </a:cubicBezTo>
                  <a:cubicBezTo>
                    <a:pt x="69" y="13"/>
                    <a:pt x="79" y="29"/>
                    <a:pt x="76" y="48"/>
                  </a:cubicBezTo>
                  <a:cubicBezTo>
                    <a:pt x="73" y="60"/>
                    <a:pt x="68" y="76"/>
                    <a:pt x="54" y="76"/>
                  </a:cubicBezTo>
                  <a:cubicBezTo>
                    <a:pt x="46" y="96"/>
                    <a:pt x="21" y="107"/>
                    <a:pt x="0" y="104"/>
                  </a:cubicBezTo>
                  <a:cubicBezTo>
                    <a:pt x="5" y="108"/>
                    <a:pt x="10" y="111"/>
                    <a:pt x="16" y="112"/>
                  </a:cubicBezTo>
                  <a:cubicBezTo>
                    <a:pt x="39" y="118"/>
                    <a:pt x="48" y="101"/>
                    <a:pt x="51" y="81"/>
                  </a:cubicBezTo>
                  <a:cubicBezTo>
                    <a:pt x="52" y="79"/>
                    <a:pt x="56" y="79"/>
                    <a:pt x="56" y="82"/>
                  </a:cubicBezTo>
                  <a:cubicBezTo>
                    <a:pt x="56" y="85"/>
                    <a:pt x="56" y="87"/>
                    <a:pt x="55" y="90"/>
                  </a:cubicBezTo>
                  <a:cubicBezTo>
                    <a:pt x="73" y="88"/>
                    <a:pt x="87" y="80"/>
                    <a:pt x="88" y="60"/>
                  </a:cubicBezTo>
                  <a:cubicBezTo>
                    <a:pt x="89" y="47"/>
                    <a:pt x="86" y="33"/>
                    <a:pt x="79" y="2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0"/>
            <p:cNvSpPr/>
            <p:nvPr/>
          </p:nvSpPr>
          <p:spPr>
            <a:xfrm>
              <a:off x="5099040" y="252360"/>
              <a:ext cx="608040" cy="611280"/>
            </a:xfrm>
            <a:custGeom>
              <a:rect b="b" l="l" r="r" t="t"/>
              <a:pathLst>
                <a:path extrusionOk="0" h="144" w="143">
                  <a:moveTo>
                    <a:pt x="131" y="42"/>
                  </a:moveTo>
                  <a:cubicBezTo>
                    <a:pt x="115" y="10"/>
                    <a:pt x="77" y="2"/>
                    <a:pt x="56" y="31"/>
                  </a:cubicBezTo>
                  <a:cubicBezTo>
                    <a:pt x="50" y="18"/>
                    <a:pt x="38" y="9"/>
                    <a:pt x="26" y="4"/>
                  </a:cubicBezTo>
                  <a:cubicBezTo>
                    <a:pt x="17" y="0"/>
                    <a:pt x="0" y="3"/>
                    <a:pt x="1" y="15"/>
                  </a:cubicBezTo>
                  <a:cubicBezTo>
                    <a:pt x="0" y="16"/>
                    <a:pt x="1" y="18"/>
                    <a:pt x="2" y="18"/>
                  </a:cubicBezTo>
                  <a:cubicBezTo>
                    <a:pt x="13" y="19"/>
                    <a:pt x="21" y="19"/>
                    <a:pt x="31" y="24"/>
                  </a:cubicBezTo>
                  <a:cubicBezTo>
                    <a:pt x="36" y="26"/>
                    <a:pt x="40" y="30"/>
                    <a:pt x="44" y="33"/>
                  </a:cubicBezTo>
                  <a:cubicBezTo>
                    <a:pt x="33" y="34"/>
                    <a:pt x="22" y="39"/>
                    <a:pt x="14" y="47"/>
                  </a:cubicBezTo>
                  <a:cubicBezTo>
                    <a:pt x="0" y="63"/>
                    <a:pt x="4" y="85"/>
                    <a:pt x="13" y="101"/>
                  </a:cubicBezTo>
                  <a:cubicBezTo>
                    <a:pt x="24" y="120"/>
                    <a:pt x="43" y="137"/>
                    <a:pt x="65" y="141"/>
                  </a:cubicBezTo>
                  <a:cubicBezTo>
                    <a:pt x="82" y="144"/>
                    <a:pt x="94" y="133"/>
                    <a:pt x="98" y="118"/>
                  </a:cubicBezTo>
                  <a:cubicBezTo>
                    <a:pt x="117" y="117"/>
                    <a:pt x="131" y="111"/>
                    <a:pt x="138" y="92"/>
                  </a:cubicBezTo>
                  <a:cubicBezTo>
                    <a:pt x="143" y="76"/>
                    <a:pt x="139" y="57"/>
                    <a:pt x="131" y="42"/>
                  </a:cubicBezTo>
                  <a:close/>
                  <a:moveTo>
                    <a:pt x="7" y="13"/>
                  </a:moveTo>
                  <a:cubicBezTo>
                    <a:pt x="9" y="10"/>
                    <a:pt x="11" y="8"/>
                    <a:pt x="15" y="8"/>
                  </a:cubicBezTo>
                  <a:cubicBezTo>
                    <a:pt x="20" y="7"/>
                    <a:pt x="25" y="10"/>
                    <a:pt x="30" y="12"/>
                  </a:cubicBezTo>
                  <a:cubicBezTo>
                    <a:pt x="37" y="16"/>
                    <a:pt x="43" y="21"/>
                    <a:pt x="47" y="27"/>
                  </a:cubicBezTo>
                  <a:cubicBezTo>
                    <a:pt x="37" y="18"/>
                    <a:pt x="20" y="10"/>
                    <a:pt x="7" y="13"/>
                  </a:cubicBezTo>
                  <a:close/>
                  <a:moveTo>
                    <a:pt x="132" y="81"/>
                  </a:moveTo>
                  <a:cubicBezTo>
                    <a:pt x="131" y="101"/>
                    <a:pt x="117" y="109"/>
                    <a:pt x="99" y="111"/>
                  </a:cubicBezTo>
                  <a:cubicBezTo>
                    <a:pt x="100" y="108"/>
                    <a:pt x="100" y="106"/>
                    <a:pt x="100" y="103"/>
                  </a:cubicBezTo>
                  <a:cubicBezTo>
                    <a:pt x="100" y="100"/>
                    <a:pt x="96" y="100"/>
                    <a:pt x="95" y="102"/>
                  </a:cubicBezTo>
                  <a:cubicBezTo>
                    <a:pt x="92" y="122"/>
                    <a:pt x="83" y="139"/>
                    <a:pt x="60" y="133"/>
                  </a:cubicBezTo>
                  <a:cubicBezTo>
                    <a:pt x="44" y="129"/>
                    <a:pt x="30" y="114"/>
                    <a:pt x="21" y="101"/>
                  </a:cubicBezTo>
                  <a:cubicBezTo>
                    <a:pt x="11" y="86"/>
                    <a:pt x="7" y="67"/>
                    <a:pt x="19" y="52"/>
                  </a:cubicBezTo>
                  <a:cubicBezTo>
                    <a:pt x="28" y="41"/>
                    <a:pt x="40" y="38"/>
                    <a:pt x="52" y="38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9" y="38"/>
                    <a:pt x="64" y="39"/>
                    <a:pt x="68" y="40"/>
                  </a:cubicBezTo>
                  <a:cubicBezTo>
                    <a:pt x="70" y="40"/>
                    <a:pt x="71" y="38"/>
                    <a:pt x="69" y="37"/>
                  </a:cubicBezTo>
                  <a:cubicBezTo>
                    <a:pt x="67" y="35"/>
                    <a:pt x="64" y="34"/>
                    <a:pt x="61" y="34"/>
                  </a:cubicBezTo>
                  <a:cubicBezTo>
                    <a:pt x="71" y="25"/>
                    <a:pt x="81" y="17"/>
                    <a:pt x="95" y="19"/>
                  </a:cubicBezTo>
                  <a:cubicBezTo>
                    <a:pt x="108" y="22"/>
                    <a:pt x="117" y="33"/>
                    <a:pt x="123" y="43"/>
                  </a:cubicBezTo>
                  <a:cubicBezTo>
                    <a:pt x="130" y="54"/>
                    <a:pt x="133" y="68"/>
                    <a:pt x="132" y="8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0"/>
            <p:cNvSpPr/>
            <p:nvPr/>
          </p:nvSpPr>
          <p:spPr>
            <a:xfrm>
              <a:off x="5197320" y="-14400"/>
              <a:ext cx="284040" cy="360360"/>
            </a:xfrm>
            <a:custGeom>
              <a:rect b="b" l="l" r="r" t="t"/>
              <a:pathLst>
                <a:path extrusionOk="0" h="85" w="67">
                  <a:moveTo>
                    <a:pt x="36" y="82"/>
                  </a:moveTo>
                  <a:cubicBezTo>
                    <a:pt x="36" y="84"/>
                    <a:pt x="39" y="85"/>
                    <a:pt x="40" y="83"/>
                  </a:cubicBezTo>
                  <a:cubicBezTo>
                    <a:pt x="67" y="52"/>
                    <a:pt x="43" y="19"/>
                    <a:pt x="14" y="1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0" y="31"/>
                    <a:pt x="10" y="65"/>
                    <a:pt x="36" y="82"/>
                  </a:cubicBezTo>
                  <a:close/>
                  <a:moveTo>
                    <a:pt x="15" y="8"/>
                  </a:moveTo>
                  <a:cubicBezTo>
                    <a:pt x="38" y="22"/>
                    <a:pt x="55" y="47"/>
                    <a:pt x="41" y="72"/>
                  </a:cubicBezTo>
                  <a:cubicBezTo>
                    <a:pt x="38" y="52"/>
                    <a:pt x="30" y="32"/>
                    <a:pt x="20" y="15"/>
                  </a:cubicBezTo>
                  <a:cubicBezTo>
                    <a:pt x="19" y="15"/>
                    <a:pt x="17" y="15"/>
                    <a:pt x="18" y="16"/>
                  </a:cubicBezTo>
                  <a:cubicBezTo>
                    <a:pt x="25" y="37"/>
                    <a:pt x="34" y="56"/>
                    <a:pt x="37" y="78"/>
                  </a:cubicBezTo>
                  <a:cubicBezTo>
                    <a:pt x="20" y="56"/>
                    <a:pt x="8" y="36"/>
                    <a:pt x="15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0"/>
            <p:cNvSpPr/>
            <p:nvPr/>
          </p:nvSpPr>
          <p:spPr>
            <a:xfrm>
              <a:off x="5180040" y="493560"/>
              <a:ext cx="88920" cy="88920"/>
            </a:xfrm>
            <a:custGeom>
              <a:rect b="b" l="l" r="r" t="t"/>
              <a:pathLst>
                <a:path extrusionOk="0" h="21" w="21">
                  <a:moveTo>
                    <a:pt x="11" y="20"/>
                  </a:moveTo>
                  <a:cubicBezTo>
                    <a:pt x="16" y="19"/>
                    <a:pt x="21" y="13"/>
                    <a:pt x="19" y="8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5"/>
                    <a:pt x="0" y="21"/>
                    <a:pt x="11" y="20"/>
                  </a:cubicBezTo>
                  <a:close/>
                  <a:moveTo>
                    <a:pt x="6" y="11"/>
                  </a:moveTo>
                  <a:cubicBezTo>
                    <a:pt x="6" y="8"/>
                    <a:pt x="6" y="6"/>
                    <a:pt x="8" y="3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8" y="12"/>
                    <a:pt x="13" y="16"/>
                    <a:pt x="9" y="17"/>
                  </a:cubicBezTo>
                  <a:cubicBezTo>
                    <a:pt x="6" y="17"/>
                    <a:pt x="6" y="13"/>
                    <a:pt x="6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0"/>
            <p:cNvSpPr/>
            <p:nvPr/>
          </p:nvSpPr>
          <p:spPr>
            <a:xfrm>
              <a:off x="5214960" y="592200"/>
              <a:ext cx="75960" cy="139680"/>
            </a:xfrm>
            <a:custGeom>
              <a:rect b="b" l="l" r="r" t="t"/>
              <a:pathLst>
                <a:path extrusionOk="0" h="33" w="18">
                  <a:moveTo>
                    <a:pt x="8" y="5"/>
                  </a:moveTo>
                  <a:cubicBezTo>
                    <a:pt x="8" y="5"/>
                    <a:pt x="6" y="5"/>
                    <a:pt x="7" y="6"/>
                  </a:cubicBezTo>
                  <a:cubicBezTo>
                    <a:pt x="9" y="12"/>
                    <a:pt x="14" y="17"/>
                    <a:pt x="15" y="23"/>
                  </a:cubicBezTo>
                  <a:cubicBezTo>
                    <a:pt x="16" y="25"/>
                    <a:pt x="15" y="28"/>
                    <a:pt x="12" y="26"/>
                  </a:cubicBezTo>
                  <a:cubicBezTo>
                    <a:pt x="10" y="25"/>
                    <a:pt x="8" y="23"/>
                    <a:pt x="7" y="20"/>
                  </a:cubicBezTo>
                  <a:cubicBezTo>
                    <a:pt x="5" y="17"/>
                    <a:pt x="4" y="13"/>
                    <a:pt x="3" y="10"/>
                  </a:cubicBezTo>
                  <a:cubicBezTo>
                    <a:pt x="3" y="8"/>
                    <a:pt x="2" y="6"/>
                    <a:pt x="3" y="4"/>
                  </a:cubicBezTo>
                  <a:cubicBezTo>
                    <a:pt x="3" y="2"/>
                    <a:pt x="6" y="4"/>
                    <a:pt x="7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1" y="12"/>
                    <a:pt x="3" y="18"/>
                    <a:pt x="6" y="22"/>
                  </a:cubicBezTo>
                  <a:cubicBezTo>
                    <a:pt x="7" y="24"/>
                    <a:pt x="15" y="33"/>
                    <a:pt x="17" y="28"/>
                  </a:cubicBezTo>
                  <a:cubicBezTo>
                    <a:pt x="18" y="25"/>
                    <a:pt x="17" y="22"/>
                    <a:pt x="16" y="19"/>
                  </a:cubicBezTo>
                  <a:cubicBezTo>
                    <a:pt x="14" y="14"/>
                    <a:pt x="11" y="9"/>
                    <a:pt x="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3" name="Google Shape;1303;p10"/>
          <p:cNvSpPr/>
          <p:nvPr/>
        </p:nvSpPr>
        <p:spPr>
          <a:xfrm>
            <a:off x="8204040" y="536400"/>
            <a:ext cx="535320" cy="547920"/>
          </a:xfrm>
          <a:custGeom>
            <a:rect b="b" l="l" r="r" t="t"/>
            <a:pathLst>
              <a:path extrusionOk="0" h="129" w="126">
                <a:moveTo>
                  <a:pt x="57" y="69"/>
                </a:moveTo>
                <a:cubicBezTo>
                  <a:pt x="57" y="67"/>
                  <a:pt x="59" y="66"/>
                  <a:pt x="61" y="67"/>
                </a:cubicBezTo>
                <a:cubicBezTo>
                  <a:pt x="69" y="69"/>
                  <a:pt x="75" y="77"/>
                  <a:pt x="79" y="86"/>
                </a:cubicBezTo>
                <a:cubicBezTo>
                  <a:pt x="77" y="76"/>
                  <a:pt x="76" y="66"/>
                  <a:pt x="78" y="57"/>
                </a:cubicBezTo>
                <a:cubicBezTo>
                  <a:pt x="79" y="55"/>
                  <a:pt x="82" y="54"/>
                  <a:pt x="83" y="55"/>
                </a:cubicBezTo>
                <a:cubicBezTo>
                  <a:pt x="99" y="66"/>
                  <a:pt x="99" y="89"/>
                  <a:pt x="102" y="107"/>
                </a:cubicBezTo>
                <a:cubicBezTo>
                  <a:pt x="105" y="106"/>
                  <a:pt x="109" y="105"/>
                  <a:pt x="113" y="104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9" y="84"/>
                  <a:pt x="124" y="74"/>
                  <a:pt x="125" y="63"/>
                </a:cubicBezTo>
                <a:cubicBezTo>
                  <a:pt x="126" y="34"/>
                  <a:pt x="104" y="0"/>
                  <a:pt x="71" y="4"/>
                </a:cubicBezTo>
                <a:cubicBezTo>
                  <a:pt x="41" y="8"/>
                  <a:pt x="0" y="39"/>
                  <a:pt x="11" y="74"/>
                </a:cubicBezTo>
                <a:cubicBezTo>
                  <a:pt x="18" y="96"/>
                  <a:pt x="37" y="106"/>
                  <a:pt x="52" y="121"/>
                </a:cubicBezTo>
                <a:cubicBezTo>
                  <a:pt x="62" y="129"/>
                  <a:pt x="62" y="129"/>
                  <a:pt x="62" y="129"/>
                </a:cubicBezTo>
                <a:cubicBezTo>
                  <a:pt x="66" y="125"/>
                  <a:pt x="71" y="121"/>
                  <a:pt x="76" y="118"/>
                </a:cubicBezTo>
                <a:cubicBezTo>
                  <a:pt x="64" y="105"/>
                  <a:pt x="53" y="86"/>
                  <a:pt x="57" y="69"/>
                </a:cubicBezTo>
                <a:close/>
                <a:moveTo>
                  <a:pt x="39" y="79"/>
                </a:moveTo>
                <a:cubicBezTo>
                  <a:pt x="35" y="85"/>
                  <a:pt x="27" y="85"/>
                  <a:pt x="23" y="79"/>
                </a:cubicBezTo>
                <a:cubicBezTo>
                  <a:pt x="20" y="74"/>
                  <a:pt x="18" y="66"/>
                  <a:pt x="22" y="62"/>
                </a:cubicBezTo>
                <a:cubicBezTo>
                  <a:pt x="23" y="59"/>
                  <a:pt x="26" y="57"/>
                  <a:pt x="28" y="57"/>
                </a:cubicBezTo>
                <a:cubicBezTo>
                  <a:pt x="31" y="57"/>
                  <a:pt x="34" y="58"/>
                  <a:pt x="36" y="60"/>
                </a:cubicBezTo>
                <a:cubicBezTo>
                  <a:pt x="40" y="65"/>
                  <a:pt x="43" y="73"/>
                  <a:pt x="39" y="79"/>
                </a:cubicBezTo>
                <a:close/>
                <a:moveTo>
                  <a:pt x="51" y="34"/>
                </a:moveTo>
                <a:cubicBezTo>
                  <a:pt x="49" y="40"/>
                  <a:pt x="45" y="47"/>
                  <a:pt x="39" y="49"/>
                </a:cubicBezTo>
                <a:cubicBezTo>
                  <a:pt x="33" y="51"/>
                  <a:pt x="27" y="47"/>
                  <a:pt x="28" y="41"/>
                </a:cubicBezTo>
                <a:cubicBezTo>
                  <a:pt x="29" y="35"/>
                  <a:pt x="34" y="28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5"/>
                  <a:pt x="41" y="25"/>
                  <a:pt x="41" y="25"/>
                </a:cubicBezTo>
                <a:cubicBezTo>
                  <a:pt x="47" y="21"/>
                  <a:pt x="51" y="30"/>
                  <a:pt x="51" y="3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4" name="Google Shape;1304;p10"/>
          <p:cNvSpPr/>
          <p:nvPr/>
        </p:nvSpPr>
        <p:spPr>
          <a:xfrm>
            <a:off x="8467560" y="855720"/>
            <a:ext cx="84240" cy="169920"/>
          </a:xfrm>
          <a:custGeom>
            <a:rect b="b" l="l" r="r" t="t"/>
            <a:pathLst>
              <a:path extrusionOk="0" h="40" w="2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5" name="Google Shape;1305;p10"/>
          <p:cNvSpPr/>
          <p:nvPr/>
        </p:nvSpPr>
        <p:spPr>
          <a:xfrm>
            <a:off x="8556480" y="812880"/>
            <a:ext cx="55800" cy="187200"/>
          </a:xfrm>
          <a:custGeom>
            <a:rect b="b" l="l" r="r" t="t"/>
            <a:pathLst>
              <a:path extrusionOk="0" h="44" w="13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6" name="Google Shape;1306;p10"/>
          <p:cNvSpPr/>
          <p:nvPr/>
        </p:nvSpPr>
        <p:spPr>
          <a:xfrm>
            <a:off x="8340840" y="655560"/>
            <a:ext cx="55440" cy="68400"/>
          </a:xfrm>
          <a:custGeom>
            <a:rect b="b" l="l" r="r" t="t"/>
            <a:pathLst>
              <a:path extrusionOk="0" h="16" w="13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6" y="3"/>
                  <a:pt x="3" y="7"/>
                  <a:pt x="2" y="10"/>
                </a:cubicBezTo>
                <a:cubicBezTo>
                  <a:pt x="1" y="11"/>
                  <a:pt x="0" y="14"/>
                  <a:pt x="1" y="15"/>
                </a:cubicBezTo>
                <a:cubicBezTo>
                  <a:pt x="2" y="16"/>
                  <a:pt x="5" y="16"/>
                  <a:pt x="6" y="15"/>
                </a:cubicBezTo>
                <a:cubicBezTo>
                  <a:pt x="9" y="14"/>
                  <a:pt x="12" y="10"/>
                  <a:pt x="13" y="6"/>
                </a:cubicBezTo>
                <a:cubicBezTo>
                  <a:pt x="13" y="5"/>
                  <a:pt x="13" y="3"/>
                  <a:pt x="12" y="2"/>
                </a:cubicBezTo>
                <a:cubicBezTo>
                  <a:pt x="12" y="1"/>
                  <a:pt x="10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7" name="Google Shape;1307;p10"/>
          <p:cNvSpPr/>
          <p:nvPr/>
        </p:nvSpPr>
        <p:spPr>
          <a:xfrm>
            <a:off x="8310600" y="800280"/>
            <a:ext cx="46080" cy="75960"/>
          </a:xfrm>
          <a:custGeom>
            <a:rect b="b" l="l" r="r" t="t"/>
            <a:pathLst>
              <a:path extrusionOk="0" h="18" w="11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10"/>
          <p:cNvSpPr/>
          <p:nvPr/>
        </p:nvSpPr>
        <p:spPr>
          <a:xfrm>
            <a:off x="8561520" y="969840"/>
            <a:ext cx="20520" cy="42840"/>
          </a:xfrm>
          <a:custGeom>
            <a:rect b="b" l="l" r="r" t="t"/>
            <a:pathLst>
              <a:path extrusionOk="0" h="10" w="5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10"/>
          <p:cNvSpPr/>
          <p:nvPr/>
        </p:nvSpPr>
        <p:spPr>
          <a:xfrm>
            <a:off x="8485200" y="1012680"/>
            <a:ext cx="249120" cy="203400"/>
          </a:xfrm>
          <a:custGeom>
            <a:rect b="b" l="l" r="r" t="t"/>
            <a:pathLst>
              <a:path extrusionOk="0" h="48" w="59">
                <a:moveTo>
                  <a:pt x="59" y="27"/>
                </a:moveTo>
                <a:cubicBezTo>
                  <a:pt x="58" y="24"/>
                  <a:pt x="57" y="21"/>
                  <a:pt x="55" y="18"/>
                </a:cubicBezTo>
                <a:cubicBezTo>
                  <a:pt x="48" y="18"/>
                  <a:pt x="41" y="18"/>
                  <a:pt x="34" y="20"/>
                </a:cubicBezTo>
                <a:cubicBezTo>
                  <a:pt x="29" y="22"/>
                  <a:pt x="24" y="24"/>
                  <a:pt x="20" y="28"/>
                </a:cubicBezTo>
                <a:cubicBezTo>
                  <a:pt x="18" y="30"/>
                  <a:pt x="17" y="32"/>
                  <a:pt x="15" y="34"/>
                </a:cubicBezTo>
                <a:cubicBezTo>
                  <a:pt x="14" y="34"/>
                  <a:pt x="13" y="33"/>
                  <a:pt x="13" y="32"/>
                </a:cubicBezTo>
                <a:cubicBezTo>
                  <a:pt x="12" y="23"/>
                  <a:pt x="24" y="16"/>
                  <a:pt x="32" y="13"/>
                </a:cubicBezTo>
                <a:cubicBezTo>
                  <a:pt x="38" y="11"/>
                  <a:pt x="46" y="10"/>
                  <a:pt x="53" y="11"/>
                </a:cubicBezTo>
                <a:cubicBezTo>
                  <a:pt x="51" y="8"/>
                  <a:pt x="50" y="4"/>
                  <a:pt x="49" y="0"/>
                </a:cubicBezTo>
                <a:cubicBezTo>
                  <a:pt x="44" y="1"/>
                  <a:pt x="40" y="2"/>
                  <a:pt x="35" y="3"/>
                </a:cubicBezTo>
                <a:cubicBezTo>
                  <a:pt x="22" y="7"/>
                  <a:pt x="9" y="14"/>
                  <a:pt x="0" y="24"/>
                </a:cubicBezTo>
                <a:cubicBezTo>
                  <a:pt x="4" y="32"/>
                  <a:pt x="8" y="40"/>
                  <a:pt x="11" y="48"/>
                </a:cubicBezTo>
                <a:cubicBezTo>
                  <a:pt x="20" y="36"/>
                  <a:pt x="44" y="26"/>
                  <a:pt x="59" y="27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10"/>
          <p:cNvSpPr/>
          <p:nvPr/>
        </p:nvSpPr>
        <p:spPr>
          <a:xfrm>
            <a:off x="8551800" y="1165320"/>
            <a:ext cx="195480" cy="110880"/>
          </a:xfrm>
          <a:custGeom>
            <a:rect b="b" l="l" r="r" t="t"/>
            <a:pathLst>
              <a:path extrusionOk="0" h="26" w="46">
                <a:moveTo>
                  <a:pt x="0" y="21"/>
                </a:moveTo>
                <a:cubicBezTo>
                  <a:pt x="16" y="26"/>
                  <a:pt x="33" y="23"/>
                  <a:pt x="44" y="5"/>
                </a:cubicBezTo>
                <a:cubicBezTo>
                  <a:pt x="45" y="4"/>
                  <a:pt x="45" y="2"/>
                  <a:pt x="46" y="0"/>
                </a:cubicBezTo>
                <a:cubicBezTo>
                  <a:pt x="37" y="1"/>
                  <a:pt x="29" y="1"/>
                  <a:pt x="20" y="5"/>
                </a:cubicBezTo>
                <a:cubicBezTo>
                  <a:pt x="11" y="8"/>
                  <a:pt x="5" y="13"/>
                  <a:pt x="0" y="21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1" name="Google Shape;1311;p10"/>
          <p:cNvSpPr/>
          <p:nvPr/>
        </p:nvSpPr>
        <p:spPr>
          <a:xfrm>
            <a:off x="8196120" y="495360"/>
            <a:ext cx="598680" cy="809640"/>
          </a:xfrm>
          <a:custGeom>
            <a:rect b="b" l="l" r="r" t="t"/>
            <a:pathLst>
              <a:path extrusionOk="0" h="191" w="141">
                <a:moveTo>
                  <a:pt x="131" y="139"/>
                </a:moveTo>
                <a:cubicBezTo>
                  <a:pt x="128" y="133"/>
                  <a:pt x="126" y="127"/>
                  <a:pt x="124" y="122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2" y="106"/>
                  <a:pt x="132" y="93"/>
                  <a:pt x="134" y="78"/>
                </a:cubicBezTo>
                <a:cubicBezTo>
                  <a:pt x="135" y="65"/>
                  <a:pt x="135" y="50"/>
                  <a:pt x="128" y="38"/>
                </a:cubicBezTo>
                <a:cubicBezTo>
                  <a:pt x="114" y="11"/>
                  <a:pt x="86" y="0"/>
                  <a:pt x="57" y="10"/>
                </a:cubicBezTo>
                <a:cubicBezTo>
                  <a:pt x="30" y="18"/>
                  <a:pt x="8" y="42"/>
                  <a:pt x="4" y="70"/>
                </a:cubicBezTo>
                <a:cubicBezTo>
                  <a:pt x="0" y="104"/>
                  <a:pt x="37" y="127"/>
                  <a:pt x="60" y="145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5" y="155"/>
                  <a:pt x="66" y="158"/>
                  <a:pt x="68" y="162"/>
                </a:cubicBezTo>
                <a:cubicBezTo>
                  <a:pt x="69" y="165"/>
                  <a:pt x="70" y="168"/>
                  <a:pt x="72" y="17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5"/>
                  <a:pt x="80" y="185"/>
                  <a:pt x="80" y="185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96" y="191"/>
                  <a:pt x="108" y="190"/>
                  <a:pt x="119" y="183"/>
                </a:cubicBezTo>
                <a:cubicBezTo>
                  <a:pt x="125" y="179"/>
                  <a:pt x="131" y="173"/>
                  <a:pt x="136" y="165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4" y="144"/>
                  <a:pt x="132" y="141"/>
                  <a:pt x="131" y="139"/>
                </a:cubicBezTo>
                <a:close/>
                <a:moveTo>
                  <a:pt x="64" y="139"/>
                </a:moveTo>
                <a:cubicBezTo>
                  <a:pt x="54" y="131"/>
                  <a:pt x="54" y="131"/>
                  <a:pt x="54" y="131"/>
                </a:cubicBezTo>
                <a:cubicBezTo>
                  <a:pt x="39" y="116"/>
                  <a:pt x="20" y="106"/>
                  <a:pt x="13" y="84"/>
                </a:cubicBezTo>
                <a:cubicBezTo>
                  <a:pt x="2" y="49"/>
                  <a:pt x="43" y="18"/>
                  <a:pt x="73" y="14"/>
                </a:cubicBezTo>
                <a:cubicBezTo>
                  <a:pt x="106" y="10"/>
                  <a:pt x="128" y="44"/>
                  <a:pt x="127" y="73"/>
                </a:cubicBezTo>
                <a:cubicBezTo>
                  <a:pt x="126" y="84"/>
                  <a:pt x="121" y="94"/>
                  <a:pt x="118" y="10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1" y="115"/>
                  <a:pt x="107" y="116"/>
                  <a:pt x="104" y="117"/>
                </a:cubicBezTo>
                <a:cubicBezTo>
                  <a:pt x="101" y="99"/>
                  <a:pt x="101" y="76"/>
                  <a:pt x="85" y="65"/>
                </a:cubicBezTo>
                <a:cubicBezTo>
                  <a:pt x="84" y="64"/>
                  <a:pt x="81" y="65"/>
                  <a:pt x="80" y="67"/>
                </a:cubicBezTo>
                <a:cubicBezTo>
                  <a:pt x="78" y="76"/>
                  <a:pt x="79" y="86"/>
                  <a:pt x="81" y="96"/>
                </a:cubicBezTo>
                <a:cubicBezTo>
                  <a:pt x="77" y="87"/>
                  <a:pt x="71" y="79"/>
                  <a:pt x="63" y="77"/>
                </a:cubicBezTo>
                <a:cubicBezTo>
                  <a:pt x="61" y="76"/>
                  <a:pt x="59" y="77"/>
                  <a:pt x="59" y="79"/>
                </a:cubicBezTo>
                <a:cubicBezTo>
                  <a:pt x="55" y="96"/>
                  <a:pt x="66" y="115"/>
                  <a:pt x="78" y="128"/>
                </a:cubicBezTo>
                <a:cubicBezTo>
                  <a:pt x="73" y="131"/>
                  <a:pt x="68" y="135"/>
                  <a:pt x="64" y="139"/>
                </a:cubicBezTo>
                <a:close/>
                <a:moveTo>
                  <a:pt x="86" y="75"/>
                </a:moveTo>
                <a:cubicBezTo>
                  <a:pt x="95" y="86"/>
                  <a:pt x="94" y="105"/>
                  <a:pt x="98" y="118"/>
                </a:cubicBezTo>
                <a:cubicBezTo>
                  <a:pt x="98" y="118"/>
                  <a:pt x="97" y="118"/>
                  <a:pt x="97" y="118"/>
                </a:cubicBezTo>
                <a:cubicBezTo>
                  <a:pt x="96" y="119"/>
                  <a:pt x="96" y="119"/>
                  <a:pt x="95" y="119"/>
                </a:cubicBezTo>
                <a:cubicBezTo>
                  <a:pt x="91" y="105"/>
                  <a:pt x="85" y="90"/>
                  <a:pt x="86" y="75"/>
                </a:cubicBezTo>
                <a:close/>
                <a:moveTo>
                  <a:pt x="91" y="121"/>
                </a:moveTo>
                <a:cubicBezTo>
                  <a:pt x="90" y="121"/>
                  <a:pt x="89" y="122"/>
                  <a:pt x="88" y="122"/>
                </a:cubicBezTo>
                <a:cubicBezTo>
                  <a:pt x="88" y="119"/>
                  <a:pt x="87" y="115"/>
                  <a:pt x="86" y="112"/>
                </a:cubicBezTo>
                <a:cubicBezTo>
                  <a:pt x="88" y="115"/>
                  <a:pt x="89" y="118"/>
                  <a:pt x="91" y="121"/>
                </a:cubicBezTo>
                <a:close/>
                <a:moveTo>
                  <a:pt x="84" y="124"/>
                </a:moveTo>
                <a:cubicBezTo>
                  <a:pt x="84" y="124"/>
                  <a:pt x="83" y="124"/>
                  <a:pt x="83" y="125"/>
                </a:cubicBezTo>
                <a:cubicBezTo>
                  <a:pt x="75" y="113"/>
                  <a:pt x="64" y="99"/>
                  <a:pt x="65" y="85"/>
                </a:cubicBezTo>
                <a:cubicBezTo>
                  <a:pt x="76" y="92"/>
                  <a:pt x="80" y="113"/>
                  <a:pt x="84" y="124"/>
                </a:cubicBezTo>
                <a:close/>
                <a:moveTo>
                  <a:pt x="79" y="170"/>
                </a:moveTo>
                <a:cubicBezTo>
                  <a:pt x="76" y="162"/>
                  <a:pt x="72" y="154"/>
                  <a:pt x="68" y="146"/>
                </a:cubicBezTo>
                <a:cubicBezTo>
                  <a:pt x="77" y="136"/>
                  <a:pt x="90" y="129"/>
                  <a:pt x="103" y="125"/>
                </a:cubicBezTo>
                <a:cubicBezTo>
                  <a:pt x="108" y="124"/>
                  <a:pt x="112" y="123"/>
                  <a:pt x="117" y="122"/>
                </a:cubicBezTo>
                <a:cubicBezTo>
                  <a:pt x="118" y="126"/>
                  <a:pt x="119" y="130"/>
                  <a:pt x="121" y="133"/>
                </a:cubicBezTo>
                <a:cubicBezTo>
                  <a:pt x="114" y="132"/>
                  <a:pt x="106" y="133"/>
                  <a:pt x="100" y="135"/>
                </a:cubicBezTo>
                <a:cubicBezTo>
                  <a:pt x="92" y="138"/>
                  <a:pt x="80" y="145"/>
                  <a:pt x="81" y="154"/>
                </a:cubicBezTo>
                <a:cubicBezTo>
                  <a:pt x="81" y="155"/>
                  <a:pt x="82" y="156"/>
                  <a:pt x="83" y="156"/>
                </a:cubicBezTo>
                <a:cubicBezTo>
                  <a:pt x="85" y="154"/>
                  <a:pt x="86" y="152"/>
                  <a:pt x="88" y="150"/>
                </a:cubicBezTo>
                <a:cubicBezTo>
                  <a:pt x="92" y="146"/>
                  <a:pt x="97" y="144"/>
                  <a:pt x="102" y="142"/>
                </a:cubicBezTo>
                <a:cubicBezTo>
                  <a:pt x="109" y="140"/>
                  <a:pt x="116" y="140"/>
                  <a:pt x="123" y="140"/>
                </a:cubicBezTo>
                <a:cubicBezTo>
                  <a:pt x="125" y="143"/>
                  <a:pt x="126" y="146"/>
                  <a:pt x="127" y="149"/>
                </a:cubicBezTo>
                <a:cubicBezTo>
                  <a:pt x="112" y="148"/>
                  <a:pt x="88" y="158"/>
                  <a:pt x="79" y="170"/>
                </a:cubicBezTo>
                <a:close/>
                <a:moveTo>
                  <a:pt x="128" y="163"/>
                </a:moveTo>
                <a:cubicBezTo>
                  <a:pt x="117" y="181"/>
                  <a:pt x="100" y="184"/>
                  <a:pt x="84" y="179"/>
                </a:cubicBezTo>
                <a:cubicBezTo>
                  <a:pt x="89" y="171"/>
                  <a:pt x="95" y="166"/>
                  <a:pt x="104" y="163"/>
                </a:cubicBezTo>
                <a:cubicBezTo>
                  <a:pt x="113" y="159"/>
                  <a:pt x="121" y="159"/>
                  <a:pt x="130" y="158"/>
                </a:cubicBezTo>
                <a:cubicBezTo>
                  <a:pt x="129" y="160"/>
                  <a:pt x="129" y="162"/>
                  <a:pt x="128" y="16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p10"/>
          <p:cNvSpPr/>
          <p:nvPr/>
        </p:nvSpPr>
        <p:spPr>
          <a:xfrm>
            <a:off x="8318520" y="627120"/>
            <a:ext cx="103320" cy="127080"/>
          </a:xfrm>
          <a:custGeom>
            <a:rect b="b" l="l" r="r" t="t"/>
            <a:pathLst>
              <a:path extrusionOk="0" h="30" w="24">
                <a:moveTo>
                  <a:pt x="14" y="4"/>
                </a:moveTo>
                <a:cubicBezTo>
                  <a:pt x="14" y="4"/>
                  <a:pt x="14" y="4"/>
                  <a:pt x="13" y="5"/>
                </a:cubicBezTo>
                <a:cubicBezTo>
                  <a:pt x="13" y="5"/>
                  <a:pt x="13" y="5"/>
                  <a:pt x="12" y="5"/>
                </a:cubicBezTo>
                <a:cubicBezTo>
                  <a:pt x="7" y="7"/>
                  <a:pt x="2" y="14"/>
                  <a:pt x="1" y="20"/>
                </a:cubicBezTo>
                <a:cubicBezTo>
                  <a:pt x="0" y="26"/>
                  <a:pt x="6" y="30"/>
                  <a:pt x="12" y="28"/>
                </a:cubicBezTo>
                <a:cubicBezTo>
                  <a:pt x="18" y="26"/>
                  <a:pt x="22" y="19"/>
                  <a:pt x="24" y="13"/>
                </a:cubicBezTo>
                <a:cubicBezTo>
                  <a:pt x="24" y="9"/>
                  <a:pt x="20" y="0"/>
                  <a:pt x="14" y="4"/>
                </a:cubicBezTo>
                <a:close/>
                <a:moveTo>
                  <a:pt x="18" y="13"/>
                </a:moveTo>
                <a:cubicBezTo>
                  <a:pt x="17" y="17"/>
                  <a:pt x="14" y="21"/>
                  <a:pt x="11" y="22"/>
                </a:cubicBezTo>
                <a:cubicBezTo>
                  <a:pt x="10" y="23"/>
                  <a:pt x="7" y="23"/>
                  <a:pt x="6" y="22"/>
                </a:cubicBezTo>
                <a:cubicBezTo>
                  <a:pt x="5" y="21"/>
                  <a:pt x="6" y="18"/>
                  <a:pt x="7" y="17"/>
                </a:cubicBezTo>
                <a:cubicBezTo>
                  <a:pt x="8" y="14"/>
                  <a:pt x="11" y="10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7" y="8"/>
                  <a:pt x="17" y="9"/>
                </a:cubicBezTo>
                <a:cubicBezTo>
                  <a:pt x="18" y="10"/>
                  <a:pt x="18" y="12"/>
                  <a:pt x="18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p10"/>
          <p:cNvSpPr/>
          <p:nvPr/>
        </p:nvSpPr>
        <p:spPr>
          <a:xfrm>
            <a:off x="8280360" y="779400"/>
            <a:ext cx="106560" cy="119160"/>
          </a:xfrm>
          <a:custGeom>
            <a:rect b="b" l="l" r="r" t="t"/>
            <a:pathLst>
              <a:path extrusionOk="0" h="28" w="25">
                <a:moveTo>
                  <a:pt x="10" y="0"/>
                </a:moveTo>
                <a:cubicBezTo>
                  <a:pt x="8" y="0"/>
                  <a:pt x="5" y="2"/>
                  <a:pt x="4" y="5"/>
                </a:cubicBezTo>
                <a:cubicBezTo>
                  <a:pt x="0" y="9"/>
                  <a:pt x="2" y="17"/>
                  <a:pt x="5" y="22"/>
                </a:cubicBezTo>
                <a:cubicBezTo>
                  <a:pt x="9" y="28"/>
                  <a:pt x="17" y="28"/>
                  <a:pt x="21" y="22"/>
                </a:cubicBezTo>
                <a:cubicBezTo>
                  <a:pt x="25" y="16"/>
                  <a:pt x="22" y="8"/>
                  <a:pt x="18" y="3"/>
                </a:cubicBezTo>
                <a:cubicBezTo>
                  <a:pt x="16" y="1"/>
                  <a:pt x="13" y="0"/>
                  <a:pt x="10" y="0"/>
                </a:cubicBezTo>
                <a:close/>
                <a:moveTo>
                  <a:pt x="17" y="18"/>
                </a:moveTo>
                <a:cubicBezTo>
                  <a:pt x="15" y="23"/>
                  <a:pt x="11" y="21"/>
                  <a:pt x="9" y="18"/>
                </a:cubicBezTo>
                <a:cubicBezTo>
                  <a:pt x="7" y="15"/>
                  <a:pt x="7" y="11"/>
                  <a:pt x="8" y="7"/>
                </a:cubicBezTo>
                <a:cubicBezTo>
                  <a:pt x="9" y="7"/>
                  <a:pt x="10" y="6"/>
                  <a:pt x="11" y="6"/>
                </a:cubicBezTo>
                <a:cubicBezTo>
                  <a:pt x="12" y="5"/>
                  <a:pt x="13" y="7"/>
                  <a:pt x="14" y="8"/>
                </a:cubicBezTo>
                <a:cubicBezTo>
                  <a:pt x="16" y="10"/>
                  <a:pt x="18" y="15"/>
                  <a:pt x="17" y="1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p10"/>
          <p:cNvSpPr/>
          <p:nvPr/>
        </p:nvSpPr>
        <p:spPr>
          <a:xfrm>
            <a:off x="8883720" y="757080"/>
            <a:ext cx="177840" cy="60480"/>
          </a:xfrm>
          <a:custGeom>
            <a:rect b="b" l="l" r="r" t="t"/>
            <a:pathLst>
              <a:path extrusionOk="0" h="14" w="42">
                <a:moveTo>
                  <a:pt x="39" y="0"/>
                </a:moveTo>
                <a:cubicBezTo>
                  <a:pt x="27" y="0"/>
                  <a:pt x="15" y="5"/>
                  <a:pt x="3" y="9"/>
                </a:cubicBezTo>
                <a:cubicBezTo>
                  <a:pt x="0" y="10"/>
                  <a:pt x="1" y="14"/>
                  <a:pt x="4" y="13"/>
                </a:cubicBezTo>
                <a:cubicBezTo>
                  <a:pt x="16" y="10"/>
                  <a:pt x="29" y="8"/>
                  <a:pt x="40" y="3"/>
                </a:cubicBezTo>
                <a:cubicBezTo>
                  <a:pt x="42" y="2"/>
                  <a:pt x="41" y="0"/>
                  <a:pt x="39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p10"/>
          <p:cNvSpPr/>
          <p:nvPr/>
        </p:nvSpPr>
        <p:spPr>
          <a:xfrm>
            <a:off x="8807400" y="444600"/>
            <a:ext cx="109440" cy="156960"/>
          </a:xfrm>
          <a:custGeom>
            <a:rect b="b" l="l" r="r" t="t"/>
            <a:pathLst>
              <a:path extrusionOk="0" h="37" w="26">
                <a:moveTo>
                  <a:pt x="22" y="1"/>
                </a:moveTo>
                <a:cubicBezTo>
                  <a:pt x="17" y="5"/>
                  <a:pt x="14" y="11"/>
                  <a:pt x="11" y="15"/>
                </a:cubicBezTo>
                <a:cubicBezTo>
                  <a:pt x="7" y="21"/>
                  <a:pt x="3" y="27"/>
                  <a:pt x="1" y="33"/>
                </a:cubicBezTo>
                <a:cubicBezTo>
                  <a:pt x="0" y="35"/>
                  <a:pt x="3" y="37"/>
                  <a:pt x="4" y="35"/>
                </a:cubicBezTo>
                <a:cubicBezTo>
                  <a:pt x="8" y="29"/>
                  <a:pt x="12" y="24"/>
                  <a:pt x="16" y="19"/>
                </a:cubicBezTo>
                <a:cubicBezTo>
                  <a:pt x="19" y="14"/>
                  <a:pt x="24" y="9"/>
                  <a:pt x="25" y="3"/>
                </a:cubicBezTo>
                <a:cubicBezTo>
                  <a:pt x="26" y="1"/>
                  <a:pt x="23" y="0"/>
                  <a:pt x="22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p10"/>
          <p:cNvSpPr/>
          <p:nvPr/>
        </p:nvSpPr>
        <p:spPr>
          <a:xfrm>
            <a:off x="8510760" y="227160"/>
            <a:ext cx="45720" cy="179280"/>
          </a:xfrm>
          <a:custGeom>
            <a:rect b="b" l="l" r="r" t="t"/>
            <a:pathLst>
              <a:path extrusionOk="0" h="42" w="11">
                <a:moveTo>
                  <a:pt x="3" y="22"/>
                </a:moveTo>
                <a:cubicBezTo>
                  <a:pt x="3" y="28"/>
                  <a:pt x="3" y="34"/>
                  <a:pt x="5" y="40"/>
                </a:cubicBezTo>
                <a:cubicBezTo>
                  <a:pt x="5" y="42"/>
                  <a:pt x="7" y="42"/>
                  <a:pt x="8" y="40"/>
                </a:cubicBezTo>
                <a:cubicBezTo>
                  <a:pt x="11" y="29"/>
                  <a:pt x="9" y="13"/>
                  <a:pt x="4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9"/>
                  <a:pt x="3" y="16"/>
                  <a:pt x="3" y="2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7" name="Google Shape;1317;p10"/>
          <p:cNvSpPr/>
          <p:nvPr/>
        </p:nvSpPr>
        <p:spPr>
          <a:xfrm>
            <a:off x="8110440" y="401760"/>
            <a:ext cx="111240" cy="126720"/>
          </a:xfrm>
          <a:custGeom>
            <a:rect b="b" l="l" r="r" t="t"/>
            <a:pathLst>
              <a:path extrusionOk="0" h="30" w="26">
                <a:moveTo>
                  <a:pt x="22" y="29"/>
                </a:moveTo>
                <a:cubicBezTo>
                  <a:pt x="24" y="30"/>
                  <a:pt x="26" y="28"/>
                  <a:pt x="25" y="26"/>
                </a:cubicBezTo>
                <a:cubicBezTo>
                  <a:pt x="20" y="17"/>
                  <a:pt x="12" y="9"/>
                  <a:pt x="5" y="2"/>
                </a:cubicBezTo>
                <a:cubicBezTo>
                  <a:pt x="3" y="0"/>
                  <a:pt x="0" y="3"/>
                  <a:pt x="2" y="5"/>
                </a:cubicBezTo>
                <a:cubicBezTo>
                  <a:pt x="8" y="13"/>
                  <a:pt x="14" y="23"/>
                  <a:pt x="22" y="2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8" name="Google Shape;1318;p10"/>
          <p:cNvSpPr/>
          <p:nvPr/>
        </p:nvSpPr>
        <p:spPr>
          <a:xfrm>
            <a:off x="7962840" y="754200"/>
            <a:ext cx="195480" cy="83880"/>
          </a:xfrm>
          <a:custGeom>
            <a:rect b="b" l="l" r="r" t="t"/>
            <a:pathLst>
              <a:path extrusionOk="0" h="20" w="46">
                <a:moveTo>
                  <a:pt x="44" y="16"/>
                </a:moveTo>
                <a:cubicBezTo>
                  <a:pt x="32" y="7"/>
                  <a:pt x="17" y="4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14" y="10"/>
                  <a:pt x="28" y="16"/>
                  <a:pt x="42" y="19"/>
                </a:cubicBezTo>
                <a:cubicBezTo>
                  <a:pt x="45" y="20"/>
                  <a:pt x="46" y="17"/>
                  <a:pt x="44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9" name="Google Shape;1319;p10"/>
          <p:cNvSpPr/>
          <p:nvPr/>
        </p:nvSpPr>
        <p:spPr>
          <a:xfrm>
            <a:off x="8043840" y="1025640"/>
            <a:ext cx="182520" cy="126720"/>
          </a:xfrm>
          <a:custGeom>
            <a:rect b="b" l="l" r="r" t="t"/>
            <a:pathLst>
              <a:path extrusionOk="0" h="30" w="43">
                <a:moveTo>
                  <a:pt x="41" y="0"/>
                </a:moveTo>
                <a:cubicBezTo>
                  <a:pt x="25" y="2"/>
                  <a:pt x="12" y="15"/>
                  <a:pt x="2" y="25"/>
                </a:cubicBezTo>
                <a:cubicBezTo>
                  <a:pt x="0" y="27"/>
                  <a:pt x="2" y="30"/>
                  <a:pt x="4" y="28"/>
                </a:cubicBezTo>
                <a:cubicBezTo>
                  <a:pt x="10" y="24"/>
                  <a:pt x="16" y="20"/>
                  <a:pt x="22" y="15"/>
                </a:cubicBezTo>
                <a:cubicBezTo>
                  <a:pt x="29" y="11"/>
                  <a:pt x="35" y="8"/>
                  <a:pt x="42" y="4"/>
                </a:cubicBezTo>
                <a:cubicBezTo>
                  <a:pt x="43" y="3"/>
                  <a:pt x="43" y="0"/>
                  <a:pt x="41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0" name="Google Shape;1320;p10"/>
          <p:cNvSpPr/>
          <p:nvPr/>
        </p:nvSpPr>
        <p:spPr>
          <a:xfrm>
            <a:off x="8290080" y="1263600"/>
            <a:ext cx="118800" cy="139680"/>
          </a:xfrm>
          <a:custGeom>
            <a:rect b="b" l="l" r="r" t="t"/>
            <a:pathLst>
              <a:path extrusionOk="0" h="33" w="28">
                <a:moveTo>
                  <a:pt x="24" y="1"/>
                </a:moveTo>
                <a:cubicBezTo>
                  <a:pt x="15" y="8"/>
                  <a:pt x="9" y="19"/>
                  <a:pt x="2" y="27"/>
                </a:cubicBezTo>
                <a:cubicBezTo>
                  <a:pt x="0" y="30"/>
                  <a:pt x="3" y="33"/>
                  <a:pt x="5" y="31"/>
                </a:cubicBezTo>
                <a:cubicBezTo>
                  <a:pt x="13" y="23"/>
                  <a:pt x="22" y="14"/>
                  <a:pt x="27" y="4"/>
                </a:cubicBezTo>
                <a:cubicBezTo>
                  <a:pt x="28" y="2"/>
                  <a:pt x="26" y="0"/>
                  <a:pt x="24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1" name="Google Shape;1321;p10"/>
          <p:cNvSpPr/>
          <p:nvPr/>
        </p:nvSpPr>
        <p:spPr>
          <a:xfrm>
            <a:off x="9383760" y="2116080"/>
            <a:ext cx="522360" cy="598680"/>
          </a:xfrm>
          <a:custGeom>
            <a:rect b="b" l="l" r="r" t="t"/>
            <a:pathLst>
              <a:path extrusionOk="0" h="141" w="123">
                <a:moveTo>
                  <a:pt x="107" y="7"/>
                </a:moveTo>
                <a:cubicBezTo>
                  <a:pt x="82" y="0"/>
                  <a:pt x="71" y="35"/>
                  <a:pt x="58" y="54"/>
                </a:cubicBezTo>
                <a:cubicBezTo>
                  <a:pt x="54" y="60"/>
                  <a:pt x="54" y="60"/>
                  <a:pt x="54" y="60"/>
                </a:cubicBezTo>
                <a:cubicBezTo>
                  <a:pt x="52" y="55"/>
                  <a:pt x="52" y="55"/>
                  <a:pt x="52" y="55"/>
                </a:cubicBezTo>
                <a:cubicBezTo>
                  <a:pt x="47" y="46"/>
                  <a:pt x="42" y="36"/>
                  <a:pt x="38" y="27"/>
                </a:cubicBezTo>
                <a:cubicBezTo>
                  <a:pt x="37" y="23"/>
                  <a:pt x="35" y="18"/>
                  <a:pt x="32" y="15"/>
                </a:cubicBezTo>
                <a:cubicBezTo>
                  <a:pt x="22" y="9"/>
                  <a:pt x="15" y="10"/>
                  <a:pt x="11" y="19"/>
                </a:cubicBezTo>
                <a:cubicBezTo>
                  <a:pt x="9" y="25"/>
                  <a:pt x="9" y="32"/>
                  <a:pt x="10" y="38"/>
                </a:cubicBezTo>
                <a:cubicBezTo>
                  <a:pt x="14" y="50"/>
                  <a:pt x="21" y="61"/>
                  <a:pt x="27" y="72"/>
                </a:cubicBezTo>
                <a:cubicBezTo>
                  <a:pt x="28" y="73"/>
                  <a:pt x="29" y="75"/>
                  <a:pt x="30" y="77"/>
                </a:cubicBezTo>
                <a:cubicBezTo>
                  <a:pt x="33" y="82"/>
                  <a:pt x="33" y="82"/>
                  <a:pt x="33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0"/>
                  <a:pt x="23" y="94"/>
                  <a:pt x="20" y="98"/>
                </a:cubicBezTo>
                <a:cubicBezTo>
                  <a:pt x="17" y="103"/>
                  <a:pt x="0" y="136"/>
                  <a:pt x="15" y="136"/>
                </a:cubicBezTo>
                <a:cubicBezTo>
                  <a:pt x="26" y="136"/>
                  <a:pt x="37" y="127"/>
                  <a:pt x="43" y="119"/>
                </a:cubicBezTo>
                <a:cubicBezTo>
                  <a:pt x="48" y="111"/>
                  <a:pt x="53" y="104"/>
                  <a:pt x="58" y="97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8" y="108"/>
                  <a:pt x="70" y="116"/>
                  <a:pt x="76" y="122"/>
                </a:cubicBezTo>
                <a:cubicBezTo>
                  <a:pt x="84" y="131"/>
                  <a:pt x="99" y="141"/>
                  <a:pt x="105" y="124"/>
                </a:cubicBezTo>
                <a:cubicBezTo>
                  <a:pt x="111" y="103"/>
                  <a:pt x="97" y="91"/>
                  <a:pt x="88" y="76"/>
                </a:cubicBezTo>
                <a:cubicBezTo>
                  <a:pt x="85" y="71"/>
                  <a:pt x="85" y="71"/>
                  <a:pt x="85" y="7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1" y="45"/>
                  <a:pt x="123" y="11"/>
                  <a:pt x="107" y="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2" name="Google Shape;1322;p10"/>
          <p:cNvSpPr/>
          <p:nvPr/>
        </p:nvSpPr>
        <p:spPr>
          <a:xfrm>
            <a:off x="9383760" y="2212920"/>
            <a:ext cx="453960" cy="501840"/>
          </a:xfrm>
          <a:custGeom>
            <a:rect b="b" l="l" r="r" t="t"/>
            <a:pathLst>
              <a:path extrusionOk="0" h="118" w="107">
                <a:moveTo>
                  <a:pt x="95" y="96"/>
                </a:moveTo>
                <a:cubicBezTo>
                  <a:pt x="79" y="102"/>
                  <a:pt x="68" y="77"/>
                  <a:pt x="63" y="64"/>
                </a:cubicBezTo>
                <a:cubicBezTo>
                  <a:pt x="55" y="72"/>
                  <a:pt x="37" y="93"/>
                  <a:pt x="33" y="84"/>
                </a:cubicBezTo>
                <a:cubicBezTo>
                  <a:pt x="28" y="73"/>
                  <a:pt x="35" y="60"/>
                  <a:pt x="42" y="52"/>
                </a:cubicBezTo>
                <a:cubicBezTo>
                  <a:pt x="25" y="39"/>
                  <a:pt x="13" y="21"/>
                  <a:pt x="10" y="0"/>
                </a:cubicBezTo>
                <a:cubicBezTo>
                  <a:pt x="9" y="5"/>
                  <a:pt x="9" y="10"/>
                  <a:pt x="10" y="15"/>
                </a:cubicBezTo>
                <a:cubicBezTo>
                  <a:pt x="14" y="27"/>
                  <a:pt x="21" y="38"/>
                  <a:pt x="27" y="49"/>
                </a:cubicBezTo>
                <a:cubicBezTo>
                  <a:pt x="28" y="50"/>
                  <a:pt x="29" y="52"/>
                  <a:pt x="30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7"/>
                  <a:pt x="23" y="71"/>
                  <a:pt x="20" y="75"/>
                </a:cubicBezTo>
                <a:cubicBezTo>
                  <a:pt x="17" y="80"/>
                  <a:pt x="0" y="113"/>
                  <a:pt x="15" y="113"/>
                </a:cubicBezTo>
                <a:cubicBezTo>
                  <a:pt x="26" y="113"/>
                  <a:pt x="37" y="104"/>
                  <a:pt x="43" y="96"/>
                </a:cubicBezTo>
                <a:cubicBezTo>
                  <a:pt x="48" y="88"/>
                  <a:pt x="53" y="81"/>
                  <a:pt x="58" y="74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8" y="85"/>
                  <a:pt x="70" y="93"/>
                  <a:pt x="76" y="99"/>
                </a:cubicBezTo>
                <a:cubicBezTo>
                  <a:pt x="84" y="108"/>
                  <a:pt x="99" y="118"/>
                  <a:pt x="105" y="101"/>
                </a:cubicBezTo>
                <a:cubicBezTo>
                  <a:pt x="107" y="94"/>
                  <a:pt x="107" y="88"/>
                  <a:pt x="105" y="83"/>
                </a:cubicBezTo>
                <a:cubicBezTo>
                  <a:pt x="104" y="89"/>
                  <a:pt x="101" y="94"/>
                  <a:pt x="95" y="9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3" name="Google Shape;1323;p10"/>
          <p:cNvSpPr/>
          <p:nvPr/>
        </p:nvSpPr>
        <p:spPr>
          <a:xfrm>
            <a:off x="10032840" y="2286000"/>
            <a:ext cx="152640" cy="101520"/>
          </a:xfrm>
          <a:custGeom>
            <a:rect b="b" l="l" r="r" t="t"/>
            <a:pathLst>
              <a:path extrusionOk="0" h="24" w="36">
                <a:moveTo>
                  <a:pt x="21" y="3"/>
                </a:moveTo>
                <a:cubicBezTo>
                  <a:pt x="14" y="4"/>
                  <a:pt x="8" y="6"/>
                  <a:pt x="1" y="8"/>
                </a:cubicBezTo>
                <a:cubicBezTo>
                  <a:pt x="0" y="12"/>
                  <a:pt x="0" y="16"/>
                  <a:pt x="2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13" y="20"/>
                  <a:pt x="25" y="16"/>
                  <a:pt x="36" y="14"/>
                </a:cubicBezTo>
                <a:cubicBezTo>
                  <a:pt x="36" y="13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2"/>
                  <a:pt x="21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4" name="Google Shape;1324;p10"/>
          <p:cNvSpPr/>
          <p:nvPr/>
        </p:nvSpPr>
        <p:spPr>
          <a:xfrm>
            <a:off x="10321920" y="2136600"/>
            <a:ext cx="289080" cy="327240"/>
          </a:xfrm>
          <a:custGeom>
            <a:rect b="b" l="l" r="r" t="t"/>
            <a:pathLst>
              <a:path extrusionOk="0" h="77" w="68">
                <a:moveTo>
                  <a:pt x="56" y="2"/>
                </a:moveTo>
                <a:cubicBezTo>
                  <a:pt x="47" y="0"/>
                  <a:pt x="42" y="7"/>
                  <a:pt x="37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2"/>
                  <a:pt x="27" y="10"/>
                  <a:pt x="25" y="8"/>
                </a:cubicBezTo>
                <a:cubicBezTo>
                  <a:pt x="18" y="0"/>
                  <a:pt x="9" y="4"/>
                  <a:pt x="5" y="13"/>
                </a:cubicBezTo>
                <a:cubicBezTo>
                  <a:pt x="3" y="21"/>
                  <a:pt x="10" y="28"/>
                  <a:pt x="17" y="34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9"/>
                  <a:pt x="19" y="39"/>
                  <a:pt x="19" y="39"/>
                </a:cubicBezTo>
                <a:cubicBezTo>
                  <a:pt x="12" y="50"/>
                  <a:pt x="0" y="68"/>
                  <a:pt x="12" y="72"/>
                </a:cubicBezTo>
                <a:cubicBezTo>
                  <a:pt x="26" y="76"/>
                  <a:pt x="30" y="66"/>
                  <a:pt x="35" y="57"/>
                </a:cubicBezTo>
                <a:cubicBezTo>
                  <a:pt x="38" y="52"/>
                  <a:pt x="38" y="52"/>
                  <a:pt x="38" y="52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4"/>
                  <a:pt x="61" y="77"/>
                  <a:pt x="65" y="63"/>
                </a:cubicBezTo>
                <a:cubicBezTo>
                  <a:pt x="68" y="52"/>
                  <a:pt x="61" y="46"/>
                  <a:pt x="54" y="39"/>
                </a:cubicBezTo>
                <a:cubicBezTo>
                  <a:pt x="50" y="35"/>
                  <a:pt x="50" y="35"/>
                  <a:pt x="50" y="35"/>
                </a:cubicBezTo>
                <a:cubicBezTo>
                  <a:pt x="53" y="32"/>
                  <a:pt x="53" y="32"/>
                  <a:pt x="53" y="32"/>
                </a:cubicBezTo>
                <a:cubicBezTo>
                  <a:pt x="57" y="28"/>
                  <a:pt x="61" y="25"/>
                  <a:pt x="64" y="20"/>
                </a:cubicBezTo>
                <a:cubicBezTo>
                  <a:pt x="66" y="18"/>
                  <a:pt x="68" y="14"/>
                  <a:pt x="67" y="11"/>
                </a:cubicBezTo>
                <a:cubicBezTo>
                  <a:pt x="66" y="6"/>
                  <a:pt x="60" y="4"/>
                  <a:pt x="56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5" name="Google Shape;1325;p10"/>
          <p:cNvSpPr/>
          <p:nvPr/>
        </p:nvSpPr>
        <p:spPr>
          <a:xfrm>
            <a:off x="10321920" y="2197080"/>
            <a:ext cx="279360" cy="266760"/>
          </a:xfrm>
          <a:custGeom>
            <a:rect b="b" l="l" r="r" t="t"/>
            <a:pathLst>
              <a:path extrusionOk="0" h="63" w="66">
                <a:moveTo>
                  <a:pt x="62" y="43"/>
                </a:moveTo>
                <a:cubicBezTo>
                  <a:pt x="57" y="43"/>
                  <a:pt x="54" y="43"/>
                  <a:pt x="50" y="41"/>
                </a:cubicBezTo>
                <a:cubicBezTo>
                  <a:pt x="46" y="40"/>
                  <a:pt x="39" y="32"/>
                  <a:pt x="37" y="34"/>
                </a:cubicBezTo>
                <a:cubicBezTo>
                  <a:pt x="32" y="38"/>
                  <a:pt x="27" y="42"/>
                  <a:pt x="22" y="36"/>
                </a:cubicBezTo>
                <a:cubicBezTo>
                  <a:pt x="18" y="31"/>
                  <a:pt x="24" y="21"/>
                  <a:pt x="27" y="15"/>
                </a:cubicBezTo>
                <a:cubicBezTo>
                  <a:pt x="19" y="12"/>
                  <a:pt x="10" y="9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7"/>
                  <a:pt x="10" y="14"/>
                  <a:pt x="17" y="20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2" y="36"/>
                  <a:pt x="0" y="54"/>
                  <a:pt x="12" y="58"/>
                </a:cubicBezTo>
                <a:cubicBezTo>
                  <a:pt x="26" y="62"/>
                  <a:pt x="30" y="52"/>
                  <a:pt x="35" y="43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42"/>
                  <a:pt x="41" y="42"/>
                  <a:pt x="41" y="42"/>
                </a:cubicBezTo>
                <a:cubicBezTo>
                  <a:pt x="49" y="50"/>
                  <a:pt x="61" y="63"/>
                  <a:pt x="65" y="49"/>
                </a:cubicBezTo>
                <a:cubicBezTo>
                  <a:pt x="66" y="46"/>
                  <a:pt x="66" y="44"/>
                  <a:pt x="66" y="42"/>
                </a:cubicBezTo>
                <a:cubicBezTo>
                  <a:pt x="65" y="42"/>
                  <a:pt x="63" y="43"/>
                  <a:pt x="62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6" name="Google Shape;1326;p10"/>
          <p:cNvSpPr/>
          <p:nvPr/>
        </p:nvSpPr>
        <p:spPr>
          <a:xfrm>
            <a:off x="9901080" y="1941480"/>
            <a:ext cx="212760" cy="246240"/>
          </a:xfrm>
          <a:custGeom>
            <a:rect b="b" l="l" r="r" t="t"/>
            <a:pathLst>
              <a:path extrusionOk="0" h="58" w="50">
                <a:moveTo>
                  <a:pt x="9" y="50"/>
                </a:moveTo>
                <a:cubicBezTo>
                  <a:pt x="8" y="56"/>
                  <a:pt x="25" y="58"/>
                  <a:pt x="28" y="58"/>
                </a:cubicBezTo>
                <a:cubicBezTo>
                  <a:pt x="35" y="58"/>
                  <a:pt x="41" y="57"/>
                  <a:pt x="47" y="57"/>
                </a:cubicBezTo>
                <a:cubicBezTo>
                  <a:pt x="47" y="52"/>
                  <a:pt x="49" y="46"/>
                  <a:pt x="50" y="41"/>
                </a:cubicBezTo>
                <a:cubicBezTo>
                  <a:pt x="46" y="42"/>
                  <a:pt x="43" y="42"/>
                  <a:pt x="40" y="43"/>
                </a:cubicBezTo>
                <a:cubicBezTo>
                  <a:pt x="36" y="44"/>
                  <a:pt x="31" y="46"/>
                  <a:pt x="27" y="47"/>
                </a:cubicBezTo>
                <a:cubicBezTo>
                  <a:pt x="24" y="47"/>
                  <a:pt x="22" y="44"/>
                  <a:pt x="25" y="42"/>
                </a:cubicBezTo>
                <a:cubicBezTo>
                  <a:pt x="26" y="41"/>
                  <a:pt x="27" y="40"/>
                  <a:pt x="29" y="39"/>
                </a:cubicBezTo>
                <a:cubicBezTo>
                  <a:pt x="34" y="35"/>
                  <a:pt x="38" y="30"/>
                  <a:pt x="40" y="23"/>
                </a:cubicBezTo>
                <a:cubicBezTo>
                  <a:pt x="41" y="19"/>
                  <a:pt x="42" y="14"/>
                  <a:pt x="41" y="10"/>
                </a:cubicBezTo>
                <a:cubicBezTo>
                  <a:pt x="39" y="4"/>
                  <a:pt x="31" y="1"/>
                  <a:pt x="25" y="1"/>
                </a:cubicBezTo>
                <a:cubicBezTo>
                  <a:pt x="18" y="0"/>
                  <a:pt x="10" y="2"/>
                  <a:pt x="5" y="7"/>
                </a:cubicBezTo>
                <a:cubicBezTo>
                  <a:pt x="0" y="12"/>
                  <a:pt x="1" y="16"/>
                  <a:pt x="3" y="22"/>
                </a:cubicBezTo>
                <a:cubicBezTo>
                  <a:pt x="6" y="17"/>
                  <a:pt x="10" y="12"/>
                  <a:pt x="16" y="12"/>
                </a:cubicBezTo>
                <a:cubicBezTo>
                  <a:pt x="23" y="12"/>
                  <a:pt x="24" y="18"/>
                  <a:pt x="23" y="24"/>
                </a:cubicBezTo>
                <a:cubicBezTo>
                  <a:pt x="22" y="30"/>
                  <a:pt x="20" y="35"/>
                  <a:pt x="17" y="39"/>
                </a:cubicBezTo>
                <a:cubicBezTo>
                  <a:pt x="14" y="42"/>
                  <a:pt x="10" y="46"/>
                  <a:pt x="9" y="5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7" name="Google Shape;1327;p10"/>
          <p:cNvSpPr/>
          <p:nvPr/>
        </p:nvSpPr>
        <p:spPr>
          <a:xfrm>
            <a:off x="9936000" y="2116080"/>
            <a:ext cx="177840" cy="71640"/>
          </a:xfrm>
          <a:custGeom>
            <a:rect b="b" l="l" r="r" t="t"/>
            <a:pathLst>
              <a:path extrusionOk="0" h="17" w="42">
                <a:moveTo>
                  <a:pt x="11" y="6"/>
                </a:moveTo>
                <a:cubicBezTo>
                  <a:pt x="9" y="5"/>
                  <a:pt x="7" y="3"/>
                  <a:pt x="6" y="1"/>
                </a:cubicBezTo>
                <a:cubicBezTo>
                  <a:pt x="4" y="3"/>
                  <a:pt x="2" y="6"/>
                  <a:pt x="1" y="9"/>
                </a:cubicBezTo>
                <a:cubicBezTo>
                  <a:pt x="0" y="15"/>
                  <a:pt x="17" y="17"/>
                  <a:pt x="20" y="17"/>
                </a:cubicBezTo>
                <a:cubicBezTo>
                  <a:pt x="27" y="17"/>
                  <a:pt x="33" y="16"/>
                  <a:pt x="39" y="16"/>
                </a:cubicBezTo>
                <a:cubicBezTo>
                  <a:pt x="39" y="11"/>
                  <a:pt x="41" y="5"/>
                  <a:pt x="42" y="0"/>
                </a:cubicBezTo>
                <a:cubicBezTo>
                  <a:pt x="32" y="6"/>
                  <a:pt x="21" y="11"/>
                  <a:pt x="11" y="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Google Shape;1328;p10"/>
          <p:cNvSpPr/>
          <p:nvPr/>
        </p:nvSpPr>
        <p:spPr>
          <a:xfrm>
            <a:off x="10029960" y="2451240"/>
            <a:ext cx="152280" cy="98280"/>
          </a:xfrm>
          <a:custGeom>
            <a:rect b="b" l="l" r="r" t="t"/>
            <a:pathLst>
              <a:path extrusionOk="0" h="23" w="36">
                <a:moveTo>
                  <a:pt x="21" y="2"/>
                </a:moveTo>
                <a:cubicBezTo>
                  <a:pt x="14" y="4"/>
                  <a:pt x="7" y="6"/>
                  <a:pt x="1" y="7"/>
                </a:cubicBezTo>
                <a:cubicBezTo>
                  <a:pt x="0" y="11"/>
                  <a:pt x="0" y="16"/>
                  <a:pt x="1" y="20"/>
                </a:cubicBezTo>
                <a:cubicBezTo>
                  <a:pt x="2" y="21"/>
                  <a:pt x="2" y="22"/>
                  <a:pt x="3" y="23"/>
                </a:cubicBezTo>
                <a:cubicBezTo>
                  <a:pt x="13" y="19"/>
                  <a:pt x="24" y="16"/>
                  <a:pt x="36" y="14"/>
                </a:cubicBezTo>
                <a:cubicBezTo>
                  <a:pt x="36" y="12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1"/>
                  <a:pt x="21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9" name="Google Shape;1329;p10"/>
          <p:cNvSpPr/>
          <p:nvPr/>
        </p:nvSpPr>
        <p:spPr>
          <a:xfrm>
            <a:off x="10715760" y="2052720"/>
            <a:ext cx="288720" cy="326880"/>
          </a:xfrm>
          <a:custGeom>
            <a:rect b="b" l="l" r="r" t="t"/>
            <a:pathLst>
              <a:path extrusionOk="0" h="77" w="68">
                <a:moveTo>
                  <a:pt x="55" y="3"/>
                </a:moveTo>
                <a:cubicBezTo>
                  <a:pt x="47" y="1"/>
                  <a:pt x="42" y="7"/>
                  <a:pt x="37" y="14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3"/>
                  <a:pt x="27" y="10"/>
                  <a:pt x="25" y="8"/>
                </a:cubicBezTo>
                <a:cubicBezTo>
                  <a:pt x="17" y="0"/>
                  <a:pt x="8" y="5"/>
                  <a:pt x="5" y="14"/>
                </a:cubicBezTo>
                <a:cubicBezTo>
                  <a:pt x="2" y="22"/>
                  <a:pt x="10" y="28"/>
                  <a:pt x="17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50"/>
                  <a:pt x="0" y="69"/>
                  <a:pt x="12" y="72"/>
                </a:cubicBezTo>
                <a:cubicBezTo>
                  <a:pt x="25" y="76"/>
                  <a:pt x="30" y="67"/>
                  <a:pt x="35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5"/>
                  <a:pt x="61" y="77"/>
                  <a:pt x="65" y="63"/>
                </a:cubicBezTo>
                <a:cubicBezTo>
                  <a:pt x="68" y="52"/>
                  <a:pt x="60" y="46"/>
                  <a:pt x="53" y="40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2" y="33"/>
                  <a:pt x="52" y="33"/>
                </a:cubicBezTo>
                <a:cubicBezTo>
                  <a:pt x="56" y="29"/>
                  <a:pt x="60" y="25"/>
                  <a:pt x="63" y="21"/>
                </a:cubicBezTo>
                <a:cubicBezTo>
                  <a:pt x="65" y="18"/>
                  <a:pt x="68" y="15"/>
                  <a:pt x="67" y="11"/>
                </a:cubicBezTo>
                <a:cubicBezTo>
                  <a:pt x="66" y="6"/>
                  <a:pt x="60" y="4"/>
                  <a:pt x="55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0" name="Google Shape;1330;p10"/>
          <p:cNvSpPr/>
          <p:nvPr/>
        </p:nvSpPr>
        <p:spPr>
          <a:xfrm>
            <a:off x="10715760" y="2090880"/>
            <a:ext cx="280800" cy="288720"/>
          </a:xfrm>
          <a:custGeom>
            <a:rect b="b" l="l" r="r" t="t"/>
            <a:pathLst>
              <a:path extrusionOk="0" h="68" w="66">
                <a:moveTo>
                  <a:pt x="56" y="43"/>
                </a:moveTo>
                <a:cubicBezTo>
                  <a:pt x="53" y="43"/>
                  <a:pt x="49" y="42"/>
                  <a:pt x="46" y="40"/>
                </a:cubicBezTo>
                <a:cubicBezTo>
                  <a:pt x="40" y="36"/>
                  <a:pt x="42" y="37"/>
                  <a:pt x="37" y="41"/>
                </a:cubicBezTo>
                <a:cubicBezTo>
                  <a:pt x="33" y="43"/>
                  <a:pt x="27" y="44"/>
                  <a:pt x="25" y="39"/>
                </a:cubicBezTo>
                <a:cubicBezTo>
                  <a:pt x="24" y="33"/>
                  <a:pt x="26" y="28"/>
                  <a:pt x="29" y="24"/>
                </a:cubicBezTo>
                <a:cubicBezTo>
                  <a:pt x="21" y="21"/>
                  <a:pt x="13" y="17"/>
                  <a:pt x="9" y="7"/>
                </a:cubicBezTo>
                <a:cubicBezTo>
                  <a:pt x="9" y="5"/>
                  <a:pt x="8" y="2"/>
                  <a:pt x="8" y="0"/>
                </a:cubicBezTo>
                <a:cubicBezTo>
                  <a:pt x="6" y="1"/>
                  <a:pt x="6" y="3"/>
                  <a:pt x="5" y="5"/>
                </a:cubicBezTo>
                <a:cubicBezTo>
                  <a:pt x="2" y="13"/>
                  <a:pt x="10" y="19"/>
                  <a:pt x="17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1" y="41"/>
                  <a:pt x="0" y="60"/>
                  <a:pt x="12" y="63"/>
                </a:cubicBezTo>
                <a:cubicBezTo>
                  <a:pt x="25" y="67"/>
                  <a:pt x="30" y="58"/>
                  <a:pt x="35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41" y="47"/>
                  <a:pt x="41" y="47"/>
                  <a:pt x="41" y="47"/>
                </a:cubicBezTo>
                <a:cubicBezTo>
                  <a:pt x="49" y="56"/>
                  <a:pt x="61" y="68"/>
                  <a:pt x="65" y="54"/>
                </a:cubicBezTo>
                <a:cubicBezTo>
                  <a:pt x="66" y="49"/>
                  <a:pt x="65" y="45"/>
                  <a:pt x="64" y="42"/>
                </a:cubicBezTo>
                <a:cubicBezTo>
                  <a:pt x="62" y="43"/>
                  <a:pt x="59" y="44"/>
                  <a:pt x="56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1" name="Google Shape;1331;p10"/>
          <p:cNvSpPr/>
          <p:nvPr/>
        </p:nvSpPr>
        <p:spPr>
          <a:xfrm>
            <a:off x="10648800" y="2263680"/>
            <a:ext cx="41400" cy="42840"/>
          </a:xfrm>
          <a:custGeom>
            <a:rect b="b" l="l" r="r" t="t"/>
            <a:pathLst>
              <a:path extrusionOk="0" h="10" w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2" name="Google Shape;1332;p10"/>
          <p:cNvSpPr/>
          <p:nvPr/>
        </p:nvSpPr>
        <p:spPr>
          <a:xfrm>
            <a:off x="9380520" y="2090880"/>
            <a:ext cx="558720" cy="669960"/>
          </a:xfrm>
          <a:custGeom>
            <a:rect b="b" l="l" r="r" t="t"/>
            <a:pathLst>
              <a:path extrusionOk="0" h="158" w="132">
                <a:moveTo>
                  <a:pt x="113" y="8"/>
                </a:moveTo>
                <a:cubicBezTo>
                  <a:pt x="100" y="0"/>
                  <a:pt x="86" y="9"/>
                  <a:pt x="79" y="19"/>
                </a:cubicBezTo>
                <a:cubicBezTo>
                  <a:pt x="70" y="29"/>
                  <a:pt x="62" y="42"/>
                  <a:pt x="56" y="54"/>
                </a:cubicBezTo>
                <a:cubicBezTo>
                  <a:pt x="54" y="49"/>
                  <a:pt x="51" y="44"/>
                  <a:pt x="49" y="40"/>
                </a:cubicBezTo>
                <a:cubicBezTo>
                  <a:pt x="45" y="32"/>
                  <a:pt x="43" y="24"/>
                  <a:pt x="38" y="17"/>
                </a:cubicBezTo>
                <a:cubicBezTo>
                  <a:pt x="29" y="7"/>
                  <a:pt x="14" y="10"/>
                  <a:pt x="7" y="20"/>
                </a:cubicBezTo>
                <a:cubicBezTo>
                  <a:pt x="0" y="31"/>
                  <a:pt x="5" y="47"/>
                  <a:pt x="10" y="58"/>
                </a:cubicBezTo>
                <a:cubicBezTo>
                  <a:pt x="14" y="67"/>
                  <a:pt x="19" y="75"/>
                  <a:pt x="25" y="84"/>
                </a:cubicBezTo>
                <a:cubicBezTo>
                  <a:pt x="25" y="85"/>
                  <a:pt x="26" y="86"/>
                  <a:pt x="27" y="87"/>
                </a:cubicBezTo>
                <a:cubicBezTo>
                  <a:pt x="19" y="95"/>
                  <a:pt x="13" y="104"/>
                  <a:pt x="8" y="113"/>
                </a:cubicBezTo>
                <a:cubicBezTo>
                  <a:pt x="4" y="121"/>
                  <a:pt x="0" y="141"/>
                  <a:pt x="10" y="147"/>
                </a:cubicBezTo>
                <a:cubicBezTo>
                  <a:pt x="28" y="158"/>
                  <a:pt x="48" y="133"/>
                  <a:pt x="62" y="111"/>
                </a:cubicBezTo>
                <a:cubicBezTo>
                  <a:pt x="66" y="121"/>
                  <a:pt x="70" y="130"/>
                  <a:pt x="78" y="138"/>
                </a:cubicBezTo>
                <a:cubicBezTo>
                  <a:pt x="85" y="145"/>
                  <a:pt x="96" y="149"/>
                  <a:pt x="104" y="143"/>
                </a:cubicBezTo>
                <a:cubicBezTo>
                  <a:pt x="115" y="136"/>
                  <a:pt x="116" y="119"/>
                  <a:pt x="113" y="108"/>
                </a:cubicBezTo>
                <a:cubicBezTo>
                  <a:pt x="109" y="97"/>
                  <a:pt x="101" y="86"/>
                  <a:pt x="93" y="76"/>
                </a:cubicBezTo>
                <a:cubicBezTo>
                  <a:pt x="108" y="56"/>
                  <a:pt x="132" y="21"/>
                  <a:pt x="113" y="8"/>
                </a:cubicBezTo>
                <a:close/>
                <a:moveTo>
                  <a:pt x="89" y="82"/>
                </a:moveTo>
                <a:cubicBezTo>
                  <a:pt x="98" y="97"/>
                  <a:pt x="112" y="109"/>
                  <a:pt x="106" y="130"/>
                </a:cubicBezTo>
                <a:cubicBezTo>
                  <a:pt x="100" y="147"/>
                  <a:pt x="85" y="137"/>
                  <a:pt x="77" y="128"/>
                </a:cubicBezTo>
                <a:cubicBezTo>
                  <a:pt x="71" y="122"/>
                  <a:pt x="69" y="114"/>
                  <a:pt x="66" y="106"/>
                </a:cubicBezTo>
                <a:cubicBezTo>
                  <a:pt x="63" y="97"/>
                  <a:pt x="63" y="97"/>
                  <a:pt x="63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4" y="110"/>
                  <a:pt x="49" y="117"/>
                  <a:pt x="44" y="125"/>
                </a:cubicBezTo>
                <a:cubicBezTo>
                  <a:pt x="38" y="133"/>
                  <a:pt x="27" y="142"/>
                  <a:pt x="16" y="142"/>
                </a:cubicBezTo>
                <a:cubicBezTo>
                  <a:pt x="1" y="142"/>
                  <a:pt x="18" y="109"/>
                  <a:pt x="21" y="104"/>
                </a:cubicBezTo>
                <a:cubicBezTo>
                  <a:pt x="24" y="100"/>
                  <a:pt x="27" y="96"/>
                  <a:pt x="30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1"/>
                  <a:pt x="29" y="79"/>
                  <a:pt x="28" y="78"/>
                </a:cubicBezTo>
                <a:cubicBezTo>
                  <a:pt x="22" y="67"/>
                  <a:pt x="15" y="56"/>
                  <a:pt x="11" y="44"/>
                </a:cubicBezTo>
                <a:cubicBezTo>
                  <a:pt x="10" y="38"/>
                  <a:pt x="10" y="31"/>
                  <a:pt x="12" y="25"/>
                </a:cubicBezTo>
                <a:cubicBezTo>
                  <a:pt x="16" y="16"/>
                  <a:pt x="23" y="15"/>
                  <a:pt x="33" y="21"/>
                </a:cubicBezTo>
                <a:cubicBezTo>
                  <a:pt x="36" y="24"/>
                  <a:pt x="38" y="29"/>
                  <a:pt x="39" y="33"/>
                </a:cubicBezTo>
                <a:cubicBezTo>
                  <a:pt x="43" y="42"/>
                  <a:pt x="48" y="52"/>
                  <a:pt x="53" y="61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0"/>
                  <a:pt x="59" y="60"/>
                  <a:pt x="59" y="60"/>
                </a:cubicBezTo>
                <a:cubicBezTo>
                  <a:pt x="72" y="41"/>
                  <a:pt x="83" y="6"/>
                  <a:pt x="108" y="13"/>
                </a:cubicBezTo>
                <a:cubicBezTo>
                  <a:pt x="124" y="17"/>
                  <a:pt x="102" y="51"/>
                  <a:pt x="89" y="71"/>
                </a:cubicBezTo>
                <a:cubicBezTo>
                  <a:pt x="86" y="77"/>
                  <a:pt x="86" y="77"/>
                  <a:pt x="86" y="77"/>
                </a:cubicBezTo>
                <a:lnTo>
                  <a:pt x="89" y="8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p10"/>
          <p:cNvSpPr/>
          <p:nvPr/>
        </p:nvSpPr>
        <p:spPr>
          <a:xfrm>
            <a:off x="10007640" y="2255760"/>
            <a:ext cx="200160" cy="162000"/>
          </a:xfrm>
          <a:custGeom>
            <a:rect b="b" l="l" r="r" t="t"/>
            <a:pathLst>
              <a:path extrusionOk="0" h="38" w="47">
                <a:moveTo>
                  <a:pt x="44" y="6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3"/>
                  <a:pt x="17" y="5"/>
                  <a:pt x="9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2"/>
                  <a:pt x="1" y="28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35"/>
                  <a:pt x="23" y="33"/>
                  <a:pt x="29" y="32"/>
                </a:cubicBezTo>
                <a:cubicBezTo>
                  <a:pt x="32" y="31"/>
                  <a:pt x="35" y="30"/>
                  <a:pt x="39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5"/>
                  <a:pt x="46" y="10"/>
                  <a:pt x="44" y="6"/>
                </a:cubicBezTo>
                <a:close/>
                <a:moveTo>
                  <a:pt x="42" y="21"/>
                </a:moveTo>
                <a:cubicBezTo>
                  <a:pt x="31" y="23"/>
                  <a:pt x="19" y="27"/>
                  <a:pt x="9" y="31"/>
                </a:cubicBezTo>
                <a:cubicBezTo>
                  <a:pt x="8" y="30"/>
                  <a:pt x="8" y="29"/>
                  <a:pt x="8" y="28"/>
                </a:cubicBezTo>
                <a:cubicBezTo>
                  <a:pt x="6" y="23"/>
                  <a:pt x="6" y="19"/>
                  <a:pt x="7" y="15"/>
                </a:cubicBezTo>
                <a:cubicBezTo>
                  <a:pt x="14" y="13"/>
                  <a:pt x="20" y="11"/>
                  <a:pt x="27" y="10"/>
                </a:cubicBezTo>
                <a:cubicBezTo>
                  <a:pt x="30" y="9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20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4" name="Google Shape;1334;p10"/>
          <p:cNvSpPr/>
          <p:nvPr/>
        </p:nvSpPr>
        <p:spPr>
          <a:xfrm>
            <a:off x="10002960" y="2421000"/>
            <a:ext cx="199800" cy="162000"/>
          </a:xfrm>
          <a:custGeom>
            <a:rect b="b" l="l" r="r" t="t"/>
            <a:pathLst>
              <a:path extrusionOk="0" h="38" w="47">
                <a:moveTo>
                  <a:pt x="44" y="5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2"/>
                  <a:pt x="17" y="5"/>
                  <a:pt x="9" y="8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1"/>
                  <a:pt x="1" y="27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7" y="34"/>
                  <a:pt x="23" y="33"/>
                  <a:pt x="29" y="31"/>
                </a:cubicBezTo>
                <a:cubicBezTo>
                  <a:pt x="32" y="30"/>
                  <a:pt x="35" y="30"/>
                  <a:pt x="39" y="2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19"/>
                  <a:pt x="47" y="19"/>
                </a:cubicBezTo>
                <a:cubicBezTo>
                  <a:pt x="47" y="14"/>
                  <a:pt x="46" y="10"/>
                  <a:pt x="44" y="5"/>
                </a:cubicBezTo>
                <a:close/>
                <a:moveTo>
                  <a:pt x="42" y="21"/>
                </a:moveTo>
                <a:cubicBezTo>
                  <a:pt x="30" y="23"/>
                  <a:pt x="19" y="26"/>
                  <a:pt x="9" y="30"/>
                </a:cubicBezTo>
                <a:cubicBezTo>
                  <a:pt x="8" y="29"/>
                  <a:pt x="8" y="28"/>
                  <a:pt x="7" y="27"/>
                </a:cubicBezTo>
                <a:cubicBezTo>
                  <a:pt x="6" y="23"/>
                  <a:pt x="6" y="18"/>
                  <a:pt x="7" y="14"/>
                </a:cubicBezTo>
                <a:cubicBezTo>
                  <a:pt x="13" y="13"/>
                  <a:pt x="20" y="11"/>
                  <a:pt x="27" y="9"/>
                </a:cubicBezTo>
                <a:cubicBezTo>
                  <a:pt x="30" y="8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19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5" name="Google Shape;1335;p10"/>
          <p:cNvSpPr/>
          <p:nvPr/>
        </p:nvSpPr>
        <p:spPr>
          <a:xfrm>
            <a:off x="9875880" y="1913040"/>
            <a:ext cx="268200" cy="304560"/>
          </a:xfrm>
          <a:custGeom>
            <a:rect b="b" l="l" r="r" t="t"/>
            <a:pathLst>
              <a:path extrusionOk="0" h="72" w="63">
                <a:moveTo>
                  <a:pt x="59" y="41"/>
                </a:moveTo>
                <a:cubicBezTo>
                  <a:pt x="56" y="41"/>
                  <a:pt x="52" y="42"/>
                  <a:pt x="48" y="43"/>
                </a:cubicBezTo>
                <a:cubicBezTo>
                  <a:pt x="52" y="35"/>
                  <a:pt x="55" y="25"/>
                  <a:pt x="53" y="18"/>
                </a:cubicBezTo>
                <a:cubicBezTo>
                  <a:pt x="52" y="8"/>
                  <a:pt x="42" y="3"/>
                  <a:pt x="33" y="2"/>
                </a:cubicBezTo>
                <a:cubicBezTo>
                  <a:pt x="24" y="0"/>
                  <a:pt x="13" y="3"/>
                  <a:pt x="6" y="10"/>
                </a:cubicBezTo>
                <a:cubicBezTo>
                  <a:pt x="0" y="16"/>
                  <a:pt x="0" y="28"/>
                  <a:pt x="6" y="34"/>
                </a:cubicBezTo>
                <a:cubicBezTo>
                  <a:pt x="6" y="35"/>
                  <a:pt x="7" y="36"/>
                  <a:pt x="8" y="36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0"/>
                  <a:pt x="15" y="27"/>
                  <a:pt x="20" y="25"/>
                </a:cubicBezTo>
                <a:cubicBezTo>
                  <a:pt x="28" y="21"/>
                  <a:pt x="22" y="36"/>
                  <a:pt x="21" y="38"/>
                </a:cubicBezTo>
                <a:cubicBezTo>
                  <a:pt x="17" y="44"/>
                  <a:pt x="11" y="49"/>
                  <a:pt x="10" y="56"/>
                </a:cubicBezTo>
                <a:cubicBezTo>
                  <a:pt x="9" y="62"/>
                  <a:pt x="13" y="65"/>
                  <a:pt x="18" y="67"/>
                </a:cubicBezTo>
                <a:cubicBezTo>
                  <a:pt x="30" y="72"/>
                  <a:pt x="42" y="70"/>
                  <a:pt x="55" y="69"/>
                </a:cubicBezTo>
                <a:cubicBezTo>
                  <a:pt x="57" y="69"/>
                  <a:pt x="58" y="67"/>
                  <a:pt x="58" y="66"/>
                </a:cubicBezTo>
                <a:cubicBezTo>
                  <a:pt x="61" y="60"/>
                  <a:pt x="62" y="51"/>
                  <a:pt x="63" y="44"/>
                </a:cubicBezTo>
                <a:cubicBezTo>
                  <a:pt x="63" y="42"/>
                  <a:pt x="61" y="40"/>
                  <a:pt x="59" y="41"/>
                </a:cubicBezTo>
                <a:close/>
                <a:moveTo>
                  <a:pt x="53" y="64"/>
                </a:moveTo>
                <a:cubicBezTo>
                  <a:pt x="47" y="64"/>
                  <a:pt x="41" y="65"/>
                  <a:pt x="34" y="65"/>
                </a:cubicBezTo>
                <a:cubicBezTo>
                  <a:pt x="31" y="65"/>
                  <a:pt x="14" y="63"/>
                  <a:pt x="15" y="57"/>
                </a:cubicBezTo>
                <a:cubicBezTo>
                  <a:pt x="16" y="53"/>
                  <a:pt x="20" y="49"/>
                  <a:pt x="23" y="46"/>
                </a:cubicBezTo>
                <a:cubicBezTo>
                  <a:pt x="26" y="42"/>
                  <a:pt x="28" y="37"/>
                  <a:pt x="29" y="31"/>
                </a:cubicBezTo>
                <a:cubicBezTo>
                  <a:pt x="30" y="25"/>
                  <a:pt x="29" y="19"/>
                  <a:pt x="22" y="19"/>
                </a:cubicBezTo>
                <a:cubicBezTo>
                  <a:pt x="16" y="19"/>
                  <a:pt x="12" y="24"/>
                  <a:pt x="9" y="29"/>
                </a:cubicBezTo>
                <a:cubicBezTo>
                  <a:pt x="7" y="23"/>
                  <a:pt x="6" y="19"/>
                  <a:pt x="11" y="14"/>
                </a:cubicBezTo>
                <a:cubicBezTo>
                  <a:pt x="16" y="9"/>
                  <a:pt x="24" y="7"/>
                  <a:pt x="31" y="8"/>
                </a:cubicBezTo>
                <a:cubicBezTo>
                  <a:pt x="37" y="8"/>
                  <a:pt x="45" y="11"/>
                  <a:pt x="47" y="17"/>
                </a:cubicBezTo>
                <a:cubicBezTo>
                  <a:pt x="48" y="21"/>
                  <a:pt x="47" y="26"/>
                  <a:pt x="46" y="30"/>
                </a:cubicBezTo>
                <a:cubicBezTo>
                  <a:pt x="44" y="37"/>
                  <a:pt x="40" y="42"/>
                  <a:pt x="35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28" y="51"/>
                  <a:pt x="30" y="54"/>
                  <a:pt x="33" y="54"/>
                </a:cubicBezTo>
                <a:cubicBezTo>
                  <a:pt x="37" y="53"/>
                  <a:pt x="42" y="51"/>
                  <a:pt x="46" y="50"/>
                </a:cubicBezTo>
                <a:cubicBezTo>
                  <a:pt x="49" y="49"/>
                  <a:pt x="52" y="49"/>
                  <a:pt x="56" y="48"/>
                </a:cubicBezTo>
                <a:cubicBezTo>
                  <a:pt x="55" y="53"/>
                  <a:pt x="53" y="59"/>
                  <a:pt x="53" y="6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6" name="Google Shape;1336;p10"/>
          <p:cNvSpPr/>
          <p:nvPr/>
        </p:nvSpPr>
        <p:spPr>
          <a:xfrm>
            <a:off x="10296360" y="2103480"/>
            <a:ext cx="368640" cy="390600"/>
          </a:xfrm>
          <a:custGeom>
            <a:rect b="b" l="l" r="r" t="t"/>
            <a:pathLst>
              <a:path extrusionOk="0" h="92" w="87">
                <a:moveTo>
                  <a:pt x="72" y="8"/>
                </a:moveTo>
                <a:cubicBezTo>
                  <a:pt x="58" y="0"/>
                  <a:pt x="48" y="7"/>
                  <a:pt x="40" y="18"/>
                </a:cubicBezTo>
                <a:cubicBezTo>
                  <a:pt x="31" y="8"/>
                  <a:pt x="22" y="0"/>
                  <a:pt x="10" y="13"/>
                </a:cubicBezTo>
                <a:cubicBezTo>
                  <a:pt x="0" y="26"/>
                  <a:pt x="10" y="36"/>
                  <a:pt x="21" y="44"/>
                </a:cubicBezTo>
                <a:cubicBezTo>
                  <a:pt x="12" y="55"/>
                  <a:pt x="1" y="76"/>
                  <a:pt x="13" y="83"/>
                </a:cubicBezTo>
                <a:cubicBezTo>
                  <a:pt x="28" y="92"/>
                  <a:pt x="38" y="81"/>
                  <a:pt x="45" y="69"/>
                </a:cubicBezTo>
                <a:cubicBezTo>
                  <a:pt x="53" y="78"/>
                  <a:pt x="65" y="89"/>
                  <a:pt x="74" y="77"/>
                </a:cubicBezTo>
                <a:cubicBezTo>
                  <a:pt x="80" y="71"/>
                  <a:pt x="79" y="60"/>
                  <a:pt x="74" y="54"/>
                </a:cubicBezTo>
                <a:cubicBezTo>
                  <a:pt x="72" y="50"/>
                  <a:pt x="68" y="47"/>
                  <a:pt x="64" y="44"/>
                </a:cubicBezTo>
                <a:cubicBezTo>
                  <a:pt x="76" y="34"/>
                  <a:pt x="87" y="18"/>
                  <a:pt x="72" y="8"/>
                </a:cubicBezTo>
                <a:close/>
                <a:moveTo>
                  <a:pt x="70" y="28"/>
                </a:moveTo>
                <a:cubicBezTo>
                  <a:pt x="67" y="33"/>
                  <a:pt x="63" y="36"/>
                  <a:pt x="59" y="40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7"/>
                  <a:pt x="60" y="47"/>
                  <a:pt x="60" y="47"/>
                </a:cubicBezTo>
                <a:cubicBezTo>
                  <a:pt x="67" y="54"/>
                  <a:pt x="74" y="60"/>
                  <a:pt x="71" y="71"/>
                </a:cubicBezTo>
                <a:cubicBezTo>
                  <a:pt x="67" y="85"/>
                  <a:pt x="55" y="72"/>
                  <a:pt x="47" y="64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4"/>
                  <a:pt x="32" y="84"/>
                  <a:pt x="18" y="80"/>
                </a:cubicBezTo>
                <a:cubicBezTo>
                  <a:pt x="6" y="76"/>
                  <a:pt x="18" y="58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9" y="29"/>
                  <a:pt x="11" y="21"/>
                </a:cubicBezTo>
                <a:cubicBezTo>
                  <a:pt x="15" y="12"/>
                  <a:pt x="24" y="8"/>
                  <a:pt x="31" y="16"/>
                </a:cubicBezTo>
                <a:cubicBezTo>
                  <a:pt x="33" y="18"/>
                  <a:pt x="35" y="20"/>
                  <a:pt x="37" y="22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8"/>
                  <a:pt x="62" y="10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2"/>
                  <a:pt x="72" y="26"/>
                  <a:pt x="70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7" name="Google Shape;1337;p10"/>
          <p:cNvSpPr/>
          <p:nvPr/>
        </p:nvSpPr>
        <p:spPr>
          <a:xfrm>
            <a:off x="10690200" y="2017800"/>
            <a:ext cx="370080" cy="390600"/>
          </a:xfrm>
          <a:custGeom>
            <a:rect b="b" l="l" r="r" t="t"/>
            <a:pathLst>
              <a:path extrusionOk="0" h="92" w="87">
                <a:moveTo>
                  <a:pt x="71" y="9"/>
                </a:moveTo>
                <a:cubicBezTo>
                  <a:pt x="58" y="1"/>
                  <a:pt x="47" y="8"/>
                  <a:pt x="40" y="18"/>
                </a:cubicBezTo>
                <a:cubicBezTo>
                  <a:pt x="31" y="9"/>
                  <a:pt x="21" y="0"/>
                  <a:pt x="10" y="14"/>
                </a:cubicBezTo>
                <a:cubicBezTo>
                  <a:pt x="0" y="26"/>
                  <a:pt x="10" y="37"/>
                  <a:pt x="20" y="45"/>
                </a:cubicBezTo>
                <a:cubicBezTo>
                  <a:pt x="12" y="56"/>
                  <a:pt x="1" y="76"/>
                  <a:pt x="13" y="83"/>
                </a:cubicBezTo>
                <a:cubicBezTo>
                  <a:pt x="28" y="92"/>
                  <a:pt x="37" y="82"/>
                  <a:pt x="44" y="69"/>
                </a:cubicBezTo>
                <a:cubicBezTo>
                  <a:pt x="53" y="79"/>
                  <a:pt x="64" y="90"/>
                  <a:pt x="74" y="78"/>
                </a:cubicBezTo>
                <a:cubicBezTo>
                  <a:pt x="79" y="71"/>
                  <a:pt x="78" y="61"/>
                  <a:pt x="74" y="54"/>
                </a:cubicBezTo>
                <a:cubicBezTo>
                  <a:pt x="71" y="50"/>
                  <a:pt x="67" y="47"/>
                  <a:pt x="64" y="44"/>
                </a:cubicBezTo>
                <a:cubicBezTo>
                  <a:pt x="75" y="34"/>
                  <a:pt x="87" y="18"/>
                  <a:pt x="71" y="9"/>
                </a:cubicBezTo>
                <a:close/>
                <a:moveTo>
                  <a:pt x="69" y="29"/>
                </a:moveTo>
                <a:cubicBezTo>
                  <a:pt x="66" y="33"/>
                  <a:pt x="62" y="37"/>
                  <a:pt x="58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8"/>
                  <a:pt x="59" y="48"/>
                  <a:pt x="59" y="48"/>
                </a:cubicBezTo>
                <a:cubicBezTo>
                  <a:pt x="66" y="54"/>
                  <a:pt x="74" y="60"/>
                  <a:pt x="71" y="71"/>
                </a:cubicBezTo>
                <a:cubicBezTo>
                  <a:pt x="67" y="85"/>
                  <a:pt x="55" y="73"/>
                  <a:pt x="47" y="6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5"/>
                  <a:pt x="31" y="84"/>
                  <a:pt x="18" y="80"/>
                </a:cubicBezTo>
                <a:cubicBezTo>
                  <a:pt x="6" y="77"/>
                  <a:pt x="17" y="58"/>
                  <a:pt x="25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8" y="30"/>
                  <a:pt x="11" y="22"/>
                </a:cubicBezTo>
                <a:cubicBezTo>
                  <a:pt x="14" y="13"/>
                  <a:pt x="23" y="8"/>
                  <a:pt x="31" y="16"/>
                </a:cubicBezTo>
                <a:cubicBezTo>
                  <a:pt x="33" y="18"/>
                  <a:pt x="35" y="21"/>
                  <a:pt x="37" y="23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9"/>
                  <a:pt x="61" y="11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3"/>
                  <a:pt x="71" y="26"/>
                  <a:pt x="69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p10"/>
          <p:cNvSpPr/>
          <p:nvPr/>
        </p:nvSpPr>
        <p:spPr>
          <a:xfrm>
            <a:off x="10631520" y="2238480"/>
            <a:ext cx="81000" cy="90360"/>
          </a:xfrm>
          <a:custGeom>
            <a:rect b="b" l="l" r="r" t="t"/>
            <a:pathLst>
              <a:path extrusionOk="0" h="21" w="19">
                <a:moveTo>
                  <a:pt x="8" y="3"/>
                </a:moveTo>
                <a:cubicBezTo>
                  <a:pt x="6" y="3"/>
                  <a:pt x="5" y="4"/>
                  <a:pt x="3" y="5"/>
                </a:cubicBezTo>
                <a:cubicBezTo>
                  <a:pt x="1" y="7"/>
                  <a:pt x="0" y="10"/>
                  <a:pt x="0" y="13"/>
                </a:cubicBezTo>
                <a:cubicBezTo>
                  <a:pt x="0" y="16"/>
                  <a:pt x="1" y="18"/>
                  <a:pt x="4" y="20"/>
                </a:cubicBezTo>
                <a:cubicBezTo>
                  <a:pt x="6" y="21"/>
                  <a:pt x="8" y="21"/>
                  <a:pt x="11" y="20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2" y="0"/>
                  <a:pt x="8" y="3"/>
                </a:cubicBezTo>
                <a:close/>
                <a:moveTo>
                  <a:pt x="14" y="10"/>
                </a:moveTo>
                <a:cubicBezTo>
                  <a:pt x="13" y="12"/>
                  <a:pt x="11" y="14"/>
                  <a:pt x="9" y="15"/>
                </a:cubicBezTo>
                <a:cubicBezTo>
                  <a:pt x="6" y="16"/>
                  <a:pt x="4" y="15"/>
                  <a:pt x="5" y="12"/>
                </a:cubicBezTo>
                <a:cubicBezTo>
                  <a:pt x="5" y="9"/>
                  <a:pt x="7" y="8"/>
                  <a:pt x="9" y="7"/>
                </a:cubicBezTo>
                <a:cubicBezTo>
                  <a:pt x="10" y="7"/>
                  <a:pt x="11" y="6"/>
                  <a:pt x="13" y="7"/>
                </a:cubicBezTo>
                <a:cubicBezTo>
                  <a:pt x="14" y="8"/>
                  <a:pt x="14" y="9"/>
                  <a:pt x="14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p10"/>
          <p:cNvSpPr/>
          <p:nvPr/>
        </p:nvSpPr>
        <p:spPr>
          <a:xfrm>
            <a:off x="11192040" y="3722760"/>
            <a:ext cx="106200" cy="75960"/>
          </a:xfrm>
          <a:custGeom>
            <a:rect b="b" l="l" r="r" t="t"/>
            <a:pathLst>
              <a:path extrusionOk="0" h="18" w="25">
                <a:moveTo>
                  <a:pt x="22" y="0"/>
                </a:move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2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2" y="12"/>
                  <a:pt x="2" y="13"/>
                </a:cubicBezTo>
                <a:cubicBezTo>
                  <a:pt x="3" y="15"/>
                  <a:pt x="4" y="17"/>
                  <a:pt x="4" y="18"/>
                </a:cubicBezTo>
                <a:cubicBezTo>
                  <a:pt x="7" y="16"/>
                  <a:pt x="11" y="15"/>
                  <a:pt x="14" y="14"/>
                </a:cubicBezTo>
                <a:cubicBezTo>
                  <a:pt x="17" y="12"/>
                  <a:pt x="21" y="9"/>
                  <a:pt x="25" y="7"/>
                </a:cubicBezTo>
                <a:cubicBezTo>
                  <a:pt x="24" y="6"/>
                  <a:pt x="23" y="4"/>
                  <a:pt x="23" y="2"/>
                </a:cubicBezTo>
                <a:cubicBezTo>
                  <a:pt x="22" y="1"/>
                  <a:pt x="22" y="1"/>
                  <a:pt x="22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0" name="Google Shape;1340;p10"/>
          <p:cNvSpPr/>
          <p:nvPr/>
        </p:nvSpPr>
        <p:spPr>
          <a:xfrm>
            <a:off x="11060280" y="3382920"/>
            <a:ext cx="102960" cy="76320"/>
          </a:xfrm>
          <a:custGeom>
            <a:rect b="b" l="l" r="r" t="t"/>
            <a:pathLst>
              <a:path extrusionOk="0" h="18" w="24">
                <a:moveTo>
                  <a:pt x="21" y="0"/>
                </a:moveTo>
                <a:cubicBezTo>
                  <a:pt x="20" y="0"/>
                  <a:pt x="18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3" y="15"/>
                  <a:pt x="3" y="16"/>
                  <a:pt x="4" y="18"/>
                </a:cubicBezTo>
                <a:cubicBezTo>
                  <a:pt x="7" y="16"/>
                  <a:pt x="10" y="15"/>
                  <a:pt x="13" y="14"/>
                </a:cubicBezTo>
                <a:cubicBezTo>
                  <a:pt x="17" y="12"/>
                  <a:pt x="20" y="9"/>
                  <a:pt x="24" y="7"/>
                </a:cubicBezTo>
                <a:cubicBezTo>
                  <a:pt x="23" y="5"/>
                  <a:pt x="23" y="3"/>
                  <a:pt x="22" y="2"/>
                </a:cubicBezTo>
                <a:cubicBezTo>
                  <a:pt x="22" y="1"/>
                  <a:pt x="22" y="0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1" name="Google Shape;1341;p10"/>
          <p:cNvSpPr/>
          <p:nvPr/>
        </p:nvSpPr>
        <p:spPr>
          <a:xfrm>
            <a:off x="10988640" y="3684600"/>
            <a:ext cx="101520" cy="76320"/>
          </a:xfrm>
          <a:custGeom>
            <a:rect b="b" l="l" r="r" t="t"/>
            <a:pathLst>
              <a:path extrusionOk="0" h="18" w="24">
                <a:moveTo>
                  <a:pt x="24" y="7"/>
                </a:moveTo>
                <a:cubicBezTo>
                  <a:pt x="24" y="5"/>
                  <a:pt x="23" y="4"/>
                  <a:pt x="22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1" y="12"/>
                  <a:pt x="2" y="13"/>
                </a:cubicBezTo>
                <a:cubicBezTo>
                  <a:pt x="3" y="15"/>
                  <a:pt x="3" y="16"/>
                  <a:pt x="4" y="18"/>
                </a:cubicBezTo>
                <a:cubicBezTo>
                  <a:pt x="7" y="16"/>
                  <a:pt x="11" y="15"/>
                  <a:pt x="13" y="14"/>
                </a:cubicBezTo>
                <a:cubicBezTo>
                  <a:pt x="17" y="12"/>
                  <a:pt x="21" y="9"/>
                  <a:pt x="24" y="7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2" name="Google Shape;1342;p10"/>
          <p:cNvSpPr/>
          <p:nvPr/>
        </p:nvSpPr>
        <p:spPr>
          <a:xfrm>
            <a:off x="11026800" y="3794040"/>
            <a:ext cx="101520" cy="76320"/>
          </a:xfrm>
          <a:custGeom>
            <a:rect b="b" l="l" r="r" t="t"/>
            <a:pathLst>
              <a:path extrusionOk="0" h="18" w="24">
                <a:moveTo>
                  <a:pt x="21" y="0"/>
                </a:moveTo>
                <a:cubicBezTo>
                  <a:pt x="20" y="1"/>
                  <a:pt x="18" y="1"/>
                  <a:pt x="17" y="2"/>
                </a:cubicBezTo>
                <a:cubicBezTo>
                  <a:pt x="14" y="4"/>
                  <a:pt x="11" y="5"/>
                  <a:pt x="8" y="6"/>
                </a:cubicBezTo>
                <a:cubicBezTo>
                  <a:pt x="5" y="7"/>
                  <a:pt x="2" y="9"/>
                  <a:pt x="0" y="9"/>
                </a:cubicBezTo>
                <a:cubicBezTo>
                  <a:pt x="0" y="11"/>
                  <a:pt x="1" y="12"/>
                  <a:pt x="1" y="14"/>
                </a:cubicBezTo>
                <a:cubicBezTo>
                  <a:pt x="2" y="15"/>
                  <a:pt x="3" y="17"/>
                  <a:pt x="3" y="18"/>
                </a:cubicBezTo>
                <a:cubicBezTo>
                  <a:pt x="6" y="16"/>
                  <a:pt x="10" y="15"/>
                  <a:pt x="13" y="14"/>
                </a:cubicBezTo>
                <a:cubicBezTo>
                  <a:pt x="16" y="12"/>
                  <a:pt x="20" y="9"/>
                  <a:pt x="24" y="7"/>
                </a:cubicBezTo>
                <a:cubicBezTo>
                  <a:pt x="23" y="6"/>
                  <a:pt x="22" y="4"/>
                  <a:pt x="22" y="2"/>
                </a:cubicBezTo>
                <a:cubicBezTo>
                  <a:pt x="21" y="1"/>
                  <a:pt x="21" y="1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3" name="Google Shape;1343;p10"/>
          <p:cNvSpPr/>
          <p:nvPr/>
        </p:nvSpPr>
        <p:spPr>
          <a:xfrm>
            <a:off x="11158560" y="3611520"/>
            <a:ext cx="101520" cy="76320"/>
          </a:xfrm>
          <a:custGeom>
            <a:rect b="b" l="l" r="r" t="t"/>
            <a:pathLst>
              <a:path extrusionOk="0" h="18" w="24">
                <a:moveTo>
                  <a:pt x="24" y="7"/>
                </a:moveTo>
                <a:cubicBezTo>
                  <a:pt x="23" y="5"/>
                  <a:pt x="23" y="4"/>
                  <a:pt x="22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1"/>
                  <a:pt x="18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2" y="15"/>
                  <a:pt x="3" y="16"/>
                  <a:pt x="4" y="18"/>
                </a:cubicBezTo>
                <a:cubicBezTo>
                  <a:pt x="7" y="16"/>
                  <a:pt x="10" y="15"/>
                  <a:pt x="13" y="14"/>
                </a:cubicBezTo>
                <a:cubicBezTo>
                  <a:pt x="17" y="12"/>
                  <a:pt x="20" y="9"/>
                  <a:pt x="24" y="7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4" name="Google Shape;1344;p10"/>
          <p:cNvSpPr/>
          <p:nvPr/>
        </p:nvSpPr>
        <p:spPr>
          <a:xfrm>
            <a:off x="11221920" y="3314880"/>
            <a:ext cx="101880" cy="75960"/>
          </a:xfrm>
          <a:custGeom>
            <a:rect b="b" l="l" r="r" t="t"/>
            <a:pathLst>
              <a:path extrusionOk="0" h="18" w="24">
                <a:moveTo>
                  <a:pt x="4" y="18"/>
                </a:moveTo>
                <a:cubicBezTo>
                  <a:pt x="7" y="16"/>
                  <a:pt x="10" y="15"/>
                  <a:pt x="13" y="13"/>
                </a:cubicBezTo>
                <a:cubicBezTo>
                  <a:pt x="17" y="12"/>
                  <a:pt x="20" y="9"/>
                  <a:pt x="24" y="7"/>
                </a:cubicBezTo>
                <a:cubicBezTo>
                  <a:pt x="23" y="5"/>
                  <a:pt x="23" y="3"/>
                  <a:pt x="22" y="1"/>
                </a:cubicBezTo>
                <a:cubicBezTo>
                  <a:pt x="22" y="1"/>
                  <a:pt x="21" y="0"/>
                  <a:pt x="21" y="0"/>
                </a:cubicBezTo>
                <a:cubicBezTo>
                  <a:pt x="20" y="0"/>
                  <a:pt x="18" y="1"/>
                  <a:pt x="17" y="1"/>
                </a:cubicBezTo>
                <a:cubicBezTo>
                  <a:pt x="14" y="3"/>
                  <a:pt x="11" y="4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2" y="14"/>
                  <a:pt x="3" y="16"/>
                  <a:pt x="4" y="18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5" name="Google Shape;1345;p10"/>
          <p:cNvSpPr/>
          <p:nvPr/>
        </p:nvSpPr>
        <p:spPr>
          <a:xfrm>
            <a:off x="11103120" y="3510000"/>
            <a:ext cx="101520" cy="76320"/>
          </a:xfrm>
          <a:custGeom>
            <a:rect b="b" l="l" r="r" t="t"/>
            <a:pathLst>
              <a:path extrusionOk="0" h="18" w="24">
                <a:moveTo>
                  <a:pt x="17" y="1"/>
                </a:moveTo>
                <a:cubicBezTo>
                  <a:pt x="14" y="3"/>
                  <a:pt x="11" y="4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2" y="12"/>
                  <a:pt x="2" y="13"/>
                </a:cubicBezTo>
                <a:cubicBezTo>
                  <a:pt x="3" y="14"/>
                  <a:pt x="4" y="16"/>
                  <a:pt x="4" y="18"/>
                </a:cubicBezTo>
                <a:cubicBezTo>
                  <a:pt x="7" y="16"/>
                  <a:pt x="11" y="15"/>
                  <a:pt x="13" y="13"/>
                </a:cubicBezTo>
                <a:cubicBezTo>
                  <a:pt x="17" y="12"/>
                  <a:pt x="21" y="9"/>
                  <a:pt x="24" y="7"/>
                </a:cubicBezTo>
                <a:cubicBezTo>
                  <a:pt x="24" y="5"/>
                  <a:pt x="23" y="3"/>
                  <a:pt x="22" y="1"/>
                </a:cubicBezTo>
                <a:cubicBezTo>
                  <a:pt x="22" y="1"/>
                  <a:pt x="22" y="0"/>
                  <a:pt x="22" y="0"/>
                </a:cubicBezTo>
                <a:cubicBezTo>
                  <a:pt x="20" y="0"/>
                  <a:pt x="19" y="1"/>
                  <a:pt x="17" y="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6" name="Google Shape;1346;p10"/>
          <p:cNvSpPr/>
          <p:nvPr/>
        </p:nvSpPr>
        <p:spPr>
          <a:xfrm>
            <a:off x="10891800" y="3454560"/>
            <a:ext cx="101520" cy="77760"/>
          </a:xfrm>
          <a:custGeom>
            <a:rect b="b" l="l" r="r" t="t"/>
            <a:pathLst>
              <a:path extrusionOk="0" h="18" w="24">
                <a:moveTo>
                  <a:pt x="22" y="2"/>
                </a:moveTo>
                <a:cubicBezTo>
                  <a:pt x="22" y="1"/>
                  <a:pt x="22" y="0"/>
                  <a:pt x="22" y="0"/>
                </a:cubicBez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3" y="15"/>
                  <a:pt x="4" y="16"/>
                  <a:pt x="4" y="18"/>
                </a:cubicBezTo>
                <a:cubicBezTo>
                  <a:pt x="7" y="16"/>
                  <a:pt x="11" y="15"/>
                  <a:pt x="13" y="14"/>
                </a:cubicBezTo>
                <a:cubicBezTo>
                  <a:pt x="17" y="12"/>
                  <a:pt x="21" y="9"/>
                  <a:pt x="24" y="7"/>
                </a:cubicBezTo>
                <a:cubicBezTo>
                  <a:pt x="24" y="5"/>
                  <a:pt x="23" y="3"/>
                  <a:pt x="22" y="2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p10"/>
          <p:cNvSpPr/>
          <p:nvPr/>
        </p:nvSpPr>
        <p:spPr>
          <a:xfrm>
            <a:off x="10504440" y="3051000"/>
            <a:ext cx="459000" cy="963720"/>
          </a:xfrm>
          <a:custGeom>
            <a:rect b="b" l="l" r="r" t="t"/>
            <a:pathLst>
              <a:path extrusionOk="0" h="227" w="108">
                <a:moveTo>
                  <a:pt x="68" y="131"/>
                </a:moveTo>
                <a:cubicBezTo>
                  <a:pt x="59" y="106"/>
                  <a:pt x="49" y="82"/>
                  <a:pt x="38" y="59"/>
                </a:cubicBezTo>
                <a:cubicBezTo>
                  <a:pt x="28" y="39"/>
                  <a:pt x="16" y="20"/>
                  <a:pt x="7" y="0"/>
                </a:cubicBezTo>
                <a:cubicBezTo>
                  <a:pt x="3" y="12"/>
                  <a:pt x="1" y="24"/>
                  <a:pt x="0" y="37"/>
                </a:cubicBezTo>
                <a:cubicBezTo>
                  <a:pt x="0" y="38"/>
                  <a:pt x="0" y="38"/>
                  <a:pt x="0" y="39"/>
                </a:cubicBezTo>
                <a:cubicBezTo>
                  <a:pt x="19" y="70"/>
                  <a:pt x="37" y="101"/>
                  <a:pt x="53" y="134"/>
                </a:cubicBezTo>
                <a:cubicBezTo>
                  <a:pt x="63" y="154"/>
                  <a:pt x="73" y="174"/>
                  <a:pt x="81" y="194"/>
                </a:cubicBezTo>
                <a:cubicBezTo>
                  <a:pt x="84" y="203"/>
                  <a:pt x="88" y="212"/>
                  <a:pt x="92" y="220"/>
                </a:cubicBezTo>
                <a:cubicBezTo>
                  <a:pt x="97" y="223"/>
                  <a:pt x="102" y="226"/>
                  <a:pt x="108" y="227"/>
                </a:cubicBezTo>
                <a:cubicBezTo>
                  <a:pt x="101" y="218"/>
                  <a:pt x="99" y="206"/>
                  <a:pt x="94" y="195"/>
                </a:cubicBezTo>
                <a:cubicBezTo>
                  <a:pt x="85" y="174"/>
                  <a:pt x="77" y="152"/>
                  <a:pt x="68" y="13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8" name="Google Shape;1348;p10"/>
          <p:cNvSpPr/>
          <p:nvPr/>
        </p:nvSpPr>
        <p:spPr>
          <a:xfrm>
            <a:off x="10933200" y="3583080"/>
            <a:ext cx="106200" cy="75960"/>
          </a:xfrm>
          <a:custGeom>
            <a:rect b="b" l="l" r="r" t="t"/>
            <a:pathLst>
              <a:path extrusionOk="0" h="18" w="25">
                <a:moveTo>
                  <a:pt x="23" y="1"/>
                </a:moveTo>
                <a:cubicBezTo>
                  <a:pt x="22" y="1"/>
                  <a:pt x="22" y="0"/>
                  <a:pt x="22" y="0"/>
                </a:cubicBezTo>
                <a:cubicBezTo>
                  <a:pt x="20" y="0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2" y="12"/>
                  <a:pt x="2" y="13"/>
                </a:cubicBezTo>
                <a:cubicBezTo>
                  <a:pt x="3" y="15"/>
                  <a:pt x="4" y="16"/>
                  <a:pt x="4" y="18"/>
                </a:cubicBezTo>
                <a:cubicBezTo>
                  <a:pt x="7" y="16"/>
                  <a:pt x="11" y="15"/>
                  <a:pt x="14" y="14"/>
                </a:cubicBezTo>
                <a:cubicBezTo>
                  <a:pt x="17" y="12"/>
                  <a:pt x="21" y="9"/>
                  <a:pt x="25" y="7"/>
                </a:cubicBezTo>
                <a:cubicBezTo>
                  <a:pt x="24" y="5"/>
                  <a:pt x="23" y="3"/>
                  <a:pt x="23" y="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9" name="Google Shape;1349;p10"/>
          <p:cNvSpPr/>
          <p:nvPr/>
        </p:nvSpPr>
        <p:spPr>
          <a:xfrm>
            <a:off x="10551960" y="2779560"/>
            <a:ext cx="984240" cy="1244880"/>
          </a:xfrm>
          <a:custGeom>
            <a:rect b="b" l="l" r="r" t="t"/>
            <a:pathLst>
              <a:path extrusionOk="0" h="293" w="232">
                <a:moveTo>
                  <a:pt x="128" y="2"/>
                </a:moveTo>
                <a:cubicBezTo>
                  <a:pt x="108" y="4"/>
                  <a:pt x="88" y="10"/>
                  <a:pt x="69" y="18"/>
                </a:cubicBezTo>
                <a:cubicBezTo>
                  <a:pt x="52" y="26"/>
                  <a:pt x="35" y="35"/>
                  <a:pt x="20" y="45"/>
                </a:cubicBezTo>
                <a:cubicBezTo>
                  <a:pt x="13" y="50"/>
                  <a:pt x="6" y="56"/>
                  <a:pt x="0" y="61"/>
                </a:cubicBezTo>
                <a:cubicBezTo>
                  <a:pt x="26" y="92"/>
                  <a:pt x="42" y="136"/>
                  <a:pt x="57" y="173"/>
                </a:cubicBezTo>
                <a:cubicBezTo>
                  <a:pt x="65" y="194"/>
                  <a:pt x="73" y="216"/>
                  <a:pt x="81" y="237"/>
                </a:cubicBezTo>
                <a:cubicBezTo>
                  <a:pt x="89" y="256"/>
                  <a:pt x="94" y="278"/>
                  <a:pt x="107" y="293"/>
                </a:cubicBezTo>
                <a:cubicBezTo>
                  <a:pt x="116" y="291"/>
                  <a:pt x="125" y="289"/>
                  <a:pt x="134" y="286"/>
                </a:cubicBezTo>
                <a:cubicBezTo>
                  <a:pt x="148" y="281"/>
                  <a:pt x="163" y="275"/>
                  <a:pt x="177" y="268"/>
                </a:cubicBezTo>
                <a:cubicBezTo>
                  <a:pt x="196" y="259"/>
                  <a:pt x="215" y="249"/>
                  <a:pt x="232" y="237"/>
                </a:cubicBezTo>
                <a:cubicBezTo>
                  <a:pt x="231" y="218"/>
                  <a:pt x="230" y="199"/>
                  <a:pt x="227" y="180"/>
                </a:cubicBezTo>
                <a:cubicBezTo>
                  <a:pt x="223" y="155"/>
                  <a:pt x="218" y="130"/>
                  <a:pt x="210" y="106"/>
                </a:cubicBezTo>
                <a:cubicBezTo>
                  <a:pt x="197" y="69"/>
                  <a:pt x="178" y="34"/>
                  <a:pt x="155" y="2"/>
                </a:cubicBezTo>
                <a:cubicBezTo>
                  <a:pt x="146" y="1"/>
                  <a:pt x="137" y="0"/>
                  <a:pt x="128" y="2"/>
                </a:cubicBezTo>
                <a:close/>
                <a:moveTo>
                  <a:pt x="82" y="182"/>
                </a:moveTo>
                <a:cubicBezTo>
                  <a:pt x="82" y="182"/>
                  <a:pt x="81" y="182"/>
                  <a:pt x="81" y="181"/>
                </a:cubicBezTo>
                <a:cubicBezTo>
                  <a:pt x="78" y="180"/>
                  <a:pt x="75" y="169"/>
                  <a:pt x="76" y="166"/>
                </a:cubicBezTo>
                <a:cubicBezTo>
                  <a:pt x="76" y="166"/>
                  <a:pt x="76" y="165"/>
                  <a:pt x="76" y="165"/>
                </a:cubicBezTo>
                <a:cubicBezTo>
                  <a:pt x="77" y="163"/>
                  <a:pt x="79" y="163"/>
                  <a:pt x="81" y="162"/>
                </a:cubicBezTo>
                <a:cubicBezTo>
                  <a:pt x="84" y="160"/>
                  <a:pt x="87" y="159"/>
                  <a:pt x="89" y="157"/>
                </a:cubicBezTo>
                <a:cubicBezTo>
                  <a:pt x="94" y="155"/>
                  <a:pt x="99" y="152"/>
                  <a:pt x="103" y="153"/>
                </a:cubicBezTo>
                <a:cubicBezTo>
                  <a:pt x="104" y="153"/>
                  <a:pt x="104" y="153"/>
                  <a:pt x="105" y="154"/>
                </a:cubicBezTo>
                <a:cubicBezTo>
                  <a:pt x="106" y="155"/>
                  <a:pt x="107" y="157"/>
                  <a:pt x="108" y="158"/>
                </a:cubicBezTo>
                <a:cubicBezTo>
                  <a:pt x="109" y="161"/>
                  <a:pt x="111" y="163"/>
                  <a:pt x="111" y="166"/>
                </a:cubicBezTo>
                <a:cubicBezTo>
                  <a:pt x="111" y="167"/>
                  <a:pt x="111" y="167"/>
                  <a:pt x="110" y="168"/>
                </a:cubicBezTo>
                <a:cubicBezTo>
                  <a:pt x="110" y="168"/>
                  <a:pt x="110" y="168"/>
                  <a:pt x="110" y="168"/>
                </a:cubicBezTo>
                <a:cubicBezTo>
                  <a:pt x="108" y="173"/>
                  <a:pt x="101" y="176"/>
                  <a:pt x="97" y="178"/>
                </a:cubicBezTo>
                <a:cubicBezTo>
                  <a:pt x="92" y="180"/>
                  <a:pt x="86" y="184"/>
                  <a:pt x="82" y="182"/>
                </a:cubicBezTo>
                <a:close/>
                <a:moveTo>
                  <a:pt x="92" y="212"/>
                </a:moveTo>
                <a:cubicBezTo>
                  <a:pt x="92" y="212"/>
                  <a:pt x="92" y="211"/>
                  <a:pt x="91" y="211"/>
                </a:cubicBezTo>
                <a:cubicBezTo>
                  <a:pt x="88" y="209"/>
                  <a:pt x="85" y="198"/>
                  <a:pt x="86" y="196"/>
                </a:cubicBezTo>
                <a:cubicBezTo>
                  <a:pt x="86" y="195"/>
                  <a:pt x="86" y="195"/>
                  <a:pt x="86" y="195"/>
                </a:cubicBezTo>
                <a:cubicBezTo>
                  <a:pt x="87" y="193"/>
                  <a:pt x="89" y="192"/>
                  <a:pt x="91" y="191"/>
                </a:cubicBezTo>
                <a:cubicBezTo>
                  <a:pt x="94" y="190"/>
                  <a:pt x="97" y="189"/>
                  <a:pt x="100" y="187"/>
                </a:cubicBezTo>
                <a:cubicBezTo>
                  <a:pt x="104" y="185"/>
                  <a:pt x="109" y="182"/>
                  <a:pt x="114" y="182"/>
                </a:cubicBezTo>
                <a:cubicBezTo>
                  <a:pt x="114" y="183"/>
                  <a:pt x="115" y="183"/>
                  <a:pt x="115" y="183"/>
                </a:cubicBezTo>
                <a:cubicBezTo>
                  <a:pt x="116" y="184"/>
                  <a:pt x="118" y="186"/>
                  <a:pt x="118" y="188"/>
                </a:cubicBezTo>
                <a:cubicBezTo>
                  <a:pt x="120" y="191"/>
                  <a:pt x="121" y="193"/>
                  <a:pt x="121" y="196"/>
                </a:cubicBezTo>
                <a:cubicBezTo>
                  <a:pt x="121" y="197"/>
                  <a:pt x="121" y="197"/>
                  <a:pt x="121" y="197"/>
                </a:cubicBezTo>
                <a:cubicBezTo>
                  <a:pt x="121" y="198"/>
                  <a:pt x="121" y="198"/>
                  <a:pt x="120" y="198"/>
                </a:cubicBezTo>
                <a:cubicBezTo>
                  <a:pt x="118" y="203"/>
                  <a:pt x="111" y="206"/>
                  <a:pt x="107" y="208"/>
                </a:cubicBezTo>
                <a:cubicBezTo>
                  <a:pt x="103" y="210"/>
                  <a:pt x="97" y="213"/>
                  <a:pt x="92" y="212"/>
                </a:cubicBezTo>
                <a:close/>
                <a:moveTo>
                  <a:pt x="153" y="165"/>
                </a:moveTo>
                <a:cubicBezTo>
                  <a:pt x="154" y="165"/>
                  <a:pt x="154" y="166"/>
                  <a:pt x="155" y="166"/>
                </a:cubicBezTo>
                <a:cubicBezTo>
                  <a:pt x="156" y="167"/>
                  <a:pt x="157" y="169"/>
                  <a:pt x="158" y="171"/>
                </a:cubicBezTo>
                <a:cubicBezTo>
                  <a:pt x="159" y="173"/>
                  <a:pt x="161" y="176"/>
                  <a:pt x="161" y="179"/>
                </a:cubicBezTo>
                <a:cubicBezTo>
                  <a:pt x="161" y="180"/>
                  <a:pt x="161" y="180"/>
                  <a:pt x="161" y="180"/>
                </a:cubicBezTo>
                <a:cubicBezTo>
                  <a:pt x="160" y="181"/>
                  <a:pt x="160" y="181"/>
                  <a:pt x="160" y="181"/>
                </a:cubicBezTo>
                <a:cubicBezTo>
                  <a:pt x="158" y="186"/>
                  <a:pt x="151" y="189"/>
                  <a:pt x="147" y="191"/>
                </a:cubicBezTo>
                <a:cubicBezTo>
                  <a:pt x="143" y="193"/>
                  <a:pt x="136" y="196"/>
                  <a:pt x="132" y="195"/>
                </a:cubicBezTo>
                <a:cubicBezTo>
                  <a:pt x="132" y="194"/>
                  <a:pt x="131" y="194"/>
                  <a:pt x="131" y="194"/>
                </a:cubicBezTo>
                <a:cubicBezTo>
                  <a:pt x="128" y="192"/>
                  <a:pt x="125" y="181"/>
                  <a:pt x="126" y="179"/>
                </a:cubicBezTo>
                <a:cubicBezTo>
                  <a:pt x="126" y="178"/>
                  <a:pt x="126" y="178"/>
                  <a:pt x="126" y="178"/>
                </a:cubicBezTo>
                <a:cubicBezTo>
                  <a:pt x="127" y="176"/>
                  <a:pt x="129" y="175"/>
                  <a:pt x="131" y="174"/>
                </a:cubicBezTo>
                <a:cubicBezTo>
                  <a:pt x="134" y="173"/>
                  <a:pt x="137" y="171"/>
                  <a:pt x="140" y="170"/>
                </a:cubicBezTo>
                <a:cubicBezTo>
                  <a:pt x="144" y="168"/>
                  <a:pt x="149" y="165"/>
                  <a:pt x="153" y="165"/>
                </a:cubicBezTo>
                <a:close/>
                <a:moveTo>
                  <a:pt x="153" y="133"/>
                </a:moveTo>
                <a:cubicBezTo>
                  <a:pt x="153" y="132"/>
                  <a:pt x="153" y="132"/>
                  <a:pt x="154" y="132"/>
                </a:cubicBezTo>
                <a:cubicBezTo>
                  <a:pt x="155" y="130"/>
                  <a:pt x="157" y="129"/>
                  <a:pt x="159" y="128"/>
                </a:cubicBezTo>
                <a:cubicBezTo>
                  <a:pt x="161" y="127"/>
                  <a:pt x="164" y="126"/>
                  <a:pt x="167" y="124"/>
                </a:cubicBezTo>
                <a:cubicBezTo>
                  <a:pt x="171" y="122"/>
                  <a:pt x="176" y="119"/>
                  <a:pt x="181" y="119"/>
                </a:cubicBezTo>
                <a:cubicBezTo>
                  <a:pt x="182" y="119"/>
                  <a:pt x="182" y="120"/>
                  <a:pt x="182" y="120"/>
                </a:cubicBezTo>
                <a:cubicBezTo>
                  <a:pt x="184" y="121"/>
                  <a:pt x="185" y="123"/>
                  <a:pt x="186" y="125"/>
                </a:cubicBezTo>
                <a:cubicBezTo>
                  <a:pt x="187" y="128"/>
                  <a:pt x="188" y="130"/>
                  <a:pt x="188" y="133"/>
                </a:cubicBezTo>
                <a:cubicBezTo>
                  <a:pt x="188" y="134"/>
                  <a:pt x="188" y="134"/>
                  <a:pt x="188" y="134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6" y="140"/>
                  <a:pt x="179" y="143"/>
                  <a:pt x="174" y="145"/>
                </a:cubicBezTo>
                <a:cubicBezTo>
                  <a:pt x="170" y="147"/>
                  <a:pt x="164" y="150"/>
                  <a:pt x="160" y="149"/>
                </a:cubicBezTo>
                <a:cubicBezTo>
                  <a:pt x="159" y="148"/>
                  <a:pt x="159" y="148"/>
                  <a:pt x="159" y="148"/>
                </a:cubicBezTo>
                <a:cubicBezTo>
                  <a:pt x="155" y="146"/>
                  <a:pt x="153" y="135"/>
                  <a:pt x="153" y="133"/>
                </a:cubicBezTo>
                <a:close/>
                <a:moveTo>
                  <a:pt x="150" y="151"/>
                </a:moveTo>
                <a:cubicBezTo>
                  <a:pt x="150" y="151"/>
                  <a:pt x="150" y="151"/>
                  <a:pt x="150" y="151"/>
                </a:cubicBezTo>
                <a:cubicBezTo>
                  <a:pt x="148" y="156"/>
                  <a:pt x="141" y="159"/>
                  <a:pt x="136" y="161"/>
                </a:cubicBezTo>
                <a:cubicBezTo>
                  <a:pt x="132" y="163"/>
                  <a:pt x="126" y="167"/>
                  <a:pt x="122" y="165"/>
                </a:cubicBezTo>
                <a:cubicBezTo>
                  <a:pt x="121" y="165"/>
                  <a:pt x="121" y="164"/>
                  <a:pt x="121" y="164"/>
                </a:cubicBezTo>
                <a:cubicBezTo>
                  <a:pt x="117" y="162"/>
                  <a:pt x="115" y="151"/>
                  <a:pt x="115" y="149"/>
                </a:cubicBezTo>
                <a:cubicBezTo>
                  <a:pt x="115" y="148"/>
                  <a:pt x="116" y="148"/>
                  <a:pt x="116" y="148"/>
                </a:cubicBezTo>
                <a:cubicBezTo>
                  <a:pt x="117" y="146"/>
                  <a:pt x="119" y="145"/>
                  <a:pt x="121" y="145"/>
                </a:cubicBezTo>
                <a:cubicBezTo>
                  <a:pt x="124" y="143"/>
                  <a:pt x="126" y="142"/>
                  <a:pt x="129" y="140"/>
                </a:cubicBezTo>
                <a:cubicBezTo>
                  <a:pt x="133" y="138"/>
                  <a:pt x="138" y="135"/>
                  <a:pt x="143" y="136"/>
                </a:cubicBezTo>
                <a:cubicBezTo>
                  <a:pt x="144" y="136"/>
                  <a:pt x="144" y="136"/>
                  <a:pt x="145" y="136"/>
                </a:cubicBezTo>
                <a:cubicBezTo>
                  <a:pt x="146" y="137"/>
                  <a:pt x="147" y="139"/>
                  <a:pt x="148" y="141"/>
                </a:cubicBezTo>
                <a:cubicBezTo>
                  <a:pt x="149" y="144"/>
                  <a:pt x="150" y="146"/>
                  <a:pt x="151" y="149"/>
                </a:cubicBezTo>
                <a:cubicBezTo>
                  <a:pt x="151" y="150"/>
                  <a:pt x="151" y="150"/>
                  <a:pt x="150" y="151"/>
                </a:cubicBezTo>
                <a:close/>
                <a:moveTo>
                  <a:pt x="105" y="236"/>
                </a:moveTo>
                <a:cubicBezTo>
                  <a:pt x="104" y="236"/>
                  <a:pt x="104" y="236"/>
                  <a:pt x="104" y="235"/>
                </a:cubicBezTo>
                <a:cubicBezTo>
                  <a:pt x="100" y="234"/>
                  <a:pt x="98" y="223"/>
                  <a:pt x="98" y="220"/>
                </a:cubicBezTo>
                <a:cubicBezTo>
                  <a:pt x="99" y="220"/>
                  <a:pt x="99" y="219"/>
                  <a:pt x="99" y="219"/>
                </a:cubicBezTo>
                <a:cubicBezTo>
                  <a:pt x="100" y="217"/>
                  <a:pt x="102" y="217"/>
                  <a:pt x="104" y="216"/>
                </a:cubicBezTo>
                <a:cubicBezTo>
                  <a:pt x="107" y="214"/>
                  <a:pt x="110" y="213"/>
                  <a:pt x="112" y="212"/>
                </a:cubicBezTo>
                <a:cubicBezTo>
                  <a:pt x="117" y="210"/>
                  <a:pt x="121" y="206"/>
                  <a:pt x="126" y="207"/>
                </a:cubicBezTo>
                <a:cubicBezTo>
                  <a:pt x="127" y="207"/>
                  <a:pt x="127" y="207"/>
                  <a:pt x="128" y="208"/>
                </a:cubicBezTo>
                <a:cubicBezTo>
                  <a:pt x="129" y="209"/>
                  <a:pt x="130" y="211"/>
                  <a:pt x="131" y="212"/>
                </a:cubicBezTo>
                <a:cubicBezTo>
                  <a:pt x="132" y="215"/>
                  <a:pt x="133" y="218"/>
                  <a:pt x="134" y="221"/>
                </a:cubicBezTo>
                <a:cubicBezTo>
                  <a:pt x="134" y="221"/>
                  <a:pt x="134" y="221"/>
                  <a:pt x="133" y="222"/>
                </a:cubicBezTo>
                <a:cubicBezTo>
                  <a:pt x="133" y="222"/>
                  <a:pt x="133" y="222"/>
                  <a:pt x="133" y="223"/>
                </a:cubicBezTo>
                <a:cubicBezTo>
                  <a:pt x="131" y="227"/>
                  <a:pt x="124" y="230"/>
                  <a:pt x="119" y="232"/>
                </a:cubicBezTo>
                <a:cubicBezTo>
                  <a:pt x="115" y="234"/>
                  <a:pt x="109" y="238"/>
                  <a:pt x="105" y="236"/>
                </a:cubicBezTo>
                <a:close/>
                <a:moveTo>
                  <a:pt x="142" y="248"/>
                </a:moveTo>
                <a:cubicBezTo>
                  <a:pt x="142" y="248"/>
                  <a:pt x="142" y="249"/>
                  <a:pt x="142" y="249"/>
                </a:cubicBezTo>
                <a:cubicBezTo>
                  <a:pt x="139" y="253"/>
                  <a:pt x="133" y="256"/>
                  <a:pt x="128" y="258"/>
                </a:cubicBezTo>
                <a:cubicBezTo>
                  <a:pt x="124" y="260"/>
                  <a:pt x="118" y="264"/>
                  <a:pt x="113" y="262"/>
                </a:cubicBezTo>
                <a:cubicBezTo>
                  <a:pt x="113" y="262"/>
                  <a:pt x="113" y="262"/>
                  <a:pt x="113" y="262"/>
                </a:cubicBezTo>
                <a:cubicBezTo>
                  <a:pt x="109" y="260"/>
                  <a:pt x="107" y="249"/>
                  <a:pt x="107" y="246"/>
                </a:cubicBezTo>
                <a:cubicBezTo>
                  <a:pt x="107" y="246"/>
                  <a:pt x="107" y="246"/>
                  <a:pt x="107" y="245"/>
                </a:cubicBezTo>
                <a:cubicBezTo>
                  <a:pt x="109" y="244"/>
                  <a:pt x="110" y="243"/>
                  <a:pt x="112" y="242"/>
                </a:cubicBezTo>
                <a:cubicBezTo>
                  <a:pt x="115" y="241"/>
                  <a:pt x="118" y="239"/>
                  <a:pt x="121" y="238"/>
                </a:cubicBezTo>
                <a:cubicBezTo>
                  <a:pt x="125" y="236"/>
                  <a:pt x="130" y="232"/>
                  <a:pt x="135" y="233"/>
                </a:cubicBezTo>
                <a:cubicBezTo>
                  <a:pt x="135" y="233"/>
                  <a:pt x="136" y="233"/>
                  <a:pt x="136" y="234"/>
                </a:cubicBezTo>
                <a:cubicBezTo>
                  <a:pt x="138" y="235"/>
                  <a:pt x="139" y="237"/>
                  <a:pt x="140" y="239"/>
                </a:cubicBezTo>
                <a:cubicBezTo>
                  <a:pt x="141" y="241"/>
                  <a:pt x="142" y="244"/>
                  <a:pt x="142" y="247"/>
                </a:cubicBezTo>
                <a:cubicBezTo>
                  <a:pt x="142" y="247"/>
                  <a:pt x="142" y="248"/>
                  <a:pt x="142" y="248"/>
                </a:cubicBezTo>
                <a:close/>
                <a:moveTo>
                  <a:pt x="144" y="218"/>
                </a:moveTo>
                <a:cubicBezTo>
                  <a:pt x="140" y="217"/>
                  <a:pt x="138" y="206"/>
                  <a:pt x="138" y="203"/>
                </a:cubicBezTo>
                <a:cubicBezTo>
                  <a:pt x="138" y="203"/>
                  <a:pt x="139" y="202"/>
                  <a:pt x="139" y="202"/>
                </a:cubicBezTo>
                <a:cubicBezTo>
                  <a:pt x="140" y="200"/>
                  <a:pt x="142" y="200"/>
                  <a:pt x="144" y="199"/>
                </a:cubicBezTo>
                <a:cubicBezTo>
                  <a:pt x="146" y="197"/>
                  <a:pt x="149" y="196"/>
                  <a:pt x="152" y="194"/>
                </a:cubicBezTo>
                <a:cubicBezTo>
                  <a:pt x="156" y="192"/>
                  <a:pt x="161" y="189"/>
                  <a:pt x="166" y="190"/>
                </a:cubicBezTo>
                <a:cubicBezTo>
                  <a:pt x="167" y="190"/>
                  <a:pt x="167" y="190"/>
                  <a:pt x="167" y="191"/>
                </a:cubicBezTo>
                <a:cubicBezTo>
                  <a:pt x="169" y="192"/>
                  <a:pt x="170" y="194"/>
                  <a:pt x="171" y="195"/>
                </a:cubicBezTo>
                <a:cubicBezTo>
                  <a:pt x="172" y="198"/>
                  <a:pt x="173" y="201"/>
                  <a:pt x="173" y="203"/>
                </a:cubicBezTo>
                <a:cubicBezTo>
                  <a:pt x="174" y="204"/>
                  <a:pt x="173" y="204"/>
                  <a:pt x="173" y="205"/>
                </a:cubicBezTo>
                <a:cubicBezTo>
                  <a:pt x="173" y="205"/>
                  <a:pt x="173" y="205"/>
                  <a:pt x="173" y="206"/>
                </a:cubicBezTo>
                <a:cubicBezTo>
                  <a:pt x="171" y="210"/>
                  <a:pt x="164" y="213"/>
                  <a:pt x="159" y="215"/>
                </a:cubicBezTo>
                <a:cubicBezTo>
                  <a:pt x="155" y="217"/>
                  <a:pt x="149" y="221"/>
                  <a:pt x="145" y="219"/>
                </a:cubicBezTo>
                <a:cubicBezTo>
                  <a:pt x="144" y="219"/>
                  <a:pt x="144" y="219"/>
                  <a:pt x="144" y="218"/>
                </a:cubicBezTo>
                <a:close/>
                <a:moveTo>
                  <a:pt x="182" y="231"/>
                </a:moveTo>
                <a:cubicBezTo>
                  <a:pt x="182" y="231"/>
                  <a:pt x="182" y="231"/>
                  <a:pt x="181" y="232"/>
                </a:cubicBezTo>
                <a:cubicBezTo>
                  <a:pt x="179" y="236"/>
                  <a:pt x="172" y="239"/>
                  <a:pt x="168" y="241"/>
                </a:cubicBezTo>
                <a:cubicBezTo>
                  <a:pt x="164" y="243"/>
                  <a:pt x="158" y="247"/>
                  <a:pt x="153" y="245"/>
                </a:cubicBezTo>
                <a:cubicBezTo>
                  <a:pt x="153" y="245"/>
                  <a:pt x="153" y="245"/>
                  <a:pt x="152" y="244"/>
                </a:cubicBezTo>
                <a:cubicBezTo>
                  <a:pt x="149" y="243"/>
                  <a:pt x="146" y="232"/>
                  <a:pt x="147" y="229"/>
                </a:cubicBezTo>
                <a:cubicBezTo>
                  <a:pt x="147" y="229"/>
                  <a:pt x="147" y="228"/>
                  <a:pt x="147" y="228"/>
                </a:cubicBezTo>
                <a:cubicBezTo>
                  <a:pt x="148" y="226"/>
                  <a:pt x="150" y="226"/>
                  <a:pt x="152" y="225"/>
                </a:cubicBezTo>
                <a:cubicBezTo>
                  <a:pt x="155" y="224"/>
                  <a:pt x="158" y="222"/>
                  <a:pt x="161" y="221"/>
                </a:cubicBezTo>
                <a:cubicBezTo>
                  <a:pt x="165" y="219"/>
                  <a:pt x="170" y="215"/>
                  <a:pt x="175" y="216"/>
                </a:cubicBezTo>
                <a:cubicBezTo>
                  <a:pt x="175" y="216"/>
                  <a:pt x="176" y="216"/>
                  <a:pt x="176" y="217"/>
                </a:cubicBezTo>
                <a:cubicBezTo>
                  <a:pt x="177" y="218"/>
                  <a:pt x="179" y="220"/>
                  <a:pt x="179" y="221"/>
                </a:cubicBezTo>
                <a:cubicBezTo>
                  <a:pt x="181" y="224"/>
                  <a:pt x="182" y="227"/>
                  <a:pt x="182" y="230"/>
                </a:cubicBezTo>
                <a:cubicBezTo>
                  <a:pt x="182" y="230"/>
                  <a:pt x="182" y="231"/>
                  <a:pt x="182" y="231"/>
                </a:cubicBezTo>
                <a:close/>
                <a:moveTo>
                  <a:pt x="202" y="177"/>
                </a:moveTo>
                <a:cubicBezTo>
                  <a:pt x="202" y="178"/>
                  <a:pt x="202" y="178"/>
                  <a:pt x="202" y="178"/>
                </a:cubicBezTo>
                <a:cubicBezTo>
                  <a:pt x="206" y="184"/>
                  <a:pt x="209" y="190"/>
                  <a:pt x="211" y="196"/>
                </a:cubicBezTo>
                <a:cubicBezTo>
                  <a:pt x="213" y="201"/>
                  <a:pt x="217" y="208"/>
                  <a:pt x="214" y="214"/>
                </a:cubicBezTo>
                <a:cubicBezTo>
                  <a:pt x="214" y="214"/>
                  <a:pt x="214" y="214"/>
                  <a:pt x="214" y="214"/>
                </a:cubicBezTo>
                <a:cubicBezTo>
                  <a:pt x="213" y="218"/>
                  <a:pt x="209" y="222"/>
                  <a:pt x="205" y="224"/>
                </a:cubicBezTo>
                <a:cubicBezTo>
                  <a:pt x="203" y="225"/>
                  <a:pt x="197" y="229"/>
                  <a:pt x="194" y="226"/>
                </a:cubicBezTo>
                <a:cubicBezTo>
                  <a:pt x="193" y="226"/>
                  <a:pt x="192" y="225"/>
                  <a:pt x="192" y="225"/>
                </a:cubicBezTo>
                <a:cubicBezTo>
                  <a:pt x="185" y="213"/>
                  <a:pt x="178" y="200"/>
                  <a:pt x="176" y="187"/>
                </a:cubicBezTo>
                <a:cubicBezTo>
                  <a:pt x="176" y="186"/>
                  <a:pt x="177" y="186"/>
                  <a:pt x="177" y="185"/>
                </a:cubicBezTo>
                <a:cubicBezTo>
                  <a:pt x="180" y="178"/>
                  <a:pt x="193" y="173"/>
                  <a:pt x="200" y="175"/>
                </a:cubicBezTo>
                <a:cubicBezTo>
                  <a:pt x="201" y="176"/>
                  <a:pt x="202" y="177"/>
                  <a:pt x="202" y="177"/>
                </a:cubicBezTo>
                <a:close/>
                <a:moveTo>
                  <a:pt x="196" y="155"/>
                </a:moveTo>
                <a:cubicBezTo>
                  <a:pt x="197" y="157"/>
                  <a:pt x="198" y="160"/>
                  <a:pt x="199" y="163"/>
                </a:cubicBezTo>
                <a:cubicBezTo>
                  <a:pt x="199" y="163"/>
                  <a:pt x="199" y="164"/>
                  <a:pt x="198" y="164"/>
                </a:cubicBezTo>
                <a:cubicBezTo>
                  <a:pt x="198" y="164"/>
                  <a:pt x="198" y="165"/>
                  <a:pt x="198" y="165"/>
                </a:cubicBezTo>
                <a:cubicBezTo>
                  <a:pt x="196" y="170"/>
                  <a:pt x="189" y="172"/>
                  <a:pt x="184" y="175"/>
                </a:cubicBezTo>
                <a:cubicBezTo>
                  <a:pt x="180" y="177"/>
                  <a:pt x="174" y="180"/>
                  <a:pt x="170" y="178"/>
                </a:cubicBezTo>
                <a:cubicBezTo>
                  <a:pt x="169" y="178"/>
                  <a:pt x="169" y="178"/>
                  <a:pt x="169" y="178"/>
                </a:cubicBezTo>
                <a:cubicBezTo>
                  <a:pt x="165" y="176"/>
                  <a:pt x="163" y="165"/>
                  <a:pt x="163" y="162"/>
                </a:cubicBezTo>
                <a:cubicBezTo>
                  <a:pt x="163" y="162"/>
                  <a:pt x="164" y="162"/>
                  <a:pt x="164" y="162"/>
                </a:cubicBezTo>
                <a:cubicBezTo>
                  <a:pt x="165" y="160"/>
                  <a:pt x="167" y="159"/>
                  <a:pt x="169" y="158"/>
                </a:cubicBezTo>
                <a:cubicBezTo>
                  <a:pt x="172" y="157"/>
                  <a:pt x="174" y="155"/>
                  <a:pt x="177" y="154"/>
                </a:cubicBezTo>
                <a:cubicBezTo>
                  <a:pt x="182" y="152"/>
                  <a:pt x="186" y="148"/>
                  <a:pt x="191" y="149"/>
                </a:cubicBezTo>
                <a:cubicBezTo>
                  <a:pt x="192" y="149"/>
                  <a:pt x="192" y="150"/>
                  <a:pt x="193" y="150"/>
                </a:cubicBezTo>
                <a:cubicBezTo>
                  <a:pt x="194" y="151"/>
                  <a:pt x="195" y="153"/>
                  <a:pt x="196" y="155"/>
                </a:cubicBezTo>
                <a:close/>
                <a:moveTo>
                  <a:pt x="190" y="86"/>
                </a:moveTo>
                <a:cubicBezTo>
                  <a:pt x="192" y="91"/>
                  <a:pt x="192" y="91"/>
                  <a:pt x="192" y="91"/>
                </a:cubicBezTo>
                <a:cubicBezTo>
                  <a:pt x="186" y="97"/>
                  <a:pt x="186" y="97"/>
                  <a:pt x="186" y="97"/>
                </a:cubicBezTo>
                <a:cubicBezTo>
                  <a:pt x="169" y="111"/>
                  <a:pt x="150" y="121"/>
                  <a:pt x="129" y="128"/>
                </a:cubicBezTo>
                <a:cubicBezTo>
                  <a:pt x="114" y="134"/>
                  <a:pt x="95" y="140"/>
                  <a:pt x="77" y="140"/>
                </a:cubicBezTo>
                <a:cubicBezTo>
                  <a:pt x="69" y="140"/>
                  <a:pt x="69" y="140"/>
                  <a:pt x="69" y="140"/>
                </a:cubicBezTo>
                <a:cubicBezTo>
                  <a:pt x="65" y="134"/>
                  <a:pt x="65" y="134"/>
                  <a:pt x="65" y="134"/>
                </a:cubicBezTo>
                <a:cubicBezTo>
                  <a:pt x="60" y="126"/>
                  <a:pt x="56" y="118"/>
                  <a:pt x="51" y="111"/>
                </a:cubicBezTo>
                <a:cubicBezTo>
                  <a:pt x="44" y="100"/>
                  <a:pt x="36" y="88"/>
                  <a:pt x="30" y="77"/>
                </a:cubicBezTo>
                <a:cubicBezTo>
                  <a:pt x="27" y="72"/>
                  <a:pt x="27" y="72"/>
                  <a:pt x="27" y="72"/>
                </a:cubicBezTo>
                <a:cubicBezTo>
                  <a:pt x="31" y="68"/>
                  <a:pt x="31" y="68"/>
                  <a:pt x="31" y="68"/>
                </a:cubicBezTo>
                <a:cubicBezTo>
                  <a:pt x="44" y="54"/>
                  <a:pt x="64" y="45"/>
                  <a:pt x="81" y="39"/>
                </a:cubicBezTo>
                <a:cubicBezTo>
                  <a:pt x="95" y="34"/>
                  <a:pt x="108" y="30"/>
                  <a:pt x="122" y="27"/>
                </a:cubicBezTo>
                <a:cubicBezTo>
                  <a:pt x="129" y="25"/>
                  <a:pt x="136" y="23"/>
                  <a:pt x="142" y="22"/>
                </a:cubicBezTo>
                <a:cubicBezTo>
                  <a:pt x="147" y="21"/>
                  <a:pt x="147" y="21"/>
                  <a:pt x="147" y="21"/>
                </a:cubicBezTo>
                <a:cubicBezTo>
                  <a:pt x="153" y="26"/>
                  <a:pt x="153" y="26"/>
                  <a:pt x="153" y="26"/>
                </a:cubicBezTo>
                <a:cubicBezTo>
                  <a:pt x="164" y="38"/>
                  <a:pt x="172" y="52"/>
                  <a:pt x="180" y="66"/>
                </a:cubicBezTo>
                <a:cubicBezTo>
                  <a:pt x="183" y="73"/>
                  <a:pt x="186" y="79"/>
                  <a:pt x="190" y="86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0" name="Google Shape;1350;p10"/>
          <p:cNvSpPr/>
          <p:nvPr/>
        </p:nvSpPr>
        <p:spPr>
          <a:xfrm>
            <a:off x="10879200" y="3735360"/>
            <a:ext cx="657000" cy="289080"/>
          </a:xfrm>
          <a:custGeom>
            <a:rect b="b" l="l" r="r" t="t"/>
            <a:pathLst>
              <a:path extrusionOk="0" h="68" w="155">
                <a:moveTo>
                  <a:pt x="69" y="44"/>
                </a:moveTo>
                <a:cubicBezTo>
                  <a:pt x="58" y="43"/>
                  <a:pt x="49" y="41"/>
                  <a:pt x="40" y="38"/>
                </a:cubicBezTo>
                <a:cubicBezTo>
                  <a:pt x="39" y="38"/>
                  <a:pt x="38" y="38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5" y="36"/>
                  <a:pt x="34" y="35"/>
                  <a:pt x="33" y="34"/>
                </a:cubicBezTo>
                <a:cubicBezTo>
                  <a:pt x="20" y="27"/>
                  <a:pt x="8" y="15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4"/>
                  <a:pt x="3" y="8"/>
                  <a:pt x="4" y="12"/>
                </a:cubicBezTo>
                <a:cubicBezTo>
                  <a:pt x="12" y="31"/>
                  <a:pt x="17" y="53"/>
                  <a:pt x="30" y="68"/>
                </a:cubicBezTo>
                <a:cubicBezTo>
                  <a:pt x="39" y="66"/>
                  <a:pt x="48" y="64"/>
                  <a:pt x="57" y="61"/>
                </a:cubicBezTo>
                <a:cubicBezTo>
                  <a:pt x="71" y="56"/>
                  <a:pt x="86" y="50"/>
                  <a:pt x="100" y="43"/>
                </a:cubicBezTo>
                <a:cubicBezTo>
                  <a:pt x="119" y="34"/>
                  <a:pt x="138" y="24"/>
                  <a:pt x="155" y="12"/>
                </a:cubicBezTo>
                <a:cubicBezTo>
                  <a:pt x="155" y="8"/>
                  <a:pt x="155" y="5"/>
                  <a:pt x="154" y="2"/>
                </a:cubicBezTo>
                <a:cubicBezTo>
                  <a:pt x="129" y="24"/>
                  <a:pt x="101" y="44"/>
                  <a:pt x="69" y="44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1" name="Google Shape;1351;p10"/>
          <p:cNvSpPr/>
          <p:nvPr/>
        </p:nvSpPr>
        <p:spPr>
          <a:xfrm>
            <a:off x="10696680" y="2895480"/>
            <a:ext cx="631800" cy="454320"/>
          </a:xfrm>
          <a:custGeom>
            <a:rect b="b" l="l" r="r" t="t"/>
            <a:pathLst>
              <a:path extrusionOk="0" h="107" w="149">
                <a:moveTo>
                  <a:pt x="95" y="44"/>
                </a:moveTo>
                <a:cubicBezTo>
                  <a:pt x="88" y="59"/>
                  <a:pt x="81" y="74"/>
                  <a:pt x="71" y="86"/>
                </a:cubicBezTo>
                <a:cubicBezTo>
                  <a:pt x="70" y="87"/>
                  <a:pt x="69" y="86"/>
                  <a:pt x="69" y="85"/>
                </a:cubicBezTo>
                <a:cubicBezTo>
                  <a:pt x="77" y="70"/>
                  <a:pt x="86" y="56"/>
                  <a:pt x="93" y="40"/>
                </a:cubicBezTo>
                <a:cubicBezTo>
                  <a:pt x="99" y="27"/>
                  <a:pt x="104" y="13"/>
                  <a:pt x="110" y="0"/>
                </a:cubicBezTo>
                <a:cubicBezTo>
                  <a:pt x="71" y="7"/>
                  <a:pt x="32" y="21"/>
                  <a:pt x="0" y="46"/>
                </a:cubicBezTo>
                <a:cubicBezTo>
                  <a:pt x="9" y="59"/>
                  <a:pt x="17" y="73"/>
                  <a:pt x="25" y="86"/>
                </a:cubicBezTo>
                <a:cubicBezTo>
                  <a:pt x="26" y="87"/>
                  <a:pt x="27" y="89"/>
                  <a:pt x="28" y="91"/>
                </a:cubicBezTo>
                <a:cubicBezTo>
                  <a:pt x="35" y="79"/>
                  <a:pt x="42" y="67"/>
                  <a:pt x="49" y="56"/>
                </a:cubicBezTo>
                <a:cubicBezTo>
                  <a:pt x="56" y="45"/>
                  <a:pt x="63" y="34"/>
                  <a:pt x="71" y="24"/>
                </a:cubicBezTo>
                <a:cubicBezTo>
                  <a:pt x="71" y="23"/>
                  <a:pt x="72" y="24"/>
                  <a:pt x="72" y="25"/>
                </a:cubicBezTo>
                <a:cubicBezTo>
                  <a:pt x="65" y="37"/>
                  <a:pt x="58" y="48"/>
                  <a:pt x="50" y="60"/>
                </a:cubicBezTo>
                <a:cubicBezTo>
                  <a:pt x="44" y="71"/>
                  <a:pt x="37" y="82"/>
                  <a:pt x="29" y="92"/>
                </a:cubicBezTo>
                <a:cubicBezTo>
                  <a:pt x="33" y="97"/>
                  <a:pt x="36" y="102"/>
                  <a:pt x="39" y="107"/>
                </a:cubicBezTo>
                <a:cubicBezTo>
                  <a:pt x="59" y="106"/>
                  <a:pt x="78" y="101"/>
                  <a:pt x="97" y="94"/>
                </a:cubicBezTo>
                <a:cubicBezTo>
                  <a:pt x="101" y="92"/>
                  <a:pt x="105" y="91"/>
                  <a:pt x="109" y="89"/>
                </a:cubicBezTo>
                <a:cubicBezTo>
                  <a:pt x="115" y="75"/>
                  <a:pt x="122" y="62"/>
                  <a:pt x="130" y="49"/>
                </a:cubicBezTo>
                <a:cubicBezTo>
                  <a:pt x="130" y="48"/>
                  <a:pt x="132" y="49"/>
                  <a:pt x="131" y="49"/>
                </a:cubicBezTo>
                <a:cubicBezTo>
                  <a:pt x="126" y="62"/>
                  <a:pt x="120" y="75"/>
                  <a:pt x="113" y="87"/>
                </a:cubicBezTo>
                <a:cubicBezTo>
                  <a:pt x="120" y="84"/>
                  <a:pt x="127" y="80"/>
                  <a:pt x="133" y="76"/>
                </a:cubicBezTo>
                <a:cubicBezTo>
                  <a:pt x="139" y="73"/>
                  <a:pt x="144" y="68"/>
                  <a:pt x="149" y="64"/>
                </a:cubicBezTo>
                <a:cubicBezTo>
                  <a:pt x="147" y="57"/>
                  <a:pt x="144" y="49"/>
                  <a:pt x="140" y="42"/>
                </a:cubicBezTo>
                <a:cubicBezTo>
                  <a:pt x="133" y="27"/>
                  <a:pt x="124" y="13"/>
                  <a:pt x="113" y="0"/>
                </a:cubicBezTo>
                <a:cubicBezTo>
                  <a:pt x="108" y="15"/>
                  <a:pt x="101" y="30"/>
                  <a:pt x="95" y="44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2" name="Google Shape;1352;p10"/>
          <p:cNvSpPr/>
          <p:nvPr/>
        </p:nvSpPr>
        <p:spPr>
          <a:xfrm>
            <a:off x="10818720" y="2895480"/>
            <a:ext cx="344520" cy="454320"/>
          </a:xfrm>
          <a:custGeom>
            <a:rect b="b" l="l" r="r" t="t"/>
            <a:pathLst>
              <a:path extrusionOk="0" h="107" w="81">
                <a:moveTo>
                  <a:pt x="28" y="104"/>
                </a:moveTo>
                <a:cubicBezTo>
                  <a:pt x="32" y="98"/>
                  <a:pt x="36" y="92"/>
                  <a:pt x="40" y="86"/>
                </a:cubicBezTo>
                <a:cubicBezTo>
                  <a:pt x="40" y="86"/>
                  <a:pt x="40" y="85"/>
                  <a:pt x="40" y="85"/>
                </a:cubicBezTo>
                <a:cubicBezTo>
                  <a:pt x="48" y="70"/>
                  <a:pt x="57" y="56"/>
                  <a:pt x="64" y="40"/>
                </a:cubicBezTo>
                <a:cubicBezTo>
                  <a:pt x="70" y="27"/>
                  <a:pt x="75" y="13"/>
                  <a:pt x="81" y="0"/>
                </a:cubicBezTo>
                <a:cubicBezTo>
                  <a:pt x="66" y="3"/>
                  <a:pt x="50" y="7"/>
                  <a:pt x="35" y="12"/>
                </a:cubicBezTo>
                <a:cubicBezTo>
                  <a:pt x="42" y="13"/>
                  <a:pt x="46" y="17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36" y="37"/>
                  <a:pt x="29" y="48"/>
                  <a:pt x="21" y="60"/>
                </a:cubicBezTo>
                <a:cubicBezTo>
                  <a:pt x="15" y="71"/>
                  <a:pt x="8" y="82"/>
                  <a:pt x="0" y="92"/>
                </a:cubicBezTo>
                <a:cubicBezTo>
                  <a:pt x="4" y="97"/>
                  <a:pt x="7" y="102"/>
                  <a:pt x="10" y="107"/>
                </a:cubicBezTo>
                <a:cubicBezTo>
                  <a:pt x="16" y="106"/>
                  <a:pt x="22" y="106"/>
                  <a:pt x="28" y="105"/>
                </a:cubicBezTo>
                <a:cubicBezTo>
                  <a:pt x="28" y="104"/>
                  <a:pt x="28" y="104"/>
                  <a:pt x="28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3" name="Google Shape;1353;p10"/>
          <p:cNvSpPr/>
          <p:nvPr/>
        </p:nvSpPr>
        <p:spPr>
          <a:xfrm>
            <a:off x="11175840" y="3048120"/>
            <a:ext cx="152640" cy="215640"/>
          </a:xfrm>
          <a:custGeom>
            <a:rect b="b" l="l" r="r" t="t"/>
            <a:pathLst>
              <a:path extrusionOk="0" h="51" w="36">
                <a:moveTo>
                  <a:pt x="27" y="6"/>
                </a:moveTo>
                <a:cubicBezTo>
                  <a:pt x="26" y="4"/>
                  <a:pt x="25" y="2"/>
                  <a:pt x="24" y="0"/>
                </a:cubicBezTo>
                <a:cubicBezTo>
                  <a:pt x="22" y="4"/>
                  <a:pt x="20" y="8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26"/>
                  <a:pt x="7" y="39"/>
                  <a:pt x="0" y="51"/>
                </a:cubicBezTo>
                <a:cubicBezTo>
                  <a:pt x="7" y="48"/>
                  <a:pt x="14" y="44"/>
                  <a:pt x="20" y="40"/>
                </a:cubicBezTo>
                <a:cubicBezTo>
                  <a:pt x="26" y="37"/>
                  <a:pt x="31" y="32"/>
                  <a:pt x="36" y="28"/>
                </a:cubicBezTo>
                <a:cubicBezTo>
                  <a:pt x="34" y="21"/>
                  <a:pt x="31" y="13"/>
                  <a:pt x="27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p10"/>
          <p:cNvSpPr/>
          <p:nvPr/>
        </p:nvSpPr>
        <p:spPr>
          <a:xfrm>
            <a:off x="11320560" y="3544920"/>
            <a:ext cx="117360" cy="173160"/>
          </a:xfrm>
          <a:custGeom>
            <a:rect b="b" l="l" r="r" t="t"/>
            <a:pathLst>
              <a:path extrusionOk="0" h="41" w="28">
                <a:moveTo>
                  <a:pt x="16" y="41"/>
                </a:moveTo>
                <a:cubicBezTo>
                  <a:pt x="17" y="40"/>
                  <a:pt x="19" y="39"/>
                  <a:pt x="19" y="39"/>
                </a:cubicBezTo>
                <a:cubicBezTo>
                  <a:pt x="21" y="38"/>
                  <a:pt x="23" y="36"/>
                  <a:pt x="25" y="35"/>
                </a:cubicBezTo>
                <a:cubicBezTo>
                  <a:pt x="26" y="33"/>
                  <a:pt x="27" y="32"/>
                  <a:pt x="28" y="31"/>
                </a:cubicBezTo>
                <a:cubicBezTo>
                  <a:pt x="26" y="27"/>
                  <a:pt x="26" y="22"/>
                  <a:pt x="24" y="18"/>
                </a:cubicBezTo>
                <a:cubicBezTo>
                  <a:pt x="22" y="12"/>
                  <a:pt x="20" y="7"/>
                  <a:pt x="19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1" y="0"/>
                  <a:pt x="5" y="4"/>
                  <a:pt x="0" y="8"/>
                </a:cubicBezTo>
                <a:cubicBezTo>
                  <a:pt x="6" y="19"/>
                  <a:pt x="10" y="30"/>
                  <a:pt x="16" y="4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5" name="Google Shape;1355;p10"/>
          <p:cNvSpPr/>
          <p:nvPr/>
        </p:nvSpPr>
        <p:spPr>
          <a:xfrm>
            <a:off x="11264760" y="3438360"/>
            <a:ext cx="101880" cy="76320"/>
          </a:xfrm>
          <a:custGeom>
            <a:rect b="b" l="l" r="r" t="t"/>
            <a:pathLst>
              <a:path extrusionOk="0" h="18" w="24">
                <a:moveTo>
                  <a:pt x="21" y="0"/>
                </a:moveTo>
                <a:cubicBezTo>
                  <a:pt x="20" y="1"/>
                  <a:pt x="18" y="2"/>
                  <a:pt x="17" y="2"/>
                </a:cubicBezTo>
                <a:cubicBezTo>
                  <a:pt x="14" y="4"/>
                  <a:pt x="11" y="5"/>
                  <a:pt x="8" y="7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1" y="12"/>
                  <a:pt x="2" y="14"/>
                </a:cubicBezTo>
                <a:cubicBezTo>
                  <a:pt x="3" y="15"/>
                  <a:pt x="3" y="17"/>
                  <a:pt x="4" y="18"/>
                </a:cubicBezTo>
                <a:cubicBezTo>
                  <a:pt x="7" y="17"/>
                  <a:pt x="11" y="16"/>
                  <a:pt x="13" y="14"/>
                </a:cubicBezTo>
                <a:cubicBezTo>
                  <a:pt x="17" y="12"/>
                  <a:pt x="21" y="9"/>
                  <a:pt x="24" y="8"/>
                </a:cubicBezTo>
                <a:cubicBezTo>
                  <a:pt x="24" y="6"/>
                  <a:pt x="23" y="4"/>
                  <a:pt x="22" y="2"/>
                </a:cubicBezTo>
                <a:cubicBezTo>
                  <a:pt x="22" y="2"/>
                  <a:pt x="22" y="1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6" name="Google Shape;1356;p10"/>
          <p:cNvSpPr/>
          <p:nvPr/>
        </p:nvSpPr>
        <p:spPr>
          <a:xfrm>
            <a:off x="11349000" y="3233880"/>
            <a:ext cx="187200" cy="488880"/>
          </a:xfrm>
          <a:custGeom>
            <a:rect b="b" l="l" r="r" t="t"/>
            <a:pathLst>
              <a:path extrusionOk="0" h="115" w="44">
                <a:moveTo>
                  <a:pt x="32" y="58"/>
                </a:moveTo>
                <a:cubicBezTo>
                  <a:pt x="26" y="38"/>
                  <a:pt x="16" y="20"/>
                  <a:pt x="6" y="2"/>
                </a:cubicBezTo>
                <a:cubicBezTo>
                  <a:pt x="4" y="0"/>
                  <a:pt x="0" y="2"/>
                  <a:pt x="1" y="5"/>
                </a:cubicBezTo>
                <a:cubicBezTo>
                  <a:pt x="10" y="23"/>
                  <a:pt x="14" y="42"/>
                  <a:pt x="18" y="62"/>
                </a:cubicBezTo>
                <a:cubicBezTo>
                  <a:pt x="21" y="78"/>
                  <a:pt x="19" y="98"/>
                  <a:pt x="29" y="112"/>
                </a:cubicBezTo>
                <a:cubicBezTo>
                  <a:pt x="30" y="114"/>
                  <a:pt x="35" y="115"/>
                  <a:pt x="36" y="112"/>
                </a:cubicBezTo>
                <a:cubicBezTo>
                  <a:pt x="44" y="95"/>
                  <a:pt x="36" y="74"/>
                  <a:pt x="32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7" name="Google Shape;1357;p10"/>
          <p:cNvSpPr/>
          <p:nvPr/>
        </p:nvSpPr>
        <p:spPr>
          <a:xfrm>
            <a:off x="10476000" y="2751120"/>
            <a:ext cx="1093680" cy="1306440"/>
          </a:xfrm>
          <a:custGeom>
            <a:rect b="b" l="l" r="r" t="t"/>
            <a:pathLst>
              <a:path extrusionOk="0" h="308" w="258">
                <a:moveTo>
                  <a:pt x="180" y="9"/>
                </a:moveTo>
                <a:cubicBezTo>
                  <a:pt x="173" y="0"/>
                  <a:pt x="173" y="0"/>
                  <a:pt x="173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41" y="0"/>
                  <a:pt x="116" y="6"/>
                  <a:pt x="93" y="15"/>
                </a:cubicBezTo>
                <a:cubicBezTo>
                  <a:pt x="69" y="24"/>
                  <a:pt x="42" y="39"/>
                  <a:pt x="20" y="56"/>
                </a:cubicBezTo>
                <a:cubicBezTo>
                  <a:pt x="7" y="68"/>
                  <a:pt x="7" y="68"/>
                  <a:pt x="7" y="68"/>
                </a:cubicBezTo>
                <a:cubicBezTo>
                  <a:pt x="4" y="78"/>
                  <a:pt x="4" y="78"/>
                  <a:pt x="4" y="78"/>
                </a:cubicBezTo>
                <a:cubicBezTo>
                  <a:pt x="3" y="85"/>
                  <a:pt x="2" y="92"/>
                  <a:pt x="1" y="99"/>
                </a:cubicBezTo>
                <a:cubicBezTo>
                  <a:pt x="0" y="106"/>
                  <a:pt x="0" y="106"/>
                  <a:pt x="0" y="106"/>
                </a:cubicBezTo>
                <a:cubicBezTo>
                  <a:pt x="7" y="120"/>
                  <a:pt x="7" y="120"/>
                  <a:pt x="7" y="120"/>
                </a:cubicBezTo>
                <a:cubicBezTo>
                  <a:pt x="22" y="148"/>
                  <a:pt x="37" y="176"/>
                  <a:pt x="51" y="204"/>
                </a:cubicBezTo>
                <a:cubicBezTo>
                  <a:pt x="62" y="225"/>
                  <a:pt x="72" y="246"/>
                  <a:pt x="81" y="267"/>
                </a:cubicBezTo>
                <a:cubicBezTo>
                  <a:pt x="83" y="273"/>
                  <a:pt x="85" y="278"/>
                  <a:pt x="87" y="284"/>
                </a:cubicBezTo>
                <a:cubicBezTo>
                  <a:pt x="91" y="295"/>
                  <a:pt x="91" y="295"/>
                  <a:pt x="91" y="295"/>
                </a:cubicBezTo>
                <a:cubicBezTo>
                  <a:pt x="103" y="301"/>
                  <a:pt x="103" y="301"/>
                  <a:pt x="103" y="301"/>
                </a:cubicBezTo>
                <a:cubicBezTo>
                  <a:pt x="105" y="302"/>
                  <a:pt x="108" y="304"/>
                  <a:pt x="111" y="305"/>
                </a:cubicBezTo>
                <a:cubicBezTo>
                  <a:pt x="122" y="308"/>
                  <a:pt x="122" y="308"/>
                  <a:pt x="122" y="308"/>
                </a:cubicBezTo>
                <a:cubicBezTo>
                  <a:pt x="126" y="307"/>
                  <a:pt x="126" y="307"/>
                  <a:pt x="126" y="307"/>
                </a:cubicBezTo>
                <a:cubicBezTo>
                  <a:pt x="126" y="307"/>
                  <a:pt x="126" y="307"/>
                  <a:pt x="126" y="307"/>
                </a:cubicBezTo>
                <a:cubicBezTo>
                  <a:pt x="145" y="303"/>
                  <a:pt x="145" y="303"/>
                  <a:pt x="145" y="303"/>
                </a:cubicBezTo>
                <a:cubicBezTo>
                  <a:pt x="163" y="298"/>
                  <a:pt x="182" y="288"/>
                  <a:pt x="198" y="281"/>
                </a:cubicBezTo>
                <a:cubicBezTo>
                  <a:pt x="216" y="273"/>
                  <a:pt x="235" y="264"/>
                  <a:pt x="251" y="252"/>
                </a:cubicBezTo>
                <a:cubicBezTo>
                  <a:pt x="258" y="247"/>
                  <a:pt x="258" y="247"/>
                  <a:pt x="258" y="247"/>
                </a:cubicBezTo>
                <a:cubicBezTo>
                  <a:pt x="258" y="238"/>
                  <a:pt x="258" y="238"/>
                  <a:pt x="258" y="238"/>
                </a:cubicBezTo>
                <a:cubicBezTo>
                  <a:pt x="257" y="157"/>
                  <a:pt x="230" y="74"/>
                  <a:pt x="180" y="9"/>
                </a:cubicBezTo>
                <a:close/>
                <a:moveTo>
                  <a:pt x="99" y="291"/>
                </a:moveTo>
                <a:cubicBezTo>
                  <a:pt x="95" y="283"/>
                  <a:pt x="91" y="274"/>
                  <a:pt x="88" y="265"/>
                </a:cubicBezTo>
                <a:cubicBezTo>
                  <a:pt x="80" y="245"/>
                  <a:pt x="70" y="225"/>
                  <a:pt x="60" y="205"/>
                </a:cubicBezTo>
                <a:cubicBezTo>
                  <a:pt x="44" y="172"/>
                  <a:pt x="26" y="141"/>
                  <a:pt x="7" y="110"/>
                </a:cubicBezTo>
                <a:cubicBezTo>
                  <a:pt x="7" y="109"/>
                  <a:pt x="7" y="109"/>
                  <a:pt x="7" y="108"/>
                </a:cubicBezTo>
                <a:cubicBezTo>
                  <a:pt x="8" y="95"/>
                  <a:pt x="10" y="83"/>
                  <a:pt x="14" y="71"/>
                </a:cubicBezTo>
                <a:cubicBezTo>
                  <a:pt x="23" y="91"/>
                  <a:pt x="35" y="110"/>
                  <a:pt x="45" y="130"/>
                </a:cubicBezTo>
                <a:cubicBezTo>
                  <a:pt x="56" y="153"/>
                  <a:pt x="66" y="177"/>
                  <a:pt x="75" y="202"/>
                </a:cubicBezTo>
                <a:cubicBezTo>
                  <a:pt x="84" y="223"/>
                  <a:pt x="92" y="245"/>
                  <a:pt x="101" y="266"/>
                </a:cubicBezTo>
                <a:cubicBezTo>
                  <a:pt x="106" y="277"/>
                  <a:pt x="108" y="289"/>
                  <a:pt x="115" y="298"/>
                </a:cubicBezTo>
                <a:cubicBezTo>
                  <a:pt x="109" y="297"/>
                  <a:pt x="104" y="294"/>
                  <a:pt x="99" y="291"/>
                </a:cubicBezTo>
                <a:close/>
                <a:moveTo>
                  <a:pt x="195" y="275"/>
                </a:moveTo>
                <a:cubicBezTo>
                  <a:pt x="181" y="282"/>
                  <a:pt x="166" y="288"/>
                  <a:pt x="152" y="293"/>
                </a:cubicBezTo>
                <a:cubicBezTo>
                  <a:pt x="143" y="296"/>
                  <a:pt x="134" y="298"/>
                  <a:pt x="125" y="300"/>
                </a:cubicBezTo>
                <a:cubicBezTo>
                  <a:pt x="112" y="285"/>
                  <a:pt x="107" y="263"/>
                  <a:pt x="99" y="244"/>
                </a:cubicBezTo>
                <a:cubicBezTo>
                  <a:pt x="91" y="223"/>
                  <a:pt x="83" y="201"/>
                  <a:pt x="75" y="180"/>
                </a:cubicBezTo>
                <a:cubicBezTo>
                  <a:pt x="60" y="143"/>
                  <a:pt x="44" y="99"/>
                  <a:pt x="18" y="68"/>
                </a:cubicBezTo>
                <a:cubicBezTo>
                  <a:pt x="24" y="63"/>
                  <a:pt x="31" y="57"/>
                  <a:pt x="38" y="52"/>
                </a:cubicBezTo>
                <a:cubicBezTo>
                  <a:pt x="53" y="42"/>
                  <a:pt x="70" y="33"/>
                  <a:pt x="87" y="25"/>
                </a:cubicBezTo>
                <a:cubicBezTo>
                  <a:pt x="106" y="17"/>
                  <a:pt x="126" y="11"/>
                  <a:pt x="146" y="9"/>
                </a:cubicBezTo>
                <a:cubicBezTo>
                  <a:pt x="155" y="7"/>
                  <a:pt x="164" y="8"/>
                  <a:pt x="173" y="9"/>
                </a:cubicBezTo>
                <a:cubicBezTo>
                  <a:pt x="196" y="41"/>
                  <a:pt x="215" y="76"/>
                  <a:pt x="228" y="113"/>
                </a:cubicBezTo>
                <a:cubicBezTo>
                  <a:pt x="236" y="137"/>
                  <a:pt x="241" y="162"/>
                  <a:pt x="245" y="187"/>
                </a:cubicBezTo>
                <a:cubicBezTo>
                  <a:pt x="248" y="206"/>
                  <a:pt x="249" y="225"/>
                  <a:pt x="250" y="244"/>
                </a:cubicBezTo>
                <a:cubicBezTo>
                  <a:pt x="233" y="256"/>
                  <a:pt x="214" y="266"/>
                  <a:pt x="195" y="27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8" name="Google Shape;1358;p10"/>
          <p:cNvSpPr/>
          <p:nvPr/>
        </p:nvSpPr>
        <p:spPr>
          <a:xfrm>
            <a:off x="10666440" y="2870280"/>
            <a:ext cx="700200" cy="504720"/>
          </a:xfrm>
          <a:custGeom>
            <a:rect b="b" l="l" r="r" t="t"/>
            <a:pathLst>
              <a:path extrusionOk="0" h="119" w="165">
                <a:moveTo>
                  <a:pt x="163" y="65"/>
                </a:moveTo>
                <a:cubicBezTo>
                  <a:pt x="159" y="58"/>
                  <a:pt x="156" y="52"/>
                  <a:pt x="153" y="45"/>
                </a:cubicBezTo>
                <a:cubicBezTo>
                  <a:pt x="145" y="31"/>
                  <a:pt x="137" y="17"/>
                  <a:pt x="126" y="5"/>
                </a:cubicBezTo>
                <a:cubicBezTo>
                  <a:pt x="120" y="0"/>
                  <a:pt x="120" y="0"/>
                  <a:pt x="120" y="0"/>
                </a:cubicBezTo>
                <a:cubicBezTo>
                  <a:pt x="115" y="1"/>
                  <a:pt x="115" y="1"/>
                  <a:pt x="115" y="1"/>
                </a:cubicBezTo>
                <a:cubicBezTo>
                  <a:pt x="109" y="2"/>
                  <a:pt x="102" y="4"/>
                  <a:pt x="95" y="6"/>
                </a:cubicBezTo>
                <a:cubicBezTo>
                  <a:pt x="81" y="9"/>
                  <a:pt x="68" y="13"/>
                  <a:pt x="54" y="18"/>
                </a:cubicBezTo>
                <a:cubicBezTo>
                  <a:pt x="37" y="24"/>
                  <a:pt x="17" y="33"/>
                  <a:pt x="4" y="47"/>
                </a:cubicBezTo>
                <a:cubicBezTo>
                  <a:pt x="0" y="51"/>
                  <a:pt x="0" y="51"/>
                  <a:pt x="0" y="51"/>
                </a:cubicBezTo>
                <a:cubicBezTo>
                  <a:pt x="3" y="56"/>
                  <a:pt x="3" y="56"/>
                  <a:pt x="3" y="56"/>
                </a:cubicBezTo>
                <a:cubicBezTo>
                  <a:pt x="9" y="67"/>
                  <a:pt x="17" y="79"/>
                  <a:pt x="24" y="90"/>
                </a:cubicBezTo>
                <a:cubicBezTo>
                  <a:pt x="29" y="97"/>
                  <a:pt x="33" y="105"/>
                  <a:pt x="38" y="113"/>
                </a:cubicBezTo>
                <a:cubicBezTo>
                  <a:pt x="42" y="119"/>
                  <a:pt x="42" y="119"/>
                  <a:pt x="42" y="119"/>
                </a:cubicBezTo>
                <a:cubicBezTo>
                  <a:pt x="50" y="119"/>
                  <a:pt x="50" y="119"/>
                  <a:pt x="50" y="119"/>
                </a:cubicBezTo>
                <a:cubicBezTo>
                  <a:pt x="68" y="119"/>
                  <a:pt x="87" y="113"/>
                  <a:pt x="102" y="107"/>
                </a:cubicBezTo>
                <a:cubicBezTo>
                  <a:pt x="123" y="100"/>
                  <a:pt x="142" y="90"/>
                  <a:pt x="159" y="76"/>
                </a:cubicBezTo>
                <a:cubicBezTo>
                  <a:pt x="165" y="70"/>
                  <a:pt x="165" y="70"/>
                  <a:pt x="165" y="70"/>
                </a:cubicBezTo>
                <a:lnTo>
                  <a:pt x="163" y="65"/>
                </a:lnTo>
                <a:close/>
                <a:moveTo>
                  <a:pt x="140" y="82"/>
                </a:moveTo>
                <a:cubicBezTo>
                  <a:pt x="134" y="86"/>
                  <a:pt x="127" y="90"/>
                  <a:pt x="120" y="93"/>
                </a:cubicBezTo>
                <a:cubicBezTo>
                  <a:pt x="127" y="81"/>
                  <a:pt x="133" y="68"/>
                  <a:pt x="138" y="55"/>
                </a:cubicBezTo>
                <a:cubicBezTo>
                  <a:pt x="139" y="55"/>
                  <a:pt x="137" y="54"/>
                  <a:pt x="137" y="55"/>
                </a:cubicBezTo>
                <a:cubicBezTo>
                  <a:pt x="129" y="68"/>
                  <a:pt x="122" y="81"/>
                  <a:pt x="116" y="95"/>
                </a:cubicBezTo>
                <a:cubicBezTo>
                  <a:pt x="112" y="97"/>
                  <a:pt x="108" y="98"/>
                  <a:pt x="104" y="100"/>
                </a:cubicBezTo>
                <a:cubicBezTo>
                  <a:pt x="85" y="107"/>
                  <a:pt x="66" y="112"/>
                  <a:pt x="46" y="113"/>
                </a:cubicBezTo>
                <a:cubicBezTo>
                  <a:pt x="43" y="108"/>
                  <a:pt x="40" y="103"/>
                  <a:pt x="36" y="98"/>
                </a:cubicBezTo>
                <a:cubicBezTo>
                  <a:pt x="44" y="88"/>
                  <a:pt x="51" y="77"/>
                  <a:pt x="57" y="66"/>
                </a:cubicBezTo>
                <a:cubicBezTo>
                  <a:pt x="65" y="54"/>
                  <a:pt x="72" y="43"/>
                  <a:pt x="79" y="31"/>
                </a:cubicBezTo>
                <a:cubicBezTo>
                  <a:pt x="79" y="30"/>
                  <a:pt x="78" y="29"/>
                  <a:pt x="78" y="30"/>
                </a:cubicBezTo>
                <a:cubicBezTo>
                  <a:pt x="70" y="40"/>
                  <a:pt x="63" y="51"/>
                  <a:pt x="56" y="62"/>
                </a:cubicBezTo>
                <a:cubicBezTo>
                  <a:pt x="49" y="73"/>
                  <a:pt x="42" y="85"/>
                  <a:pt x="35" y="97"/>
                </a:cubicBezTo>
                <a:cubicBezTo>
                  <a:pt x="34" y="95"/>
                  <a:pt x="33" y="93"/>
                  <a:pt x="32" y="92"/>
                </a:cubicBezTo>
                <a:cubicBezTo>
                  <a:pt x="24" y="79"/>
                  <a:pt x="16" y="65"/>
                  <a:pt x="7" y="52"/>
                </a:cubicBezTo>
                <a:cubicBezTo>
                  <a:pt x="39" y="27"/>
                  <a:pt x="78" y="13"/>
                  <a:pt x="117" y="6"/>
                </a:cubicBezTo>
                <a:cubicBezTo>
                  <a:pt x="111" y="19"/>
                  <a:pt x="106" y="33"/>
                  <a:pt x="100" y="46"/>
                </a:cubicBezTo>
                <a:cubicBezTo>
                  <a:pt x="93" y="62"/>
                  <a:pt x="84" y="76"/>
                  <a:pt x="76" y="91"/>
                </a:cubicBezTo>
                <a:cubicBezTo>
                  <a:pt x="76" y="92"/>
                  <a:pt x="77" y="93"/>
                  <a:pt x="78" y="92"/>
                </a:cubicBezTo>
                <a:cubicBezTo>
                  <a:pt x="88" y="80"/>
                  <a:pt x="95" y="65"/>
                  <a:pt x="102" y="50"/>
                </a:cubicBezTo>
                <a:cubicBezTo>
                  <a:pt x="108" y="36"/>
                  <a:pt x="115" y="21"/>
                  <a:pt x="120" y="6"/>
                </a:cubicBezTo>
                <a:cubicBezTo>
                  <a:pt x="131" y="19"/>
                  <a:pt x="140" y="33"/>
                  <a:pt x="147" y="48"/>
                </a:cubicBezTo>
                <a:cubicBezTo>
                  <a:pt x="151" y="55"/>
                  <a:pt x="154" y="63"/>
                  <a:pt x="156" y="70"/>
                </a:cubicBezTo>
                <a:cubicBezTo>
                  <a:pt x="151" y="74"/>
                  <a:pt x="146" y="79"/>
                  <a:pt x="140" y="8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p10"/>
          <p:cNvSpPr/>
          <p:nvPr/>
        </p:nvSpPr>
        <p:spPr>
          <a:xfrm>
            <a:off x="10869480" y="3425760"/>
            <a:ext cx="152640" cy="135000"/>
          </a:xfrm>
          <a:custGeom>
            <a:rect b="b" l="l" r="r" t="t"/>
            <a:pathLst>
              <a:path extrusionOk="0" h="32" w="36">
                <a:moveTo>
                  <a:pt x="36" y="14"/>
                </a:moveTo>
                <a:cubicBezTo>
                  <a:pt x="36" y="11"/>
                  <a:pt x="34" y="9"/>
                  <a:pt x="33" y="6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4" y="0"/>
                  <a:pt x="19" y="3"/>
                  <a:pt x="14" y="5"/>
                </a:cubicBezTo>
                <a:cubicBezTo>
                  <a:pt x="12" y="7"/>
                  <a:pt x="9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1" y="14"/>
                </a:cubicBezTo>
                <a:cubicBezTo>
                  <a:pt x="0" y="17"/>
                  <a:pt x="3" y="28"/>
                  <a:pt x="6" y="29"/>
                </a:cubicBezTo>
                <a:cubicBezTo>
                  <a:pt x="6" y="30"/>
                  <a:pt x="7" y="30"/>
                  <a:pt x="7" y="30"/>
                </a:cubicBezTo>
                <a:cubicBezTo>
                  <a:pt x="11" y="32"/>
                  <a:pt x="17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8"/>
                  <a:pt x="27" y="7"/>
                </a:cubicBezTo>
                <a:cubicBezTo>
                  <a:pt x="27" y="7"/>
                  <a:pt x="27" y="8"/>
                  <a:pt x="27" y="9"/>
                </a:cubicBezTo>
                <a:cubicBezTo>
                  <a:pt x="28" y="10"/>
                  <a:pt x="29" y="12"/>
                  <a:pt x="29" y="14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10"/>
          <p:cNvSpPr/>
          <p:nvPr/>
        </p:nvSpPr>
        <p:spPr>
          <a:xfrm>
            <a:off x="11039400" y="3352680"/>
            <a:ext cx="152640" cy="136800"/>
          </a:xfrm>
          <a:custGeom>
            <a:rect b="b" l="l" r="r" t="t"/>
            <a:pathLst>
              <a:path extrusionOk="0" h="32" w="36">
                <a:moveTo>
                  <a:pt x="36" y="14"/>
                </a:moveTo>
                <a:cubicBezTo>
                  <a:pt x="35" y="11"/>
                  <a:pt x="34" y="9"/>
                  <a:pt x="33" y="6"/>
                </a:cubicBezTo>
                <a:cubicBezTo>
                  <a:pt x="32" y="4"/>
                  <a:pt x="31" y="2"/>
                  <a:pt x="30" y="1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9" y="8"/>
                  <a:pt x="6" y="10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6"/>
                  <a:pt x="2" y="27"/>
                  <a:pt x="6" y="29"/>
                </a:cubicBezTo>
                <a:cubicBezTo>
                  <a:pt x="6" y="29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1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8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3" y="8"/>
                  <a:pt x="25" y="7"/>
                  <a:pt x="26" y="7"/>
                </a:cubicBezTo>
                <a:cubicBezTo>
                  <a:pt x="27" y="7"/>
                  <a:pt x="27" y="8"/>
                  <a:pt x="27" y="9"/>
                </a:cubicBezTo>
                <a:cubicBezTo>
                  <a:pt x="28" y="10"/>
                  <a:pt x="28" y="12"/>
                  <a:pt x="29" y="14"/>
                </a:cubicBezTo>
                <a:cubicBezTo>
                  <a:pt x="25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10"/>
          <p:cNvSpPr/>
          <p:nvPr/>
        </p:nvSpPr>
        <p:spPr>
          <a:xfrm>
            <a:off x="11201400" y="3286080"/>
            <a:ext cx="147600" cy="130320"/>
          </a:xfrm>
          <a:custGeom>
            <a:rect b="b" l="l" r="r" t="t"/>
            <a:pathLst>
              <a:path extrusionOk="0" h="31" w="35">
                <a:moveTo>
                  <a:pt x="35" y="14"/>
                </a:moveTo>
                <a:cubicBezTo>
                  <a:pt x="35" y="11"/>
                  <a:pt x="34" y="9"/>
                  <a:pt x="33" y="6"/>
                </a:cubicBezTo>
                <a:cubicBezTo>
                  <a:pt x="32" y="4"/>
                  <a:pt x="31" y="2"/>
                  <a:pt x="29" y="1"/>
                </a:cubicBezTo>
                <a:cubicBezTo>
                  <a:pt x="29" y="1"/>
                  <a:pt x="29" y="0"/>
                  <a:pt x="28" y="0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8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0" y="13"/>
                  <a:pt x="0" y="13"/>
                  <a:pt x="0" y="14"/>
                </a:cubicBezTo>
                <a:cubicBezTo>
                  <a:pt x="0" y="16"/>
                  <a:pt x="2" y="27"/>
                  <a:pt x="6" y="29"/>
                </a:cubicBezTo>
                <a:cubicBezTo>
                  <a:pt x="6" y="29"/>
                  <a:pt x="6" y="29"/>
                  <a:pt x="7" y="30"/>
                </a:cubicBezTo>
                <a:cubicBezTo>
                  <a:pt x="11" y="31"/>
                  <a:pt x="17" y="28"/>
                  <a:pt x="21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5"/>
                </a:cubicBezTo>
                <a:cubicBezTo>
                  <a:pt x="35" y="15"/>
                  <a:pt x="35" y="15"/>
                  <a:pt x="35" y="14"/>
                </a:cubicBezTo>
                <a:close/>
                <a:moveTo>
                  <a:pt x="18" y="20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7" y="21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1"/>
                  <a:pt x="19" y="10"/>
                  <a:pt x="22" y="8"/>
                </a:cubicBezTo>
                <a:cubicBezTo>
                  <a:pt x="23" y="8"/>
                  <a:pt x="25" y="7"/>
                  <a:pt x="26" y="7"/>
                </a:cubicBezTo>
                <a:cubicBezTo>
                  <a:pt x="26" y="7"/>
                  <a:pt x="27" y="8"/>
                  <a:pt x="27" y="8"/>
                </a:cubicBezTo>
                <a:cubicBezTo>
                  <a:pt x="28" y="10"/>
                  <a:pt x="28" y="12"/>
                  <a:pt x="29" y="14"/>
                </a:cubicBezTo>
                <a:cubicBezTo>
                  <a:pt x="25" y="16"/>
                  <a:pt x="22" y="19"/>
                  <a:pt x="18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p10"/>
          <p:cNvSpPr/>
          <p:nvPr/>
        </p:nvSpPr>
        <p:spPr>
          <a:xfrm>
            <a:off x="10912320" y="3552840"/>
            <a:ext cx="152640" cy="131760"/>
          </a:xfrm>
          <a:custGeom>
            <a:rect b="b" l="l" r="r" t="t"/>
            <a:pathLst>
              <a:path extrusionOk="0" h="31" w="36">
                <a:moveTo>
                  <a:pt x="36" y="14"/>
                </a:moveTo>
                <a:cubicBezTo>
                  <a:pt x="36" y="11"/>
                  <a:pt x="35" y="9"/>
                  <a:pt x="33" y="6"/>
                </a:cubicBezTo>
                <a:cubicBezTo>
                  <a:pt x="33" y="4"/>
                  <a:pt x="31" y="2"/>
                  <a:pt x="30" y="1"/>
                </a:cubicBezTo>
                <a:cubicBezTo>
                  <a:pt x="30" y="1"/>
                  <a:pt x="29" y="1"/>
                  <a:pt x="29" y="0"/>
                </a:cubicBezTo>
                <a:cubicBezTo>
                  <a:pt x="24" y="0"/>
                  <a:pt x="19" y="3"/>
                  <a:pt x="15" y="5"/>
                </a:cubicBezTo>
                <a:cubicBezTo>
                  <a:pt x="12" y="7"/>
                  <a:pt x="9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0" y="16"/>
                  <a:pt x="3" y="27"/>
                  <a:pt x="6" y="29"/>
                </a:cubicBezTo>
                <a:cubicBezTo>
                  <a:pt x="7" y="29"/>
                  <a:pt x="7" y="30"/>
                  <a:pt x="7" y="30"/>
                </a:cubicBezTo>
                <a:cubicBezTo>
                  <a:pt x="12" y="31"/>
                  <a:pt x="18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6" y="16"/>
                  <a:pt x="36" y="16"/>
                  <a:pt x="36" y="15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9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2"/>
                  <a:pt x="7" y="20"/>
                </a:cubicBezTo>
                <a:cubicBezTo>
                  <a:pt x="7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7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10"/>
                  <a:pt x="29" y="12"/>
                  <a:pt x="30" y="14"/>
                </a:cubicBezTo>
                <a:cubicBezTo>
                  <a:pt x="26" y="16"/>
                  <a:pt x="22" y="19"/>
                  <a:pt x="1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3" name="Google Shape;1363;p10"/>
          <p:cNvSpPr/>
          <p:nvPr/>
        </p:nvSpPr>
        <p:spPr>
          <a:xfrm>
            <a:off x="11082240" y="3479760"/>
            <a:ext cx="152640" cy="131760"/>
          </a:xfrm>
          <a:custGeom>
            <a:rect b="b" l="l" r="r" t="t"/>
            <a:pathLst>
              <a:path extrusionOk="0" h="31" w="36">
                <a:moveTo>
                  <a:pt x="36" y="14"/>
                </a:moveTo>
                <a:cubicBezTo>
                  <a:pt x="36" y="11"/>
                  <a:pt x="34" y="8"/>
                  <a:pt x="33" y="6"/>
                </a:cubicBezTo>
                <a:cubicBezTo>
                  <a:pt x="32" y="4"/>
                  <a:pt x="31" y="2"/>
                  <a:pt x="30" y="1"/>
                </a:cubicBezTo>
                <a:cubicBezTo>
                  <a:pt x="29" y="1"/>
                  <a:pt x="29" y="0"/>
                  <a:pt x="28" y="0"/>
                </a:cubicBezTo>
                <a:cubicBezTo>
                  <a:pt x="24" y="0"/>
                  <a:pt x="19" y="3"/>
                  <a:pt x="15" y="5"/>
                </a:cubicBezTo>
                <a:cubicBezTo>
                  <a:pt x="12" y="6"/>
                  <a:pt x="9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0" y="16"/>
                  <a:pt x="3" y="27"/>
                  <a:pt x="6" y="29"/>
                </a:cubicBezTo>
                <a:cubicBezTo>
                  <a:pt x="6" y="29"/>
                  <a:pt x="7" y="29"/>
                  <a:pt x="7" y="30"/>
                </a:cubicBezTo>
                <a:cubicBezTo>
                  <a:pt x="11" y="31"/>
                  <a:pt x="18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6" y="15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0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1"/>
                  <a:pt x="7" y="20"/>
                </a:cubicBezTo>
                <a:cubicBezTo>
                  <a:pt x="7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1"/>
                  <a:pt x="19" y="10"/>
                  <a:pt x="22" y="8"/>
                </a:cubicBezTo>
                <a:cubicBezTo>
                  <a:pt x="24" y="8"/>
                  <a:pt x="25" y="7"/>
                  <a:pt x="27" y="7"/>
                </a:cubicBezTo>
                <a:cubicBezTo>
                  <a:pt x="27" y="7"/>
                  <a:pt x="27" y="8"/>
                  <a:pt x="27" y="8"/>
                </a:cubicBezTo>
                <a:cubicBezTo>
                  <a:pt x="28" y="10"/>
                  <a:pt x="29" y="12"/>
                  <a:pt x="29" y="14"/>
                </a:cubicBezTo>
                <a:cubicBezTo>
                  <a:pt x="26" y="16"/>
                  <a:pt x="22" y="19"/>
                  <a:pt x="18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4" name="Google Shape;1364;p10"/>
          <p:cNvSpPr/>
          <p:nvPr/>
        </p:nvSpPr>
        <p:spPr>
          <a:xfrm>
            <a:off x="11242800" y="3408480"/>
            <a:ext cx="153720" cy="136440"/>
          </a:xfrm>
          <a:custGeom>
            <a:rect b="b" l="l" r="r" t="t"/>
            <a:pathLst>
              <a:path extrusionOk="0" h="32" w="36">
                <a:moveTo>
                  <a:pt x="36" y="15"/>
                </a:moveTo>
                <a:cubicBezTo>
                  <a:pt x="35" y="12"/>
                  <a:pt x="34" y="9"/>
                  <a:pt x="33" y="7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2"/>
                  <a:pt x="29" y="1"/>
                  <a:pt x="28" y="1"/>
                </a:cubicBezTo>
                <a:cubicBezTo>
                  <a:pt x="23" y="0"/>
                  <a:pt x="19" y="4"/>
                  <a:pt x="14" y="6"/>
                </a:cubicBezTo>
                <a:cubicBezTo>
                  <a:pt x="11" y="7"/>
                  <a:pt x="9" y="9"/>
                  <a:pt x="6" y="10"/>
                </a:cubicBezTo>
                <a:cubicBezTo>
                  <a:pt x="4" y="11"/>
                  <a:pt x="2" y="12"/>
                  <a:pt x="1" y="14"/>
                </a:cubicBezTo>
                <a:cubicBezTo>
                  <a:pt x="1" y="14"/>
                  <a:pt x="0" y="14"/>
                  <a:pt x="0" y="14"/>
                </a:cubicBezTo>
                <a:cubicBezTo>
                  <a:pt x="0" y="17"/>
                  <a:pt x="2" y="28"/>
                  <a:pt x="6" y="30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9"/>
                  <a:pt x="21" y="27"/>
                </a:cubicBezTo>
                <a:cubicBezTo>
                  <a:pt x="26" y="24"/>
                  <a:pt x="33" y="22"/>
                  <a:pt x="35" y="17"/>
                </a:cubicBezTo>
                <a:cubicBezTo>
                  <a:pt x="35" y="17"/>
                  <a:pt x="35" y="16"/>
                  <a:pt x="35" y="16"/>
                </a:cubicBezTo>
                <a:cubicBezTo>
                  <a:pt x="36" y="16"/>
                  <a:pt x="36" y="15"/>
                  <a:pt x="36" y="15"/>
                </a:cubicBezTo>
                <a:close/>
                <a:moveTo>
                  <a:pt x="18" y="21"/>
                </a:moveTo>
                <a:cubicBezTo>
                  <a:pt x="16" y="23"/>
                  <a:pt x="12" y="24"/>
                  <a:pt x="9" y="25"/>
                </a:cubicBezTo>
                <a:cubicBezTo>
                  <a:pt x="8" y="24"/>
                  <a:pt x="8" y="22"/>
                  <a:pt x="7" y="21"/>
                </a:cubicBezTo>
                <a:cubicBezTo>
                  <a:pt x="6" y="19"/>
                  <a:pt x="6" y="18"/>
                  <a:pt x="5" y="16"/>
                </a:cubicBezTo>
                <a:cubicBezTo>
                  <a:pt x="8" y="16"/>
                  <a:pt x="11" y="14"/>
                  <a:pt x="13" y="14"/>
                </a:cubicBezTo>
                <a:cubicBezTo>
                  <a:pt x="16" y="12"/>
                  <a:pt x="19" y="11"/>
                  <a:pt x="22" y="9"/>
                </a:cubicBezTo>
                <a:cubicBezTo>
                  <a:pt x="23" y="9"/>
                  <a:pt x="25" y="8"/>
                  <a:pt x="26" y="7"/>
                </a:cubicBezTo>
                <a:cubicBezTo>
                  <a:pt x="27" y="8"/>
                  <a:pt x="27" y="9"/>
                  <a:pt x="27" y="9"/>
                </a:cubicBezTo>
                <a:cubicBezTo>
                  <a:pt x="28" y="11"/>
                  <a:pt x="29" y="13"/>
                  <a:pt x="29" y="15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5" name="Google Shape;1365;p10"/>
          <p:cNvSpPr/>
          <p:nvPr/>
        </p:nvSpPr>
        <p:spPr>
          <a:xfrm>
            <a:off x="10968120" y="3654360"/>
            <a:ext cx="152280" cy="136440"/>
          </a:xfrm>
          <a:custGeom>
            <a:rect b="b" l="l" r="r" t="t"/>
            <a:pathLst>
              <a:path extrusionOk="0" h="32" w="36">
                <a:moveTo>
                  <a:pt x="36" y="15"/>
                </a:moveTo>
                <a:cubicBezTo>
                  <a:pt x="35" y="12"/>
                  <a:pt x="34" y="9"/>
                  <a:pt x="33" y="6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9" y="4"/>
                  <a:pt x="14" y="6"/>
                </a:cubicBezTo>
                <a:cubicBezTo>
                  <a:pt x="12" y="7"/>
                  <a:pt x="9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0" y="14"/>
                </a:cubicBezTo>
                <a:cubicBezTo>
                  <a:pt x="0" y="17"/>
                  <a:pt x="2" y="28"/>
                  <a:pt x="6" y="29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5"/>
                </a:cubicBezTo>
                <a:close/>
                <a:moveTo>
                  <a:pt x="18" y="21"/>
                </a:moveTo>
                <a:cubicBezTo>
                  <a:pt x="16" y="22"/>
                  <a:pt x="12" y="23"/>
                  <a:pt x="9" y="25"/>
                </a:cubicBezTo>
                <a:cubicBezTo>
                  <a:pt x="8" y="23"/>
                  <a:pt x="8" y="22"/>
                  <a:pt x="7" y="20"/>
                </a:cubicBezTo>
                <a:cubicBezTo>
                  <a:pt x="6" y="19"/>
                  <a:pt x="6" y="18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8"/>
                  <a:pt x="26" y="7"/>
                </a:cubicBezTo>
                <a:cubicBezTo>
                  <a:pt x="27" y="8"/>
                  <a:pt x="27" y="8"/>
                  <a:pt x="27" y="9"/>
                </a:cubicBezTo>
                <a:cubicBezTo>
                  <a:pt x="28" y="11"/>
                  <a:pt x="29" y="12"/>
                  <a:pt x="29" y="14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6" name="Google Shape;1366;p10"/>
          <p:cNvSpPr/>
          <p:nvPr/>
        </p:nvSpPr>
        <p:spPr>
          <a:xfrm>
            <a:off x="11138040" y="3583080"/>
            <a:ext cx="152280" cy="135000"/>
          </a:xfrm>
          <a:custGeom>
            <a:rect b="b" l="l" r="r" t="t"/>
            <a:pathLst>
              <a:path extrusionOk="0" h="32" w="36">
                <a:moveTo>
                  <a:pt x="35" y="14"/>
                </a:moveTo>
                <a:cubicBezTo>
                  <a:pt x="35" y="12"/>
                  <a:pt x="34" y="9"/>
                  <a:pt x="33" y="6"/>
                </a:cubicBezTo>
                <a:cubicBezTo>
                  <a:pt x="32" y="5"/>
                  <a:pt x="31" y="3"/>
                  <a:pt x="29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8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0" y="14"/>
                  <a:pt x="0" y="14"/>
                </a:cubicBezTo>
                <a:cubicBezTo>
                  <a:pt x="0" y="17"/>
                  <a:pt x="2" y="28"/>
                  <a:pt x="6" y="29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5"/>
                  <a:pt x="36" y="15"/>
                  <a:pt x="35" y="14"/>
                </a:cubicBezTo>
                <a:close/>
                <a:moveTo>
                  <a:pt x="18" y="21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7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3" y="8"/>
                  <a:pt x="25" y="8"/>
                  <a:pt x="26" y="7"/>
                </a:cubicBezTo>
                <a:cubicBezTo>
                  <a:pt x="27" y="8"/>
                  <a:pt x="27" y="8"/>
                  <a:pt x="27" y="9"/>
                </a:cubicBezTo>
                <a:cubicBezTo>
                  <a:pt x="28" y="11"/>
                  <a:pt x="28" y="12"/>
                  <a:pt x="29" y="14"/>
                </a:cubicBezTo>
                <a:cubicBezTo>
                  <a:pt x="25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7" name="Google Shape;1367;p10"/>
          <p:cNvSpPr/>
          <p:nvPr/>
        </p:nvSpPr>
        <p:spPr>
          <a:xfrm>
            <a:off x="11006280" y="3765600"/>
            <a:ext cx="147600" cy="135000"/>
          </a:xfrm>
          <a:custGeom>
            <a:rect b="b" l="l" r="r" t="t"/>
            <a:pathLst>
              <a:path extrusionOk="0" h="32" w="35">
                <a:moveTo>
                  <a:pt x="35" y="15"/>
                </a:moveTo>
                <a:cubicBezTo>
                  <a:pt x="35" y="12"/>
                  <a:pt x="34" y="9"/>
                  <a:pt x="33" y="7"/>
                </a:cubicBezTo>
                <a:cubicBezTo>
                  <a:pt x="32" y="5"/>
                  <a:pt x="31" y="3"/>
                  <a:pt x="29" y="2"/>
                </a:cubicBezTo>
                <a:cubicBezTo>
                  <a:pt x="29" y="1"/>
                  <a:pt x="28" y="1"/>
                  <a:pt x="28" y="1"/>
                </a:cubicBezTo>
                <a:cubicBezTo>
                  <a:pt x="23" y="0"/>
                  <a:pt x="18" y="4"/>
                  <a:pt x="14" y="6"/>
                </a:cubicBezTo>
                <a:cubicBezTo>
                  <a:pt x="11" y="7"/>
                  <a:pt x="8" y="9"/>
                  <a:pt x="5" y="10"/>
                </a:cubicBezTo>
                <a:cubicBezTo>
                  <a:pt x="3" y="11"/>
                  <a:pt x="2" y="12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7"/>
                  <a:pt x="2" y="28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2" y="21"/>
                  <a:pt x="35" y="17"/>
                </a:cubicBezTo>
                <a:cubicBezTo>
                  <a:pt x="35" y="17"/>
                  <a:pt x="35" y="16"/>
                  <a:pt x="35" y="16"/>
                </a:cubicBezTo>
                <a:cubicBezTo>
                  <a:pt x="35" y="16"/>
                  <a:pt x="35" y="15"/>
                  <a:pt x="35" y="15"/>
                </a:cubicBezTo>
                <a:close/>
                <a:moveTo>
                  <a:pt x="18" y="21"/>
                </a:moveTo>
                <a:cubicBezTo>
                  <a:pt x="15" y="22"/>
                  <a:pt x="11" y="23"/>
                  <a:pt x="8" y="25"/>
                </a:cubicBezTo>
                <a:cubicBezTo>
                  <a:pt x="8" y="24"/>
                  <a:pt x="7" y="22"/>
                  <a:pt x="6" y="21"/>
                </a:cubicBezTo>
                <a:cubicBezTo>
                  <a:pt x="6" y="19"/>
                  <a:pt x="5" y="18"/>
                  <a:pt x="5" y="16"/>
                </a:cubicBezTo>
                <a:cubicBezTo>
                  <a:pt x="7" y="16"/>
                  <a:pt x="10" y="14"/>
                  <a:pt x="13" y="13"/>
                </a:cubicBezTo>
                <a:cubicBezTo>
                  <a:pt x="16" y="12"/>
                  <a:pt x="19" y="11"/>
                  <a:pt x="22" y="9"/>
                </a:cubicBezTo>
                <a:cubicBezTo>
                  <a:pt x="23" y="8"/>
                  <a:pt x="25" y="8"/>
                  <a:pt x="26" y="7"/>
                </a:cubicBezTo>
                <a:cubicBezTo>
                  <a:pt x="26" y="8"/>
                  <a:pt x="26" y="8"/>
                  <a:pt x="27" y="9"/>
                </a:cubicBezTo>
                <a:cubicBezTo>
                  <a:pt x="27" y="11"/>
                  <a:pt x="28" y="13"/>
                  <a:pt x="29" y="14"/>
                </a:cubicBezTo>
                <a:cubicBezTo>
                  <a:pt x="25" y="16"/>
                  <a:pt x="21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8" name="Google Shape;1368;p10"/>
          <p:cNvSpPr/>
          <p:nvPr/>
        </p:nvSpPr>
        <p:spPr>
          <a:xfrm>
            <a:off x="11171160" y="3692520"/>
            <a:ext cx="152640" cy="136440"/>
          </a:xfrm>
          <a:custGeom>
            <a:rect b="b" l="l" r="r" t="t"/>
            <a:pathLst>
              <a:path extrusionOk="0" h="32" w="36">
                <a:moveTo>
                  <a:pt x="36" y="15"/>
                </a:moveTo>
                <a:cubicBezTo>
                  <a:pt x="36" y="12"/>
                  <a:pt x="35" y="9"/>
                  <a:pt x="33" y="6"/>
                </a:cubicBezTo>
                <a:cubicBezTo>
                  <a:pt x="33" y="5"/>
                  <a:pt x="31" y="3"/>
                  <a:pt x="30" y="2"/>
                </a:cubicBezTo>
                <a:cubicBezTo>
                  <a:pt x="30" y="1"/>
                  <a:pt x="29" y="1"/>
                  <a:pt x="29" y="1"/>
                </a:cubicBezTo>
                <a:cubicBezTo>
                  <a:pt x="24" y="0"/>
                  <a:pt x="19" y="4"/>
                  <a:pt x="15" y="6"/>
                </a:cubicBezTo>
                <a:cubicBezTo>
                  <a:pt x="12" y="7"/>
                  <a:pt x="9" y="9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1" y="14"/>
                </a:cubicBezTo>
                <a:cubicBezTo>
                  <a:pt x="0" y="17"/>
                  <a:pt x="3" y="28"/>
                  <a:pt x="6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12" y="32"/>
                  <a:pt x="18" y="28"/>
                  <a:pt x="22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16"/>
                  <a:pt x="36" y="15"/>
                  <a:pt x="36" y="15"/>
                </a:cubicBezTo>
                <a:close/>
                <a:moveTo>
                  <a:pt x="19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4"/>
                  <a:pt x="8" y="22"/>
                  <a:pt x="7" y="20"/>
                </a:cubicBezTo>
                <a:cubicBezTo>
                  <a:pt x="7" y="19"/>
                  <a:pt x="6" y="18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7" y="12"/>
                  <a:pt x="19" y="10"/>
                  <a:pt x="22" y="9"/>
                </a:cubicBezTo>
                <a:cubicBezTo>
                  <a:pt x="24" y="8"/>
                  <a:pt x="25" y="8"/>
                  <a:pt x="27" y="7"/>
                </a:cubicBezTo>
                <a:cubicBezTo>
                  <a:pt x="27" y="8"/>
                  <a:pt x="27" y="8"/>
                  <a:pt x="28" y="9"/>
                </a:cubicBezTo>
                <a:cubicBezTo>
                  <a:pt x="28" y="11"/>
                  <a:pt x="29" y="13"/>
                  <a:pt x="30" y="14"/>
                </a:cubicBezTo>
                <a:cubicBezTo>
                  <a:pt x="26" y="16"/>
                  <a:pt x="22" y="19"/>
                  <a:pt x="1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9" name="Google Shape;1369;p10"/>
          <p:cNvSpPr/>
          <p:nvPr/>
        </p:nvSpPr>
        <p:spPr>
          <a:xfrm>
            <a:off x="11298240" y="3514680"/>
            <a:ext cx="174600" cy="238320"/>
          </a:xfrm>
          <a:custGeom>
            <a:rect b="b" l="l" r="r" t="t"/>
            <a:pathLst>
              <a:path extrusionOk="0" h="56" w="41">
                <a:moveTo>
                  <a:pt x="35" y="23"/>
                </a:moveTo>
                <a:cubicBezTo>
                  <a:pt x="33" y="17"/>
                  <a:pt x="30" y="11"/>
                  <a:pt x="26" y="5"/>
                </a:cubicBezTo>
                <a:cubicBezTo>
                  <a:pt x="26" y="5"/>
                  <a:pt x="26" y="5"/>
                  <a:pt x="26" y="4"/>
                </a:cubicBezTo>
                <a:cubicBezTo>
                  <a:pt x="26" y="4"/>
                  <a:pt x="25" y="3"/>
                  <a:pt x="24" y="2"/>
                </a:cubicBezTo>
                <a:cubicBezTo>
                  <a:pt x="17" y="0"/>
                  <a:pt x="4" y="5"/>
                  <a:pt x="1" y="12"/>
                </a:cubicBezTo>
                <a:cubicBezTo>
                  <a:pt x="1" y="13"/>
                  <a:pt x="0" y="13"/>
                  <a:pt x="0" y="14"/>
                </a:cubicBezTo>
                <a:cubicBezTo>
                  <a:pt x="2" y="27"/>
                  <a:pt x="9" y="40"/>
                  <a:pt x="16" y="52"/>
                </a:cubicBezTo>
                <a:cubicBezTo>
                  <a:pt x="16" y="52"/>
                  <a:pt x="17" y="53"/>
                  <a:pt x="18" y="53"/>
                </a:cubicBezTo>
                <a:cubicBezTo>
                  <a:pt x="21" y="56"/>
                  <a:pt x="27" y="52"/>
                  <a:pt x="29" y="51"/>
                </a:cubicBezTo>
                <a:cubicBezTo>
                  <a:pt x="33" y="49"/>
                  <a:pt x="37" y="45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41" y="35"/>
                  <a:pt x="37" y="28"/>
                  <a:pt x="35" y="23"/>
                </a:cubicBezTo>
                <a:close/>
                <a:moveTo>
                  <a:pt x="30" y="42"/>
                </a:moveTo>
                <a:cubicBezTo>
                  <a:pt x="28" y="43"/>
                  <a:pt x="26" y="45"/>
                  <a:pt x="24" y="46"/>
                </a:cubicBezTo>
                <a:cubicBezTo>
                  <a:pt x="24" y="46"/>
                  <a:pt x="22" y="47"/>
                  <a:pt x="21" y="48"/>
                </a:cubicBezTo>
                <a:cubicBezTo>
                  <a:pt x="15" y="37"/>
                  <a:pt x="11" y="26"/>
                  <a:pt x="5" y="15"/>
                </a:cubicBezTo>
                <a:cubicBezTo>
                  <a:pt x="10" y="11"/>
                  <a:pt x="16" y="7"/>
                  <a:pt x="23" y="8"/>
                </a:cubicBezTo>
                <a:cubicBezTo>
                  <a:pt x="23" y="8"/>
                  <a:pt x="23" y="8"/>
                  <a:pt x="24" y="8"/>
                </a:cubicBezTo>
                <a:cubicBezTo>
                  <a:pt x="25" y="14"/>
                  <a:pt x="27" y="19"/>
                  <a:pt x="29" y="25"/>
                </a:cubicBezTo>
                <a:cubicBezTo>
                  <a:pt x="31" y="29"/>
                  <a:pt x="31" y="34"/>
                  <a:pt x="33" y="38"/>
                </a:cubicBezTo>
                <a:cubicBezTo>
                  <a:pt x="32" y="39"/>
                  <a:pt x="31" y="40"/>
                  <a:pt x="30" y="4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0" name="Google Shape;1370;p10"/>
          <p:cNvSpPr/>
          <p:nvPr/>
        </p:nvSpPr>
        <p:spPr>
          <a:xfrm>
            <a:off x="9753480" y="41400"/>
            <a:ext cx="542880" cy="865080"/>
          </a:xfrm>
          <a:custGeom>
            <a:rect b="b" l="l" r="r" t="t"/>
            <a:pathLst>
              <a:path extrusionOk="0" h="204" w="128">
                <a:moveTo>
                  <a:pt x="113" y="15"/>
                </a:moveTo>
                <a:cubicBezTo>
                  <a:pt x="101" y="0"/>
                  <a:pt x="84" y="21"/>
                  <a:pt x="77" y="31"/>
                </a:cubicBezTo>
                <a:cubicBezTo>
                  <a:pt x="68" y="44"/>
                  <a:pt x="60" y="57"/>
                  <a:pt x="52" y="71"/>
                </a:cubicBezTo>
                <a:cubicBezTo>
                  <a:pt x="35" y="102"/>
                  <a:pt x="17" y="136"/>
                  <a:pt x="8" y="170"/>
                </a:cubicBezTo>
                <a:cubicBezTo>
                  <a:pt x="5" y="180"/>
                  <a:pt x="0" y="204"/>
                  <a:pt x="18" y="197"/>
                </a:cubicBezTo>
                <a:cubicBezTo>
                  <a:pt x="40" y="189"/>
                  <a:pt x="51" y="166"/>
                  <a:pt x="59" y="143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74" y="137"/>
                  <a:pt x="82" y="137"/>
                  <a:pt x="90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3" y="156"/>
                  <a:pt x="91" y="164"/>
                  <a:pt x="91" y="173"/>
                </a:cubicBezTo>
                <a:cubicBezTo>
                  <a:pt x="90" y="177"/>
                  <a:pt x="90" y="183"/>
                  <a:pt x="92" y="187"/>
                </a:cubicBezTo>
                <a:cubicBezTo>
                  <a:pt x="95" y="193"/>
                  <a:pt x="102" y="195"/>
                  <a:pt x="105" y="188"/>
                </a:cubicBezTo>
                <a:cubicBezTo>
                  <a:pt x="107" y="184"/>
                  <a:pt x="108" y="179"/>
                  <a:pt x="110" y="174"/>
                </a:cubicBezTo>
                <a:cubicBezTo>
                  <a:pt x="120" y="138"/>
                  <a:pt x="128" y="99"/>
                  <a:pt x="125" y="61"/>
                </a:cubicBezTo>
                <a:cubicBezTo>
                  <a:pt x="124" y="47"/>
                  <a:pt x="123" y="26"/>
                  <a:pt x="113" y="15"/>
                </a:cubicBezTo>
                <a:close/>
                <a:moveTo>
                  <a:pt x="100" y="101"/>
                </a:moveTo>
                <a:cubicBezTo>
                  <a:pt x="100" y="102"/>
                  <a:pt x="99" y="103"/>
                  <a:pt x="99" y="103"/>
                </a:cubicBezTo>
                <a:cubicBezTo>
                  <a:pt x="99" y="104"/>
                  <a:pt x="98" y="104"/>
                  <a:pt x="98" y="104"/>
                </a:cubicBezTo>
                <a:cubicBezTo>
                  <a:pt x="94" y="106"/>
                  <a:pt x="88" y="104"/>
                  <a:pt x="84" y="104"/>
                </a:cubicBezTo>
                <a:cubicBezTo>
                  <a:pt x="80" y="104"/>
                  <a:pt x="75" y="104"/>
                  <a:pt x="72" y="102"/>
                </a:cubicBezTo>
                <a:cubicBezTo>
                  <a:pt x="71" y="102"/>
                  <a:pt x="70" y="101"/>
                  <a:pt x="70" y="100"/>
                </a:cubicBezTo>
                <a:cubicBezTo>
                  <a:pt x="70" y="93"/>
                  <a:pt x="75" y="86"/>
                  <a:pt x="78" y="80"/>
                </a:cubicBezTo>
                <a:cubicBezTo>
                  <a:pt x="82" y="75"/>
                  <a:pt x="86" y="69"/>
                  <a:pt x="93" y="68"/>
                </a:cubicBezTo>
                <a:cubicBezTo>
                  <a:pt x="109" y="66"/>
                  <a:pt x="103" y="94"/>
                  <a:pt x="100" y="101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1" name="Google Shape;1371;p10"/>
          <p:cNvSpPr/>
          <p:nvPr/>
        </p:nvSpPr>
        <p:spPr>
          <a:xfrm>
            <a:off x="9753480" y="312840"/>
            <a:ext cx="236520" cy="593640"/>
          </a:xfrm>
          <a:custGeom>
            <a:rect b="b" l="l" r="r" t="t"/>
            <a:pathLst>
              <a:path extrusionOk="0" h="140" w="56">
                <a:moveTo>
                  <a:pt x="33" y="111"/>
                </a:moveTo>
                <a:cubicBezTo>
                  <a:pt x="24" y="96"/>
                  <a:pt x="30" y="77"/>
                  <a:pt x="35" y="63"/>
                </a:cubicBezTo>
                <a:cubicBezTo>
                  <a:pt x="41" y="43"/>
                  <a:pt x="47" y="21"/>
                  <a:pt x="56" y="0"/>
                </a:cubicBezTo>
                <a:cubicBezTo>
                  <a:pt x="55" y="2"/>
                  <a:pt x="54" y="5"/>
                  <a:pt x="52" y="7"/>
                </a:cubicBezTo>
                <a:cubicBezTo>
                  <a:pt x="35" y="38"/>
                  <a:pt x="17" y="72"/>
                  <a:pt x="8" y="106"/>
                </a:cubicBezTo>
                <a:cubicBezTo>
                  <a:pt x="5" y="116"/>
                  <a:pt x="0" y="140"/>
                  <a:pt x="18" y="133"/>
                </a:cubicBezTo>
                <a:cubicBezTo>
                  <a:pt x="28" y="130"/>
                  <a:pt x="35" y="124"/>
                  <a:pt x="41" y="116"/>
                </a:cubicBezTo>
                <a:cubicBezTo>
                  <a:pt x="38" y="116"/>
                  <a:pt x="35" y="114"/>
                  <a:pt x="33" y="111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2" name="Google Shape;1372;p10"/>
          <p:cNvSpPr/>
          <p:nvPr/>
        </p:nvSpPr>
        <p:spPr>
          <a:xfrm>
            <a:off x="10045800" y="434880"/>
            <a:ext cx="149040" cy="93600"/>
          </a:xfrm>
          <a:custGeom>
            <a:rect b="b" l="l" r="r" t="t"/>
            <a:pathLst>
              <a:path extrusionOk="0" h="22" w="35">
                <a:moveTo>
                  <a:pt x="31" y="8"/>
                </a:moveTo>
                <a:cubicBezTo>
                  <a:pt x="31" y="9"/>
                  <a:pt x="30" y="10"/>
                  <a:pt x="30" y="10"/>
                </a:cubicBezTo>
                <a:cubicBezTo>
                  <a:pt x="30" y="11"/>
                  <a:pt x="29" y="11"/>
                  <a:pt x="29" y="11"/>
                </a:cubicBezTo>
                <a:cubicBezTo>
                  <a:pt x="25" y="13"/>
                  <a:pt x="19" y="11"/>
                  <a:pt x="15" y="11"/>
                </a:cubicBezTo>
                <a:cubicBezTo>
                  <a:pt x="11" y="11"/>
                  <a:pt x="6" y="11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2" y="18"/>
                  <a:pt x="7" y="20"/>
                </a:cubicBezTo>
                <a:cubicBezTo>
                  <a:pt x="13" y="22"/>
                  <a:pt x="19" y="22"/>
                  <a:pt x="24" y="20"/>
                </a:cubicBezTo>
                <a:cubicBezTo>
                  <a:pt x="34" y="16"/>
                  <a:pt x="35" y="8"/>
                  <a:pt x="33" y="0"/>
                </a:cubicBezTo>
                <a:cubicBezTo>
                  <a:pt x="33" y="4"/>
                  <a:pt x="32" y="7"/>
                  <a:pt x="31" y="8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3" name="Google Shape;1373;p10"/>
          <p:cNvSpPr/>
          <p:nvPr/>
        </p:nvSpPr>
        <p:spPr>
          <a:xfrm>
            <a:off x="10134720" y="693720"/>
            <a:ext cx="81000" cy="174600"/>
          </a:xfrm>
          <a:custGeom>
            <a:rect b="b" l="l" r="r" t="t"/>
            <a:pathLst>
              <a:path extrusionOk="0" h="41" w="19">
                <a:moveTo>
                  <a:pt x="13" y="20"/>
                </a:moveTo>
                <a:cubicBezTo>
                  <a:pt x="8" y="15"/>
                  <a:pt x="5" y="7"/>
                  <a:pt x="3" y="0"/>
                </a:cubicBezTo>
                <a:cubicBezTo>
                  <a:pt x="2" y="6"/>
                  <a:pt x="1" y="13"/>
                  <a:pt x="1" y="19"/>
                </a:cubicBezTo>
                <a:cubicBezTo>
                  <a:pt x="0" y="23"/>
                  <a:pt x="0" y="29"/>
                  <a:pt x="2" y="33"/>
                </a:cubicBezTo>
                <a:cubicBezTo>
                  <a:pt x="5" y="39"/>
                  <a:pt x="12" y="41"/>
                  <a:pt x="15" y="34"/>
                </a:cubicBezTo>
                <a:cubicBezTo>
                  <a:pt x="16" y="31"/>
                  <a:pt x="18" y="27"/>
                  <a:pt x="19" y="24"/>
                </a:cubicBezTo>
                <a:cubicBezTo>
                  <a:pt x="17" y="23"/>
                  <a:pt x="15" y="22"/>
                  <a:pt x="13" y="20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4" name="Google Shape;1374;p10"/>
          <p:cNvSpPr/>
          <p:nvPr/>
        </p:nvSpPr>
        <p:spPr>
          <a:xfrm>
            <a:off x="10172880" y="112680"/>
            <a:ext cx="90360" cy="152280"/>
          </a:xfrm>
          <a:custGeom>
            <a:rect b="b" l="l" r="r" t="t"/>
            <a:pathLst>
              <a:path extrusionOk="0" h="36" w="21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10"/>
          <p:cNvSpPr/>
          <p:nvPr/>
        </p:nvSpPr>
        <p:spPr>
          <a:xfrm>
            <a:off x="9723600" y="3240"/>
            <a:ext cx="615960" cy="949320"/>
          </a:xfrm>
          <a:custGeom>
            <a:rect b="b" l="l" r="r" t="t"/>
            <a:pathLst>
              <a:path extrusionOk="0" h="224" w="145">
                <a:moveTo>
                  <a:pt x="137" y="46"/>
                </a:moveTo>
                <a:cubicBezTo>
                  <a:pt x="133" y="28"/>
                  <a:pt x="121" y="0"/>
                  <a:pt x="99" y="14"/>
                </a:cubicBezTo>
                <a:cubicBezTo>
                  <a:pt x="79" y="26"/>
                  <a:pt x="68" y="50"/>
                  <a:pt x="56" y="69"/>
                </a:cubicBezTo>
                <a:cubicBezTo>
                  <a:pt x="49" y="82"/>
                  <a:pt x="42" y="96"/>
                  <a:pt x="35" y="110"/>
                </a:cubicBezTo>
                <a:cubicBezTo>
                  <a:pt x="25" y="130"/>
                  <a:pt x="16" y="150"/>
                  <a:pt x="9" y="172"/>
                </a:cubicBezTo>
                <a:cubicBezTo>
                  <a:pt x="5" y="183"/>
                  <a:pt x="0" y="200"/>
                  <a:pt x="8" y="211"/>
                </a:cubicBezTo>
                <a:cubicBezTo>
                  <a:pt x="16" y="221"/>
                  <a:pt x="34" y="212"/>
                  <a:pt x="42" y="206"/>
                </a:cubicBezTo>
                <a:cubicBezTo>
                  <a:pt x="59" y="194"/>
                  <a:pt x="67" y="173"/>
                  <a:pt x="72" y="153"/>
                </a:cubicBezTo>
                <a:cubicBezTo>
                  <a:pt x="77" y="153"/>
                  <a:pt x="82" y="153"/>
                  <a:pt x="87" y="154"/>
                </a:cubicBezTo>
                <a:cubicBezTo>
                  <a:pt x="89" y="154"/>
                  <a:pt x="92" y="155"/>
                  <a:pt x="94" y="155"/>
                </a:cubicBezTo>
                <a:cubicBezTo>
                  <a:pt x="88" y="174"/>
                  <a:pt x="84" y="199"/>
                  <a:pt x="101" y="211"/>
                </a:cubicBezTo>
                <a:cubicBezTo>
                  <a:pt x="120" y="224"/>
                  <a:pt x="129" y="172"/>
                  <a:pt x="131" y="163"/>
                </a:cubicBezTo>
                <a:cubicBezTo>
                  <a:pt x="140" y="125"/>
                  <a:pt x="145" y="84"/>
                  <a:pt x="137" y="46"/>
                </a:cubicBezTo>
                <a:close/>
                <a:moveTo>
                  <a:pt x="117" y="183"/>
                </a:moveTo>
                <a:cubicBezTo>
                  <a:pt x="115" y="188"/>
                  <a:pt x="114" y="193"/>
                  <a:pt x="112" y="197"/>
                </a:cubicBezTo>
                <a:cubicBezTo>
                  <a:pt x="109" y="204"/>
                  <a:pt x="102" y="202"/>
                  <a:pt x="99" y="196"/>
                </a:cubicBezTo>
                <a:cubicBezTo>
                  <a:pt x="97" y="192"/>
                  <a:pt x="97" y="186"/>
                  <a:pt x="98" y="182"/>
                </a:cubicBezTo>
                <a:cubicBezTo>
                  <a:pt x="98" y="173"/>
                  <a:pt x="100" y="165"/>
                  <a:pt x="102" y="156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97" y="148"/>
                  <a:pt x="97" y="148"/>
                  <a:pt x="97" y="148"/>
                </a:cubicBezTo>
                <a:cubicBezTo>
                  <a:pt x="89" y="146"/>
                  <a:pt x="81" y="146"/>
                  <a:pt x="7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8" y="175"/>
                  <a:pt x="47" y="198"/>
                  <a:pt x="25" y="206"/>
                </a:cubicBezTo>
                <a:cubicBezTo>
                  <a:pt x="7" y="213"/>
                  <a:pt x="12" y="189"/>
                  <a:pt x="15" y="179"/>
                </a:cubicBezTo>
                <a:cubicBezTo>
                  <a:pt x="24" y="145"/>
                  <a:pt x="42" y="111"/>
                  <a:pt x="59" y="80"/>
                </a:cubicBezTo>
                <a:cubicBezTo>
                  <a:pt x="67" y="66"/>
                  <a:pt x="75" y="53"/>
                  <a:pt x="84" y="40"/>
                </a:cubicBezTo>
                <a:cubicBezTo>
                  <a:pt x="91" y="30"/>
                  <a:pt x="108" y="9"/>
                  <a:pt x="120" y="24"/>
                </a:cubicBezTo>
                <a:cubicBezTo>
                  <a:pt x="130" y="35"/>
                  <a:pt x="131" y="56"/>
                  <a:pt x="132" y="70"/>
                </a:cubicBezTo>
                <a:cubicBezTo>
                  <a:pt x="135" y="108"/>
                  <a:pt x="127" y="147"/>
                  <a:pt x="117" y="18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6" name="Google Shape;1376;p10"/>
          <p:cNvSpPr/>
          <p:nvPr/>
        </p:nvSpPr>
        <p:spPr>
          <a:xfrm>
            <a:off x="10050480" y="320760"/>
            <a:ext cx="165240" cy="169920"/>
          </a:xfrm>
          <a:custGeom>
            <a:rect b="b" l="l" r="r" t="t"/>
            <a:pathLst>
              <a:path extrusionOk="0" h="40" w="39">
                <a:moveTo>
                  <a:pt x="23" y="2"/>
                </a:moveTo>
                <a:cubicBezTo>
                  <a:pt x="16" y="3"/>
                  <a:pt x="12" y="9"/>
                  <a:pt x="8" y="14"/>
                </a:cubicBezTo>
                <a:cubicBezTo>
                  <a:pt x="5" y="20"/>
                  <a:pt x="0" y="27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5" y="38"/>
                  <a:pt x="10" y="38"/>
                  <a:pt x="14" y="38"/>
                </a:cubicBezTo>
                <a:cubicBezTo>
                  <a:pt x="18" y="38"/>
                  <a:pt x="24" y="40"/>
                  <a:pt x="28" y="38"/>
                </a:cubicBezTo>
                <a:cubicBezTo>
                  <a:pt x="28" y="38"/>
                  <a:pt x="29" y="38"/>
                  <a:pt x="29" y="37"/>
                </a:cubicBezTo>
                <a:cubicBezTo>
                  <a:pt x="29" y="37"/>
                  <a:pt x="30" y="36"/>
                  <a:pt x="30" y="35"/>
                </a:cubicBezTo>
                <a:cubicBezTo>
                  <a:pt x="33" y="28"/>
                  <a:pt x="39" y="0"/>
                  <a:pt x="23" y="2"/>
                </a:cubicBezTo>
                <a:close/>
                <a:moveTo>
                  <a:pt x="24" y="33"/>
                </a:moveTo>
                <a:cubicBezTo>
                  <a:pt x="22" y="32"/>
                  <a:pt x="20" y="32"/>
                  <a:pt x="18" y="32"/>
                </a:cubicBezTo>
                <a:cubicBezTo>
                  <a:pt x="14" y="32"/>
                  <a:pt x="9" y="32"/>
                  <a:pt x="5" y="32"/>
                </a:cubicBezTo>
                <a:cubicBezTo>
                  <a:pt x="7" y="29"/>
                  <a:pt x="8" y="27"/>
                  <a:pt x="9" y="24"/>
                </a:cubicBezTo>
                <a:cubicBezTo>
                  <a:pt x="12" y="19"/>
                  <a:pt x="15" y="14"/>
                  <a:pt x="20" y="10"/>
                </a:cubicBezTo>
                <a:cubicBezTo>
                  <a:pt x="26" y="5"/>
                  <a:pt x="27" y="13"/>
                  <a:pt x="27" y="17"/>
                </a:cubicBezTo>
                <a:cubicBezTo>
                  <a:pt x="27" y="22"/>
                  <a:pt x="26" y="28"/>
                  <a:pt x="24" y="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7" name="Google Shape;1377;p10"/>
          <p:cNvSpPr/>
          <p:nvPr/>
        </p:nvSpPr>
        <p:spPr>
          <a:xfrm>
            <a:off x="9974160" y="3532320"/>
            <a:ext cx="200160" cy="190440"/>
          </a:xfrm>
          <a:custGeom>
            <a:rect b="b" l="l" r="r" t="t"/>
            <a:pathLst>
              <a:path extrusionOk="0" h="45" w="47">
                <a:moveTo>
                  <a:pt x="5" y="32"/>
                </a:moveTo>
                <a:cubicBezTo>
                  <a:pt x="11" y="41"/>
                  <a:pt x="27" y="45"/>
                  <a:pt x="37" y="36"/>
                </a:cubicBezTo>
                <a:cubicBezTo>
                  <a:pt x="47" y="26"/>
                  <a:pt x="45" y="12"/>
                  <a:pt x="35" y="4"/>
                </a:cubicBezTo>
                <a:cubicBezTo>
                  <a:pt x="26" y="1"/>
                  <a:pt x="15" y="0"/>
                  <a:pt x="8" y="9"/>
                </a:cubicBezTo>
                <a:cubicBezTo>
                  <a:pt x="2" y="15"/>
                  <a:pt x="0" y="25"/>
                  <a:pt x="5" y="32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p10"/>
          <p:cNvSpPr/>
          <p:nvPr/>
        </p:nvSpPr>
        <p:spPr>
          <a:xfrm>
            <a:off x="9898200" y="3905280"/>
            <a:ext cx="318960" cy="203040"/>
          </a:xfrm>
          <a:custGeom>
            <a:rect b="b" l="l" r="r" t="t"/>
            <a:pathLst>
              <a:path extrusionOk="0" h="48" w="75">
                <a:moveTo>
                  <a:pt x="51" y="41"/>
                </a:moveTo>
                <a:cubicBezTo>
                  <a:pt x="57" y="45"/>
                  <a:pt x="57" y="45"/>
                  <a:pt x="57" y="45"/>
                </a:cubicBezTo>
                <a:cubicBezTo>
                  <a:pt x="60" y="48"/>
                  <a:pt x="63" y="48"/>
                  <a:pt x="67" y="43"/>
                </a:cubicBezTo>
                <a:cubicBezTo>
                  <a:pt x="72" y="37"/>
                  <a:pt x="75" y="29"/>
                  <a:pt x="69" y="23"/>
                </a:cubicBezTo>
                <a:cubicBezTo>
                  <a:pt x="62" y="18"/>
                  <a:pt x="54" y="13"/>
                  <a:pt x="46" y="10"/>
                </a:cubicBezTo>
                <a:cubicBezTo>
                  <a:pt x="38" y="6"/>
                  <a:pt x="29" y="1"/>
                  <a:pt x="19" y="0"/>
                </a:cubicBezTo>
                <a:cubicBezTo>
                  <a:pt x="14" y="0"/>
                  <a:pt x="8" y="1"/>
                  <a:pt x="4" y="6"/>
                </a:cubicBezTo>
                <a:cubicBezTo>
                  <a:pt x="0" y="11"/>
                  <a:pt x="1" y="15"/>
                  <a:pt x="4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1"/>
                  <a:pt x="23" y="23"/>
                  <a:pt x="28" y="25"/>
                </a:cubicBezTo>
                <a:cubicBezTo>
                  <a:pt x="35" y="30"/>
                  <a:pt x="45" y="35"/>
                  <a:pt x="51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9" name="Google Shape;1379;p10"/>
          <p:cNvSpPr/>
          <p:nvPr/>
        </p:nvSpPr>
        <p:spPr>
          <a:xfrm>
            <a:off x="9385200" y="4805280"/>
            <a:ext cx="50760" cy="38160"/>
          </a:xfrm>
          <a:custGeom>
            <a:rect b="b" l="l" r="r" t="t"/>
            <a:pathLst>
              <a:path extrusionOk="0" h="9" w="12">
                <a:moveTo>
                  <a:pt x="10" y="0"/>
                </a:moveTo>
                <a:cubicBezTo>
                  <a:pt x="10" y="1"/>
                  <a:pt x="9" y="1"/>
                  <a:pt x="8" y="1"/>
                </a:cubicBezTo>
                <a:cubicBezTo>
                  <a:pt x="6" y="0"/>
                  <a:pt x="2" y="1"/>
                  <a:pt x="1" y="4"/>
                </a:cubicBezTo>
                <a:cubicBezTo>
                  <a:pt x="0" y="7"/>
                  <a:pt x="1" y="9"/>
                  <a:pt x="4" y="9"/>
                </a:cubicBezTo>
                <a:cubicBezTo>
                  <a:pt x="7" y="9"/>
                  <a:pt x="9" y="8"/>
                  <a:pt x="11" y="5"/>
                </a:cubicBezTo>
                <a:cubicBezTo>
                  <a:pt x="12" y="3"/>
                  <a:pt x="11" y="2"/>
                  <a:pt x="10" y="0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0" name="Google Shape;1380;p10"/>
          <p:cNvSpPr/>
          <p:nvPr/>
        </p:nvSpPr>
        <p:spPr>
          <a:xfrm>
            <a:off x="10331280" y="3557520"/>
            <a:ext cx="63720" cy="58680"/>
          </a:xfrm>
          <a:custGeom>
            <a:rect b="b" l="l" r="r" t="t"/>
            <a:pathLst>
              <a:path extrusionOk="0" h="14" w="15">
                <a:moveTo>
                  <a:pt x="4" y="13"/>
                </a:moveTo>
                <a:cubicBezTo>
                  <a:pt x="9" y="14"/>
                  <a:pt x="15" y="12"/>
                  <a:pt x="15" y="6"/>
                </a:cubicBezTo>
                <a:cubicBezTo>
                  <a:pt x="15" y="2"/>
                  <a:pt x="12" y="0"/>
                  <a:pt x="9" y="0"/>
                </a:cubicBezTo>
                <a:cubicBezTo>
                  <a:pt x="6" y="1"/>
                  <a:pt x="4" y="2"/>
                  <a:pt x="3" y="4"/>
                </a:cubicBezTo>
                <a:cubicBezTo>
                  <a:pt x="0" y="7"/>
                  <a:pt x="0" y="11"/>
                  <a:pt x="4" y="13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1" name="Google Shape;1381;p10"/>
          <p:cNvSpPr/>
          <p:nvPr/>
        </p:nvSpPr>
        <p:spPr>
          <a:xfrm>
            <a:off x="9570960" y="4805280"/>
            <a:ext cx="38160" cy="33480"/>
          </a:xfrm>
          <a:custGeom>
            <a:rect b="b" l="l" r="r" t="t"/>
            <a:pathLst>
              <a:path extrusionOk="0" h="8" w="9">
                <a:moveTo>
                  <a:pt x="9" y="3"/>
                </a:moveTo>
                <a:cubicBezTo>
                  <a:pt x="9" y="2"/>
                  <a:pt x="9" y="1"/>
                  <a:pt x="9" y="0"/>
                </a:cubicBezTo>
                <a:cubicBezTo>
                  <a:pt x="9" y="1"/>
                  <a:pt x="9" y="1"/>
                  <a:pt x="8" y="1"/>
                </a:cubicBezTo>
                <a:cubicBezTo>
                  <a:pt x="6" y="1"/>
                  <a:pt x="0" y="4"/>
                  <a:pt x="3" y="7"/>
                </a:cubicBezTo>
                <a:cubicBezTo>
                  <a:pt x="4" y="8"/>
                  <a:pt x="7" y="8"/>
                  <a:pt x="8" y="6"/>
                </a:cubicBezTo>
                <a:cubicBezTo>
                  <a:pt x="8" y="5"/>
                  <a:pt x="9" y="4"/>
                  <a:pt x="9" y="3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2" name="Google Shape;1382;p10"/>
          <p:cNvSpPr/>
          <p:nvPr/>
        </p:nvSpPr>
        <p:spPr>
          <a:xfrm>
            <a:off x="10217160" y="3765600"/>
            <a:ext cx="96840" cy="84240"/>
          </a:xfrm>
          <a:custGeom>
            <a:rect b="b" l="l" r="r" t="t"/>
            <a:pathLst>
              <a:path extrusionOk="0" h="20" w="23">
                <a:moveTo>
                  <a:pt x="5" y="17"/>
                </a:moveTo>
                <a:cubicBezTo>
                  <a:pt x="11" y="20"/>
                  <a:pt x="18" y="17"/>
                  <a:pt x="21" y="11"/>
                </a:cubicBezTo>
                <a:cubicBezTo>
                  <a:pt x="22" y="9"/>
                  <a:pt x="23" y="5"/>
                  <a:pt x="22" y="3"/>
                </a:cubicBezTo>
                <a:cubicBezTo>
                  <a:pt x="22" y="3"/>
                  <a:pt x="22" y="3"/>
                  <a:pt x="21" y="3"/>
                </a:cubicBezTo>
                <a:cubicBezTo>
                  <a:pt x="17" y="0"/>
                  <a:pt x="11" y="1"/>
                  <a:pt x="6" y="5"/>
                </a:cubicBezTo>
                <a:cubicBezTo>
                  <a:pt x="3" y="8"/>
                  <a:pt x="0" y="14"/>
                  <a:pt x="5" y="17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p10"/>
          <p:cNvSpPr/>
          <p:nvPr/>
        </p:nvSpPr>
        <p:spPr>
          <a:xfrm>
            <a:off x="9040680" y="4019400"/>
            <a:ext cx="1052640" cy="1128960"/>
          </a:xfrm>
          <a:custGeom>
            <a:rect b="b" l="l" r="r" t="t"/>
            <a:pathLst>
              <a:path extrusionOk="0" h="266" w="248">
                <a:moveTo>
                  <a:pt x="246" y="172"/>
                </a:moveTo>
                <a:cubicBezTo>
                  <a:pt x="244" y="142"/>
                  <a:pt x="225" y="124"/>
                  <a:pt x="204" y="108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9" y="96"/>
                  <a:pt x="199" y="96"/>
                  <a:pt x="199" y="96"/>
                </a:cubicBezTo>
                <a:cubicBezTo>
                  <a:pt x="207" y="85"/>
                  <a:pt x="214" y="74"/>
                  <a:pt x="221" y="62"/>
                </a:cubicBezTo>
                <a:cubicBezTo>
                  <a:pt x="230" y="49"/>
                  <a:pt x="239" y="35"/>
                  <a:pt x="248" y="21"/>
                </a:cubicBezTo>
                <a:cubicBezTo>
                  <a:pt x="241" y="17"/>
                  <a:pt x="235" y="11"/>
                  <a:pt x="228" y="7"/>
                </a:cubicBezTo>
                <a:cubicBezTo>
                  <a:pt x="222" y="4"/>
                  <a:pt x="216" y="2"/>
                  <a:pt x="209" y="0"/>
                </a:cubicBezTo>
                <a:cubicBezTo>
                  <a:pt x="197" y="15"/>
                  <a:pt x="186" y="31"/>
                  <a:pt x="174" y="47"/>
                </a:cubicBezTo>
                <a:cubicBezTo>
                  <a:pt x="171" y="52"/>
                  <a:pt x="167" y="57"/>
                  <a:pt x="164" y="62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0" y="65"/>
                  <a:pt x="150" y="65"/>
                  <a:pt x="150" y="65"/>
                </a:cubicBezTo>
                <a:cubicBezTo>
                  <a:pt x="108" y="52"/>
                  <a:pt x="55" y="68"/>
                  <a:pt x="30" y="107"/>
                </a:cubicBezTo>
                <a:cubicBezTo>
                  <a:pt x="0" y="156"/>
                  <a:pt x="30" y="207"/>
                  <a:pt x="74" y="231"/>
                </a:cubicBezTo>
                <a:cubicBezTo>
                  <a:pt x="112" y="252"/>
                  <a:pt x="172" y="266"/>
                  <a:pt x="213" y="238"/>
                </a:cubicBezTo>
                <a:cubicBezTo>
                  <a:pt x="234" y="224"/>
                  <a:pt x="248" y="198"/>
                  <a:pt x="246" y="172"/>
                </a:cubicBezTo>
                <a:close/>
                <a:moveTo>
                  <a:pt x="176" y="234"/>
                </a:moveTo>
                <a:cubicBezTo>
                  <a:pt x="149" y="242"/>
                  <a:pt x="117" y="238"/>
                  <a:pt x="91" y="227"/>
                </a:cubicBezTo>
                <a:cubicBezTo>
                  <a:pt x="39" y="206"/>
                  <a:pt x="6" y="141"/>
                  <a:pt x="59" y="98"/>
                </a:cubicBezTo>
                <a:cubicBezTo>
                  <a:pt x="59" y="97"/>
                  <a:pt x="60" y="97"/>
                  <a:pt x="6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86" y="79"/>
                  <a:pt x="121" y="109"/>
                  <a:pt x="140" y="122"/>
                </a:cubicBezTo>
                <a:cubicBezTo>
                  <a:pt x="154" y="132"/>
                  <a:pt x="166" y="141"/>
                  <a:pt x="183" y="145"/>
                </a:cubicBezTo>
                <a:cubicBezTo>
                  <a:pt x="192" y="147"/>
                  <a:pt x="200" y="150"/>
                  <a:pt x="208" y="155"/>
                </a:cubicBezTo>
                <a:cubicBezTo>
                  <a:pt x="217" y="160"/>
                  <a:pt x="228" y="172"/>
                  <a:pt x="224" y="183"/>
                </a:cubicBezTo>
                <a:cubicBezTo>
                  <a:pt x="224" y="183"/>
                  <a:pt x="224" y="183"/>
                  <a:pt x="224" y="183"/>
                </a:cubicBezTo>
                <a:cubicBezTo>
                  <a:pt x="221" y="205"/>
                  <a:pt x="196" y="228"/>
                  <a:pt x="176" y="234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4" name="Google Shape;1384;p10"/>
          <p:cNvSpPr/>
          <p:nvPr/>
        </p:nvSpPr>
        <p:spPr>
          <a:xfrm>
            <a:off x="9686880" y="4113360"/>
            <a:ext cx="406440" cy="963360"/>
          </a:xfrm>
          <a:custGeom>
            <a:rect b="b" l="l" r="r" t="t"/>
            <a:pathLst>
              <a:path extrusionOk="0" h="227" w="96">
                <a:moveTo>
                  <a:pt x="61" y="6"/>
                </a:moveTo>
                <a:cubicBezTo>
                  <a:pt x="52" y="14"/>
                  <a:pt x="46" y="23"/>
                  <a:pt x="41" y="34"/>
                </a:cubicBezTo>
                <a:cubicBezTo>
                  <a:pt x="35" y="46"/>
                  <a:pt x="28" y="57"/>
                  <a:pt x="18" y="67"/>
                </a:cubicBezTo>
                <a:cubicBezTo>
                  <a:pt x="13" y="73"/>
                  <a:pt x="1" y="83"/>
                  <a:pt x="7" y="90"/>
                </a:cubicBezTo>
                <a:cubicBezTo>
                  <a:pt x="13" y="99"/>
                  <a:pt x="23" y="103"/>
                  <a:pt x="32" y="107"/>
                </a:cubicBezTo>
                <a:cubicBezTo>
                  <a:pt x="44" y="113"/>
                  <a:pt x="58" y="119"/>
                  <a:pt x="64" y="132"/>
                </a:cubicBezTo>
                <a:cubicBezTo>
                  <a:pt x="65" y="135"/>
                  <a:pt x="66" y="139"/>
                  <a:pt x="67" y="142"/>
                </a:cubicBezTo>
                <a:cubicBezTo>
                  <a:pt x="71" y="147"/>
                  <a:pt x="74" y="154"/>
                  <a:pt x="72" y="161"/>
                </a:cubicBezTo>
                <a:cubicBezTo>
                  <a:pt x="72" y="161"/>
                  <a:pt x="72" y="161"/>
                  <a:pt x="72" y="161"/>
                </a:cubicBezTo>
                <a:cubicBezTo>
                  <a:pt x="69" y="183"/>
                  <a:pt x="44" y="206"/>
                  <a:pt x="24" y="212"/>
                </a:cubicBezTo>
                <a:cubicBezTo>
                  <a:pt x="17" y="214"/>
                  <a:pt x="8" y="216"/>
                  <a:pt x="0" y="216"/>
                </a:cubicBezTo>
                <a:cubicBezTo>
                  <a:pt x="12" y="222"/>
                  <a:pt x="24" y="227"/>
                  <a:pt x="37" y="227"/>
                </a:cubicBezTo>
                <a:cubicBezTo>
                  <a:pt x="45" y="225"/>
                  <a:pt x="53" y="221"/>
                  <a:pt x="61" y="216"/>
                </a:cubicBezTo>
                <a:cubicBezTo>
                  <a:pt x="82" y="202"/>
                  <a:pt x="96" y="176"/>
                  <a:pt x="94" y="150"/>
                </a:cubicBezTo>
                <a:cubicBezTo>
                  <a:pt x="92" y="120"/>
                  <a:pt x="73" y="102"/>
                  <a:pt x="52" y="86"/>
                </a:cubicBezTo>
                <a:cubicBezTo>
                  <a:pt x="43" y="80"/>
                  <a:pt x="43" y="80"/>
                  <a:pt x="43" y="80"/>
                </a:cubicBezTo>
                <a:cubicBezTo>
                  <a:pt x="47" y="74"/>
                  <a:pt x="47" y="74"/>
                  <a:pt x="47" y="74"/>
                </a:cubicBezTo>
                <a:cubicBezTo>
                  <a:pt x="55" y="63"/>
                  <a:pt x="62" y="52"/>
                  <a:pt x="69" y="40"/>
                </a:cubicBezTo>
                <a:cubicBezTo>
                  <a:pt x="77" y="28"/>
                  <a:pt x="85" y="16"/>
                  <a:pt x="93" y="3"/>
                </a:cubicBezTo>
                <a:cubicBezTo>
                  <a:pt x="83" y="2"/>
                  <a:pt x="69" y="0"/>
                  <a:pt x="61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5" name="Google Shape;1385;p10"/>
          <p:cNvSpPr/>
          <p:nvPr/>
        </p:nvSpPr>
        <p:spPr>
          <a:xfrm>
            <a:off x="9177480" y="4427640"/>
            <a:ext cx="788760" cy="593640"/>
          </a:xfrm>
          <a:custGeom>
            <a:rect b="b" l="l" r="r" t="t"/>
            <a:pathLst>
              <a:path extrusionOk="0" h="140" w="186">
                <a:moveTo>
                  <a:pt x="160" y="93"/>
                </a:moveTo>
                <a:cubicBezTo>
                  <a:pt x="143" y="91"/>
                  <a:pt x="125" y="85"/>
                  <a:pt x="110" y="77"/>
                </a:cubicBezTo>
                <a:cubicBezTo>
                  <a:pt x="109" y="76"/>
                  <a:pt x="110" y="75"/>
                  <a:pt x="111" y="75"/>
                </a:cubicBezTo>
                <a:cubicBezTo>
                  <a:pt x="132" y="84"/>
                  <a:pt x="164" y="95"/>
                  <a:pt x="186" y="79"/>
                </a:cubicBezTo>
                <a:cubicBezTo>
                  <a:pt x="181" y="63"/>
                  <a:pt x="158" y="59"/>
                  <a:pt x="144" y="54"/>
                </a:cubicBezTo>
                <a:cubicBezTo>
                  <a:pt x="127" y="49"/>
                  <a:pt x="114" y="38"/>
                  <a:pt x="100" y="28"/>
                </a:cubicBezTo>
                <a:cubicBezTo>
                  <a:pt x="79" y="13"/>
                  <a:pt x="59" y="0"/>
                  <a:pt x="32" y="5"/>
                </a:cubicBezTo>
                <a:cubicBezTo>
                  <a:pt x="41" y="18"/>
                  <a:pt x="49" y="30"/>
                  <a:pt x="61" y="40"/>
                </a:cubicBezTo>
                <a:cubicBezTo>
                  <a:pt x="71" y="48"/>
                  <a:pt x="83" y="55"/>
                  <a:pt x="93" y="63"/>
                </a:cubicBezTo>
                <a:cubicBezTo>
                  <a:pt x="94" y="64"/>
                  <a:pt x="93" y="66"/>
                  <a:pt x="92" y="65"/>
                </a:cubicBezTo>
                <a:cubicBezTo>
                  <a:pt x="68" y="59"/>
                  <a:pt x="34" y="32"/>
                  <a:pt x="28" y="6"/>
                </a:cubicBezTo>
                <a:cubicBezTo>
                  <a:pt x="11" y="25"/>
                  <a:pt x="0" y="45"/>
                  <a:pt x="9" y="70"/>
                </a:cubicBezTo>
                <a:cubicBezTo>
                  <a:pt x="18" y="96"/>
                  <a:pt x="36" y="116"/>
                  <a:pt x="62" y="125"/>
                </a:cubicBezTo>
                <a:cubicBezTo>
                  <a:pt x="85" y="133"/>
                  <a:pt x="113" y="140"/>
                  <a:pt x="138" y="133"/>
                </a:cubicBezTo>
                <a:cubicBezTo>
                  <a:pt x="151" y="128"/>
                  <a:pt x="163" y="122"/>
                  <a:pt x="172" y="110"/>
                </a:cubicBezTo>
                <a:cubicBezTo>
                  <a:pt x="177" y="104"/>
                  <a:pt x="180" y="97"/>
                  <a:pt x="183" y="90"/>
                </a:cubicBezTo>
                <a:cubicBezTo>
                  <a:pt x="176" y="94"/>
                  <a:pt x="166" y="94"/>
                  <a:pt x="160" y="93"/>
                </a:cubicBezTo>
                <a:close/>
                <a:moveTo>
                  <a:pt x="49" y="68"/>
                </a:moveTo>
                <a:cubicBezTo>
                  <a:pt x="46" y="69"/>
                  <a:pt x="42" y="69"/>
                  <a:pt x="41" y="66"/>
                </a:cubicBezTo>
                <a:cubicBezTo>
                  <a:pt x="39" y="63"/>
                  <a:pt x="40" y="60"/>
                  <a:pt x="43" y="57"/>
                </a:cubicBezTo>
                <a:cubicBezTo>
                  <a:pt x="45" y="56"/>
                  <a:pt x="48" y="55"/>
                  <a:pt x="50" y="57"/>
                </a:cubicBezTo>
                <a:cubicBezTo>
                  <a:pt x="51" y="57"/>
                  <a:pt x="50" y="59"/>
                  <a:pt x="49" y="58"/>
                </a:cubicBezTo>
                <a:cubicBezTo>
                  <a:pt x="46" y="57"/>
                  <a:pt x="41" y="62"/>
                  <a:pt x="44" y="64"/>
                </a:cubicBezTo>
                <a:cubicBezTo>
                  <a:pt x="45" y="66"/>
                  <a:pt x="47" y="66"/>
                  <a:pt x="48" y="65"/>
                </a:cubicBezTo>
                <a:cubicBezTo>
                  <a:pt x="50" y="64"/>
                  <a:pt x="49" y="62"/>
                  <a:pt x="50" y="61"/>
                </a:cubicBezTo>
                <a:cubicBezTo>
                  <a:pt x="50" y="61"/>
                  <a:pt x="51" y="60"/>
                  <a:pt x="51" y="61"/>
                </a:cubicBezTo>
                <a:cubicBezTo>
                  <a:pt x="54" y="62"/>
                  <a:pt x="51" y="67"/>
                  <a:pt x="49" y="68"/>
                </a:cubicBezTo>
                <a:close/>
                <a:moveTo>
                  <a:pt x="65" y="65"/>
                </a:moveTo>
                <a:cubicBezTo>
                  <a:pt x="66" y="62"/>
                  <a:pt x="69" y="64"/>
                  <a:pt x="71" y="65"/>
                </a:cubicBezTo>
                <a:cubicBezTo>
                  <a:pt x="72" y="65"/>
                  <a:pt x="71" y="67"/>
                  <a:pt x="70" y="67"/>
                </a:cubicBezTo>
                <a:cubicBezTo>
                  <a:pt x="69" y="66"/>
                  <a:pt x="68" y="66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67"/>
                  <a:pt x="68" y="68"/>
                  <a:pt x="69" y="69"/>
                </a:cubicBezTo>
                <a:cubicBezTo>
                  <a:pt x="70" y="70"/>
                  <a:pt x="70" y="71"/>
                  <a:pt x="71" y="71"/>
                </a:cubicBezTo>
                <a:cubicBezTo>
                  <a:pt x="71" y="71"/>
                  <a:pt x="72" y="71"/>
                  <a:pt x="72" y="71"/>
                </a:cubicBezTo>
                <a:cubicBezTo>
                  <a:pt x="71" y="71"/>
                  <a:pt x="72" y="71"/>
                  <a:pt x="72" y="71"/>
                </a:cubicBezTo>
                <a:cubicBezTo>
                  <a:pt x="72" y="71"/>
                  <a:pt x="72" y="71"/>
                  <a:pt x="72" y="71"/>
                </a:cubicBezTo>
                <a:cubicBezTo>
                  <a:pt x="73" y="70"/>
                  <a:pt x="73" y="69"/>
                  <a:pt x="74" y="68"/>
                </a:cubicBezTo>
                <a:cubicBezTo>
                  <a:pt x="74" y="68"/>
                  <a:pt x="75" y="68"/>
                  <a:pt x="75" y="68"/>
                </a:cubicBezTo>
                <a:cubicBezTo>
                  <a:pt x="77" y="70"/>
                  <a:pt x="75" y="75"/>
                  <a:pt x="72" y="75"/>
                </a:cubicBezTo>
                <a:cubicBezTo>
                  <a:pt x="69" y="75"/>
                  <a:pt x="67" y="73"/>
                  <a:pt x="66" y="71"/>
                </a:cubicBezTo>
                <a:cubicBezTo>
                  <a:pt x="65" y="69"/>
                  <a:pt x="64" y="67"/>
                  <a:pt x="65" y="65"/>
                </a:cubicBezTo>
                <a:close/>
                <a:moveTo>
                  <a:pt x="51" y="101"/>
                </a:moveTo>
                <a:cubicBezTo>
                  <a:pt x="46" y="100"/>
                  <a:pt x="44" y="96"/>
                  <a:pt x="47" y="91"/>
                </a:cubicBezTo>
                <a:cubicBezTo>
                  <a:pt x="50" y="87"/>
                  <a:pt x="55" y="86"/>
                  <a:pt x="58" y="88"/>
                </a:cubicBezTo>
                <a:cubicBezTo>
                  <a:pt x="58" y="88"/>
                  <a:pt x="58" y="88"/>
                  <a:pt x="59" y="88"/>
                </a:cubicBezTo>
                <a:cubicBezTo>
                  <a:pt x="58" y="88"/>
                  <a:pt x="58" y="88"/>
                  <a:pt x="58" y="88"/>
                </a:cubicBezTo>
                <a:cubicBezTo>
                  <a:pt x="58" y="87"/>
                  <a:pt x="59" y="86"/>
                  <a:pt x="59" y="86"/>
                </a:cubicBezTo>
                <a:cubicBezTo>
                  <a:pt x="64" y="86"/>
                  <a:pt x="65" y="93"/>
                  <a:pt x="63" y="97"/>
                </a:cubicBezTo>
                <a:cubicBezTo>
                  <a:pt x="60" y="100"/>
                  <a:pt x="55" y="103"/>
                  <a:pt x="51" y="101"/>
                </a:cubicBezTo>
                <a:close/>
                <a:moveTo>
                  <a:pt x="83" y="112"/>
                </a:moveTo>
                <a:cubicBezTo>
                  <a:pt x="81" y="112"/>
                  <a:pt x="79" y="111"/>
                  <a:pt x="78" y="110"/>
                </a:cubicBezTo>
                <a:cubicBezTo>
                  <a:pt x="77" y="109"/>
                  <a:pt x="76" y="107"/>
                  <a:pt x="77" y="105"/>
                </a:cubicBezTo>
                <a:cubicBezTo>
                  <a:pt x="78" y="104"/>
                  <a:pt x="80" y="103"/>
                  <a:pt x="82" y="103"/>
                </a:cubicBezTo>
                <a:cubicBezTo>
                  <a:pt x="83" y="103"/>
                  <a:pt x="83" y="105"/>
                  <a:pt x="82" y="105"/>
                </a:cubicBezTo>
                <a:cubicBezTo>
                  <a:pt x="80" y="105"/>
                  <a:pt x="78" y="107"/>
                  <a:pt x="80" y="108"/>
                </a:cubicBezTo>
                <a:cubicBezTo>
                  <a:pt x="81" y="109"/>
                  <a:pt x="82" y="109"/>
                  <a:pt x="84" y="109"/>
                </a:cubicBezTo>
                <a:cubicBezTo>
                  <a:pt x="85" y="108"/>
                  <a:pt x="86" y="107"/>
                  <a:pt x="88" y="108"/>
                </a:cubicBezTo>
                <a:cubicBezTo>
                  <a:pt x="88" y="108"/>
                  <a:pt x="88" y="108"/>
                  <a:pt x="88" y="109"/>
                </a:cubicBezTo>
                <a:cubicBezTo>
                  <a:pt x="88" y="111"/>
                  <a:pt x="85" y="112"/>
                  <a:pt x="83" y="112"/>
                </a:cubicBezTo>
                <a:close/>
                <a:moveTo>
                  <a:pt x="94" y="99"/>
                </a:moveTo>
                <a:cubicBezTo>
                  <a:pt x="88" y="94"/>
                  <a:pt x="96" y="87"/>
                  <a:pt x="101" y="87"/>
                </a:cubicBezTo>
                <a:cubicBezTo>
                  <a:pt x="102" y="87"/>
                  <a:pt x="103" y="88"/>
                  <a:pt x="102" y="89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107" y="90"/>
                  <a:pt x="105" y="95"/>
                  <a:pt x="103" y="97"/>
                </a:cubicBezTo>
                <a:cubicBezTo>
                  <a:pt x="101" y="100"/>
                  <a:pt x="97" y="101"/>
                  <a:pt x="94" y="99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6" name="Google Shape;1386;p10"/>
          <p:cNvSpPr/>
          <p:nvPr/>
        </p:nvSpPr>
        <p:spPr>
          <a:xfrm>
            <a:off x="9177480" y="4452840"/>
            <a:ext cx="581040" cy="568440"/>
          </a:xfrm>
          <a:custGeom>
            <a:rect b="b" l="l" r="r" t="t"/>
            <a:pathLst>
              <a:path extrusionOk="0" h="134" w="137">
                <a:moveTo>
                  <a:pt x="118" y="114"/>
                </a:moveTo>
                <a:cubicBezTo>
                  <a:pt x="112" y="97"/>
                  <a:pt x="126" y="91"/>
                  <a:pt x="137" y="82"/>
                </a:cubicBezTo>
                <a:cubicBezTo>
                  <a:pt x="127" y="79"/>
                  <a:pt x="118" y="75"/>
                  <a:pt x="110" y="71"/>
                </a:cubicBezTo>
                <a:cubicBezTo>
                  <a:pt x="109" y="70"/>
                  <a:pt x="110" y="69"/>
                  <a:pt x="111" y="69"/>
                </a:cubicBezTo>
                <a:cubicBezTo>
                  <a:pt x="117" y="72"/>
                  <a:pt x="125" y="75"/>
                  <a:pt x="133" y="77"/>
                </a:cubicBezTo>
                <a:cubicBezTo>
                  <a:pt x="119" y="72"/>
                  <a:pt x="106" y="66"/>
                  <a:pt x="93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68" y="53"/>
                  <a:pt x="34" y="26"/>
                  <a:pt x="28" y="0"/>
                </a:cubicBezTo>
                <a:cubicBezTo>
                  <a:pt x="11" y="19"/>
                  <a:pt x="0" y="39"/>
                  <a:pt x="9" y="64"/>
                </a:cubicBezTo>
                <a:cubicBezTo>
                  <a:pt x="18" y="90"/>
                  <a:pt x="36" y="110"/>
                  <a:pt x="62" y="119"/>
                </a:cubicBezTo>
                <a:cubicBezTo>
                  <a:pt x="84" y="127"/>
                  <a:pt x="112" y="134"/>
                  <a:pt x="136" y="127"/>
                </a:cubicBezTo>
                <a:cubicBezTo>
                  <a:pt x="128" y="125"/>
                  <a:pt x="120" y="121"/>
                  <a:pt x="118" y="114"/>
                </a:cubicBezTo>
                <a:close/>
                <a:moveTo>
                  <a:pt x="49" y="62"/>
                </a:moveTo>
                <a:cubicBezTo>
                  <a:pt x="46" y="63"/>
                  <a:pt x="42" y="63"/>
                  <a:pt x="41" y="60"/>
                </a:cubicBezTo>
                <a:cubicBezTo>
                  <a:pt x="39" y="57"/>
                  <a:pt x="40" y="54"/>
                  <a:pt x="43" y="51"/>
                </a:cubicBezTo>
                <a:cubicBezTo>
                  <a:pt x="45" y="50"/>
                  <a:pt x="48" y="49"/>
                  <a:pt x="50" y="51"/>
                </a:cubicBezTo>
                <a:cubicBezTo>
                  <a:pt x="51" y="51"/>
                  <a:pt x="50" y="53"/>
                  <a:pt x="49" y="52"/>
                </a:cubicBezTo>
                <a:cubicBezTo>
                  <a:pt x="46" y="51"/>
                  <a:pt x="41" y="56"/>
                  <a:pt x="44" y="58"/>
                </a:cubicBezTo>
                <a:cubicBezTo>
                  <a:pt x="45" y="60"/>
                  <a:pt x="47" y="60"/>
                  <a:pt x="48" y="59"/>
                </a:cubicBezTo>
                <a:cubicBezTo>
                  <a:pt x="50" y="58"/>
                  <a:pt x="49" y="56"/>
                  <a:pt x="50" y="55"/>
                </a:cubicBezTo>
                <a:cubicBezTo>
                  <a:pt x="50" y="55"/>
                  <a:pt x="51" y="54"/>
                  <a:pt x="51" y="55"/>
                </a:cubicBezTo>
                <a:cubicBezTo>
                  <a:pt x="54" y="56"/>
                  <a:pt x="51" y="61"/>
                  <a:pt x="49" y="62"/>
                </a:cubicBezTo>
                <a:close/>
                <a:moveTo>
                  <a:pt x="65" y="59"/>
                </a:moveTo>
                <a:cubicBezTo>
                  <a:pt x="66" y="56"/>
                  <a:pt x="69" y="58"/>
                  <a:pt x="71" y="59"/>
                </a:cubicBezTo>
                <a:cubicBezTo>
                  <a:pt x="72" y="59"/>
                  <a:pt x="71" y="61"/>
                  <a:pt x="70" y="61"/>
                </a:cubicBezTo>
                <a:cubicBezTo>
                  <a:pt x="69" y="60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2"/>
                  <a:pt x="69" y="63"/>
                </a:cubicBezTo>
                <a:cubicBezTo>
                  <a:pt x="70" y="64"/>
                  <a:pt x="70" y="65"/>
                  <a:pt x="71" y="65"/>
                </a:cubicBezTo>
                <a:cubicBezTo>
                  <a:pt x="71" y="65"/>
                  <a:pt x="72" y="65"/>
                  <a:pt x="72" y="65"/>
                </a:cubicBezTo>
                <a:cubicBezTo>
                  <a:pt x="71" y="65"/>
                  <a:pt x="72" y="65"/>
                  <a:pt x="72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3" y="64"/>
                  <a:pt x="73" y="63"/>
                  <a:pt x="74" y="62"/>
                </a:cubicBezTo>
                <a:cubicBezTo>
                  <a:pt x="74" y="62"/>
                  <a:pt x="75" y="62"/>
                  <a:pt x="75" y="62"/>
                </a:cubicBezTo>
                <a:cubicBezTo>
                  <a:pt x="77" y="64"/>
                  <a:pt x="75" y="69"/>
                  <a:pt x="72" y="69"/>
                </a:cubicBezTo>
                <a:cubicBezTo>
                  <a:pt x="69" y="69"/>
                  <a:pt x="67" y="67"/>
                  <a:pt x="66" y="65"/>
                </a:cubicBezTo>
                <a:cubicBezTo>
                  <a:pt x="65" y="63"/>
                  <a:pt x="64" y="61"/>
                  <a:pt x="65" y="59"/>
                </a:cubicBezTo>
                <a:close/>
                <a:moveTo>
                  <a:pt x="51" y="95"/>
                </a:moveTo>
                <a:cubicBezTo>
                  <a:pt x="46" y="94"/>
                  <a:pt x="44" y="90"/>
                  <a:pt x="47" y="85"/>
                </a:cubicBezTo>
                <a:cubicBezTo>
                  <a:pt x="50" y="81"/>
                  <a:pt x="55" y="80"/>
                  <a:pt x="58" y="82"/>
                </a:cubicBezTo>
                <a:cubicBezTo>
                  <a:pt x="58" y="82"/>
                  <a:pt x="58" y="82"/>
                  <a:pt x="59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81"/>
                  <a:pt x="59" y="80"/>
                  <a:pt x="59" y="80"/>
                </a:cubicBezTo>
                <a:cubicBezTo>
                  <a:pt x="64" y="80"/>
                  <a:pt x="65" y="87"/>
                  <a:pt x="63" y="91"/>
                </a:cubicBezTo>
                <a:cubicBezTo>
                  <a:pt x="60" y="94"/>
                  <a:pt x="55" y="97"/>
                  <a:pt x="51" y="95"/>
                </a:cubicBezTo>
                <a:close/>
                <a:moveTo>
                  <a:pt x="83" y="106"/>
                </a:moveTo>
                <a:cubicBezTo>
                  <a:pt x="81" y="106"/>
                  <a:pt x="79" y="105"/>
                  <a:pt x="78" y="104"/>
                </a:cubicBezTo>
                <a:cubicBezTo>
                  <a:pt x="77" y="103"/>
                  <a:pt x="76" y="101"/>
                  <a:pt x="77" y="99"/>
                </a:cubicBezTo>
                <a:cubicBezTo>
                  <a:pt x="78" y="98"/>
                  <a:pt x="80" y="97"/>
                  <a:pt x="82" y="97"/>
                </a:cubicBezTo>
                <a:cubicBezTo>
                  <a:pt x="83" y="97"/>
                  <a:pt x="83" y="99"/>
                  <a:pt x="82" y="99"/>
                </a:cubicBezTo>
                <a:cubicBezTo>
                  <a:pt x="80" y="99"/>
                  <a:pt x="78" y="101"/>
                  <a:pt x="80" y="102"/>
                </a:cubicBezTo>
                <a:cubicBezTo>
                  <a:pt x="81" y="103"/>
                  <a:pt x="82" y="103"/>
                  <a:pt x="84" y="103"/>
                </a:cubicBezTo>
                <a:cubicBezTo>
                  <a:pt x="85" y="102"/>
                  <a:pt x="86" y="101"/>
                  <a:pt x="88" y="102"/>
                </a:cubicBezTo>
                <a:cubicBezTo>
                  <a:pt x="88" y="102"/>
                  <a:pt x="88" y="102"/>
                  <a:pt x="88" y="103"/>
                </a:cubicBezTo>
                <a:cubicBezTo>
                  <a:pt x="88" y="105"/>
                  <a:pt x="85" y="106"/>
                  <a:pt x="83" y="106"/>
                </a:cubicBezTo>
                <a:close/>
                <a:moveTo>
                  <a:pt x="94" y="93"/>
                </a:moveTo>
                <a:cubicBezTo>
                  <a:pt x="88" y="88"/>
                  <a:pt x="96" y="81"/>
                  <a:pt x="101" y="81"/>
                </a:cubicBezTo>
                <a:cubicBezTo>
                  <a:pt x="102" y="81"/>
                  <a:pt x="103" y="82"/>
                  <a:pt x="102" y="83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07" y="84"/>
                  <a:pt x="105" y="89"/>
                  <a:pt x="103" y="91"/>
                </a:cubicBezTo>
                <a:cubicBezTo>
                  <a:pt x="101" y="94"/>
                  <a:pt x="97" y="95"/>
                  <a:pt x="94" y="93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7" name="Google Shape;1387;p10"/>
          <p:cNvSpPr/>
          <p:nvPr/>
        </p:nvSpPr>
        <p:spPr>
          <a:xfrm>
            <a:off x="10059840" y="3578400"/>
            <a:ext cx="79560" cy="101520"/>
          </a:xfrm>
          <a:custGeom>
            <a:rect b="b" l="l" r="r" t="t"/>
            <a:pathLst>
              <a:path extrusionOk="0" h="24" w="19">
                <a:moveTo>
                  <a:pt x="16" y="18"/>
                </a:moveTo>
                <a:cubicBezTo>
                  <a:pt x="18" y="14"/>
                  <a:pt x="19" y="8"/>
                  <a:pt x="15" y="4"/>
                </a:cubicBezTo>
                <a:cubicBezTo>
                  <a:pt x="14" y="2"/>
                  <a:pt x="12" y="0"/>
                  <a:pt x="10" y="1"/>
                </a:cubicBezTo>
                <a:cubicBezTo>
                  <a:pt x="9" y="1"/>
                  <a:pt x="8" y="1"/>
                  <a:pt x="7" y="2"/>
                </a:cubicBezTo>
                <a:cubicBezTo>
                  <a:pt x="5" y="3"/>
                  <a:pt x="4" y="4"/>
                  <a:pt x="4" y="6"/>
                </a:cubicBezTo>
                <a:cubicBezTo>
                  <a:pt x="4" y="6"/>
                  <a:pt x="4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5"/>
                  <a:pt x="1" y="20"/>
                  <a:pt x="5" y="22"/>
                </a:cubicBezTo>
                <a:cubicBezTo>
                  <a:pt x="8" y="24"/>
                  <a:pt x="14" y="23"/>
                  <a:pt x="16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8" name="Google Shape;1388;p10"/>
          <p:cNvSpPr/>
          <p:nvPr/>
        </p:nvSpPr>
        <p:spPr>
          <a:xfrm>
            <a:off x="10267920" y="3786120"/>
            <a:ext cx="41400" cy="42840"/>
          </a:xfrm>
          <a:custGeom>
            <a:rect b="b" l="l" r="r" t="t"/>
            <a:pathLst>
              <a:path extrusionOk="0" h="10" w="10">
                <a:moveTo>
                  <a:pt x="7" y="7"/>
                </a:moveTo>
                <a:cubicBezTo>
                  <a:pt x="10" y="4"/>
                  <a:pt x="5" y="0"/>
                  <a:pt x="2" y="3"/>
                </a:cubicBezTo>
                <a:cubicBezTo>
                  <a:pt x="1" y="3"/>
                  <a:pt x="1" y="4"/>
                  <a:pt x="1" y="4"/>
                </a:cubicBezTo>
                <a:cubicBezTo>
                  <a:pt x="0" y="6"/>
                  <a:pt x="0" y="8"/>
                  <a:pt x="2" y="9"/>
                </a:cubicBezTo>
                <a:cubicBezTo>
                  <a:pt x="4" y="10"/>
                  <a:pt x="5" y="9"/>
                  <a:pt x="7" y="7"/>
                </a:cubicBezTo>
                <a:cubicBezTo>
                  <a:pt x="7" y="7"/>
                  <a:pt x="7" y="7"/>
                  <a:pt x="7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9" name="Google Shape;1389;p10"/>
          <p:cNvSpPr/>
          <p:nvPr/>
        </p:nvSpPr>
        <p:spPr>
          <a:xfrm>
            <a:off x="10364760" y="3565440"/>
            <a:ext cx="25560" cy="30240"/>
          </a:xfrm>
          <a:custGeom>
            <a:rect b="b" l="l" r="r" t="t"/>
            <a:pathLst>
              <a:path extrusionOk="0" h="7" w="6">
                <a:moveTo>
                  <a:pt x="5" y="4"/>
                </a:moveTo>
                <a:cubicBezTo>
                  <a:pt x="6" y="2"/>
                  <a:pt x="5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1" y="7"/>
                  <a:pt x="3" y="7"/>
                </a:cubicBezTo>
                <a:cubicBezTo>
                  <a:pt x="4" y="7"/>
                  <a:pt x="5" y="5"/>
                  <a:pt x="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0" name="Google Shape;1390;p10"/>
          <p:cNvSpPr/>
          <p:nvPr/>
        </p:nvSpPr>
        <p:spPr>
          <a:xfrm>
            <a:off x="9758520" y="4851360"/>
            <a:ext cx="139680" cy="119160"/>
          </a:xfrm>
          <a:custGeom>
            <a:rect b="b" l="l" r="r" t="t"/>
            <a:pathLst>
              <a:path extrusionOk="0" h="28" w="33">
                <a:moveTo>
                  <a:pt x="32" y="5"/>
                </a:moveTo>
                <a:cubicBezTo>
                  <a:pt x="33" y="2"/>
                  <a:pt x="29" y="0"/>
                  <a:pt x="27" y="3"/>
                </a:cubicBezTo>
                <a:cubicBezTo>
                  <a:pt x="22" y="11"/>
                  <a:pt x="13" y="14"/>
                  <a:pt x="4" y="18"/>
                </a:cubicBezTo>
                <a:cubicBezTo>
                  <a:pt x="0" y="20"/>
                  <a:pt x="2" y="28"/>
                  <a:pt x="7" y="28"/>
                </a:cubicBezTo>
                <a:cubicBezTo>
                  <a:pt x="19" y="26"/>
                  <a:pt x="27" y="16"/>
                  <a:pt x="32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1" name="Google Shape;1391;p10"/>
          <p:cNvSpPr/>
          <p:nvPr/>
        </p:nvSpPr>
        <p:spPr>
          <a:xfrm>
            <a:off x="8986680" y="3857760"/>
            <a:ext cx="1281240" cy="1333440"/>
          </a:xfrm>
          <a:custGeom>
            <a:rect b="b" l="l" r="r" t="t"/>
            <a:pathLst>
              <a:path extrusionOk="0" h="314" w="302">
                <a:moveTo>
                  <a:pt x="269" y="209"/>
                </a:moveTo>
                <a:cubicBezTo>
                  <a:pt x="269" y="179"/>
                  <a:pt x="246" y="154"/>
                  <a:pt x="221" y="139"/>
                </a:cubicBezTo>
                <a:cubicBezTo>
                  <a:pt x="227" y="130"/>
                  <a:pt x="232" y="120"/>
                  <a:pt x="238" y="110"/>
                </a:cubicBezTo>
                <a:cubicBezTo>
                  <a:pt x="248" y="94"/>
                  <a:pt x="258" y="78"/>
                  <a:pt x="268" y="62"/>
                </a:cubicBezTo>
                <a:cubicBezTo>
                  <a:pt x="271" y="64"/>
                  <a:pt x="273" y="65"/>
                  <a:pt x="276" y="67"/>
                </a:cubicBezTo>
                <a:cubicBezTo>
                  <a:pt x="277" y="68"/>
                  <a:pt x="279" y="67"/>
                  <a:pt x="280" y="66"/>
                </a:cubicBezTo>
                <a:cubicBezTo>
                  <a:pt x="288" y="59"/>
                  <a:pt x="302" y="43"/>
                  <a:pt x="292" y="32"/>
                </a:cubicBezTo>
                <a:cubicBezTo>
                  <a:pt x="282" y="20"/>
                  <a:pt x="264" y="13"/>
                  <a:pt x="249" y="8"/>
                </a:cubicBezTo>
                <a:cubicBezTo>
                  <a:pt x="239" y="4"/>
                  <a:pt x="226" y="0"/>
                  <a:pt x="216" y="10"/>
                </a:cubicBezTo>
                <a:cubicBezTo>
                  <a:pt x="208" y="17"/>
                  <a:pt x="206" y="30"/>
                  <a:pt x="215" y="35"/>
                </a:cubicBezTo>
                <a:cubicBezTo>
                  <a:pt x="204" y="48"/>
                  <a:pt x="195" y="61"/>
                  <a:pt x="185" y="75"/>
                </a:cubicBezTo>
                <a:cubicBezTo>
                  <a:pt x="180" y="82"/>
                  <a:pt x="174" y="89"/>
                  <a:pt x="169" y="96"/>
                </a:cubicBezTo>
                <a:cubicBezTo>
                  <a:pt x="126" y="80"/>
                  <a:pt x="71" y="98"/>
                  <a:pt x="41" y="134"/>
                </a:cubicBezTo>
                <a:cubicBezTo>
                  <a:pt x="0" y="184"/>
                  <a:pt x="31" y="244"/>
                  <a:pt x="76" y="273"/>
                </a:cubicBezTo>
                <a:cubicBezTo>
                  <a:pt x="119" y="301"/>
                  <a:pt x="189" y="314"/>
                  <a:pt x="236" y="280"/>
                </a:cubicBezTo>
                <a:cubicBezTo>
                  <a:pt x="259" y="264"/>
                  <a:pt x="268" y="236"/>
                  <a:pt x="269" y="209"/>
                </a:cubicBezTo>
                <a:close/>
                <a:moveTo>
                  <a:pt x="219" y="31"/>
                </a:moveTo>
                <a:cubicBezTo>
                  <a:pt x="216" y="26"/>
                  <a:pt x="215" y="22"/>
                  <a:pt x="219" y="17"/>
                </a:cubicBezTo>
                <a:cubicBezTo>
                  <a:pt x="223" y="12"/>
                  <a:pt x="229" y="11"/>
                  <a:pt x="234" y="11"/>
                </a:cubicBezTo>
                <a:cubicBezTo>
                  <a:pt x="244" y="12"/>
                  <a:pt x="253" y="17"/>
                  <a:pt x="261" y="21"/>
                </a:cubicBezTo>
                <a:cubicBezTo>
                  <a:pt x="269" y="24"/>
                  <a:pt x="277" y="29"/>
                  <a:pt x="284" y="34"/>
                </a:cubicBezTo>
                <a:cubicBezTo>
                  <a:pt x="290" y="40"/>
                  <a:pt x="287" y="48"/>
                  <a:pt x="282" y="54"/>
                </a:cubicBezTo>
                <a:cubicBezTo>
                  <a:pt x="278" y="59"/>
                  <a:pt x="275" y="59"/>
                  <a:pt x="272" y="56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0" y="46"/>
                  <a:pt x="250" y="41"/>
                  <a:pt x="243" y="36"/>
                </a:cubicBezTo>
                <a:cubicBezTo>
                  <a:pt x="238" y="34"/>
                  <a:pt x="233" y="32"/>
                  <a:pt x="227" y="31"/>
                </a:cubicBezTo>
                <a:lnTo>
                  <a:pt x="219" y="31"/>
                </a:lnTo>
                <a:close/>
                <a:moveTo>
                  <a:pt x="226" y="276"/>
                </a:moveTo>
                <a:cubicBezTo>
                  <a:pt x="185" y="304"/>
                  <a:pt x="125" y="290"/>
                  <a:pt x="87" y="269"/>
                </a:cubicBezTo>
                <a:cubicBezTo>
                  <a:pt x="43" y="245"/>
                  <a:pt x="13" y="194"/>
                  <a:pt x="43" y="145"/>
                </a:cubicBezTo>
                <a:cubicBezTo>
                  <a:pt x="68" y="106"/>
                  <a:pt x="121" y="90"/>
                  <a:pt x="163" y="103"/>
                </a:cubicBezTo>
                <a:cubicBezTo>
                  <a:pt x="172" y="106"/>
                  <a:pt x="172" y="106"/>
                  <a:pt x="172" y="106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80" y="95"/>
                  <a:pt x="184" y="90"/>
                  <a:pt x="187" y="85"/>
                </a:cubicBezTo>
                <a:cubicBezTo>
                  <a:pt x="199" y="69"/>
                  <a:pt x="210" y="53"/>
                  <a:pt x="222" y="38"/>
                </a:cubicBezTo>
                <a:cubicBezTo>
                  <a:pt x="229" y="40"/>
                  <a:pt x="235" y="42"/>
                  <a:pt x="241" y="45"/>
                </a:cubicBezTo>
                <a:cubicBezTo>
                  <a:pt x="248" y="49"/>
                  <a:pt x="254" y="55"/>
                  <a:pt x="261" y="59"/>
                </a:cubicBezTo>
                <a:cubicBezTo>
                  <a:pt x="252" y="73"/>
                  <a:pt x="243" y="87"/>
                  <a:pt x="234" y="100"/>
                </a:cubicBezTo>
                <a:cubicBezTo>
                  <a:pt x="227" y="112"/>
                  <a:pt x="220" y="123"/>
                  <a:pt x="212" y="134"/>
                </a:cubicBezTo>
                <a:cubicBezTo>
                  <a:pt x="208" y="140"/>
                  <a:pt x="208" y="140"/>
                  <a:pt x="208" y="140"/>
                </a:cubicBezTo>
                <a:cubicBezTo>
                  <a:pt x="217" y="146"/>
                  <a:pt x="217" y="146"/>
                  <a:pt x="217" y="146"/>
                </a:cubicBezTo>
                <a:cubicBezTo>
                  <a:pt x="238" y="162"/>
                  <a:pt x="257" y="180"/>
                  <a:pt x="259" y="210"/>
                </a:cubicBezTo>
                <a:cubicBezTo>
                  <a:pt x="261" y="236"/>
                  <a:pt x="247" y="262"/>
                  <a:pt x="226" y="27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2" name="Google Shape;1392;p10"/>
          <p:cNvSpPr/>
          <p:nvPr/>
        </p:nvSpPr>
        <p:spPr>
          <a:xfrm>
            <a:off x="9066240" y="4354560"/>
            <a:ext cx="942840" cy="692280"/>
          </a:xfrm>
          <a:custGeom>
            <a:rect b="b" l="l" r="r" t="t"/>
            <a:pathLst>
              <a:path extrusionOk="0" h="163" w="222">
                <a:moveTo>
                  <a:pt x="218" y="104"/>
                </a:moveTo>
                <a:cubicBezTo>
                  <a:pt x="218" y="104"/>
                  <a:pt x="218" y="104"/>
                  <a:pt x="218" y="104"/>
                </a:cubicBezTo>
                <a:cubicBezTo>
                  <a:pt x="222" y="93"/>
                  <a:pt x="211" y="81"/>
                  <a:pt x="202" y="76"/>
                </a:cubicBezTo>
                <a:cubicBezTo>
                  <a:pt x="194" y="71"/>
                  <a:pt x="186" y="68"/>
                  <a:pt x="177" y="66"/>
                </a:cubicBezTo>
                <a:cubicBezTo>
                  <a:pt x="160" y="62"/>
                  <a:pt x="148" y="53"/>
                  <a:pt x="134" y="43"/>
                </a:cubicBezTo>
                <a:cubicBezTo>
                  <a:pt x="115" y="30"/>
                  <a:pt x="80" y="0"/>
                  <a:pt x="54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3" y="18"/>
                  <a:pt x="53" y="19"/>
                </a:cubicBezTo>
                <a:cubicBezTo>
                  <a:pt x="0" y="62"/>
                  <a:pt x="33" y="127"/>
                  <a:pt x="85" y="148"/>
                </a:cubicBezTo>
                <a:cubicBezTo>
                  <a:pt x="111" y="159"/>
                  <a:pt x="143" y="163"/>
                  <a:pt x="170" y="155"/>
                </a:cubicBezTo>
                <a:cubicBezTo>
                  <a:pt x="190" y="149"/>
                  <a:pt x="215" y="126"/>
                  <a:pt x="218" y="104"/>
                </a:cubicBezTo>
                <a:close/>
                <a:moveTo>
                  <a:pt x="164" y="150"/>
                </a:moveTo>
                <a:cubicBezTo>
                  <a:pt x="139" y="157"/>
                  <a:pt x="111" y="150"/>
                  <a:pt x="88" y="142"/>
                </a:cubicBezTo>
                <a:cubicBezTo>
                  <a:pt x="62" y="133"/>
                  <a:pt x="44" y="113"/>
                  <a:pt x="35" y="87"/>
                </a:cubicBezTo>
                <a:cubicBezTo>
                  <a:pt x="26" y="62"/>
                  <a:pt x="37" y="42"/>
                  <a:pt x="54" y="23"/>
                </a:cubicBezTo>
                <a:cubicBezTo>
                  <a:pt x="60" y="49"/>
                  <a:pt x="94" y="76"/>
                  <a:pt x="118" y="82"/>
                </a:cubicBezTo>
                <a:cubicBezTo>
                  <a:pt x="119" y="83"/>
                  <a:pt x="120" y="81"/>
                  <a:pt x="119" y="80"/>
                </a:cubicBezTo>
                <a:cubicBezTo>
                  <a:pt x="109" y="72"/>
                  <a:pt x="97" y="65"/>
                  <a:pt x="87" y="57"/>
                </a:cubicBezTo>
                <a:cubicBezTo>
                  <a:pt x="75" y="47"/>
                  <a:pt x="67" y="35"/>
                  <a:pt x="58" y="22"/>
                </a:cubicBezTo>
                <a:cubicBezTo>
                  <a:pt x="85" y="17"/>
                  <a:pt x="105" y="30"/>
                  <a:pt x="126" y="45"/>
                </a:cubicBezTo>
                <a:cubicBezTo>
                  <a:pt x="140" y="55"/>
                  <a:pt x="153" y="66"/>
                  <a:pt x="170" y="71"/>
                </a:cubicBezTo>
                <a:cubicBezTo>
                  <a:pt x="184" y="76"/>
                  <a:pt x="207" y="80"/>
                  <a:pt x="212" y="96"/>
                </a:cubicBezTo>
                <a:cubicBezTo>
                  <a:pt x="190" y="112"/>
                  <a:pt x="158" y="101"/>
                  <a:pt x="137" y="92"/>
                </a:cubicBezTo>
                <a:cubicBezTo>
                  <a:pt x="136" y="92"/>
                  <a:pt x="135" y="93"/>
                  <a:pt x="136" y="94"/>
                </a:cubicBezTo>
                <a:cubicBezTo>
                  <a:pt x="151" y="102"/>
                  <a:pt x="169" y="108"/>
                  <a:pt x="186" y="110"/>
                </a:cubicBezTo>
                <a:cubicBezTo>
                  <a:pt x="192" y="111"/>
                  <a:pt x="202" y="111"/>
                  <a:pt x="209" y="107"/>
                </a:cubicBezTo>
                <a:cubicBezTo>
                  <a:pt x="206" y="114"/>
                  <a:pt x="203" y="121"/>
                  <a:pt x="198" y="127"/>
                </a:cubicBezTo>
                <a:cubicBezTo>
                  <a:pt x="189" y="139"/>
                  <a:pt x="177" y="145"/>
                  <a:pt x="164" y="15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3" name="Google Shape;1393;p10"/>
          <p:cNvSpPr/>
          <p:nvPr/>
        </p:nvSpPr>
        <p:spPr>
          <a:xfrm>
            <a:off x="9342360" y="4660920"/>
            <a:ext cx="63720" cy="58680"/>
          </a:xfrm>
          <a:custGeom>
            <a:rect b="b" l="l" r="r" t="t"/>
            <a:pathLst>
              <a:path extrusionOk="0" h="14" w="15">
                <a:moveTo>
                  <a:pt x="12" y="6"/>
                </a:moveTo>
                <a:cubicBezTo>
                  <a:pt x="12" y="5"/>
                  <a:pt x="11" y="6"/>
                  <a:pt x="11" y="6"/>
                </a:cubicBezTo>
                <a:cubicBezTo>
                  <a:pt x="10" y="7"/>
                  <a:pt x="11" y="9"/>
                  <a:pt x="9" y="10"/>
                </a:cubicBezTo>
                <a:cubicBezTo>
                  <a:pt x="8" y="11"/>
                  <a:pt x="6" y="11"/>
                  <a:pt x="5" y="9"/>
                </a:cubicBezTo>
                <a:cubicBezTo>
                  <a:pt x="2" y="7"/>
                  <a:pt x="7" y="2"/>
                  <a:pt x="10" y="3"/>
                </a:cubicBezTo>
                <a:cubicBezTo>
                  <a:pt x="11" y="4"/>
                  <a:pt x="12" y="2"/>
                  <a:pt x="11" y="2"/>
                </a:cubicBezTo>
                <a:cubicBezTo>
                  <a:pt x="9" y="0"/>
                  <a:pt x="6" y="1"/>
                  <a:pt x="4" y="2"/>
                </a:cubicBezTo>
                <a:cubicBezTo>
                  <a:pt x="1" y="5"/>
                  <a:pt x="0" y="8"/>
                  <a:pt x="2" y="11"/>
                </a:cubicBezTo>
                <a:cubicBezTo>
                  <a:pt x="3" y="14"/>
                  <a:pt x="7" y="14"/>
                  <a:pt x="10" y="13"/>
                </a:cubicBezTo>
                <a:cubicBezTo>
                  <a:pt x="12" y="12"/>
                  <a:pt x="15" y="7"/>
                  <a:pt x="12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4" name="Google Shape;1394;p10"/>
          <p:cNvSpPr/>
          <p:nvPr/>
        </p:nvSpPr>
        <p:spPr>
          <a:xfrm>
            <a:off x="9448920" y="4689360"/>
            <a:ext cx="55440" cy="55800"/>
          </a:xfrm>
          <a:custGeom>
            <a:rect b="b" l="l" r="r" t="t"/>
            <a:pathLst>
              <a:path extrusionOk="0" h="13" w="13">
                <a:moveTo>
                  <a:pt x="11" y="6"/>
                </a:moveTo>
                <a:cubicBezTo>
                  <a:pt x="11" y="6"/>
                  <a:pt x="10" y="6"/>
                  <a:pt x="10" y="6"/>
                </a:cubicBezTo>
                <a:cubicBezTo>
                  <a:pt x="9" y="7"/>
                  <a:pt x="9" y="8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7" y="9"/>
                  <a:pt x="8" y="9"/>
                </a:cubicBezTo>
                <a:cubicBezTo>
                  <a:pt x="8" y="9"/>
                  <a:pt x="7" y="9"/>
                  <a:pt x="7" y="9"/>
                </a:cubicBezTo>
                <a:cubicBezTo>
                  <a:pt x="6" y="9"/>
                  <a:pt x="6" y="8"/>
                  <a:pt x="5" y="7"/>
                </a:cubicBezTo>
                <a:cubicBezTo>
                  <a:pt x="4" y="6"/>
                  <a:pt x="4" y="5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5" y="4"/>
                  <a:pt x="6" y="5"/>
                </a:cubicBezTo>
                <a:cubicBezTo>
                  <a:pt x="7" y="5"/>
                  <a:pt x="8" y="3"/>
                  <a:pt x="7" y="3"/>
                </a:cubicBezTo>
                <a:cubicBezTo>
                  <a:pt x="5" y="2"/>
                  <a:pt x="2" y="0"/>
                  <a:pt x="1" y="3"/>
                </a:cubicBezTo>
                <a:cubicBezTo>
                  <a:pt x="0" y="5"/>
                  <a:pt x="1" y="7"/>
                  <a:pt x="2" y="9"/>
                </a:cubicBezTo>
                <a:cubicBezTo>
                  <a:pt x="3" y="11"/>
                  <a:pt x="5" y="13"/>
                  <a:pt x="8" y="13"/>
                </a:cubicBezTo>
                <a:cubicBezTo>
                  <a:pt x="11" y="13"/>
                  <a:pt x="13" y="8"/>
                  <a:pt x="11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5" name="Google Shape;1395;p10"/>
          <p:cNvSpPr/>
          <p:nvPr/>
        </p:nvSpPr>
        <p:spPr>
          <a:xfrm>
            <a:off x="9363240" y="4792680"/>
            <a:ext cx="90360" cy="71280"/>
          </a:xfrm>
          <a:custGeom>
            <a:rect b="b" l="l" r="r" t="t"/>
            <a:pathLst>
              <a:path extrusionOk="0" h="17" w="21">
                <a:moveTo>
                  <a:pt x="19" y="11"/>
                </a:moveTo>
                <a:cubicBezTo>
                  <a:pt x="21" y="7"/>
                  <a:pt x="20" y="0"/>
                  <a:pt x="15" y="0"/>
                </a:cubicBezTo>
                <a:cubicBezTo>
                  <a:pt x="15" y="0"/>
                  <a:pt x="14" y="1"/>
                  <a:pt x="14" y="2"/>
                </a:cubicBezTo>
                <a:cubicBezTo>
                  <a:pt x="14" y="2"/>
                  <a:pt x="14" y="2"/>
                  <a:pt x="15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0"/>
                  <a:pt x="6" y="1"/>
                  <a:pt x="3" y="5"/>
                </a:cubicBezTo>
                <a:cubicBezTo>
                  <a:pt x="0" y="10"/>
                  <a:pt x="2" y="14"/>
                  <a:pt x="7" y="15"/>
                </a:cubicBezTo>
                <a:cubicBezTo>
                  <a:pt x="11" y="17"/>
                  <a:pt x="16" y="14"/>
                  <a:pt x="19" y="11"/>
                </a:cubicBezTo>
                <a:close/>
                <a:moveTo>
                  <a:pt x="9" y="12"/>
                </a:moveTo>
                <a:cubicBezTo>
                  <a:pt x="6" y="12"/>
                  <a:pt x="5" y="10"/>
                  <a:pt x="6" y="7"/>
                </a:cubicBezTo>
                <a:cubicBezTo>
                  <a:pt x="7" y="4"/>
                  <a:pt x="11" y="3"/>
                  <a:pt x="13" y="4"/>
                </a:cubicBezTo>
                <a:cubicBezTo>
                  <a:pt x="14" y="4"/>
                  <a:pt x="15" y="4"/>
                  <a:pt x="15" y="3"/>
                </a:cubicBezTo>
                <a:cubicBezTo>
                  <a:pt x="16" y="5"/>
                  <a:pt x="17" y="6"/>
                  <a:pt x="16" y="8"/>
                </a:cubicBezTo>
                <a:cubicBezTo>
                  <a:pt x="14" y="11"/>
                  <a:pt x="12" y="12"/>
                  <a:pt x="9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6" name="Google Shape;1396;p10"/>
          <p:cNvSpPr/>
          <p:nvPr/>
        </p:nvSpPr>
        <p:spPr>
          <a:xfrm>
            <a:off x="9550440" y="4795920"/>
            <a:ext cx="81000" cy="60120"/>
          </a:xfrm>
          <a:custGeom>
            <a:rect b="b" l="l" r="r" t="t"/>
            <a:pathLst>
              <a:path extrusionOk="0" h="14" w="19">
                <a:moveTo>
                  <a:pt x="15" y="2"/>
                </a:moveTo>
                <a:cubicBezTo>
                  <a:pt x="15" y="2"/>
                  <a:pt x="15" y="2"/>
                  <a:pt x="14" y="2"/>
                </a:cubicBezTo>
                <a:cubicBezTo>
                  <a:pt x="15" y="1"/>
                  <a:pt x="14" y="0"/>
                  <a:pt x="13" y="0"/>
                </a:cubicBezTo>
                <a:cubicBezTo>
                  <a:pt x="8" y="0"/>
                  <a:pt x="0" y="7"/>
                  <a:pt x="6" y="12"/>
                </a:cubicBezTo>
                <a:cubicBezTo>
                  <a:pt x="9" y="14"/>
                  <a:pt x="13" y="13"/>
                  <a:pt x="15" y="10"/>
                </a:cubicBezTo>
                <a:cubicBezTo>
                  <a:pt x="17" y="8"/>
                  <a:pt x="19" y="3"/>
                  <a:pt x="15" y="2"/>
                </a:cubicBezTo>
                <a:close/>
                <a:moveTo>
                  <a:pt x="8" y="9"/>
                </a:moveTo>
                <a:cubicBezTo>
                  <a:pt x="5" y="6"/>
                  <a:pt x="11" y="3"/>
                  <a:pt x="13" y="3"/>
                </a:cubicBezTo>
                <a:cubicBezTo>
                  <a:pt x="14" y="3"/>
                  <a:pt x="14" y="3"/>
                  <a:pt x="14" y="2"/>
                </a:cubicBezTo>
                <a:cubicBezTo>
                  <a:pt x="14" y="3"/>
                  <a:pt x="14" y="4"/>
                  <a:pt x="14" y="5"/>
                </a:cubicBezTo>
                <a:cubicBezTo>
                  <a:pt x="14" y="6"/>
                  <a:pt x="13" y="7"/>
                  <a:pt x="13" y="8"/>
                </a:cubicBezTo>
                <a:cubicBezTo>
                  <a:pt x="12" y="10"/>
                  <a:pt x="9" y="10"/>
                  <a:pt x="8" y="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7" name="Google Shape;1397;p10"/>
          <p:cNvSpPr/>
          <p:nvPr/>
        </p:nvSpPr>
        <p:spPr>
          <a:xfrm>
            <a:off x="9499680" y="4863960"/>
            <a:ext cx="50760" cy="38160"/>
          </a:xfrm>
          <a:custGeom>
            <a:rect b="b" l="l" r="r" t="t"/>
            <a:pathLst>
              <a:path extrusionOk="0" h="9" w="12">
                <a:moveTo>
                  <a:pt x="12" y="6"/>
                </a:moveTo>
                <a:cubicBezTo>
                  <a:pt x="12" y="5"/>
                  <a:pt x="12" y="5"/>
                  <a:pt x="12" y="5"/>
                </a:cubicBezTo>
                <a:cubicBezTo>
                  <a:pt x="10" y="4"/>
                  <a:pt x="9" y="5"/>
                  <a:pt x="8" y="6"/>
                </a:cubicBezTo>
                <a:cubicBezTo>
                  <a:pt x="6" y="6"/>
                  <a:pt x="5" y="6"/>
                  <a:pt x="4" y="5"/>
                </a:cubicBezTo>
                <a:cubicBezTo>
                  <a:pt x="2" y="4"/>
                  <a:pt x="4" y="2"/>
                  <a:pt x="6" y="2"/>
                </a:cubicBezTo>
                <a:cubicBezTo>
                  <a:pt x="7" y="2"/>
                  <a:pt x="7" y="0"/>
                  <a:pt x="6" y="0"/>
                </a:cubicBezTo>
                <a:cubicBezTo>
                  <a:pt x="4" y="0"/>
                  <a:pt x="2" y="1"/>
                  <a:pt x="1" y="2"/>
                </a:cubicBezTo>
                <a:cubicBezTo>
                  <a:pt x="0" y="4"/>
                  <a:pt x="1" y="6"/>
                  <a:pt x="2" y="7"/>
                </a:cubicBezTo>
                <a:cubicBezTo>
                  <a:pt x="3" y="8"/>
                  <a:pt x="5" y="9"/>
                  <a:pt x="7" y="9"/>
                </a:cubicBezTo>
                <a:cubicBezTo>
                  <a:pt x="9" y="9"/>
                  <a:pt x="12" y="8"/>
                  <a:pt x="12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8" name="Google Shape;1398;p10"/>
          <p:cNvSpPr/>
          <p:nvPr/>
        </p:nvSpPr>
        <p:spPr>
          <a:xfrm>
            <a:off x="9910800" y="3471840"/>
            <a:ext cx="288720" cy="268200"/>
          </a:xfrm>
          <a:custGeom>
            <a:rect b="b" l="l" r="r" t="t"/>
            <a:pathLst>
              <a:path extrusionOk="0" h="63" w="68">
                <a:moveTo>
                  <a:pt x="52" y="17"/>
                </a:moveTo>
                <a:cubicBezTo>
                  <a:pt x="52" y="17"/>
                  <a:pt x="52" y="17"/>
                  <a:pt x="51" y="17"/>
                </a:cubicBezTo>
                <a:cubicBezTo>
                  <a:pt x="29" y="0"/>
                  <a:pt x="0" y="30"/>
                  <a:pt x="17" y="52"/>
                </a:cubicBezTo>
                <a:cubicBezTo>
                  <a:pt x="27" y="63"/>
                  <a:pt x="46" y="63"/>
                  <a:pt x="56" y="53"/>
                </a:cubicBezTo>
                <a:cubicBezTo>
                  <a:pt x="68" y="41"/>
                  <a:pt x="64" y="24"/>
                  <a:pt x="52" y="17"/>
                </a:cubicBezTo>
                <a:close/>
                <a:moveTo>
                  <a:pt x="20" y="46"/>
                </a:moveTo>
                <a:cubicBezTo>
                  <a:pt x="15" y="39"/>
                  <a:pt x="17" y="29"/>
                  <a:pt x="23" y="23"/>
                </a:cubicBezTo>
                <a:cubicBezTo>
                  <a:pt x="30" y="14"/>
                  <a:pt x="41" y="15"/>
                  <a:pt x="50" y="18"/>
                </a:cubicBezTo>
                <a:cubicBezTo>
                  <a:pt x="60" y="26"/>
                  <a:pt x="62" y="40"/>
                  <a:pt x="52" y="50"/>
                </a:cubicBezTo>
                <a:cubicBezTo>
                  <a:pt x="42" y="59"/>
                  <a:pt x="26" y="55"/>
                  <a:pt x="20" y="4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9" name="Google Shape;1399;p10"/>
          <p:cNvSpPr/>
          <p:nvPr/>
        </p:nvSpPr>
        <p:spPr>
          <a:xfrm>
            <a:off x="10179000" y="3743280"/>
            <a:ext cx="160560" cy="131760"/>
          </a:xfrm>
          <a:custGeom>
            <a:rect b="b" l="l" r="r" t="t"/>
            <a:pathLst>
              <a:path extrusionOk="0" h="31" w="38">
                <a:moveTo>
                  <a:pt x="35" y="16"/>
                </a:moveTo>
                <a:cubicBezTo>
                  <a:pt x="38" y="8"/>
                  <a:pt x="33" y="0"/>
                  <a:pt x="24" y="3"/>
                </a:cubicBezTo>
                <a:cubicBezTo>
                  <a:pt x="12" y="3"/>
                  <a:pt x="0" y="19"/>
                  <a:pt x="13" y="26"/>
                </a:cubicBezTo>
                <a:cubicBezTo>
                  <a:pt x="22" y="31"/>
                  <a:pt x="31" y="25"/>
                  <a:pt x="35" y="16"/>
                </a:cubicBezTo>
                <a:close/>
                <a:moveTo>
                  <a:pt x="14" y="22"/>
                </a:moveTo>
                <a:cubicBezTo>
                  <a:pt x="9" y="19"/>
                  <a:pt x="12" y="13"/>
                  <a:pt x="15" y="10"/>
                </a:cubicBezTo>
                <a:cubicBezTo>
                  <a:pt x="20" y="6"/>
                  <a:pt x="26" y="5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2" y="10"/>
                  <a:pt x="31" y="14"/>
                  <a:pt x="30" y="16"/>
                </a:cubicBezTo>
                <a:cubicBezTo>
                  <a:pt x="27" y="22"/>
                  <a:pt x="20" y="25"/>
                  <a:pt x="14" y="2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0" name="Google Shape;1400;p10"/>
          <p:cNvSpPr/>
          <p:nvPr/>
        </p:nvSpPr>
        <p:spPr>
          <a:xfrm>
            <a:off x="10309320" y="3532320"/>
            <a:ext cx="106200" cy="101520"/>
          </a:xfrm>
          <a:custGeom>
            <a:rect b="b" l="l" r="r" t="t"/>
            <a:pathLst>
              <a:path extrusionOk="0" h="24" w="25">
                <a:moveTo>
                  <a:pt x="24" y="12"/>
                </a:moveTo>
                <a:cubicBezTo>
                  <a:pt x="25" y="5"/>
                  <a:pt x="17" y="0"/>
                  <a:pt x="11" y="3"/>
                </a:cubicBezTo>
                <a:cubicBezTo>
                  <a:pt x="10" y="3"/>
                  <a:pt x="10" y="4"/>
                  <a:pt x="10" y="4"/>
                </a:cubicBezTo>
                <a:cubicBezTo>
                  <a:pt x="8" y="5"/>
                  <a:pt x="5" y="7"/>
                  <a:pt x="4" y="9"/>
                </a:cubicBezTo>
                <a:cubicBezTo>
                  <a:pt x="0" y="15"/>
                  <a:pt x="3" y="21"/>
                  <a:pt x="9" y="22"/>
                </a:cubicBezTo>
                <a:cubicBezTo>
                  <a:pt x="16" y="24"/>
                  <a:pt x="23" y="20"/>
                  <a:pt x="24" y="12"/>
                </a:cubicBezTo>
                <a:close/>
                <a:moveTo>
                  <a:pt x="9" y="19"/>
                </a:moveTo>
                <a:cubicBezTo>
                  <a:pt x="5" y="17"/>
                  <a:pt x="5" y="13"/>
                  <a:pt x="8" y="10"/>
                </a:cubicBezTo>
                <a:cubicBezTo>
                  <a:pt x="9" y="8"/>
                  <a:pt x="11" y="7"/>
                  <a:pt x="14" y="6"/>
                </a:cubicBezTo>
                <a:cubicBezTo>
                  <a:pt x="17" y="6"/>
                  <a:pt x="20" y="8"/>
                  <a:pt x="20" y="12"/>
                </a:cubicBezTo>
                <a:cubicBezTo>
                  <a:pt x="20" y="18"/>
                  <a:pt x="14" y="20"/>
                  <a:pt x="9" y="1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1" name="Google Shape;1401;p10"/>
          <p:cNvSpPr/>
          <p:nvPr/>
        </p:nvSpPr>
        <p:spPr>
          <a:xfrm>
            <a:off x="10783800" y="1459080"/>
            <a:ext cx="123840" cy="126720"/>
          </a:xfrm>
          <a:custGeom>
            <a:rect b="b" l="l" r="r" t="t"/>
            <a:pathLst>
              <a:path extrusionOk="0" h="30" w="29">
                <a:moveTo>
                  <a:pt x="12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1" y="11"/>
                  <a:pt x="10" y="11"/>
                </a:cubicBezTo>
                <a:cubicBezTo>
                  <a:pt x="7" y="18"/>
                  <a:pt x="4" y="25"/>
                  <a:pt x="0" y="30"/>
                </a:cubicBezTo>
                <a:cubicBezTo>
                  <a:pt x="8" y="28"/>
                  <a:pt x="16" y="25"/>
                  <a:pt x="24" y="21"/>
                </a:cubicBezTo>
                <a:cubicBezTo>
                  <a:pt x="26" y="21"/>
                  <a:pt x="27" y="20"/>
                  <a:pt x="29" y="19"/>
                </a:cubicBezTo>
                <a:cubicBezTo>
                  <a:pt x="24" y="14"/>
                  <a:pt x="23" y="6"/>
                  <a:pt x="19" y="0"/>
                </a:cubicBezTo>
                <a:cubicBezTo>
                  <a:pt x="16" y="2"/>
                  <a:pt x="14" y="5"/>
                  <a:pt x="12" y="9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2" name="Google Shape;1402;p10"/>
          <p:cNvSpPr/>
          <p:nvPr/>
        </p:nvSpPr>
        <p:spPr>
          <a:xfrm>
            <a:off x="10902960" y="1131840"/>
            <a:ext cx="372960" cy="393840"/>
          </a:xfrm>
          <a:custGeom>
            <a:rect b="b" l="l" r="r" t="t"/>
            <a:pathLst>
              <a:path extrusionOk="0" h="93" w="88">
                <a:moveTo>
                  <a:pt x="49" y="42"/>
                </a:moveTo>
                <a:cubicBezTo>
                  <a:pt x="39" y="48"/>
                  <a:pt x="28" y="52"/>
                  <a:pt x="19" y="59"/>
                </a:cubicBezTo>
                <a:cubicBezTo>
                  <a:pt x="11" y="65"/>
                  <a:pt x="5" y="73"/>
                  <a:pt x="0" y="82"/>
                </a:cubicBezTo>
                <a:cubicBezTo>
                  <a:pt x="1" y="83"/>
                  <a:pt x="1" y="83"/>
                  <a:pt x="1" y="84"/>
                </a:cubicBezTo>
                <a:cubicBezTo>
                  <a:pt x="3" y="87"/>
                  <a:pt x="4" y="90"/>
                  <a:pt x="6" y="93"/>
                </a:cubicBezTo>
                <a:cubicBezTo>
                  <a:pt x="11" y="79"/>
                  <a:pt x="24" y="67"/>
                  <a:pt x="38" y="58"/>
                </a:cubicBezTo>
                <a:cubicBezTo>
                  <a:pt x="51" y="50"/>
                  <a:pt x="64" y="43"/>
                  <a:pt x="76" y="34"/>
                </a:cubicBezTo>
                <a:cubicBezTo>
                  <a:pt x="81" y="30"/>
                  <a:pt x="85" y="27"/>
                  <a:pt x="88" y="22"/>
                </a:cubicBezTo>
                <a:cubicBezTo>
                  <a:pt x="88" y="21"/>
                  <a:pt x="88" y="19"/>
                  <a:pt x="88" y="17"/>
                </a:cubicBezTo>
                <a:cubicBezTo>
                  <a:pt x="88" y="12"/>
                  <a:pt x="88" y="6"/>
                  <a:pt x="88" y="0"/>
                </a:cubicBezTo>
                <a:cubicBezTo>
                  <a:pt x="80" y="17"/>
                  <a:pt x="64" y="33"/>
                  <a:pt x="49" y="4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3" name="Google Shape;1403;p10"/>
          <p:cNvSpPr/>
          <p:nvPr/>
        </p:nvSpPr>
        <p:spPr>
          <a:xfrm>
            <a:off x="10626840" y="1525680"/>
            <a:ext cx="118800" cy="75960"/>
          </a:xfrm>
          <a:custGeom>
            <a:rect b="b" l="l" r="r" t="t"/>
            <a:pathLst>
              <a:path extrusionOk="0" h="18" w="28">
                <a:moveTo>
                  <a:pt x="0" y="8"/>
                </a:moveTo>
                <a:cubicBezTo>
                  <a:pt x="9" y="10"/>
                  <a:pt x="17" y="17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6"/>
                  <a:pt x="28" y="15"/>
                  <a:pt x="28" y="13"/>
                </a:cubicBezTo>
                <a:cubicBezTo>
                  <a:pt x="28" y="0"/>
                  <a:pt x="13" y="3"/>
                  <a:pt x="0" y="8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4" name="Google Shape;1404;p10"/>
          <p:cNvSpPr/>
          <p:nvPr/>
        </p:nvSpPr>
        <p:spPr>
          <a:xfrm>
            <a:off x="9601200" y="1479600"/>
            <a:ext cx="754200" cy="271440"/>
          </a:xfrm>
          <a:custGeom>
            <a:rect b="b" l="l" r="r" t="t"/>
            <a:pathLst>
              <a:path extrusionOk="0" h="64" w="178">
                <a:moveTo>
                  <a:pt x="159" y="43"/>
                </a:moveTo>
                <a:cubicBezTo>
                  <a:pt x="156" y="41"/>
                  <a:pt x="154" y="38"/>
                  <a:pt x="154" y="3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22" y="32"/>
                  <a:pt x="92" y="24"/>
                  <a:pt x="64" y="17"/>
                </a:cubicBezTo>
                <a:cubicBezTo>
                  <a:pt x="42" y="12"/>
                  <a:pt x="21" y="6"/>
                  <a:pt x="0" y="0"/>
                </a:cubicBezTo>
                <a:cubicBezTo>
                  <a:pt x="0" y="2"/>
                  <a:pt x="0" y="5"/>
                  <a:pt x="1" y="8"/>
                </a:cubicBezTo>
                <a:cubicBezTo>
                  <a:pt x="18" y="21"/>
                  <a:pt x="44" y="21"/>
                  <a:pt x="65" y="25"/>
                </a:cubicBezTo>
                <a:cubicBezTo>
                  <a:pt x="88" y="30"/>
                  <a:pt x="110" y="38"/>
                  <a:pt x="133" y="44"/>
                </a:cubicBezTo>
                <a:cubicBezTo>
                  <a:pt x="134" y="44"/>
                  <a:pt x="134" y="47"/>
                  <a:pt x="133" y="46"/>
                </a:cubicBezTo>
                <a:cubicBezTo>
                  <a:pt x="104" y="42"/>
                  <a:pt x="77" y="32"/>
                  <a:pt x="49" y="27"/>
                </a:cubicBezTo>
                <a:cubicBezTo>
                  <a:pt x="33" y="23"/>
                  <a:pt x="14" y="23"/>
                  <a:pt x="1" y="12"/>
                </a:cubicBezTo>
                <a:cubicBezTo>
                  <a:pt x="1" y="15"/>
                  <a:pt x="2" y="17"/>
                  <a:pt x="2" y="20"/>
                </a:cubicBezTo>
                <a:cubicBezTo>
                  <a:pt x="47" y="29"/>
                  <a:pt x="92" y="45"/>
                  <a:pt x="137" y="55"/>
                </a:cubicBezTo>
                <a:cubicBezTo>
                  <a:pt x="150" y="59"/>
                  <a:pt x="164" y="61"/>
                  <a:pt x="178" y="64"/>
                </a:cubicBezTo>
                <a:cubicBezTo>
                  <a:pt x="176" y="60"/>
                  <a:pt x="174" y="56"/>
                  <a:pt x="171" y="52"/>
                </a:cubicBezTo>
                <a:cubicBezTo>
                  <a:pt x="168" y="48"/>
                  <a:pt x="164" y="46"/>
                  <a:pt x="159" y="43"/>
                </a:cubicBezTo>
                <a:close/>
                <a:moveTo>
                  <a:pt x="167" y="54"/>
                </a:moveTo>
                <a:cubicBezTo>
                  <a:pt x="160" y="54"/>
                  <a:pt x="152" y="50"/>
                  <a:pt x="146" y="48"/>
                </a:cubicBezTo>
                <a:cubicBezTo>
                  <a:pt x="145" y="47"/>
                  <a:pt x="146" y="45"/>
                  <a:pt x="147" y="45"/>
                </a:cubicBezTo>
                <a:cubicBezTo>
                  <a:pt x="151" y="47"/>
                  <a:pt x="155" y="48"/>
                  <a:pt x="159" y="49"/>
                </a:cubicBezTo>
                <a:cubicBezTo>
                  <a:pt x="162" y="50"/>
                  <a:pt x="165" y="50"/>
                  <a:pt x="167" y="52"/>
                </a:cubicBezTo>
                <a:cubicBezTo>
                  <a:pt x="168" y="52"/>
                  <a:pt x="168" y="54"/>
                  <a:pt x="167" y="5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5" name="Google Shape;1405;p10"/>
          <p:cNvSpPr/>
          <p:nvPr/>
        </p:nvSpPr>
        <p:spPr>
          <a:xfrm>
            <a:off x="9601200" y="1479600"/>
            <a:ext cx="690480" cy="212760"/>
          </a:xfrm>
          <a:custGeom>
            <a:rect b="b" l="l" r="r" t="t"/>
            <a:pathLst>
              <a:path extrusionOk="0" h="50" w="163">
                <a:moveTo>
                  <a:pt x="125" y="42"/>
                </a:moveTo>
                <a:cubicBezTo>
                  <a:pt x="132" y="41"/>
                  <a:pt x="139" y="44"/>
                  <a:pt x="146" y="46"/>
                </a:cubicBezTo>
                <a:cubicBezTo>
                  <a:pt x="146" y="45"/>
                  <a:pt x="147" y="45"/>
                  <a:pt x="147" y="45"/>
                </a:cubicBezTo>
                <a:cubicBezTo>
                  <a:pt x="150" y="46"/>
                  <a:pt x="153" y="47"/>
                  <a:pt x="156" y="48"/>
                </a:cubicBezTo>
                <a:cubicBezTo>
                  <a:pt x="159" y="49"/>
                  <a:pt x="161" y="49"/>
                  <a:pt x="163" y="50"/>
                </a:cubicBezTo>
                <a:cubicBezTo>
                  <a:pt x="162" y="48"/>
                  <a:pt x="160" y="45"/>
                  <a:pt x="158" y="43"/>
                </a:cubicBezTo>
                <a:cubicBezTo>
                  <a:pt x="158" y="43"/>
                  <a:pt x="158" y="42"/>
                  <a:pt x="158" y="42"/>
                </a:cubicBezTo>
                <a:cubicBezTo>
                  <a:pt x="155" y="40"/>
                  <a:pt x="154" y="37"/>
                  <a:pt x="154" y="3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22" y="32"/>
                  <a:pt x="92" y="24"/>
                  <a:pt x="64" y="17"/>
                </a:cubicBezTo>
                <a:cubicBezTo>
                  <a:pt x="42" y="12"/>
                  <a:pt x="21" y="6"/>
                  <a:pt x="0" y="0"/>
                </a:cubicBezTo>
                <a:cubicBezTo>
                  <a:pt x="0" y="2"/>
                  <a:pt x="0" y="5"/>
                  <a:pt x="1" y="8"/>
                </a:cubicBezTo>
                <a:cubicBezTo>
                  <a:pt x="18" y="21"/>
                  <a:pt x="44" y="21"/>
                  <a:pt x="65" y="25"/>
                </a:cubicBezTo>
                <a:cubicBezTo>
                  <a:pt x="85" y="30"/>
                  <a:pt x="105" y="36"/>
                  <a:pt x="125" y="42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6" name="Google Shape;1406;p10"/>
          <p:cNvSpPr/>
          <p:nvPr/>
        </p:nvSpPr>
        <p:spPr>
          <a:xfrm>
            <a:off x="9609120" y="1170000"/>
            <a:ext cx="1077840" cy="428760"/>
          </a:xfrm>
          <a:custGeom>
            <a:rect b="b" l="l" r="r" t="t"/>
            <a:pathLst>
              <a:path extrusionOk="0" h="101" w="254">
                <a:moveTo>
                  <a:pt x="150" y="101"/>
                </a:moveTo>
                <a:cubicBezTo>
                  <a:pt x="154" y="74"/>
                  <a:pt x="173" y="49"/>
                  <a:pt x="198" y="38"/>
                </a:cubicBezTo>
                <a:cubicBezTo>
                  <a:pt x="215" y="31"/>
                  <a:pt x="235" y="28"/>
                  <a:pt x="254" y="31"/>
                </a:cubicBezTo>
                <a:cubicBezTo>
                  <a:pt x="226" y="18"/>
                  <a:pt x="197" y="8"/>
                  <a:pt x="167" y="3"/>
                </a:cubicBezTo>
                <a:cubicBezTo>
                  <a:pt x="160" y="2"/>
                  <a:pt x="160" y="2"/>
                  <a:pt x="160" y="2"/>
                </a:cubicBezTo>
                <a:cubicBezTo>
                  <a:pt x="147" y="1"/>
                  <a:pt x="135" y="0"/>
                  <a:pt x="122" y="1"/>
                </a:cubicBezTo>
                <a:cubicBezTo>
                  <a:pt x="70" y="5"/>
                  <a:pt x="37" y="38"/>
                  <a:pt x="0" y="68"/>
                </a:cubicBezTo>
                <a:cubicBezTo>
                  <a:pt x="21" y="73"/>
                  <a:pt x="42" y="80"/>
                  <a:pt x="63" y="85"/>
                </a:cubicBezTo>
                <a:cubicBezTo>
                  <a:pt x="91" y="91"/>
                  <a:pt x="121" y="95"/>
                  <a:pt x="150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7" name="Google Shape;1407;p10"/>
          <p:cNvSpPr/>
          <p:nvPr/>
        </p:nvSpPr>
        <p:spPr>
          <a:xfrm>
            <a:off x="10339560" y="965160"/>
            <a:ext cx="933120" cy="415800"/>
          </a:xfrm>
          <a:custGeom>
            <a:rect b="b" l="l" r="r" t="t"/>
            <a:pathLst>
              <a:path extrusionOk="0" h="98" w="220">
                <a:moveTo>
                  <a:pt x="143" y="26"/>
                </a:moveTo>
                <a:cubicBezTo>
                  <a:pt x="115" y="20"/>
                  <a:pt x="88" y="5"/>
                  <a:pt x="60" y="0"/>
                </a:cubicBezTo>
                <a:cubicBezTo>
                  <a:pt x="51" y="3"/>
                  <a:pt x="43" y="7"/>
                  <a:pt x="36" y="13"/>
                </a:cubicBezTo>
                <a:cubicBezTo>
                  <a:pt x="22" y="23"/>
                  <a:pt x="11" y="35"/>
                  <a:pt x="0" y="47"/>
                </a:cubicBezTo>
                <a:cubicBezTo>
                  <a:pt x="15" y="50"/>
                  <a:pt x="30" y="54"/>
                  <a:pt x="45" y="59"/>
                </a:cubicBezTo>
                <a:cubicBezTo>
                  <a:pt x="73" y="69"/>
                  <a:pt x="101" y="80"/>
                  <a:pt x="126" y="98"/>
                </a:cubicBezTo>
                <a:cubicBezTo>
                  <a:pt x="126" y="77"/>
                  <a:pt x="151" y="64"/>
                  <a:pt x="168" y="57"/>
                </a:cubicBezTo>
                <a:cubicBezTo>
                  <a:pt x="181" y="51"/>
                  <a:pt x="197" y="45"/>
                  <a:pt x="207" y="34"/>
                </a:cubicBezTo>
                <a:cubicBezTo>
                  <a:pt x="212" y="27"/>
                  <a:pt x="217" y="19"/>
                  <a:pt x="220" y="11"/>
                </a:cubicBezTo>
                <a:cubicBezTo>
                  <a:pt x="220" y="9"/>
                  <a:pt x="220" y="9"/>
                  <a:pt x="220" y="9"/>
                </a:cubicBezTo>
                <a:cubicBezTo>
                  <a:pt x="196" y="23"/>
                  <a:pt x="170" y="31"/>
                  <a:pt x="143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8" name="Google Shape;1408;p10"/>
          <p:cNvSpPr/>
          <p:nvPr/>
        </p:nvSpPr>
        <p:spPr>
          <a:xfrm>
            <a:off x="9609120" y="1198440"/>
            <a:ext cx="1077840" cy="400320"/>
          </a:xfrm>
          <a:custGeom>
            <a:rect b="b" l="l" r="r" t="t"/>
            <a:pathLst>
              <a:path extrusionOk="0" h="94" w="254">
                <a:moveTo>
                  <a:pt x="185" y="0"/>
                </a:moveTo>
                <a:cubicBezTo>
                  <a:pt x="198" y="3"/>
                  <a:pt x="211" y="8"/>
                  <a:pt x="220" y="19"/>
                </a:cubicBezTo>
                <a:cubicBezTo>
                  <a:pt x="222" y="20"/>
                  <a:pt x="220" y="23"/>
                  <a:pt x="219" y="23"/>
                </a:cubicBezTo>
                <a:cubicBezTo>
                  <a:pt x="198" y="25"/>
                  <a:pt x="178" y="32"/>
                  <a:pt x="161" y="46"/>
                </a:cubicBezTo>
                <a:cubicBezTo>
                  <a:pt x="153" y="53"/>
                  <a:pt x="145" y="61"/>
                  <a:pt x="139" y="70"/>
                </a:cubicBezTo>
                <a:cubicBezTo>
                  <a:pt x="137" y="73"/>
                  <a:pt x="135" y="78"/>
                  <a:pt x="132" y="79"/>
                </a:cubicBezTo>
                <a:cubicBezTo>
                  <a:pt x="117" y="83"/>
                  <a:pt x="100" y="71"/>
                  <a:pt x="87" y="67"/>
                </a:cubicBezTo>
                <a:cubicBezTo>
                  <a:pt x="68" y="61"/>
                  <a:pt x="49" y="55"/>
                  <a:pt x="32" y="47"/>
                </a:cubicBezTo>
                <a:cubicBezTo>
                  <a:pt x="30" y="46"/>
                  <a:pt x="30" y="45"/>
                  <a:pt x="30" y="44"/>
                </a:cubicBezTo>
                <a:cubicBezTo>
                  <a:pt x="33" y="38"/>
                  <a:pt x="37" y="33"/>
                  <a:pt x="41" y="28"/>
                </a:cubicBezTo>
                <a:cubicBezTo>
                  <a:pt x="27" y="38"/>
                  <a:pt x="14" y="50"/>
                  <a:pt x="0" y="61"/>
                </a:cubicBezTo>
                <a:cubicBezTo>
                  <a:pt x="21" y="66"/>
                  <a:pt x="42" y="73"/>
                  <a:pt x="63" y="78"/>
                </a:cubicBezTo>
                <a:cubicBezTo>
                  <a:pt x="91" y="84"/>
                  <a:pt x="121" y="88"/>
                  <a:pt x="150" y="94"/>
                </a:cubicBezTo>
                <a:cubicBezTo>
                  <a:pt x="154" y="67"/>
                  <a:pt x="173" y="42"/>
                  <a:pt x="198" y="31"/>
                </a:cubicBezTo>
                <a:cubicBezTo>
                  <a:pt x="215" y="24"/>
                  <a:pt x="235" y="21"/>
                  <a:pt x="254" y="24"/>
                </a:cubicBezTo>
                <a:cubicBezTo>
                  <a:pt x="232" y="14"/>
                  <a:pt x="208" y="5"/>
                  <a:pt x="185" y="0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10"/>
          <p:cNvSpPr/>
          <p:nvPr/>
        </p:nvSpPr>
        <p:spPr>
          <a:xfrm>
            <a:off x="10339560" y="965160"/>
            <a:ext cx="847440" cy="415800"/>
          </a:xfrm>
          <a:custGeom>
            <a:rect b="b" l="l" r="r" t="t"/>
            <a:pathLst>
              <a:path extrusionOk="0" h="98" w="200">
                <a:moveTo>
                  <a:pt x="119" y="79"/>
                </a:moveTo>
                <a:cubicBezTo>
                  <a:pt x="118" y="80"/>
                  <a:pt x="116" y="81"/>
                  <a:pt x="115" y="80"/>
                </a:cubicBezTo>
                <a:cubicBezTo>
                  <a:pt x="101" y="69"/>
                  <a:pt x="86" y="59"/>
                  <a:pt x="70" y="53"/>
                </a:cubicBezTo>
                <a:cubicBezTo>
                  <a:pt x="62" y="49"/>
                  <a:pt x="52" y="46"/>
                  <a:pt x="43" y="46"/>
                </a:cubicBezTo>
                <a:cubicBezTo>
                  <a:pt x="36" y="45"/>
                  <a:pt x="30" y="46"/>
                  <a:pt x="23" y="44"/>
                </a:cubicBezTo>
                <a:cubicBezTo>
                  <a:pt x="21" y="44"/>
                  <a:pt x="20" y="42"/>
                  <a:pt x="21" y="41"/>
                </a:cubicBezTo>
                <a:cubicBezTo>
                  <a:pt x="28" y="25"/>
                  <a:pt x="43" y="8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1" y="3"/>
                  <a:pt x="43" y="7"/>
                  <a:pt x="36" y="13"/>
                </a:cubicBezTo>
                <a:cubicBezTo>
                  <a:pt x="22" y="23"/>
                  <a:pt x="11" y="35"/>
                  <a:pt x="0" y="47"/>
                </a:cubicBezTo>
                <a:cubicBezTo>
                  <a:pt x="15" y="50"/>
                  <a:pt x="30" y="54"/>
                  <a:pt x="45" y="59"/>
                </a:cubicBezTo>
                <a:cubicBezTo>
                  <a:pt x="73" y="69"/>
                  <a:pt x="101" y="80"/>
                  <a:pt x="126" y="98"/>
                </a:cubicBezTo>
                <a:cubicBezTo>
                  <a:pt x="126" y="77"/>
                  <a:pt x="151" y="64"/>
                  <a:pt x="168" y="57"/>
                </a:cubicBezTo>
                <a:cubicBezTo>
                  <a:pt x="179" y="52"/>
                  <a:pt x="191" y="47"/>
                  <a:pt x="200" y="40"/>
                </a:cubicBezTo>
                <a:cubicBezTo>
                  <a:pt x="173" y="54"/>
                  <a:pt x="134" y="49"/>
                  <a:pt x="119" y="79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0" name="Google Shape;1410;p10"/>
          <p:cNvSpPr/>
          <p:nvPr/>
        </p:nvSpPr>
        <p:spPr>
          <a:xfrm>
            <a:off x="10271160" y="1076400"/>
            <a:ext cx="1004760" cy="679320"/>
          </a:xfrm>
          <a:custGeom>
            <a:rect b="b" l="l" r="r" t="t"/>
            <a:pathLst>
              <a:path extrusionOk="0" h="160" w="237">
                <a:moveTo>
                  <a:pt x="209" y="26"/>
                </a:moveTo>
                <a:cubicBezTo>
                  <a:pt x="187" y="39"/>
                  <a:pt x="151" y="45"/>
                  <a:pt x="146" y="75"/>
                </a:cubicBezTo>
                <a:cubicBezTo>
                  <a:pt x="146" y="76"/>
                  <a:pt x="145" y="76"/>
                  <a:pt x="145" y="76"/>
                </a:cubicBezTo>
                <a:cubicBezTo>
                  <a:pt x="144" y="77"/>
                  <a:pt x="143" y="77"/>
                  <a:pt x="142" y="77"/>
                </a:cubicBezTo>
                <a:cubicBezTo>
                  <a:pt x="138" y="74"/>
                  <a:pt x="133" y="72"/>
                  <a:pt x="129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00" y="60"/>
                  <a:pt x="73" y="52"/>
                  <a:pt x="45" y="66"/>
                </a:cubicBezTo>
                <a:cubicBezTo>
                  <a:pt x="32" y="72"/>
                  <a:pt x="20" y="81"/>
                  <a:pt x="12" y="93"/>
                </a:cubicBezTo>
                <a:cubicBezTo>
                  <a:pt x="6" y="103"/>
                  <a:pt x="3" y="114"/>
                  <a:pt x="1" y="125"/>
                </a:cubicBezTo>
                <a:cubicBezTo>
                  <a:pt x="0" y="130"/>
                  <a:pt x="0" y="130"/>
                  <a:pt x="0" y="130"/>
                </a:cubicBezTo>
                <a:cubicBezTo>
                  <a:pt x="2" y="135"/>
                  <a:pt x="10" y="137"/>
                  <a:pt x="13" y="141"/>
                </a:cubicBezTo>
                <a:cubicBezTo>
                  <a:pt x="18" y="146"/>
                  <a:pt x="22" y="153"/>
                  <a:pt x="24" y="160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40" y="134"/>
                  <a:pt x="63" y="110"/>
                  <a:pt x="92" y="105"/>
                </a:cubicBezTo>
                <a:cubicBezTo>
                  <a:pt x="101" y="104"/>
                  <a:pt x="116" y="103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19" y="111"/>
                  <a:pt x="122" y="105"/>
                  <a:pt x="125" y="101"/>
                </a:cubicBezTo>
                <a:cubicBezTo>
                  <a:pt x="125" y="100"/>
                  <a:pt x="126" y="99"/>
                  <a:pt x="127" y="98"/>
                </a:cubicBezTo>
                <a:cubicBezTo>
                  <a:pt x="110" y="81"/>
                  <a:pt x="81" y="85"/>
                  <a:pt x="63" y="96"/>
                </a:cubicBezTo>
                <a:cubicBezTo>
                  <a:pt x="46" y="107"/>
                  <a:pt x="32" y="121"/>
                  <a:pt x="22" y="138"/>
                </a:cubicBezTo>
                <a:cubicBezTo>
                  <a:pt x="21" y="140"/>
                  <a:pt x="18" y="139"/>
                  <a:pt x="19" y="137"/>
                </a:cubicBezTo>
                <a:cubicBezTo>
                  <a:pt x="30" y="114"/>
                  <a:pt x="49" y="92"/>
                  <a:pt x="75" y="84"/>
                </a:cubicBezTo>
                <a:cubicBezTo>
                  <a:pt x="89" y="80"/>
                  <a:pt x="120" y="77"/>
                  <a:pt x="130" y="93"/>
                </a:cubicBezTo>
                <a:cubicBezTo>
                  <a:pt x="132" y="89"/>
                  <a:pt x="135" y="86"/>
                  <a:pt x="139" y="83"/>
                </a:cubicBezTo>
                <a:cubicBezTo>
                  <a:pt x="141" y="83"/>
                  <a:pt x="143" y="83"/>
                  <a:pt x="144" y="84"/>
                </a:cubicBezTo>
                <a:cubicBezTo>
                  <a:pt x="145" y="86"/>
                  <a:pt x="146" y="88"/>
                  <a:pt x="147" y="90"/>
                </a:cubicBezTo>
                <a:cubicBezTo>
                  <a:pt x="154" y="77"/>
                  <a:pt x="164" y="67"/>
                  <a:pt x="177" y="60"/>
                </a:cubicBezTo>
                <a:cubicBezTo>
                  <a:pt x="202" y="47"/>
                  <a:pt x="223" y="31"/>
                  <a:pt x="235" y="6"/>
                </a:cubicBezTo>
                <a:cubicBezTo>
                  <a:pt x="236" y="5"/>
                  <a:pt x="236" y="4"/>
                  <a:pt x="237" y="4"/>
                </a:cubicBezTo>
                <a:cubicBezTo>
                  <a:pt x="237" y="3"/>
                  <a:pt x="237" y="1"/>
                  <a:pt x="237" y="0"/>
                </a:cubicBezTo>
                <a:cubicBezTo>
                  <a:pt x="230" y="11"/>
                  <a:pt x="220" y="20"/>
                  <a:pt x="209" y="26"/>
                </a:cubicBezTo>
                <a:close/>
                <a:moveTo>
                  <a:pt x="105" y="75"/>
                </a:moveTo>
                <a:cubicBezTo>
                  <a:pt x="84" y="69"/>
                  <a:pt x="65" y="70"/>
                  <a:pt x="47" y="83"/>
                </a:cubicBezTo>
                <a:cubicBezTo>
                  <a:pt x="36" y="91"/>
                  <a:pt x="21" y="102"/>
                  <a:pt x="19" y="117"/>
                </a:cubicBezTo>
                <a:cubicBezTo>
                  <a:pt x="18" y="118"/>
                  <a:pt x="17" y="118"/>
                  <a:pt x="16" y="117"/>
                </a:cubicBezTo>
                <a:cubicBezTo>
                  <a:pt x="14" y="101"/>
                  <a:pt x="33" y="87"/>
                  <a:pt x="45" y="79"/>
                </a:cubicBezTo>
                <a:cubicBezTo>
                  <a:pt x="63" y="66"/>
                  <a:pt x="85" y="63"/>
                  <a:pt x="105" y="73"/>
                </a:cubicBezTo>
                <a:cubicBezTo>
                  <a:pt x="106" y="73"/>
                  <a:pt x="106" y="75"/>
                  <a:pt x="105" y="75"/>
                </a:cubicBezTo>
                <a:close/>
                <a:moveTo>
                  <a:pt x="126" y="83"/>
                </a:moveTo>
                <a:cubicBezTo>
                  <a:pt x="125" y="83"/>
                  <a:pt x="124" y="82"/>
                  <a:pt x="123" y="8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8" y="79"/>
                  <a:pt x="119" y="76"/>
                  <a:pt x="121" y="77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5" y="80"/>
                  <a:pt x="126" y="80"/>
                  <a:pt x="127" y="81"/>
                </a:cubicBezTo>
                <a:cubicBezTo>
                  <a:pt x="127" y="82"/>
                  <a:pt x="127" y="83"/>
                  <a:pt x="126" y="83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1" name="Google Shape;1411;p10"/>
          <p:cNvSpPr/>
          <p:nvPr/>
        </p:nvSpPr>
        <p:spPr>
          <a:xfrm>
            <a:off x="10271160" y="1076400"/>
            <a:ext cx="1004760" cy="619200"/>
          </a:xfrm>
          <a:custGeom>
            <a:rect b="b" l="l" r="r" t="t"/>
            <a:pathLst>
              <a:path extrusionOk="0" h="146" w="237">
                <a:moveTo>
                  <a:pt x="209" y="26"/>
                </a:moveTo>
                <a:cubicBezTo>
                  <a:pt x="187" y="39"/>
                  <a:pt x="151" y="45"/>
                  <a:pt x="146" y="75"/>
                </a:cubicBezTo>
                <a:cubicBezTo>
                  <a:pt x="146" y="76"/>
                  <a:pt x="145" y="76"/>
                  <a:pt x="145" y="76"/>
                </a:cubicBezTo>
                <a:cubicBezTo>
                  <a:pt x="144" y="77"/>
                  <a:pt x="143" y="77"/>
                  <a:pt x="142" y="77"/>
                </a:cubicBezTo>
                <a:cubicBezTo>
                  <a:pt x="138" y="74"/>
                  <a:pt x="133" y="72"/>
                  <a:pt x="129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00" y="60"/>
                  <a:pt x="73" y="52"/>
                  <a:pt x="45" y="66"/>
                </a:cubicBezTo>
                <a:cubicBezTo>
                  <a:pt x="32" y="72"/>
                  <a:pt x="20" y="81"/>
                  <a:pt x="12" y="93"/>
                </a:cubicBezTo>
                <a:cubicBezTo>
                  <a:pt x="6" y="103"/>
                  <a:pt x="3" y="114"/>
                  <a:pt x="1" y="125"/>
                </a:cubicBezTo>
                <a:cubicBezTo>
                  <a:pt x="0" y="130"/>
                  <a:pt x="0" y="130"/>
                  <a:pt x="0" y="130"/>
                </a:cubicBezTo>
                <a:cubicBezTo>
                  <a:pt x="2" y="135"/>
                  <a:pt x="10" y="137"/>
                  <a:pt x="13" y="141"/>
                </a:cubicBezTo>
                <a:cubicBezTo>
                  <a:pt x="15" y="143"/>
                  <a:pt x="16" y="144"/>
                  <a:pt x="17" y="146"/>
                </a:cubicBezTo>
                <a:cubicBezTo>
                  <a:pt x="18" y="144"/>
                  <a:pt x="19" y="141"/>
                  <a:pt x="20" y="139"/>
                </a:cubicBezTo>
                <a:cubicBezTo>
                  <a:pt x="19" y="139"/>
                  <a:pt x="19" y="138"/>
                  <a:pt x="19" y="137"/>
                </a:cubicBezTo>
                <a:cubicBezTo>
                  <a:pt x="30" y="114"/>
                  <a:pt x="49" y="92"/>
                  <a:pt x="75" y="84"/>
                </a:cubicBezTo>
                <a:cubicBezTo>
                  <a:pt x="89" y="80"/>
                  <a:pt x="120" y="77"/>
                  <a:pt x="130" y="93"/>
                </a:cubicBezTo>
                <a:cubicBezTo>
                  <a:pt x="132" y="89"/>
                  <a:pt x="135" y="86"/>
                  <a:pt x="139" y="83"/>
                </a:cubicBezTo>
                <a:cubicBezTo>
                  <a:pt x="141" y="83"/>
                  <a:pt x="143" y="83"/>
                  <a:pt x="144" y="84"/>
                </a:cubicBezTo>
                <a:cubicBezTo>
                  <a:pt x="145" y="86"/>
                  <a:pt x="146" y="88"/>
                  <a:pt x="147" y="90"/>
                </a:cubicBezTo>
                <a:cubicBezTo>
                  <a:pt x="154" y="77"/>
                  <a:pt x="164" y="67"/>
                  <a:pt x="177" y="60"/>
                </a:cubicBezTo>
                <a:cubicBezTo>
                  <a:pt x="202" y="47"/>
                  <a:pt x="223" y="31"/>
                  <a:pt x="235" y="6"/>
                </a:cubicBezTo>
                <a:cubicBezTo>
                  <a:pt x="236" y="5"/>
                  <a:pt x="236" y="4"/>
                  <a:pt x="237" y="4"/>
                </a:cubicBezTo>
                <a:cubicBezTo>
                  <a:pt x="237" y="3"/>
                  <a:pt x="237" y="1"/>
                  <a:pt x="237" y="0"/>
                </a:cubicBezTo>
                <a:cubicBezTo>
                  <a:pt x="230" y="11"/>
                  <a:pt x="220" y="20"/>
                  <a:pt x="209" y="26"/>
                </a:cubicBezTo>
                <a:close/>
                <a:moveTo>
                  <a:pt x="105" y="75"/>
                </a:moveTo>
                <a:cubicBezTo>
                  <a:pt x="84" y="69"/>
                  <a:pt x="65" y="70"/>
                  <a:pt x="47" y="83"/>
                </a:cubicBezTo>
                <a:cubicBezTo>
                  <a:pt x="36" y="91"/>
                  <a:pt x="21" y="102"/>
                  <a:pt x="19" y="117"/>
                </a:cubicBezTo>
                <a:cubicBezTo>
                  <a:pt x="18" y="118"/>
                  <a:pt x="17" y="118"/>
                  <a:pt x="16" y="117"/>
                </a:cubicBezTo>
                <a:cubicBezTo>
                  <a:pt x="14" y="101"/>
                  <a:pt x="33" y="87"/>
                  <a:pt x="45" y="79"/>
                </a:cubicBezTo>
                <a:cubicBezTo>
                  <a:pt x="63" y="66"/>
                  <a:pt x="85" y="63"/>
                  <a:pt x="105" y="73"/>
                </a:cubicBezTo>
                <a:cubicBezTo>
                  <a:pt x="106" y="73"/>
                  <a:pt x="106" y="75"/>
                  <a:pt x="105" y="75"/>
                </a:cubicBezTo>
                <a:close/>
                <a:moveTo>
                  <a:pt x="126" y="83"/>
                </a:moveTo>
                <a:cubicBezTo>
                  <a:pt x="125" y="83"/>
                  <a:pt x="124" y="82"/>
                  <a:pt x="123" y="8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8" y="79"/>
                  <a:pt x="119" y="76"/>
                  <a:pt x="121" y="77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5" y="80"/>
                  <a:pt x="126" y="80"/>
                  <a:pt x="127" y="81"/>
                </a:cubicBezTo>
                <a:cubicBezTo>
                  <a:pt x="127" y="82"/>
                  <a:pt x="127" y="83"/>
                  <a:pt x="126" y="83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p10"/>
          <p:cNvSpPr/>
          <p:nvPr/>
        </p:nvSpPr>
        <p:spPr>
          <a:xfrm>
            <a:off x="10215720" y="1670040"/>
            <a:ext cx="98280" cy="38160"/>
          </a:xfrm>
          <a:custGeom>
            <a:rect b="b" l="l" r="r" t="t"/>
            <a:pathLst>
              <a:path extrusionOk="0" h="9" w="23">
                <a:moveTo>
                  <a:pt x="14" y="4"/>
                </a:moveTo>
                <a:cubicBezTo>
                  <a:pt x="10" y="3"/>
                  <a:pt x="6" y="2"/>
                  <a:pt x="2" y="0"/>
                </a:cubicBezTo>
                <a:cubicBezTo>
                  <a:pt x="1" y="0"/>
                  <a:pt x="0" y="2"/>
                  <a:pt x="1" y="3"/>
                </a:cubicBezTo>
                <a:cubicBezTo>
                  <a:pt x="7" y="5"/>
                  <a:pt x="15" y="9"/>
                  <a:pt x="22" y="9"/>
                </a:cubicBezTo>
                <a:cubicBezTo>
                  <a:pt x="23" y="9"/>
                  <a:pt x="23" y="7"/>
                  <a:pt x="22" y="7"/>
                </a:cubicBezTo>
                <a:cubicBezTo>
                  <a:pt x="20" y="5"/>
                  <a:pt x="17" y="5"/>
                  <a:pt x="14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3" name="Google Shape;1413;p10"/>
          <p:cNvSpPr/>
          <p:nvPr/>
        </p:nvSpPr>
        <p:spPr>
          <a:xfrm>
            <a:off x="9570960" y="944640"/>
            <a:ext cx="1735200" cy="839880"/>
          </a:xfrm>
          <a:custGeom>
            <a:rect b="b" l="l" r="r" t="t"/>
            <a:pathLst>
              <a:path extrusionOk="0" h="198" w="409">
                <a:moveTo>
                  <a:pt x="404" y="3"/>
                </a:moveTo>
                <a:cubicBezTo>
                  <a:pt x="400" y="6"/>
                  <a:pt x="400" y="6"/>
                  <a:pt x="400" y="6"/>
                </a:cubicBezTo>
                <a:cubicBezTo>
                  <a:pt x="392" y="11"/>
                  <a:pt x="384" y="16"/>
                  <a:pt x="375" y="19"/>
                </a:cubicBezTo>
                <a:cubicBezTo>
                  <a:pt x="354" y="28"/>
                  <a:pt x="333" y="27"/>
                  <a:pt x="312" y="21"/>
                </a:cubicBezTo>
                <a:cubicBezTo>
                  <a:pt x="291" y="15"/>
                  <a:pt x="271" y="6"/>
                  <a:pt x="251" y="2"/>
                </a:cubicBezTo>
                <a:cubicBezTo>
                  <a:pt x="239" y="0"/>
                  <a:pt x="239" y="0"/>
                  <a:pt x="239" y="0"/>
                </a:cubicBezTo>
                <a:cubicBezTo>
                  <a:pt x="230" y="4"/>
                  <a:pt x="230" y="4"/>
                  <a:pt x="230" y="4"/>
                </a:cubicBezTo>
                <a:cubicBezTo>
                  <a:pt x="228" y="5"/>
                  <a:pt x="226" y="6"/>
                  <a:pt x="224" y="7"/>
                </a:cubicBezTo>
                <a:cubicBezTo>
                  <a:pt x="205" y="17"/>
                  <a:pt x="188" y="34"/>
                  <a:pt x="173" y="51"/>
                </a:cubicBezTo>
                <a:cubicBezTo>
                  <a:pt x="159" y="49"/>
                  <a:pt x="145" y="48"/>
                  <a:pt x="130" y="48"/>
                </a:cubicBezTo>
                <a:cubicBezTo>
                  <a:pt x="82" y="51"/>
                  <a:pt x="40" y="83"/>
                  <a:pt x="5" y="115"/>
                </a:cubicBezTo>
                <a:cubicBezTo>
                  <a:pt x="1" y="119"/>
                  <a:pt x="1" y="119"/>
                  <a:pt x="1" y="119"/>
                </a:cubicBezTo>
                <a:cubicBezTo>
                  <a:pt x="0" y="124"/>
                  <a:pt x="0" y="124"/>
                  <a:pt x="0" y="124"/>
                </a:cubicBezTo>
                <a:cubicBezTo>
                  <a:pt x="1" y="127"/>
                  <a:pt x="1" y="127"/>
                  <a:pt x="1" y="127"/>
                </a:cubicBezTo>
                <a:cubicBezTo>
                  <a:pt x="1" y="133"/>
                  <a:pt x="2" y="139"/>
                  <a:pt x="2" y="144"/>
                </a:cubicBezTo>
                <a:cubicBezTo>
                  <a:pt x="3" y="149"/>
                  <a:pt x="3" y="149"/>
                  <a:pt x="3" y="149"/>
                </a:cubicBezTo>
                <a:cubicBezTo>
                  <a:pt x="10" y="150"/>
                  <a:pt x="10" y="150"/>
                  <a:pt x="10" y="150"/>
                </a:cubicBezTo>
                <a:cubicBezTo>
                  <a:pt x="26" y="155"/>
                  <a:pt x="43" y="160"/>
                  <a:pt x="59" y="165"/>
                </a:cubicBezTo>
                <a:cubicBezTo>
                  <a:pt x="87" y="174"/>
                  <a:pt x="115" y="181"/>
                  <a:pt x="143" y="187"/>
                </a:cubicBezTo>
                <a:cubicBezTo>
                  <a:pt x="157" y="191"/>
                  <a:pt x="171" y="194"/>
                  <a:pt x="186" y="197"/>
                </a:cubicBezTo>
                <a:cubicBezTo>
                  <a:pt x="190" y="198"/>
                  <a:pt x="190" y="198"/>
                  <a:pt x="190" y="198"/>
                </a:cubicBezTo>
                <a:cubicBezTo>
                  <a:pt x="195" y="192"/>
                  <a:pt x="195" y="192"/>
                  <a:pt x="195" y="192"/>
                </a:cubicBezTo>
                <a:cubicBezTo>
                  <a:pt x="206" y="176"/>
                  <a:pt x="219" y="162"/>
                  <a:pt x="235" y="152"/>
                </a:cubicBezTo>
                <a:cubicBezTo>
                  <a:pt x="236" y="151"/>
                  <a:pt x="239" y="149"/>
                  <a:pt x="242" y="148"/>
                </a:cubicBezTo>
                <a:cubicBezTo>
                  <a:pt x="247" y="150"/>
                  <a:pt x="252" y="152"/>
                  <a:pt x="256" y="155"/>
                </a:cubicBezTo>
                <a:cubicBezTo>
                  <a:pt x="262" y="158"/>
                  <a:pt x="268" y="160"/>
                  <a:pt x="274" y="161"/>
                </a:cubicBezTo>
                <a:cubicBezTo>
                  <a:pt x="274" y="162"/>
                  <a:pt x="274" y="162"/>
                  <a:pt x="274" y="162"/>
                </a:cubicBezTo>
                <a:cubicBezTo>
                  <a:pt x="281" y="160"/>
                  <a:pt x="281" y="160"/>
                  <a:pt x="281" y="160"/>
                </a:cubicBezTo>
                <a:cubicBezTo>
                  <a:pt x="293" y="157"/>
                  <a:pt x="306" y="152"/>
                  <a:pt x="318" y="148"/>
                </a:cubicBezTo>
                <a:cubicBezTo>
                  <a:pt x="323" y="145"/>
                  <a:pt x="323" y="145"/>
                  <a:pt x="323" y="145"/>
                </a:cubicBezTo>
                <a:cubicBezTo>
                  <a:pt x="327" y="135"/>
                  <a:pt x="327" y="135"/>
                  <a:pt x="327" y="135"/>
                </a:cubicBezTo>
                <a:cubicBezTo>
                  <a:pt x="329" y="130"/>
                  <a:pt x="332" y="126"/>
                  <a:pt x="336" y="121"/>
                </a:cubicBezTo>
                <a:cubicBezTo>
                  <a:pt x="347" y="110"/>
                  <a:pt x="361" y="103"/>
                  <a:pt x="374" y="96"/>
                </a:cubicBezTo>
                <a:cubicBezTo>
                  <a:pt x="384" y="90"/>
                  <a:pt x="394" y="84"/>
                  <a:pt x="402" y="76"/>
                </a:cubicBezTo>
                <a:cubicBezTo>
                  <a:pt x="409" y="69"/>
                  <a:pt x="409" y="69"/>
                  <a:pt x="409" y="69"/>
                </a:cubicBezTo>
                <a:cubicBezTo>
                  <a:pt x="408" y="58"/>
                  <a:pt x="408" y="58"/>
                  <a:pt x="408" y="58"/>
                </a:cubicBezTo>
                <a:cubicBezTo>
                  <a:pt x="407" y="46"/>
                  <a:pt x="407" y="34"/>
                  <a:pt x="406" y="22"/>
                </a:cubicBezTo>
                <a:cubicBezTo>
                  <a:pt x="405" y="5"/>
                  <a:pt x="405" y="5"/>
                  <a:pt x="405" y="5"/>
                </a:cubicBezTo>
                <a:lnTo>
                  <a:pt x="404" y="3"/>
                </a:lnTo>
                <a:close/>
                <a:moveTo>
                  <a:pt x="131" y="54"/>
                </a:moveTo>
                <a:cubicBezTo>
                  <a:pt x="144" y="53"/>
                  <a:pt x="156" y="54"/>
                  <a:pt x="169" y="55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206" y="61"/>
                  <a:pt x="235" y="71"/>
                  <a:pt x="263" y="84"/>
                </a:cubicBezTo>
                <a:cubicBezTo>
                  <a:pt x="244" y="81"/>
                  <a:pt x="224" y="84"/>
                  <a:pt x="207" y="91"/>
                </a:cubicBezTo>
                <a:cubicBezTo>
                  <a:pt x="182" y="102"/>
                  <a:pt x="163" y="127"/>
                  <a:pt x="159" y="154"/>
                </a:cubicBezTo>
                <a:cubicBezTo>
                  <a:pt x="130" y="148"/>
                  <a:pt x="100" y="144"/>
                  <a:pt x="72" y="138"/>
                </a:cubicBezTo>
                <a:cubicBezTo>
                  <a:pt x="51" y="133"/>
                  <a:pt x="30" y="126"/>
                  <a:pt x="9" y="121"/>
                </a:cubicBezTo>
                <a:cubicBezTo>
                  <a:pt x="46" y="91"/>
                  <a:pt x="79" y="58"/>
                  <a:pt x="131" y="54"/>
                </a:cubicBezTo>
                <a:close/>
                <a:moveTo>
                  <a:pt x="144" y="181"/>
                </a:moveTo>
                <a:cubicBezTo>
                  <a:pt x="99" y="171"/>
                  <a:pt x="54" y="155"/>
                  <a:pt x="9" y="146"/>
                </a:cubicBezTo>
                <a:cubicBezTo>
                  <a:pt x="9" y="143"/>
                  <a:pt x="8" y="141"/>
                  <a:pt x="8" y="138"/>
                </a:cubicBezTo>
                <a:cubicBezTo>
                  <a:pt x="21" y="149"/>
                  <a:pt x="40" y="149"/>
                  <a:pt x="56" y="153"/>
                </a:cubicBezTo>
                <a:cubicBezTo>
                  <a:pt x="84" y="158"/>
                  <a:pt x="111" y="168"/>
                  <a:pt x="140" y="172"/>
                </a:cubicBezTo>
                <a:cubicBezTo>
                  <a:pt x="141" y="173"/>
                  <a:pt x="141" y="170"/>
                  <a:pt x="140" y="170"/>
                </a:cubicBezTo>
                <a:cubicBezTo>
                  <a:pt x="117" y="164"/>
                  <a:pt x="95" y="156"/>
                  <a:pt x="72" y="151"/>
                </a:cubicBezTo>
                <a:cubicBezTo>
                  <a:pt x="51" y="147"/>
                  <a:pt x="25" y="147"/>
                  <a:pt x="8" y="134"/>
                </a:cubicBezTo>
                <a:cubicBezTo>
                  <a:pt x="7" y="131"/>
                  <a:pt x="7" y="128"/>
                  <a:pt x="7" y="126"/>
                </a:cubicBezTo>
                <a:cubicBezTo>
                  <a:pt x="28" y="132"/>
                  <a:pt x="49" y="138"/>
                  <a:pt x="71" y="143"/>
                </a:cubicBezTo>
                <a:cubicBezTo>
                  <a:pt x="99" y="150"/>
                  <a:pt x="129" y="158"/>
                  <a:pt x="158" y="160"/>
                </a:cubicBezTo>
                <a:cubicBezTo>
                  <a:pt x="161" y="161"/>
                  <a:pt x="161" y="161"/>
                  <a:pt x="161" y="161"/>
                </a:cubicBezTo>
                <a:cubicBezTo>
                  <a:pt x="161" y="164"/>
                  <a:pt x="163" y="167"/>
                  <a:pt x="166" y="169"/>
                </a:cubicBezTo>
                <a:cubicBezTo>
                  <a:pt x="171" y="172"/>
                  <a:pt x="175" y="174"/>
                  <a:pt x="178" y="178"/>
                </a:cubicBezTo>
                <a:cubicBezTo>
                  <a:pt x="181" y="182"/>
                  <a:pt x="183" y="186"/>
                  <a:pt x="185" y="190"/>
                </a:cubicBezTo>
                <a:cubicBezTo>
                  <a:pt x="171" y="187"/>
                  <a:pt x="157" y="185"/>
                  <a:pt x="144" y="181"/>
                </a:cubicBezTo>
                <a:close/>
                <a:moveTo>
                  <a:pt x="277" y="150"/>
                </a:moveTo>
                <a:cubicBezTo>
                  <a:pt x="277" y="152"/>
                  <a:pt x="276" y="153"/>
                  <a:pt x="276" y="155"/>
                </a:cubicBezTo>
                <a:cubicBezTo>
                  <a:pt x="276" y="155"/>
                  <a:pt x="276" y="155"/>
                  <a:pt x="276" y="155"/>
                </a:cubicBezTo>
                <a:cubicBezTo>
                  <a:pt x="276" y="155"/>
                  <a:pt x="275" y="155"/>
                  <a:pt x="275" y="155"/>
                </a:cubicBezTo>
                <a:cubicBezTo>
                  <a:pt x="266" y="154"/>
                  <a:pt x="258" y="147"/>
                  <a:pt x="249" y="145"/>
                </a:cubicBezTo>
                <a:cubicBezTo>
                  <a:pt x="262" y="140"/>
                  <a:pt x="277" y="137"/>
                  <a:pt x="277" y="150"/>
                </a:cubicBezTo>
                <a:close/>
                <a:moveTo>
                  <a:pt x="310" y="142"/>
                </a:moveTo>
                <a:cubicBezTo>
                  <a:pt x="302" y="146"/>
                  <a:pt x="294" y="149"/>
                  <a:pt x="286" y="151"/>
                </a:cubicBezTo>
                <a:cubicBezTo>
                  <a:pt x="290" y="146"/>
                  <a:pt x="293" y="139"/>
                  <a:pt x="296" y="132"/>
                </a:cubicBezTo>
                <a:cubicBezTo>
                  <a:pt x="297" y="132"/>
                  <a:pt x="298" y="131"/>
                  <a:pt x="298" y="130"/>
                </a:cubicBezTo>
                <a:cubicBezTo>
                  <a:pt x="298" y="130"/>
                  <a:pt x="298" y="130"/>
                  <a:pt x="298" y="130"/>
                </a:cubicBezTo>
                <a:cubicBezTo>
                  <a:pt x="300" y="126"/>
                  <a:pt x="302" y="123"/>
                  <a:pt x="305" y="121"/>
                </a:cubicBezTo>
                <a:cubicBezTo>
                  <a:pt x="309" y="127"/>
                  <a:pt x="310" y="135"/>
                  <a:pt x="315" y="140"/>
                </a:cubicBezTo>
                <a:cubicBezTo>
                  <a:pt x="313" y="141"/>
                  <a:pt x="312" y="142"/>
                  <a:pt x="310" y="142"/>
                </a:cubicBezTo>
                <a:close/>
                <a:moveTo>
                  <a:pt x="402" y="61"/>
                </a:moveTo>
                <a:cubicBezTo>
                  <a:pt x="402" y="63"/>
                  <a:pt x="402" y="65"/>
                  <a:pt x="402" y="66"/>
                </a:cubicBezTo>
                <a:cubicBezTo>
                  <a:pt x="399" y="71"/>
                  <a:pt x="395" y="74"/>
                  <a:pt x="390" y="78"/>
                </a:cubicBezTo>
                <a:cubicBezTo>
                  <a:pt x="378" y="87"/>
                  <a:pt x="365" y="94"/>
                  <a:pt x="352" y="102"/>
                </a:cubicBezTo>
                <a:cubicBezTo>
                  <a:pt x="338" y="111"/>
                  <a:pt x="325" y="123"/>
                  <a:pt x="320" y="137"/>
                </a:cubicBezTo>
                <a:cubicBezTo>
                  <a:pt x="318" y="134"/>
                  <a:pt x="317" y="131"/>
                  <a:pt x="315" y="128"/>
                </a:cubicBezTo>
                <a:cubicBezTo>
                  <a:pt x="315" y="127"/>
                  <a:pt x="315" y="127"/>
                  <a:pt x="314" y="126"/>
                </a:cubicBezTo>
                <a:cubicBezTo>
                  <a:pt x="319" y="117"/>
                  <a:pt x="325" y="109"/>
                  <a:pt x="333" y="103"/>
                </a:cubicBezTo>
                <a:cubicBezTo>
                  <a:pt x="342" y="96"/>
                  <a:pt x="353" y="92"/>
                  <a:pt x="363" y="86"/>
                </a:cubicBezTo>
                <a:cubicBezTo>
                  <a:pt x="378" y="77"/>
                  <a:pt x="394" y="61"/>
                  <a:pt x="402" y="44"/>
                </a:cubicBezTo>
                <a:cubicBezTo>
                  <a:pt x="402" y="50"/>
                  <a:pt x="402" y="56"/>
                  <a:pt x="402" y="61"/>
                </a:cubicBezTo>
                <a:close/>
                <a:moveTo>
                  <a:pt x="402" y="35"/>
                </a:moveTo>
                <a:cubicBezTo>
                  <a:pt x="401" y="35"/>
                  <a:pt x="401" y="36"/>
                  <a:pt x="400" y="37"/>
                </a:cubicBezTo>
                <a:cubicBezTo>
                  <a:pt x="388" y="62"/>
                  <a:pt x="367" y="78"/>
                  <a:pt x="342" y="91"/>
                </a:cubicBezTo>
                <a:cubicBezTo>
                  <a:pt x="329" y="98"/>
                  <a:pt x="319" y="108"/>
                  <a:pt x="312" y="121"/>
                </a:cubicBezTo>
                <a:cubicBezTo>
                  <a:pt x="311" y="119"/>
                  <a:pt x="310" y="117"/>
                  <a:pt x="309" y="115"/>
                </a:cubicBezTo>
                <a:cubicBezTo>
                  <a:pt x="308" y="114"/>
                  <a:pt x="306" y="114"/>
                  <a:pt x="304" y="114"/>
                </a:cubicBezTo>
                <a:cubicBezTo>
                  <a:pt x="300" y="117"/>
                  <a:pt x="297" y="120"/>
                  <a:pt x="295" y="124"/>
                </a:cubicBezTo>
                <a:cubicBezTo>
                  <a:pt x="285" y="108"/>
                  <a:pt x="254" y="111"/>
                  <a:pt x="240" y="115"/>
                </a:cubicBezTo>
                <a:cubicBezTo>
                  <a:pt x="214" y="123"/>
                  <a:pt x="195" y="145"/>
                  <a:pt x="184" y="168"/>
                </a:cubicBezTo>
                <a:cubicBezTo>
                  <a:pt x="183" y="170"/>
                  <a:pt x="186" y="171"/>
                  <a:pt x="187" y="169"/>
                </a:cubicBezTo>
                <a:cubicBezTo>
                  <a:pt x="197" y="152"/>
                  <a:pt x="211" y="138"/>
                  <a:pt x="228" y="127"/>
                </a:cubicBezTo>
                <a:cubicBezTo>
                  <a:pt x="246" y="116"/>
                  <a:pt x="275" y="112"/>
                  <a:pt x="292" y="129"/>
                </a:cubicBezTo>
                <a:cubicBezTo>
                  <a:pt x="291" y="130"/>
                  <a:pt x="290" y="131"/>
                  <a:pt x="290" y="132"/>
                </a:cubicBezTo>
                <a:cubicBezTo>
                  <a:pt x="287" y="136"/>
                  <a:pt x="284" y="142"/>
                  <a:pt x="282" y="147"/>
                </a:cubicBezTo>
                <a:cubicBezTo>
                  <a:pt x="282" y="147"/>
                  <a:pt x="282" y="146"/>
                  <a:pt x="282" y="146"/>
                </a:cubicBezTo>
                <a:cubicBezTo>
                  <a:pt x="281" y="134"/>
                  <a:pt x="266" y="135"/>
                  <a:pt x="257" y="136"/>
                </a:cubicBezTo>
                <a:cubicBezTo>
                  <a:pt x="228" y="141"/>
                  <a:pt x="205" y="165"/>
                  <a:pt x="189" y="191"/>
                </a:cubicBezTo>
                <a:cubicBezTo>
                  <a:pt x="189" y="191"/>
                  <a:pt x="189" y="191"/>
                  <a:pt x="189" y="191"/>
                </a:cubicBezTo>
                <a:cubicBezTo>
                  <a:pt x="187" y="184"/>
                  <a:pt x="183" y="177"/>
                  <a:pt x="178" y="172"/>
                </a:cubicBezTo>
                <a:cubicBezTo>
                  <a:pt x="175" y="168"/>
                  <a:pt x="167" y="166"/>
                  <a:pt x="165" y="16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68" y="145"/>
                  <a:pt x="171" y="134"/>
                  <a:pt x="177" y="124"/>
                </a:cubicBezTo>
                <a:cubicBezTo>
                  <a:pt x="185" y="112"/>
                  <a:pt x="197" y="103"/>
                  <a:pt x="210" y="97"/>
                </a:cubicBezTo>
                <a:cubicBezTo>
                  <a:pt x="238" y="83"/>
                  <a:pt x="265" y="91"/>
                  <a:pt x="293" y="100"/>
                </a:cubicBezTo>
                <a:cubicBezTo>
                  <a:pt x="293" y="100"/>
                  <a:pt x="293" y="100"/>
                  <a:pt x="294" y="100"/>
                </a:cubicBezTo>
                <a:cubicBezTo>
                  <a:pt x="298" y="103"/>
                  <a:pt x="303" y="105"/>
                  <a:pt x="307" y="108"/>
                </a:cubicBezTo>
                <a:cubicBezTo>
                  <a:pt x="308" y="108"/>
                  <a:pt x="309" y="108"/>
                  <a:pt x="310" y="107"/>
                </a:cubicBezTo>
                <a:cubicBezTo>
                  <a:pt x="310" y="107"/>
                  <a:pt x="311" y="107"/>
                  <a:pt x="311" y="106"/>
                </a:cubicBezTo>
                <a:cubicBezTo>
                  <a:pt x="316" y="76"/>
                  <a:pt x="352" y="70"/>
                  <a:pt x="374" y="57"/>
                </a:cubicBezTo>
                <a:cubicBezTo>
                  <a:pt x="385" y="51"/>
                  <a:pt x="395" y="42"/>
                  <a:pt x="402" y="31"/>
                </a:cubicBezTo>
                <a:cubicBezTo>
                  <a:pt x="402" y="32"/>
                  <a:pt x="402" y="34"/>
                  <a:pt x="402" y="35"/>
                </a:cubicBezTo>
                <a:close/>
                <a:moveTo>
                  <a:pt x="401" y="16"/>
                </a:moveTo>
                <a:cubicBezTo>
                  <a:pt x="398" y="24"/>
                  <a:pt x="393" y="32"/>
                  <a:pt x="388" y="39"/>
                </a:cubicBezTo>
                <a:cubicBezTo>
                  <a:pt x="378" y="50"/>
                  <a:pt x="362" y="56"/>
                  <a:pt x="349" y="62"/>
                </a:cubicBezTo>
                <a:cubicBezTo>
                  <a:pt x="332" y="69"/>
                  <a:pt x="307" y="82"/>
                  <a:pt x="307" y="103"/>
                </a:cubicBezTo>
                <a:cubicBezTo>
                  <a:pt x="282" y="85"/>
                  <a:pt x="254" y="74"/>
                  <a:pt x="226" y="64"/>
                </a:cubicBezTo>
                <a:cubicBezTo>
                  <a:pt x="211" y="59"/>
                  <a:pt x="196" y="55"/>
                  <a:pt x="181" y="52"/>
                </a:cubicBezTo>
                <a:cubicBezTo>
                  <a:pt x="192" y="40"/>
                  <a:pt x="203" y="28"/>
                  <a:pt x="217" y="18"/>
                </a:cubicBezTo>
                <a:cubicBezTo>
                  <a:pt x="224" y="12"/>
                  <a:pt x="232" y="8"/>
                  <a:pt x="241" y="5"/>
                </a:cubicBezTo>
                <a:cubicBezTo>
                  <a:pt x="269" y="10"/>
                  <a:pt x="296" y="25"/>
                  <a:pt x="324" y="31"/>
                </a:cubicBezTo>
                <a:cubicBezTo>
                  <a:pt x="351" y="36"/>
                  <a:pt x="377" y="28"/>
                  <a:pt x="401" y="14"/>
                </a:cubicBezTo>
                <a:lnTo>
                  <a:pt x="401" y="1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4" name="Google Shape;1414;p10"/>
          <p:cNvSpPr/>
          <p:nvPr/>
        </p:nvSpPr>
        <p:spPr>
          <a:xfrm>
            <a:off x="10329840" y="1343160"/>
            <a:ext cx="390600" cy="233280"/>
          </a:xfrm>
          <a:custGeom>
            <a:rect b="b" l="l" r="r" t="t"/>
            <a:pathLst>
              <a:path extrusionOk="0" h="55" w="92">
                <a:moveTo>
                  <a:pt x="91" y="10"/>
                </a:moveTo>
                <a:cubicBezTo>
                  <a:pt x="71" y="0"/>
                  <a:pt x="49" y="3"/>
                  <a:pt x="31" y="16"/>
                </a:cubicBezTo>
                <a:cubicBezTo>
                  <a:pt x="19" y="24"/>
                  <a:pt x="0" y="38"/>
                  <a:pt x="2" y="54"/>
                </a:cubicBezTo>
                <a:cubicBezTo>
                  <a:pt x="3" y="55"/>
                  <a:pt x="4" y="55"/>
                  <a:pt x="5" y="54"/>
                </a:cubicBezTo>
                <a:cubicBezTo>
                  <a:pt x="7" y="39"/>
                  <a:pt x="22" y="28"/>
                  <a:pt x="33" y="20"/>
                </a:cubicBezTo>
                <a:cubicBezTo>
                  <a:pt x="51" y="7"/>
                  <a:pt x="70" y="6"/>
                  <a:pt x="91" y="12"/>
                </a:cubicBezTo>
                <a:cubicBezTo>
                  <a:pt x="92" y="12"/>
                  <a:pt x="92" y="10"/>
                  <a:pt x="91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5" name="Google Shape;1415;p10"/>
          <p:cNvSpPr/>
          <p:nvPr/>
        </p:nvSpPr>
        <p:spPr>
          <a:xfrm>
            <a:off x="10771200" y="1398600"/>
            <a:ext cx="38160" cy="30240"/>
          </a:xfrm>
          <a:custGeom>
            <a:rect b="b" l="l" r="r" t="t"/>
            <a:pathLst>
              <a:path extrusionOk="0" h="7" w="9">
                <a:moveTo>
                  <a:pt x="6" y="3"/>
                </a:moveTo>
                <a:cubicBezTo>
                  <a:pt x="3" y="1"/>
                  <a:pt x="3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7" y="7"/>
                  <a:pt x="8" y="7"/>
                </a:cubicBezTo>
                <a:cubicBezTo>
                  <a:pt x="9" y="7"/>
                  <a:pt x="9" y="6"/>
                  <a:pt x="9" y="5"/>
                </a:cubicBezTo>
                <a:cubicBezTo>
                  <a:pt x="8" y="4"/>
                  <a:pt x="7" y="4"/>
                  <a:pt x="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6" name="Google Shape;141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3440" y="5356080"/>
            <a:ext cx="12895200" cy="2159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7" name="Google Shape;1417;p10"/>
          <p:cNvGrpSpPr/>
          <p:nvPr/>
        </p:nvGrpSpPr>
        <p:grpSpPr>
          <a:xfrm>
            <a:off x="6003848" y="301178"/>
            <a:ext cx="976065" cy="1132484"/>
            <a:chOff x="6003848" y="301178"/>
            <a:chExt cx="976065" cy="1132484"/>
          </a:xfrm>
        </p:grpSpPr>
        <p:sp>
          <p:nvSpPr>
            <p:cNvPr id="1418" name="Google Shape;1418;p10"/>
            <p:cNvSpPr/>
            <p:nvPr/>
          </p:nvSpPr>
          <p:spPr>
            <a:xfrm rot="-3924600">
              <a:off x="6014880" y="549000"/>
              <a:ext cx="954000" cy="636840"/>
            </a:xfrm>
            <a:custGeom>
              <a:rect b="b" l="l" r="r" t="t"/>
              <a:pathLst>
                <a:path extrusionOk="0" h="150" w="225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0"/>
            <p:cNvSpPr/>
            <p:nvPr/>
          </p:nvSpPr>
          <p:spPr>
            <a:xfrm rot="-3924600">
              <a:off x="6723000" y="615960"/>
              <a:ext cx="45720" cy="37800"/>
            </a:xfrm>
            <a:custGeom>
              <a:rect b="b" l="l" r="r" t="t"/>
              <a:pathLst>
                <a:path extrusionOk="0" h="9" w="11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0"/>
            <p:cNvSpPr/>
            <p:nvPr/>
          </p:nvSpPr>
          <p:spPr>
            <a:xfrm rot="-3924600">
              <a:off x="6745320" y="649800"/>
              <a:ext cx="29880" cy="28440"/>
            </a:xfrm>
            <a:custGeom>
              <a:rect b="b" l="l" r="r" t="t"/>
              <a:pathLst>
                <a:path extrusionOk="0" h="7" w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0"/>
            <p:cNvSpPr/>
            <p:nvPr/>
          </p:nvSpPr>
          <p:spPr>
            <a:xfrm rot="-3924600">
              <a:off x="6811920" y="528480"/>
              <a:ext cx="12600" cy="25200"/>
            </a:xfrm>
            <a:custGeom>
              <a:rect b="b" l="l" r="r" t="t"/>
              <a:pathLst>
                <a:path extrusionOk="0" h="6" w="3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0"/>
            <p:cNvSpPr/>
            <p:nvPr/>
          </p:nvSpPr>
          <p:spPr>
            <a:xfrm rot="-3924600">
              <a:off x="6816600" y="549720"/>
              <a:ext cx="12600" cy="25200"/>
            </a:xfrm>
            <a:custGeom>
              <a:rect b="b" l="l" r="r" t="t"/>
              <a:pathLst>
                <a:path extrusionOk="0" h="6" w="3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0"/>
            <p:cNvSpPr/>
            <p:nvPr/>
          </p:nvSpPr>
          <p:spPr>
            <a:xfrm rot="-3924600">
              <a:off x="6667920" y="606600"/>
              <a:ext cx="174600" cy="168120"/>
            </a:xfrm>
            <a:custGeom>
              <a:rect b="b" l="l" r="r" t="t"/>
              <a:pathLst>
                <a:path extrusionOk="0" h="40" w="41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0"/>
            <p:cNvSpPr/>
            <p:nvPr/>
          </p:nvSpPr>
          <p:spPr>
            <a:xfrm rot="-3924600">
              <a:off x="6220080" y="639360"/>
              <a:ext cx="525600" cy="444600"/>
            </a:xfrm>
            <a:custGeom>
              <a:rect b="b" l="l" r="r" t="t"/>
              <a:pathLst>
                <a:path extrusionOk="0" h="105" w="124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0"/>
            <p:cNvSpPr/>
            <p:nvPr/>
          </p:nvSpPr>
          <p:spPr>
            <a:xfrm rot="-3924600">
              <a:off x="6307920" y="776160"/>
              <a:ext cx="522360" cy="254160"/>
            </a:xfrm>
            <a:custGeom>
              <a:rect b="b" l="l" r="r" t="t"/>
              <a:pathLst>
                <a:path extrusionOk="0" h="60" w="123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0"/>
            <p:cNvSpPr/>
            <p:nvPr/>
          </p:nvSpPr>
          <p:spPr>
            <a:xfrm rot="-3924600">
              <a:off x="6115680" y="941040"/>
              <a:ext cx="225360" cy="211320"/>
            </a:xfrm>
            <a:custGeom>
              <a:rect b="b" l="l" r="r" t="t"/>
              <a:pathLst>
                <a:path extrusionOk="0" h="50" w="53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0"/>
            <p:cNvSpPr/>
            <p:nvPr/>
          </p:nvSpPr>
          <p:spPr>
            <a:xfrm rot="-3924600">
              <a:off x="6053400" y="1083600"/>
              <a:ext cx="80640" cy="73080"/>
            </a:xfrm>
            <a:custGeom>
              <a:rect b="b" l="l" r="r" t="t"/>
              <a:pathLst>
                <a:path extrusionOk="0" h="17" w="19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0"/>
            <p:cNvSpPr/>
            <p:nvPr/>
          </p:nvSpPr>
          <p:spPr>
            <a:xfrm rot="-3924600">
              <a:off x="6729120" y="517680"/>
              <a:ext cx="185760" cy="195120"/>
            </a:xfrm>
            <a:custGeom>
              <a:rect b="b" l="l" r="r" t="t"/>
              <a:pathLst>
                <a:path extrusionOk="0" h="46" w="44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0"/>
            <p:cNvSpPr/>
            <p:nvPr/>
          </p:nvSpPr>
          <p:spPr>
            <a:xfrm rot="-3924600">
              <a:off x="6657840" y="573120"/>
              <a:ext cx="68040" cy="60120"/>
            </a:xfrm>
            <a:custGeom>
              <a:rect b="b" l="l" r="r" t="t"/>
              <a:pathLst>
                <a:path extrusionOk="0" h="14" w="16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0"/>
            <p:cNvSpPr/>
            <p:nvPr/>
          </p:nvSpPr>
          <p:spPr>
            <a:xfrm rot="-3924600">
              <a:off x="6275160" y="729720"/>
              <a:ext cx="306360" cy="185760"/>
            </a:xfrm>
            <a:custGeom>
              <a:rect b="b" l="l" r="r" t="t"/>
              <a:pathLst>
                <a:path extrusionOk="0" h="44" w="72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1" name="Google Shape;1431;p10"/>
          <p:cNvGrpSpPr/>
          <p:nvPr/>
        </p:nvGrpSpPr>
        <p:grpSpPr>
          <a:xfrm>
            <a:off x="2633760" y="423720"/>
            <a:ext cx="2544840" cy="1527480"/>
            <a:chOff x="2633760" y="423720"/>
            <a:chExt cx="2544840" cy="1527480"/>
          </a:xfrm>
        </p:grpSpPr>
        <p:sp>
          <p:nvSpPr>
            <p:cNvPr id="1432" name="Google Shape;1432;p10"/>
            <p:cNvSpPr/>
            <p:nvPr/>
          </p:nvSpPr>
          <p:spPr>
            <a:xfrm>
              <a:off x="2633760" y="1042920"/>
              <a:ext cx="695160" cy="760680"/>
            </a:xfrm>
            <a:custGeom>
              <a:rect b="b" l="l" r="r" t="t"/>
              <a:pathLst>
                <a:path extrusionOk="0" h="179" w="164">
                  <a:moveTo>
                    <a:pt x="121" y="86"/>
                  </a:moveTo>
                  <a:cubicBezTo>
                    <a:pt x="146" y="67"/>
                    <a:pt x="164" y="48"/>
                    <a:pt x="158" y="40"/>
                  </a:cubicBezTo>
                  <a:cubicBezTo>
                    <a:pt x="154" y="33"/>
                    <a:pt x="135" y="38"/>
                    <a:pt x="113" y="48"/>
                  </a:cubicBezTo>
                  <a:cubicBezTo>
                    <a:pt x="116" y="31"/>
                    <a:pt x="115" y="18"/>
                    <a:pt x="108" y="16"/>
                  </a:cubicBezTo>
                  <a:cubicBezTo>
                    <a:pt x="101" y="13"/>
                    <a:pt x="91" y="23"/>
                    <a:pt x="81" y="39"/>
                  </a:cubicBezTo>
                  <a:cubicBezTo>
                    <a:pt x="70" y="16"/>
                    <a:pt x="59" y="0"/>
                    <a:pt x="51" y="3"/>
                  </a:cubicBezTo>
                  <a:cubicBezTo>
                    <a:pt x="42" y="5"/>
                    <a:pt x="43" y="31"/>
                    <a:pt x="50" y="61"/>
                  </a:cubicBezTo>
                  <a:cubicBezTo>
                    <a:pt x="27" y="57"/>
                    <a:pt x="9" y="57"/>
                    <a:pt x="6" y="65"/>
                  </a:cubicBezTo>
                  <a:cubicBezTo>
                    <a:pt x="3" y="73"/>
                    <a:pt x="18" y="85"/>
                    <a:pt x="38" y="95"/>
                  </a:cubicBezTo>
                  <a:cubicBezTo>
                    <a:pt x="15" y="113"/>
                    <a:pt x="0" y="130"/>
                    <a:pt x="5" y="138"/>
                  </a:cubicBezTo>
                  <a:cubicBezTo>
                    <a:pt x="9" y="145"/>
                    <a:pt x="25" y="141"/>
                    <a:pt x="46" y="131"/>
                  </a:cubicBezTo>
                  <a:cubicBezTo>
                    <a:pt x="44" y="146"/>
                    <a:pt x="45" y="157"/>
                    <a:pt x="51" y="159"/>
                  </a:cubicBezTo>
                  <a:cubicBezTo>
                    <a:pt x="58" y="162"/>
                    <a:pt x="67" y="154"/>
                    <a:pt x="76" y="140"/>
                  </a:cubicBezTo>
                  <a:cubicBezTo>
                    <a:pt x="86" y="163"/>
                    <a:pt x="97" y="179"/>
                    <a:pt x="106" y="177"/>
                  </a:cubicBezTo>
                  <a:cubicBezTo>
                    <a:pt x="115" y="174"/>
                    <a:pt x="113" y="149"/>
                    <a:pt x="107" y="119"/>
                  </a:cubicBezTo>
                  <a:cubicBezTo>
                    <a:pt x="130" y="123"/>
                    <a:pt x="149" y="124"/>
                    <a:pt x="152" y="115"/>
                  </a:cubicBezTo>
                  <a:cubicBezTo>
                    <a:pt x="155" y="107"/>
                    <a:pt x="141" y="96"/>
                    <a:pt x="121" y="86"/>
                  </a:cubicBezTo>
                  <a:close/>
                  <a:moveTo>
                    <a:pt x="154" y="39"/>
                  </a:moveTo>
                  <a:cubicBezTo>
                    <a:pt x="157" y="43"/>
                    <a:pt x="143" y="62"/>
                    <a:pt x="117" y="84"/>
                  </a:cubicBezTo>
                  <a:cubicBezTo>
                    <a:pt x="113" y="82"/>
                    <a:pt x="109" y="80"/>
                    <a:pt x="105" y="78"/>
                  </a:cubicBezTo>
                  <a:cubicBezTo>
                    <a:pt x="108" y="69"/>
                    <a:pt x="110" y="61"/>
                    <a:pt x="112" y="53"/>
                  </a:cubicBezTo>
                  <a:cubicBezTo>
                    <a:pt x="136" y="40"/>
                    <a:pt x="152" y="36"/>
                    <a:pt x="154" y="39"/>
                  </a:cubicBezTo>
                  <a:close/>
                  <a:moveTo>
                    <a:pt x="91" y="103"/>
                  </a:moveTo>
                  <a:cubicBezTo>
                    <a:pt x="90" y="104"/>
                    <a:pt x="88" y="105"/>
                    <a:pt x="87" y="106"/>
                  </a:cubicBezTo>
                  <a:cubicBezTo>
                    <a:pt x="85" y="107"/>
                    <a:pt x="84" y="108"/>
                    <a:pt x="82" y="109"/>
                  </a:cubicBezTo>
                  <a:cubicBezTo>
                    <a:pt x="78" y="108"/>
                    <a:pt x="74" y="106"/>
                    <a:pt x="70" y="105"/>
                  </a:cubicBezTo>
                  <a:cubicBezTo>
                    <a:pt x="68" y="104"/>
                    <a:pt x="66" y="104"/>
                    <a:pt x="65" y="103"/>
                  </a:cubicBezTo>
                  <a:cubicBezTo>
                    <a:pt x="63" y="99"/>
                    <a:pt x="62" y="95"/>
                    <a:pt x="61" y="91"/>
                  </a:cubicBezTo>
                  <a:cubicBezTo>
                    <a:pt x="62" y="88"/>
                    <a:pt x="63" y="84"/>
                    <a:pt x="64" y="81"/>
                  </a:cubicBezTo>
                  <a:cubicBezTo>
                    <a:pt x="67" y="79"/>
                    <a:pt x="70" y="77"/>
                    <a:pt x="73" y="75"/>
                  </a:cubicBezTo>
                  <a:cubicBezTo>
                    <a:pt x="74" y="74"/>
                    <a:pt x="76" y="73"/>
                    <a:pt x="77" y="72"/>
                  </a:cubicBezTo>
                  <a:cubicBezTo>
                    <a:pt x="80" y="73"/>
                    <a:pt x="82" y="74"/>
                    <a:pt x="85" y="75"/>
                  </a:cubicBezTo>
                  <a:cubicBezTo>
                    <a:pt x="87" y="75"/>
                    <a:pt x="89" y="76"/>
                    <a:pt x="91" y="77"/>
                  </a:cubicBezTo>
                  <a:cubicBezTo>
                    <a:pt x="92" y="80"/>
                    <a:pt x="93" y="82"/>
                    <a:pt x="94" y="85"/>
                  </a:cubicBezTo>
                  <a:cubicBezTo>
                    <a:pt x="95" y="87"/>
                    <a:pt x="95" y="89"/>
                    <a:pt x="96" y="91"/>
                  </a:cubicBezTo>
                  <a:cubicBezTo>
                    <a:pt x="95" y="92"/>
                    <a:pt x="95" y="93"/>
                    <a:pt x="95" y="94"/>
                  </a:cubicBezTo>
                  <a:cubicBezTo>
                    <a:pt x="94" y="97"/>
                    <a:pt x="92" y="100"/>
                    <a:pt x="91" y="103"/>
                  </a:cubicBezTo>
                  <a:close/>
                  <a:moveTo>
                    <a:pt x="98" y="84"/>
                  </a:moveTo>
                  <a:cubicBezTo>
                    <a:pt x="97" y="82"/>
                    <a:pt x="97" y="80"/>
                    <a:pt x="96" y="79"/>
                  </a:cubicBezTo>
                  <a:cubicBezTo>
                    <a:pt x="97" y="79"/>
                    <a:pt x="99" y="80"/>
                    <a:pt x="100" y="80"/>
                  </a:cubicBezTo>
                  <a:cubicBezTo>
                    <a:pt x="99" y="82"/>
                    <a:pt x="99" y="84"/>
                    <a:pt x="98" y="85"/>
                  </a:cubicBezTo>
                  <a:cubicBezTo>
                    <a:pt x="98" y="85"/>
                    <a:pt x="98" y="84"/>
                    <a:pt x="98" y="84"/>
                  </a:cubicBezTo>
                  <a:close/>
                  <a:moveTo>
                    <a:pt x="94" y="74"/>
                  </a:moveTo>
                  <a:cubicBezTo>
                    <a:pt x="93" y="71"/>
                    <a:pt x="92" y="67"/>
                    <a:pt x="91" y="64"/>
                  </a:cubicBezTo>
                  <a:cubicBezTo>
                    <a:pt x="97" y="61"/>
                    <a:pt x="102" y="58"/>
                    <a:pt x="107" y="55"/>
                  </a:cubicBezTo>
                  <a:cubicBezTo>
                    <a:pt x="106" y="62"/>
                    <a:pt x="104" y="69"/>
                    <a:pt x="101" y="77"/>
                  </a:cubicBezTo>
                  <a:cubicBezTo>
                    <a:pt x="99" y="76"/>
                    <a:pt x="97" y="75"/>
                    <a:pt x="94" y="74"/>
                  </a:cubicBezTo>
                  <a:close/>
                  <a:moveTo>
                    <a:pt x="90" y="72"/>
                  </a:moveTo>
                  <a:cubicBezTo>
                    <a:pt x="88" y="72"/>
                    <a:pt x="87" y="71"/>
                    <a:pt x="86" y="71"/>
                  </a:cubicBezTo>
                  <a:cubicBezTo>
                    <a:pt x="84" y="70"/>
                    <a:pt x="83" y="70"/>
                    <a:pt x="82" y="70"/>
                  </a:cubicBezTo>
                  <a:cubicBezTo>
                    <a:pt x="84" y="68"/>
                    <a:pt x="86" y="67"/>
                    <a:pt x="87" y="66"/>
                  </a:cubicBezTo>
                  <a:cubicBezTo>
                    <a:pt x="88" y="68"/>
                    <a:pt x="89" y="70"/>
                    <a:pt x="90" y="72"/>
                  </a:cubicBezTo>
                  <a:close/>
                  <a:moveTo>
                    <a:pt x="77" y="68"/>
                  </a:moveTo>
                  <a:cubicBezTo>
                    <a:pt x="75" y="67"/>
                    <a:pt x="72" y="67"/>
                    <a:pt x="70" y="66"/>
                  </a:cubicBezTo>
                  <a:cubicBezTo>
                    <a:pt x="73" y="59"/>
                    <a:pt x="77" y="53"/>
                    <a:pt x="80" y="47"/>
                  </a:cubicBezTo>
                  <a:cubicBezTo>
                    <a:pt x="82" y="52"/>
                    <a:pt x="84" y="57"/>
                    <a:pt x="86" y="62"/>
                  </a:cubicBezTo>
                  <a:cubicBezTo>
                    <a:pt x="83" y="64"/>
                    <a:pt x="80" y="66"/>
                    <a:pt x="77" y="68"/>
                  </a:cubicBezTo>
                  <a:close/>
                  <a:moveTo>
                    <a:pt x="72" y="71"/>
                  </a:moveTo>
                  <a:cubicBezTo>
                    <a:pt x="72" y="71"/>
                    <a:pt x="71" y="72"/>
                    <a:pt x="71" y="72"/>
                  </a:cubicBezTo>
                  <a:cubicBezTo>
                    <a:pt x="69" y="73"/>
                    <a:pt x="68" y="74"/>
                    <a:pt x="66" y="75"/>
                  </a:cubicBezTo>
                  <a:cubicBezTo>
                    <a:pt x="67" y="73"/>
                    <a:pt x="68" y="71"/>
                    <a:pt x="68" y="70"/>
                  </a:cubicBezTo>
                  <a:cubicBezTo>
                    <a:pt x="70" y="70"/>
                    <a:pt x="71" y="70"/>
                    <a:pt x="72" y="71"/>
                  </a:cubicBezTo>
                  <a:close/>
                  <a:moveTo>
                    <a:pt x="62" y="77"/>
                  </a:moveTo>
                  <a:cubicBezTo>
                    <a:pt x="61" y="79"/>
                    <a:pt x="59" y="80"/>
                    <a:pt x="57" y="81"/>
                  </a:cubicBezTo>
                  <a:cubicBezTo>
                    <a:pt x="56" y="76"/>
                    <a:pt x="55" y="71"/>
                    <a:pt x="54" y="66"/>
                  </a:cubicBezTo>
                  <a:cubicBezTo>
                    <a:pt x="58" y="67"/>
                    <a:pt x="62" y="68"/>
                    <a:pt x="66" y="69"/>
                  </a:cubicBezTo>
                  <a:cubicBezTo>
                    <a:pt x="64" y="72"/>
                    <a:pt x="63" y="75"/>
                    <a:pt x="62" y="77"/>
                  </a:cubicBezTo>
                  <a:close/>
                  <a:moveTo>
                    <a:pt x="60" y="84"/>
                  </a:moveTo>
                  <a:cubicBezTo>
                    <a:pt x="59" y="85"/>
                    <a:pt x="59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4"/>
                    <a:pt x="59" y="84"/>
                    <a:pt x="60" y="84"/>
                  </a:cubicBezTo>
                  <a:close/>
                  <a:moveTo>
                    <a:pt x="57" y="90"/>
                  </a:moveTo>
                  <a:cubicBezTo>
                    <a:pt x="56" y="93"/>
                    <a:pt x="55" y="96"/>
                    <a:pt x="54" y="99"/>
                  </a:cubicBezTo>
                  <a:cubicBezTo>
                    <a:pt x="51" y="98"/>
                    <a:pt x="48" y="96"/>
                    <a:pt x="45" y="95"/>
                  </a:cubicBezTo>
                  <a:cubicBezTo>
                    <a:pt x="48" y="92"/>
                    <a:pt x="52" y="89"/>
                    <a:pt x="56" y="86"/>
                  </a:cubicBezTo>
                  <a:cubicBezTo>
                    <a:pt x="57" y="88"/>
                    <a:pt x="57" y="89"/>
                    <a:pt x="57" y="90"/>
                  </a:cubicBezTo>
                  <a:close/>
                  <a:moveTo>
                    <a:pt x="59" y="96"/>
                  </a:moveTo>
                  <a:cubicBezTo>
                    <a:pt x="60" y="98"/>
                    <a:pt x="60" y="100"/>
                    <a:pt x="61" y="102"/>
                  </a:cubicBezTo>
                  <a:cubicBezTo>
                    <a:pt x="60" y="101"/>
                    <a:pt x="59" y="101"/>
                    <a:pt x="58" y="101"/>
                  </a:cubicBezTo>
                  <a:cubicBezTo>
                    <a:pt x="58" y="99"/>
                    <a:pt x="58" y="97"/>
                    <a:pt x="59" y="96"/>
                  </a:cubicBezTo>
                  <a:close/>
                  <a:moveTo>
                    <a:pt x="62" y="105"/>
                  </a:moveTo>
                  <a:cubicBezTo>
                    <a:pt x="64" y="110"/>
                    <a:pt x="65" y="114"/>
                    <a:pt x="67" y="118"/>
                  </a:cubicBezTo>
                  <a:cubicBezTo>
                    <a:pt x="62" y="121"/>
                    <a:pt x="57" y="123"/>
                    <a:pt x="52" y="125"/>
                  </a:cubicBezTo>
                  <a:cubicBezTo>
                    <a:pt x="53" y="119"/>
                    <a:pt x="55" y="111"/>
                    <a:pt x="57" y="103"/>
                  </a:cubicBezTo>
                  <a:cubicBezTo>
                    <a:pt x="59" y="104"/>
                    <a:pt x="60" y="105"/>
                    <a:pt x="62" y="105"/>
                  </a:cubicBezTo>
                  <a:close/>
                  <a:moveTo>
                    <a:pt x="66" y="107"/>
                  </a:moveTo>
                  <a:cubicBezTo>
                    <a:pt x="68" y="108"/>
                    <a:pt x="70" y="108"/>
                    <a:pt x="73" y="109"/>
                  </a:cubicBezTo>
                  <a:cubicBezTo>
                    <a:pt x="75" y="110"/>
                    <a:pt x="77" y="110"/>
                    <a:pt x="79" y="111"/>
                  </a:cubicBezTo>
                  <a:cubicBezTo>
                    <a:pt x="76" y="113"/>
                    <a:pt x="73" y="115"/>
                    <a:pt x="70" y="116"/>
                  </a:cubicBezTo>
                  <a:cubicBezTo>
                    <a:pt x="68" y="113"/>
                    <a:pt x="67" y="110"/>
                    <a:pt x="66" y="107"/>
                  </a:cubicBezTo>
                  <a:close/>
                  <a:moveTo>
                    <a:pt x="82" y="112"/>
                  </a:moveTo>
                  <a:cubicBezTo>
                    <a:pt x="84" y="113"/>
                    <a:pt x="85" y="113"/>
                    <a:pt x="86" y="114"/>
                  </a:cubicBezTo>
                  <a:cubicBezTo>
                    <a:pt x="83" y="120"/>
                    <a:pt x="80" y="127"/>
                    <a:pt x="77" y="132"/>
                  </a:cubicBezTo>
                  <a:cubicBezTo>
                    <a:pt x="75" y="128"/>
                    <a:pt x="73" y="124"/>
                    <a:pt x="71" y="119"/>
                  </a:cubicBezTo>
                  <a:cubicBezTo>
                    <a:pt x="75" y="117"/>
                    <a:pt x="78" y="115"/>
                    <a:pt x="82" y="112"/>
                  </a:cubicBezTo>
                  <a:close/>
                  <a:moveTo>
                    <a:pt x="86" y="110"/>
                  </a:moveTo>
                  <a:cubicBezTo>
                    <a:pt x="87" y="109"/>
                    <a:pt x="88" y="109"/>
                    <a:pt x="89" y="108"/>
                  </a:cubicBezTo>
                  <a:cubicBezTo>
                    <a:pt x="88" y="109"/>
                    <a:pt x="88" y="110"/>
                    <a:pt x="88" y="110"/>
                  </a:cubicBezTo>
                  <a:cubicBezTo>
                    <a:pt x="87" y="110"/>
                    <a:pt x="87" y="110"/>
                    <a:pt x="86" y="110"/>
                  </a:cubicBezTo>
                  <a:close/>
                  <a:moveTo>
                    <a:pt x="95" y="104"/>
                  </a:moveTo>
                  <a:cubicBezTo>
                    <a:pt x="96" y="104"/>
                    <a:pt x="97" y="103"/>
                    <a:pt x="99" y="102"/>
                  </a:cubicBezTo>
                  <a:cubicBezTo>
                    <a:pt x="100" y="106"/>
                    <a:pt x="101" y="110"/>
                    <a:pt x="102" y="113"/>
                  </a:cubicBezTo>
                  <a:cubicBezTo>
                    <a:pt x="99" y="113"/>
                    <a:pt x="95" y="112"/>
                    <a:pt x="92" y="111"/>
                  </a:cubicBezTo>
                  <a:cubicBezTo>
                    <a:pt x="93" y="109"/>
                    <a:pt x="94" y="107"/>
                    <a:pt x="95" y="104"/>
                  </a:cubicBezTo>
                  <a:close/>
                  <a:moveTo>
                    <a:pt x="97" y="99"/>
                  </a:moveTo>
                  <a:cubicBezTo>
                    <a:pt x="97" y="99"/>
                    <a:pt x="97" y="98"/>
                    <a:pt x="98" y="98"/>
                  </a:cubicBezTo>
                  <a:cubicBezTo>
                    <a:pt x="98" y="98"/>
                    <a:pt x="98" y="98"/>
                    <a:pt x="98" y="99"/>
                  </a:cubicBezTo>
                  <a:cubicBezTo>
                    <a:pt x="98" y="99"/>
                    <a:pt x="97" y="99"/>
                    <a:pt x="97" y="99"/>
                  </a:cubicBezTo>
                  <a:close/>
                  <a:moveTo>
                    <a:pt x="100" y="92"/>
                  </a:moveTo>
                  <a:cubicBezTo>
                    <a:pt x="101" y="88"/>
                    <a:pt x="102" y="85"/>
                    <a:pt x="104" y="82"/>
                  </a:cubicBezTo>
                  <a:cubicBezTo>
                    <a:pt x="107" y="83"/>
                    <a:pt x="111" y="85"/>
                    <a:pt x="114" y="86"/>
                  </a:cubicBezTo>
                  <a:cubicBezTo>
                    <a:pt x="110" y="90"/>
                    <a:pt x="106" y="93"/>
                    <a:pt x="101" y="96"/>
                  </a:cubicBezTo>
                  <a:cubicBezTo>
                    <a:pt x="101" y="95"/>
                    <a:pt x="100" y="93"/>
                    <a:pt x="100" y="92"/>
                  </a:cubicBezTo>
                  <a:close/>
                  <a:moveTo>
                    <a:pt x="107" y="18"/>
                  </a:moveTo>
                  <a:cubicBezTo>
                    <a:pt x="111" y="19"/>
                    <a:pt x="112" y="32"/>
                    <a:pt x="108" y="51"/>
                  </a:cubicBezTo>
                  <a:cubicBezTo>
                    <a:pt x="102" y="54"/>
                    <a:pt x="96" y="57"/>
                    <a:pt x="90" y="60"/>
                  </a:cubicBezTo>
                  <a:cubicBezTo>
                    <a:pt x="87" y="54"/>
                    <a:pt x="85" y="48"/>
                    <a:pt x="82" y="43"/>
                  </a:cubicBezTo>
                  <a:cubicBezTo>
                    <a:pt x="93" y="25"/>
                    <a:pt x="103" y="16"/>
                    <a:pt x="107" y="18"/>
                  </a:cubicBezTo>
                  <a:close/>
                  <a:moveTo>
                    <a:pt x="52" y="5"/>
                  </a:moveTo>
                  <a:cubicBezTo>
                    <a:pt x="56" y="4"/>
                    <a:pt x="67" y="18"/>
                    <a:pt x="78" y="44"/>
                  </a:cubicBezTo>
                  <a:cubicBezTo>
                    <a:pt x="75" y="50"/>
                    <a:pt x="71" y="58"/>
                    <a:pt x="67" y="65"/>
                  </a:cubicBezTo>
                  <a:cubicBezTo>
                    <a:pt x="62" y="64"/>
                    <a:pt x="57" y="63"/>
                    <a:pt x="53" y="62"/>
                  </a:cubicBezTo>
                  <a:cubicBezTo>
                    <a:pt x="45" y="28"/>
                    <a:pt x="47" y="7"/>
                    <a:pt x="52" y="5"/>
                  </a:cubicBezTo>
                  <a:close/>
                  <a:moveTo>
                    <a:pt x="8" y="66"/>
                  </a:moveTo>
                  <a:cubicBezTo>
                    <a:pt x="10" y="62"/>
                    <a:pt x="26" y="61"/>
                    <a:pt x="51" y="65"/>
                  </a:cubicBezTo>
                  <a:cubicBezTo>
                    <a:pt x="52" y="71"/>
                    <a:pt x="53" y="77"/>
                    <a:pt x="55" y="82"/>
                  </a:cubicBezTo>
                  <a:cubicBezTo>
                    <a:pt x="50" y="86"/>
                    <a:pt x="45" y="89"/>
                    <a:pt x="41" y="93"/>
                  </a:cubicBezTo>
                  <a:cubicBezTo>
                    <a:pt x="18" y="82"/>
                    <a:pt x="7" y="70"/>
                    <a:pt x="8" y="66"/>
                  </a:cubicBezTo>
                  <a:close/>
                  <a:moveTo>
                    <a:pt x="7" y="137"/>
                  </a:moveTo>
                  <a:cubicBezTo>
                    <a:pt x="4" y="133"/>
                    <a:pt x="17" y="117"/>
                    <a:pt x="42" y="97"/>
                  </a:cubicBezTo>
                  <a:cubicBezTo>
                    <a:pt x="46" y="99"/>
                    <a:pt x="50" y="100"/>
                    <a:pt x="53" y="102"/>
                  </a:cubicBezTo>
                  <a:cubicBezTo>
                    <a:pt x="51" y="111"/>
                    <a:pt x="48" y="120"/>
                    <a:pt x="47" y="128"/>
                  </a:cubicBezTo>
                  <a:cubicBezTo>
                    <a:pt x="24" y="138"/>
                    <a:pt x="9" y="140"/>
                    <a:pt x="7" y="137"/>
                  </a:cubicBezTo>
                  <a:close/>
                  <a:moveTo>
                    <a:pt x="55" y="157"/>
                  </a:moveTo>
                  <a:cubicBezTo>
                    <a:pt x="52" y="156"/>
                    <a:pt x="50" y="145"/>
                    <a:pt x="52" y="129"/>
                  </a:cubicBezTo>
                  <a:cubicBezTo>
                    <a:pt x="57" y="126"/>
                    <a:pt x="62" y="124"/>
                    <a:pt x="68" y="121"/>
                  </a:cubicBezTo>
                  <a:cubicBezTo>
                    <a:pt x="70" y="126"/>
                    <a:pt x="72" y="132"/>
                    <a:pt x="74" y="137"/>
                  </a:cubicBezTo>
                  <a:cubicBezTo>
                    <a:pt x="66" y="151"/>
                    <a:pt x="58" y="159"/>
                    <a:pt x="55" y="157"/>
                  </a:cubicBezTo>
                  <a:close/>
                  <a:moveTo>
                    <a:pt x="107" y="173"/>
                  </a:moveTo>
                  <a:cubicBezTo>
                    <a:pt x="103" y="174"/>
                    <a:pt x="91" y="160"/>
                    <a:pt x="79" y="136"/>
                  </a:cubicBezTo>
                  <a:cubicBezTo>
                    <a:pt x="83" y="129"/>
                    <a:pt x="86" y="122"/>
                    <a:pt x="90" y="115"/>
                  </a:cubicBezTo>
                  <a:cubicBezTo>
                    <a:pt x="94" y="116"/>
                    <a:pt x="99" y="117"/>
                    <a:pt x="103" y="118"/>
                  </a:cubicBezTo>
                  <a:cubicBezTo>
                    <a:pt x="111" y="150"/>
                    <a:pt x="112" y="171"/>
                    <a:pt x="107" y="173"/>
                  </a:cubicBezTo>
                  <a:close/>
                  <a:moveTo>
                    <a:pt x="150" y="112"/>
                  </a:moveTo>
                  <a:cubicBezTo>
                    <a:pt x="149" y="116"/>
                    <a:pt x="131" y="118"/>
                    <a:pt x="106" y="114"/>
                  </a:cubicBezTo>
                  <a:cubicBezTo>
                    <a:pt x="105" y="109"/>
                    <a:pt x="104" y="104"/>
                    <a:pt x="102" y="100"/>
                  </a:cubicBezTo>
                  <a:cubicBezTo>
                    <a:pt x="108" y="96"/>
                    <a:pt x="113" y="92"/>
                    <a:pt x="118" y="88"/>
                  </a:cubicBezTo>
                  <a:cubicBezTo>
                    <a:pt x="140" y="98"/>
                    <a:pt x="152" y="107"/>
                    <a:pt x="150" y="112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0"/>
            <p:cNvSpPr/>
            <p:nvPr/>
          </p:nvSpPr>
          <p:spPr>
            <a:xfrm>
              <a:off x="3791160" y="1255680"/>
              <a:ext cx="420480" cy="695520"/>
            </a:xfrm>
            <a:custGeom>
              <a:rect b="b" l="l" r="r" t="t"/>
              <a:pathLst>
                <a:path extrusionOk="0" h="164" w="99">
                  <a:moveTo>
                    <a:pt x="85" y="104"/>
                  </a:moveTo>
                  <a:cubicBezTo>
                    <a:pt x="69" y="108"/>
                    <a:pt x="55" y="125"/>
                    <a:pt x="37" y="124"/>
                  </a:cubicBezTo>
                  <a:cubicBezTo>
                    <a:pt x="28" y="124"/>
                    <a:pt x="27" y="110"/>
                    <a:pt x="26" y="104"/>
                  </a:cubicBezTo>
                  <a:cubicBezTo>
                    <a:pt x="25" y="100"/>
                    <a:pt x="25" y="96"/>
                    <a:pt x="25" y="91"/>
                  </a:cubicBezTo>
                  <a:cubicBezTo>
                    <a:pt x="33" y="89"/>
                    <a:pt x="41" y="86"/>
                    <a:pt x="48" y="84"/>
                  </a:cubicBezTo>
                  <a:cubicBezTo>
                    <a:pt x="59" y="80"/>
                    <a:pt x="73" y="79"/>
                    <a:pt x="80" y="69"/>
                  </a:cubicBezTo>
                  <a:cubicBezTo>
                    <a:pt x="82" y="65"/>
                    <a:pt x="80" y="60"/>
                    <a:pt x="77" y="59"/>
                  </a:cubicBezTo>
                  <a:cubicBezTo>
                    <a:pt x="65" y="55"/>
                    <a:pt x="53" y="62"/>
                    <a:pt x="42" y="66"/>
                  </a:cubicBezTo>
                  <a:cubicBezTo>
                    <a:pt x="36" y="68"/>
                    <a:pt x="30" y="70"/>
                    <a:pt x="24" y="73"/>
                  </a:cubicBezTo>
                  <a:cubicBezTo>
                    <a:pt x="24" y="59"/>
                    <a:pt x="24" y="44"/>
                    <a:pt x="19" y="32"/>
                  </a:cubicBezTo>
                  <a:cubicBezTo>
                    <a:pt x="31" y="30"/>
                    <a:pt x="42" y="28"/>
                    <a:pt x="53" y="27"/>
                  </a:cubicBezTo>
                  <a:cubicBezTo>
                    <a:pt x="65" y="25"/>
                    <a:pt x="76" y="25"/>
                    <a:pt x="84" y="16"/>
                  </a:cubicBezTo>
                  <a:cubicBezTo>
                    <a:pt x="87" y="12"/>
                    <a:pt x="84" y="7"/>
                    <a:pt x="80" y="5"/>
                  </a:cubicBezTo>
                  <a:cubicBezTo>
                    <a:pt x="70" y="0"/>
                    <a:pt x="56" y="5"/>
                    <a:pt x="45" y="7"/>
                  </a:cubicBezTo>
                  <a:cubicBezTo>
                    <a:pt x="33" y="9"/>
                    <a:pt x="20" y="12"/>
                    <a:pt x="9" y="18"/>
                  </a:cubicBezTo>
                  <a:cubicBezTo>
                    <a:pt x="6" y="19"/>
                    <a:pt x="5" y="21"/>
                    <a:pt x="5" y="24"/>
                  </a:cubicBezTo>
                  <a:cubicBezTo>
                    <a:pt x="0" y="40"/>
                    <a:pt x="2" y="58"/>
                    <a:pt x="2" y="75"/>
                  </a:cubicBezTo>
                  <a:cubicBezTo>
                    <a:pt x="2" y="92"/>
                    <a:pt x="2" y="108"/>
                    <a:pt x="8" y="124"/>
                  </a:cubicBezTo>
                  <a:cubicBezTo>
                    <a:pt x="21" y="164"/>
                    <a:pt x="77" y="143"/>
                    <a:pt x="94" y="118"/>
                  </a:cubicBezTo>
                  <a:cubicBezTo>
                    <a:pt x="99" y="112"/>
                    <a:pt x="93" y="102"/>
                    <a:pt x="85" y="10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0"/>
            <p:cNvSpPr/>
            <p:nvPr/>
          </p:nvSpPr>
          <p:spPr>
            <a:xfrm>
              <a:off x="4160880" y="1489320"/>
              <a:ext cx="172800" cy="83880"/>
            </a:xfrm>
            <a:custGeom>
              <a:rect b="b" l="l" r="r" t="t"/>
              <a:pathLst>
                <a:path extrusionOk="0" h="20" w="41">
                  <a:moveTo>
                    <a:pt x="31" y="0"/>
                  </a:moveTo>
                  <a:cubicBezTo>
                    <a:pt x="26" y="0"/>
                    <a:pt x="0" y="6"/>
                    <a:pt x="7" y="16"/>
                  </a:cubicBezTo>
                  <a:cubicBezTo>
                    <a:pt x="10" y="20"/>
                    <a:pt x="15" y="19"/>
                    <a:pt x="19" y="18"/>
                  </a:cubicBezTo>
                  <a:cubicBezTo>
                    <a:pt x="24" y="18"/>
                    <a:pt x="30" y="17"/>
                    <a:pt x="34" y="15"/>
                  </a:cubicBezTo>
                  <a:cubicBezTo>
                    <a:pt x="41" y="11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0"/>
            <p:cNvSpPr/>
            <p:nvPr/>
          </p:nvSpPr>
          <p:spPr>
            <a:xfrm>
              <a:off x="4194360" y="1573560"/>
              <a:ext cx="131760" cy="98280"/>
            </a:xfrm>
            <a:custGeom>
              <a:rect b="b" l="l" r="r" t="t"/>
              <a:pathLst>
                <a:path extrusionOk="0" h="23" w="31">
                  <a:moveTo>
                    <a:pt x="27" y="2"/>
                  </a:moveTo>
                  <a:cubicBezTo>
                    <a:pt x="19" y="0"/>
                    <a:pt x="13" y="7"/>
                    <a:pt x="6" y="9"/>
                  </a:cubicBezTo>
                  <a:cubicBezTo>
                    <a:pt x="3" y="10"/>
                    <a:pt x="0" y="13"/>
                    <a:pt x="1" y="17"/>
                  </a:cubicBezTo>
                  <a:cubicBezTo>
                    <a:pt x="1" y="20"/>
                    <a:pt x="5" y="23"/>
                    <a:pt x="8" y="22"/>
                  </a:cubicBezTo>
                  <a:cubicBezTo>
                    <a:pt x="16" y="21"/>
                    <a:pt x="30" y="17"/>
                    <a:pt x="31" y="8"/>
                  </a:cubicBezTo>
                  <a:cubicBezTo>
                    <a:pt x="31" y="6"/>
                    <a:pt x="29" y="3"/>
                    <a:pt x="27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0"/>
            <p:cNvSpPr/>
            <p:nvPr/>
          </p:nvSpPr>
          <p:spPr>
            <a:xfrm>
              <a:off x="4338720" y="1357560"/>
              <a:ext cx="398520" cy="352440"/>
            </a:xfrm>
            <a:custGeom>
              <a:rect b="b" l="l" r="r" t="t"/>
              <a:pathLst>
                <a:path extrusionOk="0" h="83" w="94">
                  <a:moveTo>
                    <a:pt x="62" y="5"/>
                  </a:moveTo>
                  <a:cubicBezTo>
                    <a:pt x="54" y="6"/>
                    <a:pt x="48" y="12"/>
                    <a:pt x="44" y="19"/>
                  </a:cubicBezTo>
                  <a:cubicBezTo>
                    <a:pt x="38" y="14"/>
                    <a:pt x="31" y="11"/>
                    <a:pt x="24" y="15"/>
                  </a:cubicBezTo>
                  <a:cubicBezTo>
                    <a:pt x="1" y="26"/>
                    <a:pt x="0" y="54"/>
                    <a:pt x="4" y="76"/>
                  </a:cubicBezTo>
                  <a:cubicBezTo>
                    <a:pt x="6" y="83"/>
                    <a:pt x="16" y="81"/>
                    <a:pt x="15" y="74"/>
                  </a:cubicBezTo>
                  <a:cubicBezTo>
                    <a:pt x="14" y="62"/>
                    <a:pt x="15" y="39"/>
                    <a:pt x="27" y="32"/>
                  </a:cubicBezTo>
                  <a:cubicBezTo>
                    <a:pt x="27" y="32"/>
                    <a:pt x="28" y="32"/>
                    <a:pt x="29" y="32"/>
                  </a:cubicBezTo>
                  <a:cubicBezTo>
                    <a:pt x="30" y="33"/>
                    <a:pt x="31" y="36"/>
                    <a:pt x="32" y="37"/>
                  </a:cubicBezTo>
                  <a:cubicBezTo>
                    <a:pt x="35" y="42"/>
                    <a:pt x="36" y="47"/>
                    <a:pt x="36" y="53"/>
                  </a:cubicBezTo>
                  <a:cubicBezTo>
                    <a:pt x="36" y="60"/>
                    <a:pt x="37" y="66"/>
                    <a:pt x="37" y="70"/>
                  </a:cubicBezTo>
                  <a:cubicBezTo>
                    <a:pt x="39" y="81"/>
                    <a:pt x="55" y="80"/>
                    <a:pt x="56" y="69"/>
                  </a:cubicBezTo>
                  <a:cubicBezTo>
                    <a:pt x="57" y="60"/>
                    <a:pt x="57" y="50"/>
                    <a:pt x="55" y="40"/>
                  </a:cubicBezTo>
                  <a:cubicBezTo>
                    <a:pt x="56" y="33"/>
                    <a:pt x="58" y="26"/>
                    <a:pt x="64" y="22"/>
                  </a:cubicBezTo>
                  <a:cubicBezTo>
                    <a:pt x="72" y="18"/>
                    <a:pt x="71" y="60"/>
                    <a:pt x="72" y="64"/>
                  </a:cubicBezTo>
                  <a:cubicBezTo>
                    <a:pt x="74" y="71"/>
                    <a:pt x="83" y="71"/>
                    <a:pt x="86" y="65"/>
                  </a:cubicBezTo>
                  <a:cubicBezTo>
                    <a:pt x="94" y="48"/>
                    <a:pt x="91" y="0"/>
                    <a:pt x="62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0"/>
            <p:cNvSpPr/>
            <p:nvPr/>
          </p:nvSpPr>
          <p:spPr>
            <a:xfrm>
              <a:off x="4704120" y="1281240"/>
              <a:ext cx="330120" cy="304920"/>
            </a:xfrm>
            <a:custGeom>
              <a:rect b="b" l="l" r="r" t="t"/>
              <a:pathLst>
                <a:path extrusionOk="0" h="72" w="78">
                  <a:moveTo>
                    <a:pt x="69" y="38"/>
                  </a:moveTo>
                  <a:cubicBezTo>
                    <a:pt x="59" y="41"/>
                    <a:pt x="52" y="49"/>
                    <a:pt x="42" y="51"/>
                  </a:cubicBezTo>
                  <a:cubicBezTo>
                    <a:pt x="38" y="51"/>
                    <a:pt x="33" y="49"/>
                    <a:pt x="31" y="46"/>
                  </a:cubicBezTo>
                  <a:cubicBezTo>
                    <a:pt x="28" y="41"/>
                    <a:pt x="28" y="36"/>
                    <a:pt x="31" y="30"/>
                  </a:cubicBezTo>
                  <a:cubicBezTo>
                    <a:pt x="34" y="23"/>
                    <a:pt x="43" y="17"/>
                    <a:pt x="50" y="12"/>
                  </a:cubicBezTo>
                  <a:cubicBezTo>
                    <a:pt x="53" y="9"/>
                    <a:pt x="51" y="3"/>
                    <a:pt x="46" y="2"/>
                  </a:cubicBezTo>
                  <a:cubicBezTo>
                    <a:pt x="19" y="0"/>
                    <a:pt x="0" y="31"/>
                    <a:pt x="12" y="55"/>
                  </a:cubicBezTo>
                  <a:cubicBezTo>
                    <a:pt x="18" y="65"/>
                    <a:pt x="29" y="72"/>
                    <a:pt x="41" y="72"/>
                  </a:cubicBezTo>
                  <a:cubicBezTo>
                    <a:pt x="55" y="72"/>
                    <a:pt x="74" y="63"/>
                    <a:pt x="77" y="48"/>
                  </a:cubicBezTo>
                  <a:cubicBezTo>
                    <a:pt x="78" y="43"/>
                    <a:pt x="75" y="36"/>
                    <a:pt x="69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0"/>
            <p:cNvSpPr/>
            <p:nvPr/>
          </p:nvSpPr>
          <p:spPr>
            <a:xfrm>
              <a:off x="4894560" y="1047600"/>
              <a:ext cx="284040" cy="245880"/>
            </a:xfrm>
            <a:custGeom>
              <a:rect b="b" l="l" r="r" t="t"/>
              <a:pathLst>
                <a:path extrusionOk="0" h="58" w="67">
                  <a:moveTo>
                    <a:pt x="57" y="37"/>
                  </a:moveTo>
                  <a:cubicBezTo>
                    <a:pt x="52" y="36"/>
                    <a:pt x="46" y="36"/>
                    <a:pt x="40" y="36"/>
                  </a:cubicBezTo>
                  <a:cubicBezTo>
                    <a:pt x="43" y="29"/>
                    <a:pt x="44" y="20"/>
                    <a:pt x="38" y="13"/>
                  </a:cubicBezTo>
                  <a:cubicBezTo>
                    <a:pt x="28" y="0"/>
                    <a:pt x="10" y="10"/>
                    <a:pt x="3" y="20"/>
                  </a:cubicBezTo>
                  <a:cubicBezTo>
                    <a:pt x="0" y="23"/>
                    <a:pt x="5" y="26"/>
                    <a:pt x="8" y="25"/>
                  </a:cubicBezTo>
                  <a:cubicBezTo>
                    <a:pt x="11" y="24"/>
                    <a:pt x="23" y="19"/>
                    <a:pt x="23" y="23"/>
                  </a:cubicBezTo>
                  <a:cubicBezTo>
                    <a:pt x="23" y="29"/>
                    <a:pt x="17" y="35"/>
                    <a:pt x="13" y="39"/>
                  </a:cubicBezTo>
                  <a:cubicBezTo>
                    <a:pt x="6" y="46"/>
                    <a:pt x="11" y="56"/>
                    <a:pt x="21" y="56"/>
                  </a:cubicBezTo>
                  <a:cubicBezTo>
                    <a:pt x="33" y="55"/>
                    <a:pt x="49" y="58"/>
                    <a:pt x="60" y="52"/>
                  </a:cubicBezTo>
                  <a:cubicBezTo>
                    <a:pt x="67" y="48"/>
                    <a:pt x="65" y="39"/>
                    <a:pt x="57" y="3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0"/>
            <p:cNvSpPr/>
            <p:nvPr/>
          </p:nvSpPr>
          <p:spPr>
            <a:xfrm>
              <a:off x="3740400" y="448920"/>
              <a:ext cx="496800" cy="619200"/>
            </a:xfrm>
            <a:custGeom>
              <a:rect b="b" l="l" r="r" t="t"/>
              <a:pathLst>
                <a:path extrusionOk="0" h="146" w="117">
                  <a:moveTo>
                    <a:pt x="88" y="38"/>
                  </a:moveTo>
                  <a:cubicBezTo>
                    <a:pt x="70" y="37"/>
                    <a:pt x="52" y="48"/>
                    <a:pt x="39" y="60"/>
                  </a:cubicBezTo>
                  <a:cubicBezTo>
                    <a:pt x="39" y="61"/>
                    <a:pt x="38" y="62"/>
                    <a:pt x="38" y="63"/>
                  </a:cubicBezTo>
                  <a:cubicBezTo>
                    <a:pt x="37" y="63"/>
                    <a:pt x="37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4" y="65"/>
                    <a:pt x="33" y="63"/>
                    <a:pt x="34" y="61"/>
                  </a:cubicBezTo>
                  <a:cubicBezTo>
                    <a:pt x="34" y="60"/>
                    <a:pt x="35" y="59"/>
                    <a:pt x="36" y="58"/>
                  </a:cubicBezTo>
                  <a:cubicBezTo>
                    <a:pt x="38" y="50"/>
                    <a:pt x="42" y="41"/>
                    <a:pt x="43" y="32"/>
                  </a:cubicBezTo>
                  <a:cubicBezTo>
                    <a:pt x="44" y="23"/>
                    <a:pt x="42" y="0"/>
                    <a:pt x="27" y="9"/>
                  </a:cubicBezTo>
                  <a:cubicBezTo>
                    <a:pt x="13" y="17"/>
                    <a:pt x="8" y="40"/>
                    <a:pt x="5" y="55"/>
                  </a:cubicBezTo>
                  <a:cubicBezTo>
                    <a:pt x="2" y="70"/>
                    <a:pt x="0" y="85"/>
                    <a:pt x="0" y="100"/>
                  </a:cubicBezTo>
                  <a:cubicBezTo>
                    <a:pt x="0" y="117"/>
                    <a:pt x="2" y="132"/>
                    <a:pt x="5" y="146"/>
                  </a:cubicBezTo>
                  <a:cubicBezTo>
                    <a:pt x="30" y="127"/>
                    <a:pt x="53" y="107"/>
                    <a:pt x="75" y="84"/>
                  </a:cubicBezTo>
                  <a:cubicBezTo>
                    <a:pt x="81" y="77"/>
                    <a:pt x="117" y="39"/>
                    <a:pt x="88" y="38"/>
                  </a:cubicBezTo>
                  <a:close/>
                </a:path>
              </a:pathLst>
            </a:custGeom>
            <a:solidFill>
              <a:srgbClr val="E943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0"/>
            <p:cNvSpPr/>
            <p:nvPr/>
          </p:nvSpPr>
          <p:spPr>
            <a:xfrm>
              <a:off x="3740400" y="779400"/>
              <a:ext cx="339480" cy="288720"/>
            </a:xfrm>
            <a:custGeom>
              <a:rect b="b" l="l" r="r" t="t"/>
              <a:pathLst>
                <a:path extrusionOk="0" h="68" w="80">
                  <a:moveTo>
                    <a:pt x="12" y="34"/>
                  </a:moveTo>
                  <a:cubicBezTo>
                    <a:pt x="11" y="35"/>
                    <a:pt x="9" y="35"/>
                    <a:pt x="8" y="33"/>
                  </a:cubicBezTo>
                  <a:cubicBezTo>
                    <a:pt x="5" y="27"/>
                    <a:pt x="3" y="20"/>
                    <a:pt x="0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39"/>
                    <a:pt x="2" y="54"/>
                    <a:pt x="5" y="68"/>
                  </a:cubicBezTo>
                  <a:cubicBezTo>
                    <a:pt x="30" y="49"/>
                    <a:pt x="53" y="29"/>
                    <a:pt x="75" y="6"/>
                  </a:cubicBezTo>
                  <a:cubicBezTo>
                    <a:pt x="76" y="5"/>
                    <a:pt x="78" y="3"/>
                    <a:pt x="80" y="0"/>
                  </a:cubicBezTo>
                  <a:cubicBezTo>
                    <a:pt x="58" y="12"/>
                    <a:pt x="35" y="23"/>
                    <a:pt x="12" y="34"/>
                  </a:cubicBezTo>
                  <a:close/>
                </a:path>
              </a:pathLst>
            </a:custGeom>
            <a:solidFill>
              <a:srgbClr val="A52D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0"/>
            <p:cNvSpPr/>
            <p:nvPr/>
          </p:nvSpPr>
          <p:spPr>
            <a:xfrm>
              <a:off x="3706920" y="423720"/>
              <a:ext cx="530280" cy="704880"/>
            </a:xfrm>
            <a:custGeom>
              <a:rect b="b" l="l" r="r" t="t"/>
              <a:pathLst>
                <a:path extrusionOk="0" h="166" w="125">
                  <a:moveTo>
                    <a:pt x="97" y="38"/>
                  </a:moveTo>
                  <a:cubicBezTo>
                    <a:pt x="83" y="36"/>
                    <a:pt x="65" y="45"/>
                    <a:pt x="53" y="55"/>
                  </a:cubicBezTo>
                  <a:cubicBezTo>
                    <a:pt x="59" y="40"/>
                    <a:pt x="64" y="19"/>
                    <a:pt x="52" y="11"/>
                  </a:cubicBezTo>
                  <a:cubicBezTo>
                    <a:pt x="36" y="0"/>
                    <a:pt x="23" y="14"/>
                    <a:pt x="16" y="28"/>
                  </a:cubicBezTo>
                  <a:cubicBezTo>
                    <a:pt x="6" y="48"/>
                    <a:pt x="3" y="74"/>
                    <a:pt x="1" y="96"/>
                  </a:cubicBezTo>
                  <a:cubicBezTo>
                    <a:pt x="0" y="116"/>
                    <a:pt x="1" y="138"/>
                    <a:pt x="6" y="159"/>
                  </a:cubicBezTo>
                  <a:cubicBezTo>
                    <a:pt x="8" y="166"/>
                    <a:pt x="8" y="166"/>
                    <a:pt x="8" y="166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34" y="147"/>
                    <a:pt x="52" y="132"/>
                    <a:pt x="68" y="116"/>
                  </a:cubicBezTo>
                  <a:cubicBezTo>
                    <a:pt x="82" y="101"/>
                    <a:pt x="101" y="86"/>
                    <a:pt x="110" y="67"/>
                  </a:cubicBezTo>
                  <a:cubicBezTo>
                    <a:pt x="116" y="54"/>
                    <a:pt x="112" y="41"/>
                    <a:pt x="97" y="38"/>
                  </a:cubicBezTo>
                  <a:close/>
                  <a:moveTo>
                    <a:pt x="83" y="90"/>
                  </a:moveTo>
                  <a:cubicBezTo>
                    <a:pt x="61" y="113"/>
                    <a:pt x="38" y="133"/>
                    <a:pt x="13" y="152"/>
                  </a:cubicBezTo>
                  <a:cubicBezTo>
                    <a:pt x="10" y="138"/>
                    <a:pt x="8" y="123"/>
                    <a:pt x="8" y="106"/>
                  </a:cubicBezTo>
                  <a:cubicBezTo>
                    <a:pt x="8" y="91"/>
                    <a:pt x="10" y="76"/>
                    <a:pt x="13" y="61"/>
                  </a:cubicBezTo>
                  <a:cubicBezTo>
                    <a:pt x="16" y="46"/>
                    <a:pt x="21" y="23"/>
                    <a:pt x="35" y="15"/>
                  </a:cubicBezTo>
                  <a:cubicBezTo>
                    <a:pt x="50" y="6"/>
                    <a:pt x="52" y="29"/>
                    <a:pt x="51" y="38"/>
                  </a:cubicBezTo>
                  <a:cubicBezTo>
                    <a:pt x="50" y="47"/>
                    <a:pt x="46" y="56"/>
                    <a:pt x="44" y="64"/>
                  </a:cubicBezTo>
                  <a:cubicBezTo>
                    <a:pt x="43" y="65"/>
                    <a:pt x="42" y="66"/>
                    <a:pt x="42" y="67"/>
                  </a:cubicBezTo>
                  <a:cubicBezTo>
                    <a:pt x="41" y="69"/>
                    <a:pt x="42" y="71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5" y="69"/>
                    <a:pt x="45" y="69"/>
                    <a:pt x="46" y="69"/>
                  </a:cubicBezTo>
                  <a:cubicBezTo>
                    <a:pt x="46" y="68"/>
                    <a:pt x="47" y="67"/>
                    <a:pt x="47" y="66"/>
                  </a:cubicBezTo>
                  <a:cubicBezTo>
                    <a:pt x="60" y="54"/>
                    <a:pt x="78" y="43"/>
                    <a:pt x="96" y="44"/>
                  </a:cubicBezTo>
                  <a:cubicBezTo>
                    <a:pt x="125" y="45"/>
                    <a:pt x="89" y="83"/>
                    <a:pt x="83" y="9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0"/>
            <p:cNvSpPr/>
            <p:nvPr/>
          </p:nvSpPr>
          <p:spPr>
            <a:xfrm>
              <a:off x="3587760" y="580680"/>
              <a:ext cx="101520" cy="42840"/>
            </a:xfrm>
            <a:custGeom>
              <a:rect b="b" l="l" r="r" t="t"/>
              <a:pathLst>
                <a:path extrusionOk="0" h="10" w="24">
                  <a:moveTo>
                    <a:pt x="22" y="5"/>
                  </a:moveTo>
                  <a:cubicBezTo>
                    <a:pt x="19" y="3"/>
                    <a:pt x="16" y="3"/>
                    <a:pt x="13" y="2"/>
                  </a:cubicBezTo>
                  <a:cubicBezTo>
                    <a:pt x="10" y="2"/>
                    <a:pt x="6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7" y="7"/>
                    <a:pt x="16" y="10"/>
                    <a:pt x="22" y="9"/>
                  </a:cubicBezTo>
                  <a:cubicBezTo>
                    <a:pt x="24" y="8"/>
                    <a:pt x="24" y="5"/>
                    <a:pt x="22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0"/>
            <p:cNvSpPr/>
            <p:nvPr/>
          </p:nvSpPr>
          <p:spPr>
            <a:xfrm>
              <a:off x="3544920" y="814320"/>
              <a:ext cx="85680" cy="25200"/>
            </a:xfrm>
            <a:custGeom>
              <a:rect b="b" l="l" r="r" t="t"/>
              <a:pathLst>
                <a:path extrusionOk="0" h="6" w="20">
                  <a:moveTo>
                    <a:pt x="18" y="1"/>
                  </a:moveTo>
                  <a:cubicBezTo>
                    <a:pt x="16" y="0"/>
                    <a:pt x="12" y="0"/>
                    <a:pt x="9" y="0"/>
                  </a:cubicBezTo>
                  <a:cubicBezTo>
                    <a:pt x="7" y="0"/>
                    <a:pt x="4" y="1"/>
                    <a:pt x="2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3" y="5"/>
                    <a:pt x="6" y="5"/>
                    <a:pt x="8" y="5"/>
                  </a:cubicBezTo>
                  <a:cubicBezTo>
                    <a:pt x="11" y="5"/>
                    <a:pt x="15" y="6"/>
                    <a:pt x="18" y="5"/>
                  </a:cubicBezTo>
                  <a:cubicBezTo>
                    <a:pt x="19" y="4"/>
                    <a:pt x="20" y="2"/>
                    <a:pt x="1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0"/>
            <p:cNvSpPr/>
            <p:nvPr/>
          </p:nvSpPr>
          <p:spPr>
            <a:xfrm>
              <a:off x="3953160" y="1000080"/>
              <a:ext cx="33120" cy="110880"/>
            </a:xfrm>
            <a:custGeom>
              <a:rect b="b" l="l" r="r" t="t"/>
              <a:pathLst>
                <a:path extrusionOk="0" h="26" w="8">
                  <a:moveTo>
                    <a:pt x="7" y="14"/>
                  </a:moveTo>
                  <a:cubicBezTo>
                    <a:pt x="7" y="10"/>
                    <a:pt x="8" y="6"/>
                    <a:pt x="6" y="2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0" y="5"/>
                    <a:pt x="1" y="9"/>
                    <a:pt x="1" y="12"/>
                  </a:cubicBezTo>
                  <a:cubicBezTo>
                    <a:pt x="1" y="16"/>
                    <a:pt x="2" y="21"/>
                    <a:pt x="5" y="24"/>
                  </a:cubicBezTo>
                  <a:cubicBezTo>
                    <a:pt x="5" y="26"/>
                    <a:pt x="8" y="26"/>
                    <a:pt x="8" y="24"/>
                  </a:cubicBezTo>
                  <a:cubicBezTo>
                    <a:pt x="8" y="20"/>
                    <a:pt x="8" y="17"/>
                    <a:pt x="7" y="1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0"/>
            <p:cNvSpPr/>
            <p:nvPr/>
          </p:nvSpPr>
          <p:spPr>
            <a:xfrm>
              <a:off x="4131000" y="895320"/>
              <a:ext cx="71280" cy="63360"/>
            </a:xfrm>
            <a:custGeom>
              <a:rect b="b" l="l" r="r" t="t"/>
              <a:pathLst>
                <a:path extrusionOk="0" h="15" w="17">
                  <a:moveTo>
                    <a:pt x="16" y="12"/>
                  </a:moveTo>
                  <a:cubicBezTo>
                    <a:pt x="14" y="10"/>
                    <a:pt x="12" y="8"/>
                    <a:pt x="10" y="6"/>
                  </a:cubicBezTo>
                  <a:cubicBezTo>
                    <a:pt x="8" y="4"/>
                    <a:pt x="6" y="2"/>
                    <a:pt x="3" y="1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2" y="9"/>
                    <a:pt x="9" y="14"/>
                    <a:pt x="15" y="15"/>
                  </a:cubicBezTo>
                  <a:cubicBezTo>
                    <a:pt x="16" y="15"/>
                    <a:pt x="17" y="14"/>
                    <a:pt x="16" y="1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0"/>
            <p:cNvSpPr/>
            <p:nvPr/>
          </p:nvSpPr>
          <p:spPr>
            <a:xfrm>
              <a:off x="4249800" y="571320"/>
              <a:ext cx="126720" cy="42840"/>
            </a:xfrm>
            <a:custGeom>
              <a:rect b="b" l="l" r="r" t="t"/>
              <a:pathLst>
                <a:path extrusionOk="0" h="10" w="30">
                  <a:moveTo>
                    <a:pt x="27" y="4"/>
                  </a:moveTo>
                  <a:cubicBezTo>
                    <a:pt x="19" y="3"/>
                    <a:pt x="9" y="0"/>
                    <a:pt x="2" y="4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6" y="10"/>
                    <a:pt x="10" y="9"/>
                    <a:pt x="14" y="9"/>
                  </a:cubicBezTo>
                  <a:cubicBezTo>
                    <a:pt x="18" y="9"/>
                    <a:pt x="23" y="9"/>
                    <a:pt x="27" y="9"/>
                  </a:cubicBezTo>
                  <a:cubicBezTo>
                    <a:pt x="30" y="9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0"/>
            <p:cNvSpPr/>
            <p:nvPr/>
          </p:nvSpPr>
          <p:spPr>
            <a:xfrm>
              <a:off x="4240440" y="738000"/>
              <a:ext cx="50760" cy="25200"/>
            </a:xfrm>
            <a:custGeom>
              <a:rect b="b" l="l" r="r" t="t"/>
              <a:pathLst>
                <a:path extrusionOk="0" h="6" w="12">
                  <a:moveTo>
                    <a:pt x="9" y="2"/>
                  </a:moveTo>
                  <a:cubicBezTo>
                    <a:pt x="7" y="2"/>
                    <a:pt x="4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3" y="6"/>
                    <a:pt x="6" y="6"/>
                    <a:pt x="9" y="6"/>
                  </a:cubicBezTo>
                  <a:cubicBezTo>
                    <a:pt x="11" y="6"/>
                    <a:pt x="12" y="2"/>
                    <a:pt x="9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8" name="Google Shape;1448;p10"/>
          <p:cNvGrpSpPr/>
          <p:nvPr/>
        </p:nvGrpSpPr>
        <p:grpSpPr>
          <a:xfrm>
            <a:off x="6859304" y="824069"/>
            <a:ext cx="1378351" cy="1383062"/>
            <a:chOff x="6859304" y="824069"/>
            <a:chExt cx="1378351" cy="1383062"/>
          </a:xfrm>
        </p:grpSpPr>
        <p:sp>
          <p:nvSpPr>
            <p:cNvPr id="1449" name="Google Shape;1449;p10"/>
            <p:cNvSpPr/>
            <p:nvPr/>
          </p:nvSpPr>
          <p:spPr>
            <a:xfrm rot="-1971600">
              <a:off x="7045920" y="1469520"/>
              <a:ext cx="68400" cy="52200"/>
            </a:xfrm>
            <a:custGeom>
              <a:rect b="b" l="l" r="r" t="t"/>
              <a:pathLst>
                <a:path extrusionOk="0" h="20" w="26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0"/>
            <p:cNvSpPr/>
            <p:nvPr/>
          </p:nvSpPr>
          <p:spPr>
            <a:xfrm rot="-1971600">
              <a:off x="7019280" y="1360440"/>
              <a:ext cx="57960" cy="44280"/>
            </a:xfrm>
            <a:custGeom>
              <a:rect b="b" l="l" r="r" t="t"/>
              <a:pathLst>
                <a:path extrusionOk="0" h="17" w="22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0"/>
            <p:cNvSpPr/>
            <p:nvPr/>
          </p:nvSpPr>
          <p:spPr>
            <a:xfrm rot="-1971600">
              <a:off x="7177680" y="1719000"/>
              <a:ext cx="52200" cy="63720"/>
            </a:xfrm>
            <a:custGeom>
              <a:rect b="b" l="l" r="r" t="t"/>
              <a:pathLst>
                <a:path extrusionOk="0" h="24" w="20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0"/>
            <p:cNvSpPr/>
            <p:nvPr/>
          </p:nvSpPr>
          <p:spPr>
            <a:xfrm rot="-1971600">
              <a:off x="7242480" y="1860840"/>
              <a:ext cx="57960" cy="54720"/>
            </a:xfrm>
            <a:custGeom>
              <a:rect b="b" l="l" r="r" t="t"/>
              <a:pathLst>
                <a:path extrusionOk="0" h="21" w="22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0"/>
            <p:cNvSpPr/>
            <p:nvPr/>
          </p:nvSpPr>
          <p:spPr>
            <a:xfrm rot="-1971600">
              <a:off x="7115400" y="1590120"/>
              <a:ext cx="50040" cy="61560"/>
            </a:xfrm>
            <a:custGeom>
              <a:rect b="b" l="l" r="r" t="t"/>
              <a:pathLst>
                <a:path extrusionOk="0" h="23" w="19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0"/>
            <p:cNvSpPr/>
            <p:nvPr/>
          </p:nvSpPr>
          <p:spPr>
            <a:xfrm rot="-1971600">
              <a:off x="7299360" y="1974240"/>
              <a:ext cx="65880" cy="52200"/>
            </a:xfrm>
            <a:custGeom>
              <a:rect b="b" l="l" r="r" t="t"/>
              <a:pathLst>
                <a:path extrusionOk="0" h="20" w="25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0"/>
            <p:cNvSpPr/>
            <p:nvPr/>
          </p:nvSpPr>
          <p:spPr>
            <a:xfrm rot="-1971600">
              <a:off x="7144200" y="994680"/>
              <a:ext cx="866520" cy="974880"/>
            </a:xfrm>
            <a:custGeom>
              <a:rect b="b" l="l" r="r" t="t"/>
              <a:pathLst>
                <a:path extrusionOk="0" h="370" w="329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0"/>
            <p:cNvSpPr/>
            <p:nvPr/>
          </p:nvSpPr>
          <p:spPr>
            <a:xfrm rot="-1971600">
              <a:off x="7165800" y="1068120"/>
              <a:ext cx="719640" cy="938160"/>
            </a:xfrm>
            <a:custGeom>
              <a:rect b="b" l="l" r="r" t="t"/>
              <a:pathLst>
                <a:path extrusionOk="0" h="356" w="273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0"/>
            <p:cNvSpPr/>
            <p:nvPr/>
          </p:nvSpPr>
          <p:spPr>
            <a:xfrm rot="-1971600">
              <a:off x="7196760" y="1158480"/>
              <a:ext cx="563040" cy="287280"/>
            </a:xfrm>
            <a:custGeom>
              <a:rect b="b" l="l" r="r" t="t"/>
              <a:pathLst>
                <a:path extrusionOk="0" h="109" w="214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0"/>
            <p:cNvSpPr/>
            <p:nvPr/>
          </p:nvSpPr>
          <p:spPr>
            <a:xfrm rot="-1971600">
              <a:off x="7200000" y="1170000"/>
              <a:ext cx="520920" cy="287280"/>
            </a:xfrm>
            <a:custGeom>
              <a:rect b="b" l="l" r="r" t="t"/>
              <a:pathLst>
                <a:path extrusionOk="0" h="109" w="198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0"/>
            <p:cNvSpPr/>
            <p:nvPr/>
          </p:nvSpPr>
          <p:spPr>
            <a:xfrm rot="-1971600">
              <a:off x="7178400" y="1137960"/>
              <a:ext cx="603000" cy="339480"/>
            </a:xfrm>
            <a:custGeom>
              <a:rect b="b" l="l" r="r" t="t"/>
              <a:pathLst>
                <a:path extrusionOk="0" h="129" w="2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0"/>
            <p:cNvSpPr/>
            <p:nvPr/>
          </p:nvSpPr>
          <p:spPr>
            <a:xfrm rot="-1971600">
              <a:off x="7053120" y="1012320"/>
              <a:ext cx="990720" cy="1006560"/>
            </a:xfrm>
            <a:custGeom>
              <a:rect b="b" l="l" r="r" t="t"/>
              <a:pathLst>
                <a:path extrusionOk="0" h="382" w="376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0"/>
            <p:cNvSpPr/>
            <p:nvPr/>
          </p:nvSpPr>
          <p:spPr>
            <a:xfrm rot="-1971600">
              <a:off x="7430400" y="1968120"/>
              <a:ext cx="57960" cy="35280"/>
            </a:xfrm>
            <a:custGeom>
              <a:rect b="b" l="l" r="r" t="t"/>
              <a:pathLst>
                <a:path extrusionOk="0" h="13" w="22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0"/>
            <p:cNvSpPr/>
            <p:nvPr/>
          </p:nvSpPr>
          <p:spPr>
            <a:xfrm rot="-1971600">
              <a:off x="7459560" y="2004120"/>
              <a:ext cx="31680" cy="23760"/>
            </a:xfrm>
            <a:custGeom>
              <a:rect b="b" l="l" r="r" t="t"/>
              <a:pathLst>
                <a:path extrusionOk="0" h="9" w="12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0"/>
            <p:cNvSpPr/>
            <p:nvPr/>
          </p:nvSpPr>
          <p:spPr>
            <a:xfrm rot="-1971600">
              <a:off x="7501320" y="2017800"/>
              <a:ext cx="11160" cy="6840"/>
            </a:xfrm>
            <a:custGeom>
              <a:rect b="b" l="l" r="r" t="t"/>
              <a:pathLst>
                <a:path extrusionOk="0" h="3" w="4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4" name="Google Shape;1464;p10"/>
          <p:cNvSpPr/>
          <p:nvPr/>
        </p:nvSpPr>
        <p:spPr>
          <a:xfrm>
            <a:off x="10882440" y="4811760"/>
            <a:ext cx="293400" cy="326880"/>
          </a:xfrm>
          <a:custGeom>
            <a:rect b="b" l="l" r="r" t="t"/>
            <a:pathLst>
              <a:path extrusionOk="0" h="77" w="69">
                <a:moveTo>
                  <a:pt x="50" y="24"/>
                </a:moveTo>
                <a:cubicBezTo>
                  <a:pt x="47" y="25"/>
                  <a:pt x="46" y="22"/>
                  <a:pt x="47" y="20"/>
                </a:cubicBezTo>
                <a:cubicBezTo>
                  <a:pt x="49" y="15"/>
                  <a:pt x="52" y="6"/>
                  <a:pt x="43" y="8"/>
                </a:cubicBezTo>
                <a:cubicBezTo>
                  <a:pt x="38" y="10"/>
                  <a:pt x="34" y="13"/>
                  <a:pt x="31" y="17"/>
                </a:cubicBezTo>
                <a:cubicBezTo>
                  <a:pt x="29" y="19"/>
                  <a:pt x="27" y="19"/>
                  <a:pt x="26" y="17"/>
                </a:cubicBezTo>
                <a:cubicBezTo>
                  <a:pt x="24" y="12"/>
                  <a:pt x="17" y="0"/>
                  <a:pt x="14" y="11"/>
                </a:cubicBezTo>
                <a:cubicBezTo>
                  <a:pt x="12" y="17"/>
                  <a:pt x="13" y="23"/>
                  <a:pt x="16" y="28"/>
                </a:cubicBezTo>
                <a:cubicBezTo>
                  <a:pt x="16" y="29"/>
                  <a:pt x="16" y="30"/>
                  <a:pt x="16" y="30"/>
                </a:cubicBezTo>
                <a:cubicBezTo>
                  <a:pt x="16" y="31"/>
                  <a:pt x="16" y="32"/>
                  <a:pt x="15" y="33"/>
                </a:cubicBezTo>
                <a:cubicBezTo>
                  <a:pt x="9" y="36"/>
                  <a:pt x="0" y="44"/>
                  <a:pt x="5" y="51"/>
                </a:cubicBezTo>
                <a:cubicBezTo>
                  <a:pt x="10" y="58"/>
                  <a:pt x="19" y="53"/>
                  <a:pt x="24" y="49"/>
                </a:cubicBezTo>
                <a:cubicBezTo>
                  <a:pt x="26" y="48"/>
                  <a:pt x="28" y="50"/>
                  <a:pt x="28" y="52"/>
                </a:cubicBezTo>
                <a:cubicBezTo>
                  <a:pt x="29" y="58"/>
                  <a:pt x="32" y="77"/>
                  <a:pt x="43" y="71"/>
                </a:cubicBezTo>
                <a:cubicBezTo>
                  <a:pt x="51" y="67"/>
                  <a:pt x="52" y="57"/>
                  <a:pt x="48" y="49"/>
                </a:cubicBezTo>
                <a:cubicBezTo>
                  <a:pt x="48" y="47"/>
                  <a:pt x="48" y="45"/>
                  <a:pt x="50" y="45"/>
                </a:cubicBezTo>
                <a:cubicBezTo>
                  <a:pt x="57" y="43"/>
                  <a:pt x="69" y="39"/>
                  <a:pt x="69" y="29"/>
                </a:cubicBezTo>
                <a:cubicBezTo>
                  <a:pt x="68" y="19"/>
                  <a:pt x="56" y="22"/>
                  <a:pt x="50" y="2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5" name="Google Shape;1465;p10"/>
          <p:cNvSpPr/>
          <p:nvPr/>
        </p:nvSpPr>
        <p:spPr>
          <a:xfrm>
            <a:off x="10861560" y="4799160"/>
            <a:ext cx="339840" cy="357120"/>
          </a:xfrm>
          <a:custGeom>
            <a:rect b="b" l="l" r="r" t="t"/>
            <a:pathLst>
              <a:path extrusionOk="0" h="84" w="80">
                <a:moveTo>
                  <a:pt x="79" y="31"/>
                </a:moveTo>
                <a:cubicBezTo>
                  <a:pt x="79" y="20"/>
                  <a:pt x="67" y="19"/>
                  <a:pt x="59" y="20"/>
                </a:cubicBezTo>
                <a:cubicBezTo>
                  <a:pt x="60" y="15"/>
                  <a:pt x="60" y="8"/>
                  <a:pt x="54" y="6"/>
                </a:cubicBezTo>
                <a:cubicBezTo>
                  <a:pt x="47" y="3"/>
                  <a:pt x="39" y="9"/>
                  <a:pt x="34" y="14"/>
                </a:cubicBezTo>
                <a:cubicBezTo>
                  <a:pt x="31" y="7"/>
                  <a:pt x="24" y="0"/>
                  <a:pt x="17" y="6"/>
                </a:cubicBezTo>
                <a:cubicBezTo>
                  <a:pt x="11" y="13"/>
                  <a:pt x="11" y="24"/>
                  <a:pt x="16" y="32"/>
                </a:cubicBezTo>
                <a:cubicBezTo>
                  <a:pt x="8" y="37"/>
                  <a:pt x="0" y="46"/>
                  <a:pt x="5" y="56"/>
                </a:cubicBezTo>
                <a:cubicBezTo>
                  <a:pt x="10" y="66"/>
                  <a:pt x="20" y="64"/>
                  <a:pt x="28" y="60"/>
                </a:cubicBezTo>
                <a:cubicBezTo>
                  <a:pt x="30" y="71"/>
                  <a:pt x="36" y="84"/>
                  <a:pt x="49" y="80"/>
                </a:cubicBezTo>
                <a:cubicBezTo>
                  <a:pt x="61" y="76"/>
                  <a:pt x="63" y="63"/>
                  <a:pt x="59" y="52"/>
                </a:cubicBezTo>
                <a:cubicBezTo>
                  <a:pt x="70" y="50"/>
                  <a:pt x="80" y="43"/>
                  <a:pt x="79" y="31"/>
                </a:cubicBezTo>
                <a:close/>
                <a:moveTo>
                  <a:pt x="55" y="48"/>
                </a:moveTo>
                <a:cubicBezTo>
                  <a:pt x="53" y="48"/>
                  <a:pt x="53" y="50"/>
                  <a:pt x="53" y="52"/>
                </a:cubicBezTo>
                <a:cubicBezTo>
                  <a:pt x="57" y="60"/>
                  <a:pt x="56" y="70"/>
                  <a:pt x="48" y="74"/>
                </a:cubicBezTo>
                <a:cubicBezTo>
                  <a:pt x="37" y="80"/>
                  <a:pt x="34" y="61"/>
                  <a:pt x="33" y="55"/>
                </a:cubicBezTo>
                <a:cubicBezTo>
                  <a:pt x="33" y="53"/>
                  <a:pt x="31" y="51"/>
                  <a:pt x="29" y="52"/>
                </a:cubicBezTo>
                <a:cubicBezTo>
                  <a:pt x="24" y="56"/>
                  <a:pt x="15" y="61"/>
                  <a:pt x="10" y="54"/>
                </a:cubicBezTo>
                <a:cubicBezTo>
                  <a:pt x="5" y="47"/>
                  <a:pt x="14" y="39"/>
                  <a:pt x="20" y="36"/>
                </a:cubicBezTo>
                <a:cubicBezTo>
                  <a:pt x="21" y="35"/>
                  <a:pt x="21" y="34"/>
                  <a:pt x="21" y="33"/>
                </a:cubicBezTo>
                <a:cubicBezTo>
                  <a:pt x="21" y="33"/>
                  <a:pt x="21" y="32"/>
                  <a:pt x="21" y="31"/>
                </a:cubicBezTo>
                <a:cubicBezTo>
                  <a:pt x="18" y="26"/>
                  <a:pt x="17" y="20"/>
                  <a:pt x="19" y="14"/>
                </a:cubicBezTo>
                <a:cubicBezTo>
                  <a:pt x="22" y="3"/>
                  <a:pt x="29" y="15"/>
                  <a:pt x="31" y="20"/>
                </a:cubicBezTo>
                <a:cubicBezTo>
                  <a:pt x="32" y="22"/>
                  <a:pt x="34" y="22"/>
                  <a:pt x="36" y="20"/>
                </a:cubicBezTo>
                <a:cubicBezTo>
                  <a:pt x="39" y="16"/>
                  <a:pt x="43" y="13"/>
                  <a:pt x="48" y="11"/>
                </a:cubicBezTo>
                <a:cubicBezTo>
                  <a:pt x="57" y="9"/>
                  <a:pt x="54" y="18"/>
                  <a:pt x="52" y="23"/>
                </a:cubicBezTo>
                <a:cubicBezTo>
                  <a:pt x="51" y="25"/>
                  <a:pt x="52" y="28"/>
                  <a:pt x="55" y="27"/>
                </a:cubicBezTo>
                <a:cubicBezTo>
                  <a:pt x="61" y="25"/>
                  <a:pt x="73" y="22"/>
                  <a:pt x="74" y="32"/>
                </a:cubicBezTo>
                <a:cubicBezTo>
                  <a:pt x="74" y="42"/>
                  <a:pt x="62" y="46"/>
                  <a:pt x="55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1"/>
          <p:cNvSpPr txBox="1"/>
          <p:nvPr>
            <p:ph idx="1" type="body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Timeline Style</a:t>
            </a:r>
            <a:endParaRPr/>
          </a:p>
        </p:txBody>
      </p:sp>
      <p:sp>
        <p:nvSpPr>
          <p:cNvPr id="1471" name="Google Shape;1471;p11"/>
          <p:cNvSpPr/>
          <p:nvPr/>
        </p:nvSpPr>
        <p:spPr>
          <a:xfrm flipH="1" rot="10800000">
            <a:off x="928155" y="3673866"/>
            <a:ext cx="10425600" cy="45719"/>
          </a:xfrm>
          <a:custGeom>
            <a:rect b="b" l="l" r="r" t="t"/>
            <a:pathLst>
              <a:path extrusionOk="0" h="23854" w="7832035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noFill/>
          <a:ln cap="flat" cmpd="sng" w="88900">
            <a:solidFill>
              <a:srgbClr val="7F7F7F"/>
            </a:solidFill>
            <a:prstDash val="solid"/>
            <a:miter lim="800000"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11"/>
          <p:cNvSpPr/>
          <p:nvPr/>
        </p:nvSpPr>
        <p:spPr>
          <a:xfrm>
            <a:off x="9660862" y="3228380"/>
            <a:ext cx="936104" cy="936104"/>
          </a:xfrm>
          <a:prstGeom prst="ellipse">
            <a:avLst/>
          </a:prstGeom>
          <a:solidFill>
            <a:schemeClr val="accent4"/>
          </a:solidFill>
          <a:ln cap="flat" cmpd="sng" w="50800">
            <a:solidFill>
              <a:srgbClr val="E6B5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11"/>
          <p:cNvSpPr/>
          <p:nvPr/>
        </p:nvSpPr>
        <p:spPr>
          <a:xfrm>
            <a:off x="7930478" y="3379792"/>
            <a:ext cx="633280" cy="633280"/>
          </a:xfrm>
          <a:prstGeom prst="ellipse">
            <a:avLst/>
          </a:prstGeom>
          <a:solidFill>
            <a:schemeClr val="accent3"/>
          </a:solidFill>
          <a:ln cap="flat" cmpd="sng" w="50800">
            <a:solidFill>
              <a:srgbClr val="E2680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11"/>
          <p:cNvSpPr/>
          <p:nvPr/>
        </p:nvSpPr>
        <p:spPr>
          <a:xfrm>
            <a:off x="6408600" y="3484044"/>
            <a:ext cx="424776" cy="424776"/>
          </a:xfrm>
          <a:prstGeom prst="ellipse">
            <a:avLst/>
          </a:prstGeom>
          <a:solidFill>
            <a:schemeClr val="accent2"/>
          </a:solidFill>
          <a:ln cap="flat" cmpd="sng" w="50800">
            <a:solidFill>
              <a:srgbClr val="59C41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11"/>
          <p:cNvSpPr/>
          <p:nvPr/>
        </p:nvSpPr>
        <p:spPr>
          <a:xfrm>
            <a:off x="4678218" y="3379792"/>
            <a:ext cx="633280" cy="633280"/>
          </a:xfrm>
          <a:prstGeom prst="ellipse">
            <a:avLst/>
          </a:prstGeom>
          <a:solidFill>
            <a:schemeClr val="accent1"/>
          </a:solidFill>
          <a:ln cap="flat" cmpd="sng" w="50800">
            <a:solidFill>
              <a:srgbClr val="008ED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11"/>
          <p:cNvSpPr/>
          <p:nvPr/>
        </p:nvSpPr>
        <p:spPr>
          <a:xfrm>
            <a:off x="3156340" y="3484044"/>
            <a:ext cx="424776" cy="424776"/>
          </a:xfrm>
          <a:prstGeom prst="ellipse">
            <a:avLst/>
          </a:prstGeom>
          <a:solidFill>
            <a:schemeClr val="accent4"/>
          </a:solidFill>
          <a:ln cap="flat" cmpd="sng" w="50800">
            <a:solidFill>
              <a:srgbClr val="E6B5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11"/>
          <p:cNvSpPr/>
          <p:nvPr/>
        </p:nvSpPr>
        <p:spPr>
          <a:xfrm>
            <a:off x="1251449" y="3101031"/>
            <a:ext cx="1190802" cy="1190802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11"/>
          <p:cNvSpPr/>
          <p:nvPr/>
        </p:nvSpPr>
        <p:spPr>
          <a:xfrm>
            <a:off x="1634462" y="3484044"/>
            <a:ext cx="424776" cy="424776"/>
          </a:xfrm>
          <a:prstGeom prst="ellipse">
            <a:avLst/>
          </a:prstGeom>
          <a:solidFill>
            <a:schemeClr val="accent3"/>
          </a:solidFill>
          <a:ln cap="flat" cmpd="sng" w="50800">
            <a:solidFill>
              <a:srgbClr val="E2680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9" name="Google Shape;1479;p11"/>
          <p:cNvCxnSpPr>
            <a:stCxn id="1472" idx="4"/>
          </p:cNvCxnSpPr>
          <p:nvPr/>
        </p:nvCxnSpPr>
        <p:spPr>
          <a:xfrm>
            <a:off x="10128914" y="4164484"/>
            <a:ext cx="0" cy="4572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480" name="Google Shape;1480;p11"/>
          <p:cNvCxnSpPr/>
          <p:nvPr/>
        </p:nvCxnSpPr>
        <p:spPr>
          <a:xfrm rot="10800000">
            <a:off x="8247118" y="2929983"/>
            <a:ext cx="0" cy="443452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481" name="Google Shape;1481;p11"/>
          <p:cNvCxnSpPr/>
          <p:nvPr/>
        </p:nvCxnSpPr>
        <p:spPr>
          <a:xfrm flipH="1" rot="10800000">
            <a:off x="4990234" y="2934893"/>
            <a:ext cx="4625" cy="438543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482" name="Google Shape;1482;p11"/>
          <p:cNvCxnSpPr/>
          <p:nvPr/>
        </p:nvCxnSpPr>
        <p:spPr>
          <a:xfrm rot="10800000">
            <a:off x="1846850" y="2936340"/>
            <a:ext cx="0" cy="547704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483" name="Google Shape;1483;p11"/>
          <p:cNvCxnSpPr>
            <a:stCxn id="1476" idx="4"/>
          </p:cNvCxnSpPr>
          <p:nvPr/>
        </p:nvCxnSpPr>
        <p:spPr>
          <a:xfrm flipH="1">
            <a:off x="3368428" y="3908820"/>
            <a:ext cx="300" cy="6324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484" name="Google Shape;1484;p11"/>
          <p:cNvCxnSpPr/>
          <p:nvPr/>
        </p:nvCxnSpPr>
        <p:spPr>
          <a:xfrm>
            <a:off x="6620988" y="3935341"/>
            <a:ext cx="0" cy="579452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med" w="med" type="stealth"/>
          </a:ln>
        </p:spPr>
      </p:cxnSp>
      <p:grpSp>
        <p:nvGrpSpPr>
          <p:cNvPr id="1485" name="Google Shape;1485;p11"/>
          <p:cNvGrpSpPr/>
          <p:nvPr/>
        </p:nvGrpSpPr>
        <p:grpSpPr>
          <a:xfrm>
            <a:off x="838246" y="1886123"/>
            <a:ext cx="2017208" cy="970859"/>
            <a:chOff x="539552" y="2060848"/>
            <a:chExt cx="1656184" cy="970859"/>
          </a:xfrm>
        </p:grpSpPr>
        <p:sp>
          <p:nvSpPr>
            <p:cNvPr id="1486" name="Google Shape;1486;p11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2015</a:t>
              </a:r>
              <a:endParaRPr b="1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1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Contents Here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8" name="Google Shape;1488;p11"/>
          <p:cNvGrpSpPr/>
          <p:nvPr/>
        </p:nvGrpSpPr>
        <p:grpSpPr>
          <a:xfrm>
            <a:off x="3981159" y="1886123"/>
            <a:ext cx="2017208" cy="970859"/>
            <a:chOff x="539552" y="2060848"/>
            <a:chExt cx="1656184" cy="970859"/>
          </a:xfrm>
        </p:grpSpPr>
        <p:sp>
          <p:nvSpPr>
            <p:cNvPr id="1489" name="Google Shape;1489;p11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2017</a:t>
              </a:r>
              <a:endParaRPr b="1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1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Contents Here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1" name="Google Shape;1491;p11"/>
          <p:cNvGrpSpPr/>
          <p:nvPr/>
        </p:nvGrpSpPr>
        <p:grpSpPr>
          <a:xfrm>
            <a:off x="7232700" y="1886123"/>
            <a:ext cx="2017208" cy="970859"/>
            <a:chOff x="539552" y="2060848"/>
            <a:chExt cx="1656184" cy="970859"/>
          </a:xfrm>
        </p:grpSpPr>
        <p:sp>
          <p:nvSpPr>
            <p:cNvPr id="1492" name="Google Shape;1492;p11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 b="1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1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Contents Here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4" name="Google Shape;1494;p11"/>
          <p:cNvGrpSpPr/>
          <p:nvPr/>
        </p:nvGrpSpPr>
        <p:grpSpPr>
          <a:xfrm>
            <a:off x="2368964" y="4551176"/>
            <a:ext cx="2017208" cy="970859"/>
            <a:chOff x="539552" y="2060848"/>
            <a:chExt cx="1656184" cy="970859"/>
          </a:xfrm>
        </p:grpSpPr>
        <p:sp>
          <p:nvSpPr>
            <p:cNvPr id="1495" name="Google Shape;1495;p11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2016</a:t>
              </a:r>
              <a:endParaRPr b="1"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1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Contents Here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7" name="Google Shape;1497;p11"/>
          <p:cNvGrpSpPr/>
          <p:nvPr/>
        </p:nvGrpSpPr>
        <p:grpSpPr>
          <a:xfrm>
            <a:off x="5616156" y="4551176"/>
            <a:ext cx="2017208" cy="970859"/>
            <a:chOff x="539552" y="2060848"/>
            <a:chExt cx="1656184" cy="970859"/>
          </a:xfrm>
        </p:grpSpPr>
        <p:sp>
          <p:nvSpPr>
            <p:cNvPr id="1498" name="Google Shape;1498;p11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2018</a:t>
              </a:r>
              <a:endParaRPr b="1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1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Contents Here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0" name="Google Shape;1500;p11"/>
          <p:cNvGrpSpPr/>
          <p:nvPr/>
        </p:nvGrpSpPr>
        <p:grpSpPr>
          <a:xfrm>
            <a:off x="9125546" y="4551176"/>
            <a:ext cx="2017208" cy="970859"/>
            <a:chOff x="539552" y="2060848"/>
            <a:chExt cx="1656184" cy="970859"/>
          </a:xfrm>
        </p:grpSpPr>
        <p:sp>
          <p:nvSpPr>
            <p:cNvPr id="1501" name="Google Shape;1501;p11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 b="1"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1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Contents Here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7" name="Google Shape;1507;p12"/>
          <p:cNvGrpSpPr/>
          <p:nvPr/>
        </p:nvGrpSpPr>
        <p:grpSpPr>
          <a:xfrm>
            <a:off x="247227" y="2338891"/>
            <a:ext cx="866775" cy="801688"/>
            <a:chOff x="2930525" y="3175000"/>
            <a:chExt cx="866775" cy="801688"/>
          </a:xfrm>
        </p:grpSpPr>
        <p:sp>
          <p:nvSpPr>
            <p:cNvPr id="1508" name="Google Shape;1508;p12"/>
            <p:cNvSpPr/>
            <p:nvPr/>
          </p:nvSpPr>
          <p:spPr>
            <a:xfrm>
              <a:off x="2930525" y="3175000"/>
              <a:ext cx="866775" cy="801688"/>
            </a:xfrm>
            <a:custGeom>
              <a:rect b="b" l="l" r="r" t="t"/>
              <a:pathLst>
                <a:path extrusionOk="0" h="1563" w="1688">
                  <a:moveTo>
                    <a:pt x="1594" y="695"/>
                  </a:moveTo>
                  <a:cubicBezTo>
                    <a:pt x="1539" y="884"/>
                    <a:pt x="1415" y="1052"/>
                    <a:pt x="1274" y="1186"/>
                  </a:cubicBezTo>
                  <a:cubicBezTo>
                    <a:pt x="1205" y="1251"/>
                    <a:pt x="1130" y="1311"/>
                    <a:pt x="1055" y="1368"/>
                  </a:cubicBezTo>
                  <a:cubicBezTo>
                    <a:pt x="985" y="1420"/>
                    <a:pt x="840" y="1550"/>
                    <a:pt x="746" y="1504"/>
                  </a:cubicBezTo>
                  <a:cubicBezTo>
                    <a:pt x="486" y="1295"/>
                    <a:pt x="230" y="1078"/>
                    <a:pt x="125" y="748"/>
                  </a:cubicBezTo>
                  <a:cubicBezTo>
                    <a:pt x="61" y="549"/>
                    <a:pt x="61" y="335"/>
                    <a:pt x="255" y="212"/>
                  </a:cubicBezTo>
                  <a:cubicBezTo>
                    <a:pt x="458" y="84"/>
                    <a:pt x="722" y="106"/>
                    <a:pt x="822" y="343"/>
                  </a:cubicBezTo>
                  <a:cubicBezTo>
                    <a:pt x="829" y="358"/>
                    <a:pt x="844" y="359"/>
                    <a:pt x="852" y="351"/>
                  </a:cubicBezTo>
                  <a:cubicBezTo>
                    <a:pt x="859" y="355"/>
                    <a:pt x="868" y="354"/>
                    <a:pt x="872" y="346"/>
                  </a:cubicBezTo>
                  <a:cubicBezTo>
                    <a:pt x="965" y="143"/>
                    <a:pt x="1183" y="24"/>
                    <a:pt x="1397" y="125"/>
                  </a:cubicBezTo>
                  <a:cubicBezTo>
                    <a:pt x="1616" y="228"/>
                    <a:pt x="1655" y="485"/>
                    <a:pt x="1594" y="695"/>
                  </a:cubicBezTo>
                  <a:close/>
                  <a:moveTo>
                    <a:pt x="1352" y="59"/>
                  </a:moveTo>
                  <a:cubicBezTo>
                    <a:pt x="1147" y="0"/>
                    <a:pt x="926" y="112"/>
                    <a:pt x="853" y="310"/>
                  </a:cubicBezTo>
                  <a:cubicBezTo>
                    <a:pt x="810" y="140"/>
                    <a:pt x="607" y="68"/>
                    <a:pt x="446" y="95"/>
                  </a:cubicBezTo>
                  <a:cubicBezTo>
                    <a:pt x="258" y="127"/>
                    <a:pt x="81" y="251"/>
                    <a:pt x="55" y="450"/>
                  </a:cubicBezTo>
                  <a:cubicBezTo>
                    <a:pt x="0" y="867"/>
                    <a:pt x="379" y="1318"/>
                    <a:pt x="727" y="1503"/>
                  </a:cubicBezTo>
                  <a:cubicBezTo>
                    <a:pt x="796" y="1563"/>
                    <a:pt x="863" y="1527"/>
                    <a:pt x="934" y="1483"/>
                  </a:cubicBezTo>
                  <a:cubicBezTo>
                    <a:pt x="1048" y="1413"/>
                    <a:pt x="1160" y="1338"/>
                    <a:pt x="1261" y="1249"/>
                  </a:cubicBezTo>
                  <a:cubicBezTo>
                    <a:pt x="1454" y="1079"/>
                    <a:pt x="1621" y="860"/>
                    <a:pt x="1656" y="598"/>
                  </a:cubicBezTo>
                  <a:cubicBezTo>
                    <a:pt x="1688" y="366"/>
                    <a:pt x="1592" y="128"/>
                    <a:pt x="1352" y="59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2"/>
            <p:cNvSpPr/>
            <p:nvPr/>
          </p:nvSpPr>
          <p:spPr>
            <a:xfrm>
              <a:off x="3313113" y="3910013"/>
              <a:ext cx="36513" cy="20638"/>
            </a:xfrm>
            <a:custGeom>
              <a:rect b="b" l="l" r="r" t="t"/>
              <a:pathLst>
                <a:path extrusionOk="0" h="41" w="73">
                  <a:moveTo>
                    <a:pt x="64" y="21"/>
                  </a:moveTo>
                  <a:cubicBezTo>
                    <a:pt x="47" y="20"/>
                    <a:pt x="31" y="12"/>
                    <a:pt x="16" y="4"/>
                  </a:cubicBezTo>
                  <a:cubicBezTo>
                    <a:pt x="10" y="0"/>
                    <a:pt x="0" y="8"/>
                    <a:pt x="5" y="15"/>
                  </a:cubicBezTo>
                  <a:cubicBezTo>
                    <a:pt x="20" y="35"/>
                    <a:pt x="42" y="41"/>
                    <a:pt x="66" y="34"/>
                  </a:cubicBezTo>
                  <a:cubicBezTo>
                    <a:pt x="73" y="32"/>
                    <a:pt x="71" y="22"/>
                    <a:pt x="64" y="21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2"/>
            <p:cNvSpPr/>
            <p:nvPr/>
          </p:nvSpPr>
          <p:spPr>
            <a:xfrm>
              <a:off x="3251200" y="3862388"/>
              <a:ext cx="38100" cy="34925"/>
            </a:xfrm>
            <a:custGeom>
              <a:rect b="b" l="l" r="r" t="t"/>
              <a:pathLst>
                <a:path extrusionOk="0" h="66" w="74">
                  <a:moveTo>
                    <a:pt x="68" y="51"/>
                  </a:moveTo>
                  <a:cubicBezTo>
                    <a:pt x="59" y="42"/>
                    <a:pt x="51" y="32"/>
                    <a:pt x="42" y="23"/>
                  </a:cubicBezTo>
                  <a:cubicBezTo>
                    <a:pt x="34" y="15"/>
                    <a:pt x="26" y="4"/>
                    <a:pt x="14" y="2"/>
                  </a:cubicBezTo>
                  <a:cubicBezTo>
                    <a:pt x="8" y="0"/>
                    <a:pt x="0" y="6"/>
                    <a:pt x="3" y="13"/>
                  </a:cubicBezTo>
                  <a:cubicBezTo>
                    <a:pt x="7" y="25"/>
                    <a:pt x="18" y="31"/>
                    <a:pt x="27" y="38"/>
                  </a:cubicBezTo>
                  <a:cubicBezTo>
                    <a:pt x="38" y="46"/>
                    <a:pt x="49" y="54"/>
                    <a:pt x="60" y="62"/>
                  </a:cubicBezTo>
                  <a:cubicBezTo>
                    <a:pt x="67" y="66"/>
                    <a:pt x="74" y="56"/>
                    <a:pt x="68" y="51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2"/>
            <p:cNvSpPr/>
            <p:nvPr/>
          </p:nvSpPr>
          <p:spPr>
            <a:xfrm>
              <a:off x="3187700" y="3800475"/>
              <a:ext cx="39688" cy="38100"/>
            </a:xfrm>
            <a:custGeom>
              <a:rect b="b" l="l" r="r" t="t"/>
              <a:pathLst>
                <a:path extrusionOk="0" h="76" w="76">
                  <a:moveTo>
                    <a:pt x="66" y="54"/>
                  </a:moveTo>
                  <a:cubicBezTo>
                    <a:pt x="55" y="46"/>
                    <a:pt x="45" y="37"/>
                    <a:pt x="36" y="28"/>
                  </a:cubicBezTo>
                  <a:cubicBezTo>
                    <a:pt x="27" y="19"/>
                    <a:pt x="20" y="9"/>
                    <a:pt x="10" y="3"/>
                  </a:cubicBezTo>
                  <a:cubicBezTo>
                    <a:pt x="6" y="0"/>
                    <a:pt x="0" y="3"/>
                    <a:pt x="1" y="8"/>
                  </a:cubicBezTo>
                  <a:cubicBezTo>
                    <a:pt x="5" y="36"/>
                    <a:pt x="32" y="58"/>
                    <a:pt x="56" y="70"/>
                  </a:cubicBezTo>
                  <a:cubicBezTo>
                    <a:pt x="67" y="76"/>
                    <a:pt x="76" y="61"/>
                    <a:pt x="66" y="54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2"/>
            <p:cNvSpPr/>
            <p:nvPr/>
          </p:nvSpPr>
          <p:spPr>
            <a:xfrm>
              <a:off x="3133725" y="3736975"/>
              <a:ext cx="30163" cy="41275"/>
            </a:xfrm>
            <a:custGeom>
              <a:rect b="b" l="l" r="r" t="t"/>
              <a:pathLst>
                <a:path extrusionOk="0" h="81" w="60">
                  <a:moveTo>
                    <a:pt x="56" y="65"/>
                  </a:moveTo>
                  <a:cubicBezTo>
                    <a:pt x="44" y="44"/>
                    <a:pt x="31" y="25"/>
                    <a:pt x="15" y="7"/>
                  </a:cubicBezTo>
                  <a:cubicBezTo>
                    <a:pt x="10" y="0"/>
                    <a:pt x="0" y="8"/>
                    <a:pt x="4" y="15"/>
                  </a:cubicBezTo>
                  <a:cubicBezTo>
                    <a:pt x="15" y="37"/>
                    <a:pt x="29" y="56"/>
                    <a:pt x="44" y="74"/>
                  </a:cubicBezTo>
                  <a:cubicBezTo>
                    <a:pt x="50" y="81"/>
                    <a:pt x="60" y="72"/>
                    <a:pt x="56" y="65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2"/>
            <p:cNvSpPr/>
            <p:nvPr/>
          </p:nvSpPr>
          <p:spPr>
            <a:xfrm>
              <a:off x="3086100" y="3663950"/>
              <a:ext cx="30163" cy="46038"/>
            </a:xfrm>
            <a:custGeom>
              <a:rect b="b" l="l" r="r" t="t"/>
              <a:pathLst>
                <a:path extrusionOk="0" h="89" w="59">
                  <a:moveTo>
                    <a:pt x="55" y="77"/>
                  </a:moveTo>
                  <a:cubicBezTo>
                    <a:pt x="39" y="56"/>
                    <a:pt x="30" y="31"/>
                    <a:pt x="17" y="8"/>
                  </a:cubicBezTo>
                  <a:cubicBezTo>
                    <a:pt x="13" y="0"/>
                    <a:pt x="0" y="3"/>
                    <a:pt x="1" y="12"/>
                  </a:cubicBezTo>
                  <a:cubicBezTo>
                    <a:pt x="3" y="45"/>
                    <a:pt x="21" y="67"/>
                    <a:pt x="47" y="85"/>
                  </a:cubicBezTo>
                  <a:cubicBezTo>
                    <a:pt x="52" y="89"/>
                    <a:pt x="59" y="82"/>
                    <a:pt x="55" y="77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2"/>
            <p:cNvSpPr/>
            <p:nvPr/>
          </p:nvSpPr>
          <p:spPr>
            <a:xfrm>
              <a:off x="3044825" y="3590925"/>
              <a:ext cx="31750" cy="46038"/>
            </a:xfrm>
            <a:custGeom>
              <a:rect b="b" l="l" r="r" t="t"/>
              <a:pathLst>
                <a:path extrusionOk="0" h="91" w="61">
                  <a:moveTo>
                    <a:pt x="56" y="78"/>
                  </a:moveTo>
                  <a:cubicBezTo>
                    <a:pt x="40" y="56"/>
                    <a:pt x="28" y="33"/>
                    <a:pt x="17" y="8"/>
                  </a:cubicBezTo>
                  <a:cubicBezTo>
                    <a:pt x="14" y="0"/>
                    <a:pt x="0" y="4"/>
                    <a:pt x="0" y="13"/>
                  </a:cubicBezTo>
                  <a:cubicBezTo>
                    <a:pt x="3" y="44"/>
                    <a:pt x="21" y="71"/>
                    <a:pt x="47" y="87"/>
                  </a:cubicBezTo>
                  <a:cubicBezTo>
                    <a:pt x="53" y="91"/>
                    <a:pt x="61" y="84"/>
                    <a:pt x="56" y="78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2"/>
            <p:cNvSpPr/>
            <p:nvPr/>
          </p:nvSpPr>
          <p:spPr>
            <a:xfrm>
              <a:off x="3011488" y="3498850"/>
              <a:ext cx="28575" cy="66675"/>
            </a:xfrm>
            <a:custGeom>
              <a:rect b="b" l="l" r="r" t="t"/>
              <a:pathLst>
                <a:path extrusionOk="0" h="131" w="54">
                  <a:moveTo>
                    <a:pt x="49" y="112"/>
                  </a:moveTo>
                  <a:cubicBezTo>
                    <a:pt x="34" y="81"/>
                    <a:pt x="30" y="49"/>
                    <a:pt x="28" y="15"/>
                  </a:cubicBezTo>
                  <a:cubicBezTo>
                    <a:pt x="28" y="4"/>
                    <a:pt x="11" y="0"/>
                    <a:pt x="8" y="12"/>
                  </a:cubicBezTo>
                  <a:cubicBezTo>
                    <a:pt x="0" y="51"/>
                    <a:pt x="12" y="89"/>
                    <a:pt x="34" y="122"/>
                  </a:cubicBezTo>
                  <a:cubicBezTo>
                    <a:pt x="40" y="131"/>
                    <a:pt x="54" y="123"/>
                    <a:pt x="49" y="112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2"/>
            <p:cNvSpPr/>
            <p:nvPr/>
          </p:nvSpPr>
          <p:spPr>
            <a:xfrm>
              <a:off x="3001963" y="3408363"/>
              <a:ext cx="19050" cy="53975"/>
            </a:xfrm>
            <a:custGeom>
              <a:rect b="b" l="l" r="r" t="t"/>
              <a:pathLst>
                <a:path extrusionOk="0" h="107" w="36">
                  <a:moveTo>
                    <a:pt x="35" y="14"/>
                  </a:moveTo>
                  <a:cubicBezTo>
                    <a:pt x="36" y="3"/>
                    <a:pt x="20" y="0"/>
                    <a:pt x="15" y="9"/>
                  </a:cubicBezTo>
                  <a:cubicBezTo>
                    <a:pt x="0" y="34"/>
                    <a:pt x="5" y="70"/>
                    <a:pt x="15" y="97"/>
                  </a:cubicBezTo>
                  <a:cubicBezTo>
                    <a:pt x="19" y="107"/>
                    <a:pt x="34" y="103"/>
                    <a:pt x="32" y="92"/>
                  </a:cubicBezTo>
                  <a:cubicBezTo>
                    <a:pt x="26" y="64"/>
                    <a:pt x="33" y="41"/>
                    <a:pt x="35" y="14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12"/>
            <p:cNvSpPr/>
            <p:nvPr/>
          </p:nvSpPr>
          <p:spPr>
            <a:xfrm>
              <a:off x="3022600" y="3335338"/>
              <a:ext cx="28575" cy="42863"/>
            </a:xfrm>
            <a:custGeom>
              <a:rect b="b" l="l" r="r" t="t"/>
              <a:pathLst>
                <a:path extrusionOk="0" h="86" w="56">
                  <a:moveTo>
                    <a:pt x="37" y="5"/>
                  </a:moveTo>
                  <a:cubicBezTo>
                    <a:pt x="15" y="16"/>
                    <a:pt x="5" y="47"/>
                    <a:pt x="2" y="69"/>
                  </a:cubicBezTo>
                  <a:cubicBezTo>
                    <a:pt x="0" y="81"/>
                    <a:pt x="16" y="86"/>
                    <a:pt x="20" y="74"/>
                  </a:cubicBezTo>
                  <a:cubicBezTo>
                    <a:pt x="23" y="64"/>
                    <a:pt x="27" y="54"/>
                    <a:pt x="33" y="45"/>
                  </a:cubicBezTo>
                  <a:cubicBezTo>
                    <a:pt x="38" y="36"/>
                    <a:pt x="46" y="28"/>
                    <a:pt x="51" y="19"/>
                  </a:cubicBezTo>
                  <a:cubicBezTo>
                    <a:pt x="56" y="10"/>
                    <a:pt x="46" y="0"/>
                    <a:pt x="37" y="5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12"/>
            <p:cNvSpPr/>
            <p:nvPr/>
          </p:nvSpPr>
          <p:spPr>
            <a:xfrm>
              <a:off x="3081338" y="3287713"/>
              <a:ext cx="38100" cy="25400"/>
            </a:xfrm>
            <a:custGeom>
              <a:rect b="b" l="l" r="r" t="t"/>
              <a:pathLst>
                <a:path extrusionOk="0" h="49" w="75">
                  <a:moveTo>
                    <a:pt x="62" y="3"/>
                  </a:moveTo>
                  <a:cubicBezTo>
                    <a:pt x="44" y="15"/>
                    <a:pt x="26" y="28"/>
                    <a:pt x="5" y="37"/>
                  </a:cubicBezTo>
                  <a:cubicBezTo>
                    <a:pt x="0" y="39"/>
                    <a:pt x="2" y="49"/>
                    <a:pt x="8" y="49"/>
                  </a:cubicBezTo>
                  <a:cubicBezTo>
                    <a:pt x="33" y="46"/>
                    <a:pt x="58" y="34"/>
                    <a:pt x="71" y="12"/>
                  </a:cubicBezTo>
                  <a:cubicBezTo>
                    <a:pt x="75" y="7"/>
                    <a:pt x="68" y="0"/>
                    <a:pt x="62" y="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2"/>
            <p:cNvSpPr/>
            <p:nvPr/>
          </p:nvSpPr>
          <p:spPr>
            <a:xfrm>
              <a:off x="3157538" y="3267075"/>
              <a:ext cx="47625" cy="14288"/>
            </a:xfrm>
            <a:custGeom>
              <a:rect b="b" l="l" r="r" t="t"/>
              <a:pathLst>
                <a:path extrusionOk="0" h="28" w="94">
                  <a:moveTo>
                    <a:pt x="84" y="6"/>
                  </a:moveTo>
                  <a:cubicBezTo>
                    <a:pt x="58" y="0"/>
                    <a:pt x="31" y="5"/>
                    <a:pt x="6" y="15"/>
                  </a:cubicBezTo>
                  <a:cubicBezTo>
                    <a:pt x="0" y="17"/>
                    <a:pt x="0" y="28"/>
                    <a:pt x="8" y="28"/>
                  </a:cubicBezTo>
                  <a:cubicBezTo>
                    <a:pt x="32" y="25"/>
                    <a:pt x="57" y="26"/>
                    <a:pt x="82" y="23"/>
                  </a:cubicBezTo>
                  <a:cubicBezTo>
                    <a:pt x="90" y="22"/>
                    <a:pt x="94" y="8"/>
                    <a:pt x="84" y="6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2"/>
            <p:cNvSpPr/>
            <p:nvPr/>
          </p:nvSpPr>
          <p:spPr>
            <a:xfrm>
              <a:off x="3236913" y="3279775"/>
              <a:ext cx="46038" cy="25400"/>
            </a:xfrm>
            <a:custGeom>
              <a:rect b="b" l="l" r="r" t="t"/>
              <a:pathLst>
                <a:path extrusionOk="0" h="49" w="89">
                  <a:moveTo>
                    <a:pt x="80" y="29"/>
                  </a:moveTo>
                  <a:cubicBezTo>
                    <a:pt x="62" y="12"/>
                    <a:pt x="38" y="4"/>
                    <a:pt x="13" y="1"/>
                  </a:cubicBezTo>
                  <a:cubicBezTo>
                    <a:pt x="4" y="0"/>
                    <a:pt x="0" y="12"/>
                    <a:pt x="9" y="14"/>
                  </a:cubicBezTo>
                  <a:cubicBezTo>
                    <a:pt x="31" y="20"/>
                    <a:pt x="49" y="32"/>
                    <a:pt x="69" y="44"/>
                  </a:cubicBezTo>
                  <a:cubicBezTo>
                    <a:pt x="78" y="49"/>
                    <a:pt x="89" y="36"/>
                    <a:pt x="80" y="29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2"/>
            <p:cNvSpPr/>
            <p:nvPr/>
          </p:nvSpPr>
          <p:spPr>
            <a:xfrm>
              <a:off x="3295650" y="3316288"/>
              <a:ext cx="33338" cy="46038"/>
            </a:xfrm>
            <a:custGeom>
              <a:rect b="b" l="l" r="r" t="t"/>
              <a:pathLst>
                <a:path extrusionOk="0" h="90" w="66">
                  <a:moveTo>
                    <a:pt x="63" y="74"/>
                  </a:moveTo>
                  <a:cubicBezTo>
                    <a:pt x="56" y="49"/>
                    <a:pt x="32" y="27"/>
                    <a:pt x="16" y="7"/>
                  </a:cubicBezTo>
                  <a:cubicBezTo>
                    <a:pt x="11" y="0"/>
                    <a:pt x="0" y="6"/>
                    <a:pt x="5" y="14"/>
                  </a:cubicBezTo>
                  <a:cubicBezTo>
                    <a:pt x="17" y="36"/>
                    <a:pt x="27" y="67"/>
                    <a:pt x="46" y="84"/>
                  </a:cubicBezTo>
                  <a:cubicBezTo>
                    <a:pt x="54" y="90"/>
                    <a:pt x="66" y="84"/>
                    <a:pt x="63" y="74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2"/>
            <p:cNvSpPr/>
            <p:nvPr/>
          </p:nvSpPr>
          <p:spPr>
            <a:xfrm>
              <a:off x="3330575" y="3381375"/>
              <a:ext cx="23813" cy="30163"/>
            </a:xfrm>
            <a:custGeom>
              <a:rect b="b" l="l" r="r" t="t"/>
              <a:pathLst>
                <a:path extrusionOk="0" h="59" w="45">
                  <a:moveTo>
                    <a:pt x="43" y="41"/>
                  </a:moveTo>
                  <a:cubicBezTo>
                    <a:pt x="41" y="29"/>
                    <a:pt x="31" y="19"/>
                    <a:pt x="24" y="10"/>
                  </a:cubicBezTo>
                  <a:cubicBezTo>
                    <a:pt x="16" y="0"/>
                    <a:pt x="0" y="9"/>
                    <a:pt x="7" y="20"/>
                  </a:cubicBezTo>
                  <a:cubicBezTo>
                    <a:pt x="13" y="32"/>
                    <a:pt x="17" y="45"/>
                    <a:pt x="28" y="53"/>
                  </a:cubicBezTo>
                  <a:cubicBezTo>
                    <a:pt x="36" y="59"/>
                    <a:pt x="45" y="49"/>
                    <a:pt x="43" y="41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2"/>
            <p:cNvSpPr/>
            <p:nvPr/>
          </p:nvSpPr>
          <p:spPr>
            <a:xfrm>
              <a:off x="3390900" y="3362325"/>
              <a:ext cx="28575" cy="42863"/>
            </a:xfrm>
            <a:custGeom>
              <a:rect b="b" l="l" r="r" t="t"/>
              <a:pathLst>
                <a:path extrusionOk="0" h="82" w="54">
                  <a:moveTo>
                    <a:pt x="51" y="12"/>
                  </a:moveTo>
                  <a:cubicBezTo>
                    <a:pt x="50" y="2"/>
                    <a:pt x="37" y="0"/>
                    <a:pt x="33" y="9"/>
                  </a:cubicBezTo>
                  <a:cubicBezTo>
                    <a:pt x="27" y="28"/>
                    <a:pt x="21" y="48"/>
                    <a:pt x="7" y="63"/>
                  </a:cubicBezTo>
                  <a:cubicBezTo>
                    <a:pt x="0" y="71"/>
                    <a:pt x="11" y="82"/>
                    <a:pt x="20" y="75"/>
                  </a:cubicBezTo>
                  <a:cubicBezTo>
                    <a:pt x="39" y="60"/>
                    <a:pt x="54" y="37"/>
                    <a:pt x="51" y="12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2"/>
            <p:cNvSpPr/>
            <p:nvPr/>
          </p:nvSpPr>
          <p:spPr>
            <a:xfrm>
              <a:off x="3433763" y="3295650"/>
              <a:ext cx="34925" cy="44450"/>
            </a:xfrm>
            <a:custGeom>
              <a:rect b="b" l="l" r="r" t="t"/>
              <a:pathLst>
                <a:path extrusionOk="0" h="86" w="70">
                  <a:moveTo>
                    <a:pt x="50" y="6"/>
                  </a:moveTo>
                  <a:cubicBezTo>
                    <a:pt x="27" y="20"/>
                    <a:pt x="11" y="45"/>
                    <a:pt x="3" y="71"/>
                  </a:cubicBezTo>
                  <a:cubicBezTo>
                    <a:pt x="0" y="81"/>
                    <a:pt x="14" y="86"/>
                    <a:pt x="19" y="78"/>
                  </a:cubicBezTo>
                  <a:cubicBezTo>
                    <a:pt x="32" y="57"/>
                    <a:pt x="48" y="41"/>
                    <a:pt x="63" y="22"/>
                  </a:cubicBezTo>
                  <a:cubicBezTo>
                    <a:pt x="70" y="14"/>
                    <a:pt x="61" y="0"/>
                    <a:pt x="50" y="6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2"/>
            <p:cNvSpPr/>
            <p:nvPr/>
          </p:nvSpPr>
          <p:spPr>
            <a:xfrm>
              <a:off x="3502025" y="3252788"/>
              <a:ext cx="55563" cy="25400"/>
            </a:xfrm>
            <a:custGeom>
              <a:rect b="b" l="l" r="r" t="t"/>
              <a:pathLst>
                <a:path extrusionOk="0" h="52" w="108">
                  <a:moveTo>
                    <a:pt x="93" y="0"/>
                  </a:moveTo>
                  <a:cubicBezTo>
                    <a:pt x="61" y="1"/>
                    <a:pt x="30" y="16"/>
                    <a:pt x="6" y="37"/>
                  </a:cubicBezTo>
                  <a:cubicBezTo>
                    <a:pt x="0" y="43"/>
                    <a:pt x="8" y="52"/>
                    <a:pt x="16" y="49"/>
                  </a:cubicBezTo>
                  <a:cubicBezTo>
                    <a:pt x="42" y="38"/>
                    <a:pt x="69" y="31"/>
                    <a:pt x="96" y="23"/>
                  </a:cubicBezTo>
                  <a:cubicBezTo>
                    <a:pt x="108" y="19"/>
                    <a:pt x="106" y="0"/>
                    <a:pt x="93" y="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2"/>
            <p:cNvSpPr/>
            <p:nvPr/>
          </p:nvSpPr>
          <p:spPr>
            <a:xfrm>
              <a:off x="3586163" y="3259138"/>
              <a:ext cx="50800" cy="19050"/>
            </a:xfrm>
            <a:custGeom>
              <a:rect b="b" l="l" r="r" t="t"/>
              <a:pathLst>
                <a:path extrusionOk="0" h="36" w="97">
                  <a:moveTo>
                    <a:pt x="88" y="14"/>
                  </a:moveTo>
                  <a:cubicBezTo>
                    <a:pt x="68" y="0"/>
                    <a:pt x="38" y="0"/>
                    <a:pt x="14" y="2"/>
                  </a:cubicBezTo>
                  <a:cubicBezTo>
                    <a:pt x="4" y="3"/>
                    <a:pt x="0" y="20"/>
                    <a:pt x="12" y="21"/>
                  </a:cubicBezTo>
                  <a:cubicBezTo>
                    <a:pt x="35" y="25"/>
                    <a:pt x="59" y="34"/>
                    <a:pt x="83" y="35"/>
                  </a:cubicBezTo>
                  <a:cubicBezTo>
                    <a:pt x="95" y="36"/>
                    <a:pt x="97" y="20"/>
                    <a:pt x="88" y="14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2"/>
            <p:cNvSpPr/>
            <p:nvPr/>
          </p:nvSpPr>
          <p:spPr>
            <a:xfrm>
              <a:off x="3670300" y="3295650"/>
              <a:ext cx="39688" cy="41275"/>
            </a:xfrm>
            <a:custGeom>
              <a:rect b="b" l="l" r="r" t="t"/>
              <a:pathLst>
                <a:path extrusionOk="0" h="82" w="77">
                  <a:moveTo>
                    <a:pt x="72" y="63"/>
                  </a:moveTo>
                  <a:cubicBezTo>
                    <a:pt x="60" y="39"/>
                    <a:pt x="36" y="21"/>
                    <a:pt x="16" y="5"/>
                  </a:cubicBezTo>
                  <a:cubicBezTo>
                    <a:pt x="9" y="0"/>
                    <a:pt x="0" y="11"/>
                    <a:pt x="6" y="17"/>
                  </a:cubicBezTo>
                  <a:cubicBezTo>
                    <a:pt x="16" y="26"/>
                    <a:pt x="24" y="35"/>
                    <a:pt x="33" y="45"/>
                  </a:cubicBezTo>
                  <a:cubicBezTo>
                    <a:pt x="41" y="55"/>
                    <a:pt x="48" y="66"/>
                    <a:pt x="58" y="74"/>
                  </a:cubicBezTo>
                  <a:cubicBezTo>
                    <a:pt x="66" y="82"/>
                    <a:pt x="77" y="73"/>
                    <a:pt x="72" y="6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2"/>
            <p:cNvSpPr/>
            <p:nvPr/>
          </p:nvSpPr>
          <p:spPr>
            <a:xfrm>
              <a:off x="3714750" y="3365500"/>
              <a:ext cx="22225" cy="57150"/>
            </a:xfrm>
            <a:custGeom>
              <a:rect b="b" l="l" r="r" t="t"/>
              <a:pathLst>
                <a:path extrusionOk="0" h="111" w="44">
                  <a:moveTo>
                    <a:pt x="21" y="10"/>
                  </a:moveTo>
                  <a:cubicBezTo>
                    <a:pt x="16" y="0"/>
                    <a:pt x="1" y="6"/>
                    <a:pt x="0" y="16"/>
                  </a:cubicBezTo>
                  <a:cubicBezTo>
                    <a:pt x="0" y="31"/>
                    <a:pt x="2" y="45"/>
                    <a:pt x="4" y="60"/>
                  </a:cubicBezTo>
                  <a:cubicBezTo>
                    <a:pt x="7" y="75"/>
                    <a:pt x="8" y="89"/>
                    <a:pt x="16" y="102"/>
                  </a:cubicBezTo>
                  <a:cubicBezTo>
                    <a:pt x="21" y="111"/>
                    <a:pt x="37" y="111"/>
                    <a:pt x="39" y="99"/>
                  </a:cubicBezTo>
                  <a:cubicBezTo>
                    <a:pt x="44" y="71"/>
                    <a:pt x="32" y="36"/>
                    <a:pt x="21" y="1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2"/>
            <p:cNvSpPr/>
            <p:nvPr/>
          </p:nvSpPr>
          <p:spPr>
            <a:xfrm>
              <a:off x="3381375" y="3879850"/>
              <a:ext cx="46038" cy="30163"/>
            </a:xfrm>
            <a:custGeom>
              <a:rect b="b" l="l" r="r" t="t"/>
              <a:pathLst>
                <a:path extrusionOk="0" h="60" w="89">
                  <a:moveTo>
                    <a:pt x="75" y="3"/>
                  </a:moveTo>
                  <a:cubicBezTo>
                    <a:pt x="52" y="12"/>
                    <a:pt x="31" y="24"/>
                    <a:pt x="11" y="38"/>
                  </a:cubicBezTo>
                  <a:cubicBezTo>
                    <a:pt x="0" y="45"/>
                    <a:pt x="9" y="60"/>
                    <a:pt x="20" y="54"/>
                  </a:cubicBezTo>
                  <a:cubicBezTo>
                    <a:pt x="42" y="43"/>
                    <a:pt x="63" y="31"/>
                    <a:pt x="83" y="16"/>
                  </a:cubicBezTo>
                  <a:cubicBezTo>
                    <a:pt x="89" y="11"/>
                    <a:pt x="82" y="0"/>
                    <a:pt x="75" y="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2"/>
            <p:cNvSpPr/>
            <p:nvPr/>
          </p:nvSpPr>
          <p:spPr>
            <a:xfrm>
              <a:off x="3457575" y="3819525"/>
              <a:ext cx="42863" cy="38100"/>
            </a:xfrm>
            <a:custGeom>
              <a:rect b="b" l="l" r="r" t="t"/>
              <a:pathLst>
                <a:path extrusionOk="0" h="73" w="83">
                  <a:moveTo>
                    <a:pt x="66" y="5"/>
                  </a:moveTo>
                  <a:cubicBezTo>
                    <a:pt x="44" y="17"/>
                    <a:pt x="26" y="37"/>
                    <a:pt x="7" y="53"/>
                  </a:cubicBezTo>
                  <a:cubicBezTo>
                    <a:pt x="0" y="60"/>
                    <a:pt x="10" y="73"/>
                    <a:pt x="18" y="67"/>
                  </a:cubicBezTo>
                  <a:cubicBezTo>
                    <a:pt x="38" y="53"/>
                    <a:pt x="61" y="39"/>
                    <a:pt x="77" y="20"/>
                  </a:cubicBezTo>
                  <a:cubicBezTo>
                    <a:pt x="83" y="12"/>
                    <a:pt x="75" y="0"/>
                    <a:pt x="66" y="5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2"/>
            <p:cNvSpPr/>
            <p:nvPr/>
          </p:nvSpPr>
          <p:spPr>
            <a:xfrm>
              <a:off x="3532188" y="3759200"/>
              <a:ext cx="42863" cy="39688"/>
            </a:xfrm>
            <a:custGeom>
              <a:rect b="b" l="l" r="r" t="t"/>
              <a:pathLst>
                <a:path extrusionOk="0" h="80" w="83">
                  <a:moveTo>
                    <a:pt x="63" y="8"/>
                  </a:moveTo>
                  <a:cubicBezTo>
                    <a:pt x="47" y="27"/>
                    <a:pt x="28" y="43"/>
                    <a:pt x="8" y="58"/>
                  </a:cubicBezTo>
                  <a:cubicBezTo>
                    <a:pt x="0" y="64"/>
                    <a:pt x="4" y="80"/>
                    <a:pt x="15" y="75"/>
                  </a:cubicBezTo>
                  <a:cubicBezTo>
                    <a:pt x="42" y="66"/>
                    <a:pt x="64" y="45"/>
                    <a:pt x="78" y="20"/>
                  </a:cubicBezTo>
                  <a:cubicBezTo>
                    <a:pt x="83" y="11"/>
                    <a:pt x="71" y="0"/>
                    <a:pt x="63" y="8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2"/>
            <p:cNvSpPr/>
            <p:nvPr/>
          </p:nvSpPr>
          <p:spPr>
            <a:xfrm>
              <a:off x="3602038" y="3679825"/>
              <a:ext cx="41275" cy="44450"/>
            </a:xfrm>
            <a:custGeom>
              <a:rect b="b" l="l" r="r" t="t"/>
              <a:pathLst>
                <a:path extrusionOk="0" h="86" w="80">
                  <a:moveTo>
                    <a:pt x="63" y="8"/>
                  </a:moveTo>
                  <a:cubicBezTo>
                    <a:pt x="47" y="28"/>
                    <a:pt x="31" y="50"/>
                    <a:pt x="9" y="65"/>
                  </a:cubicBezTo>
                  <a:cubicBezTo>
                    <a:pt x="0" y="72"/>
                    <a:pt x="8" y="86"/>
                    <a:pt x="18" y="80"/>
                  </a:cubicBezTo>
                  <a:cubicBezTo>
                    <a:pt x="46" y="67"/>
                    <a:pt x="69" y="46"/>
                    <a:pt x="78" y="16"/>
                  </a:cubicBezTo>
                  <a:cubicBezTo>
                    <a:pt x="80" y="8"/>
                    <a:pt x="69" y="0"/>
                    <a:pt x="63" y="8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2"/>
            <p:cNvSpPr/>
            <p:nvPr/>
          </p:nvSpPr>
          <p:spPr>
            <a:xfrm>
              <a:off x="3652838" y="3602038"/>
              <a:ext cx="39688" cy="50800"/>
            </a:xfrm>
            <a:custGeom>
              <a:rect b="b" l="l" r="r" t="t"/>
              <a:pathLst>
                <a:path extrusionOk="0" h="98" w="77">
                  <a:moveTo>
                    <a:pt x="51" y="15"/>
                  </a:moveTo>
                  <a:cubicBezTo>
                    <a:pt x="42" y="37"/>
                    <a:pt x="28" y="57"/>
                    <a:pt x="10" y="73"/>
                  </a:cubicBezTo>
                  <a:cubicBezTo>
                    <a:pt x="0" y="82"/>
                    <a:pt x="13" y="98"/>
                    <a:pt x="24" y="91"/>
                  </a:cubicBezTo>
                  <a:cubicBezTo>
                    <a:pt x="50" y="76"/>
                    <a:pt x="69" y="51"/>
                    <a:pt x="74" y="21"/>
                  </a:cubicBezTo>
                  <a:cubicBezTo>
                    <a:pt x="77" y="6"/>
                    <a:pt x="57" y="0"/>
                    <a:pt x="51" y="15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2"/>
            <p:cNvSpPr/>
            <p:nvPr/>
          </p:nvSpPr>
          <p:spPr>
            <a:xfrm>
              <a:off x="3708400" y="3497263"/>
              <a:ext cx="33338" cy="61913"/>
            </a:xfrm>
            <a:custGeom>
              <a:rect b="b" l="l" r="r" t="t"/>
              <a:pathLst>
                <a:path extrusionOk="0" h="120" w="65">
                  <a:moveTo>
                    <a:pt x="41" y="10"/>
                  </a:moveTo>
                  <a:cubicBezTo>
                    <a:pt x="25" y="36"/>
                    <a:pt x="17" y="70"/>
                    <a:pt x="5" y="98"/>
                  </a:cubicBezTo>
                  <a:cubicBezTo>
                    <a:pt x="0" y="108"/>
                    <a:pt x="13" y="120"/>
                    <a:pt x="21" y="111"/>
                  </a:cubicBezTo>
                  <a:cubicBezTo>
                    <a:pt x="42" y="85"/>
                    <a:pt x="65" y="51"/>
                    <a:pt x="64" y="17"/>
                  </a:cubicBezTo>
                  <a:cubicBezTo>
                    <a:pt x="64" y="4"/>
                    <a:pt x="48" y="0"/>
                    <a:pt x="41" y="1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2"/>
            <p:cNvSpPr/>
            <p:nvPr/>
          </p:nvSpPr>
          <p:spPr>
            <a:xfrm>
              <a:off x="3729038" y="3441700"/>
              <a:ext cx="11113" cy="36513"/>
            </a:xfrm>
            <a:custGeom>
              <a:rect b="b" l="l" r="r" t="t"/>
              <a:pathLst>
                <a:path extrusionOk="0" h="72" w="22">
                  <a:moveTo>
                    <a:pt x="21" y="13"/>
                  </a:moveTo>
                  <a:cubicBezTo>
                    <a:pt x="20" y="0"/>
                    <a:pt x="2" y="0"/>
                    <a:pt x="1" y="13"/>
                  </a:cubicBezTo>
                  <a:cubicBezTo>
                    <a:pt x="0" y="30"/>
                    <a:pt x="3" y="47"/>
                    <a:pt x="5" y="64"/>
                  </a:cubicBezTo>
                  <a:cubicBezTo>
                    <a:pt x="5" y="72"/>
                    <a:pt x="17" y="72"/>
                    <a:pt x="17" y="64"/>
                  </a:cubicBezTo>
                  <a:cubicBezTo>
                    <a:pt x="19" y="47"/>
                    <a:pt x="22" y="30"/>
                    <a:pt x="21" y="1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6" name="Google Shape;1536;p12"/>
          <p:cNvSpPr/>
          <p:nvPr/>
        </p:nvSpPr>
        <p:spPr>
          <a:xfrm>
            <a:off x="10912162" y="5472078"/>
            <a:ext cx="808038" cy="823913"/>
          </a:xfrm>
          <a:custGeom>
            <a:rect b="b" l="l" r="r" t="t"/>
            <a:pathLst>
              <a:path extrusionOk="0" h="1608" w="1575">
                <a:moveTo>
                  <a:pt x="1480" y="925"/>
                </a:moveTo>
                <a:cubicBezTo>
                  <a:pt x="1449" y="971"/>
                  <a:pt x="1403" y="1022"/>
                  <a:pt x="1349" y="1039"/>
                </a:cubicBezTo>
                <a:cubicBezTo>
                  <a:pt x="1330" y="822"/>
                  <a:pt x="1180" y="630"/>
                  <a:pt x="943" y="627"/>
                </a:cubicBezTo>
                <a:cubicBezTo>
                  <a:pt x="941" y="625"/>
                  <a:pt x="941" y="622"/>
                  <a:pt x="939" y="620"/>
                </a:cubicBezTo>
                <a:cubicBezTo>
                  <a:pt x="923" y="598"/>
                  <a:pt x="884" y="596"/>
                  <a:pt x="859" y="594"/>
                </a:cubicBezTo>
                <a:cubicBezTo>
                  <a:pt x="812" y="588"/>
                  <a:pt x="766" y="594"/>
                  <a:pt x="721" y="608"/>
                </a:cubicBezTo>
                <a:cubicBezTo>
                  <a:pt x="713" y="611"/>
                  <a:pt x="711" y="619"/>
                  <a:pt x="714" y="625"/>
                </a:cubicBezTo>
                <a:cubicBezTo>
                  <a:pt x="713" y="625"/>
                  <a:pt x="712" y="626"/>
                  <a:pt x="711" y="627"/>
                </a:cubicBezTo>
                <a:cubicBezTo>
                  <a:pt x="494" y="601"/>
                  <a:pt x="346" y="849"/>
                  <a:pt x="339" y="1044"/>
                </a:cubicBezTo>
                <a:cubicBezTo>
                  <a:pt x="151" y="995"/>
                  <a:pt x="0" y="828"/>
                  <a:pt x="70" y="622"/>
                </a:cubicBezTo>
                <a:cubicBezTo>
                  <a:pt x="145" y="403"/>
                  <a:pt x="388" y="318"/>
                  <a:pt x="598" y="311"/>
                </a:cubicBezTo>
                <a:cubicBezTo>
                  <a:pt x="971" y="297"/>
                  <a:pt x="1427" y="384"/>
                  <a:pt x="1525" y="789"/>
                </a:cubicBezTo>
                <a:cubicBezTo>
                  <a:pt x="1521" y="839"/>
                  <a:pt x="1510" y="881"/>
                  <a:pt x="1480" y="925"/>
                </a:cubicBezTo>
                <a:close/>
                <a:moveTo>
                  <a:pt x="726" y="636"/>
                </a:moveTo>
                <a:cubicBezTo>
                  <a:pt x="727" y="634"/>
                  <a:pt x="728" y="633"/>
                  <a:pt x="728" y="631"/>
                </a:cubicBezTo>
                <a:cubicBezTo>
                  <a:pt x="771" y="620"/>
                  <a:pt x="815" y="615"/>
                  <a:pt x="859" y="619"/>
                </a:cubicBezTo>
                <a:cubicBezTo>
                  <a:pt x="895" y="622"/>
                  <a:pt x="925" y="631"/>
                  <a:pt x="926" y="676"/>
                </a:cubicBezTo>
                <a:cubicBezTo>
                  <a:pt x="926" y="709"/>
                  <a:pt x="910" y="736"/>
                  <a:pt x="880" y="747"/>
                </a:cubicBezTo>
                <a:cubicBezTo>
                  <a:pt x="847" y="760"/>
                  <a:pt x="803" y="760"/>
                  <a:pt x="770" y="748"/>
                </a:cubicBezTo>
                <a:cubicBezTo>
                  <a:pt x="726" y="733"/>
                  <a:pt x="691" y="677"/>
                  <a:pt x="726" y="636"/>
                </a:cubicBezTo>
                <a:close/>
                <a:moveTo>
                  <a:pt x="723" y="756"/>
                </a:moveTo>
                <a:cubicBezTo>
                  <a:pt x="770" y="792"/>
                  <a:pt x="850" y="795"/>
                  <a:pt x="901" y="769"/>
                </a:cubicBezTo>
                <a:cubicBezTo>
                  <a:pt x="925" y="757"/>
                  <a:pt x="943" y="737"/>
                  <a:pt x="949" y="712"/>
                </a:cubicBezTo>
                <a:cubicBezTo>
                  <a:pt x="1046" y="762"/>
                  <a:pt x="1110" y="864"/>
                  <a:pt x="1070" y="975"/>
                </a:cubicBezTo>
                <a:cubicBezTo>
                  <a:pt x="1031" y="1083"/>
                  <a:pt x="907" y="1135"/>
                  <a:pt x="799" y="1115"/>
                </a:cubicBezTo>
                <a:cubicBezTo>
                  <a:pt x="593" y="1076"/>
                  <a:pt x="578" y="862"/>
                  <a:pt x="696" y="725"/>
                </a:cubicBezTo>
                <a:cubicBezTo>
                  <a:pt x="703" y="737"/>
                  <a:pt x="712" y="748"/>
                  <a:pt x="723" y="756"/>
                </a:cubicBezTo>
                <a:close/>
                <a:moveTo>
                  <a:pt x="1288" y="1197"/>
                </a:moveTo>
                <a:cubicBezTo>
                  <a:pt x="1234" y="1445"/>
                  <a:pt x="994" y="1583"/>
                  <a:pt x="749" y="1523"/>
                </a:cubicBezTo>
                <a:cubicBezTo>
                  <a:pt x="543" y="1473"/>
                  <a:pt x="391" y="1291"/>
                  <a:pt x="378" y="1078"/>
                </a:cubicBezTo>
                <a:cubicBezTo>
                  <a:pt x="365" y="859"/>
                  <a:pt x="500" y="712"/>
                  <a:pt x="695" y="648"/>
                </a:cubicBezTo>
                <a:cubicBezTo>
                  <a:pt x="684" y="667"/>
                  <a:pt x="683" y="691"/>
                  <a:pt x="691" y="712"/>
                </a:cubicBezTo>
                <a:cubicBezTo>
                  <a:pt x="690" y="712"/>
                  <a:pt x="690" y="712"/>
                  <a:pt x="689" y="712"/>
                </a:cubicBezTo>
                <a:cubicBezTo>
                  <a:pt x="595" y="759"/>
                  <a:pt x="561" y="879"/>
                  <a:pt x="590" y="977"/>
                </a:cubicBezTo>
                <a:cubicBezTo>
                  <a:pt x="622" y="1086"/>
                  <a:pt x="735" y="1154"/>
                  <a:pt x="845" y="1156"/>
                </a:cubicBezTo>
                <a:cubicBezTo>
                  <a:pt x="968" y="1159"/>
                  <a:pt x="1090" y="1082"/>
                  <a:pt x="1116" y="957"/>
                </a:cubicBezTo>
                <a:cubicBezTo>
                  <a:pt x="1141" y="836"/>
                  <a:pt x="1068" y="722"/>
                  <a:pt x="952" y="689"/>
                </a:cubicBezTo>
                <a:cubicBezTo>
                  <a:pt x="952" y="679"/>
                  <a:pt x="952" y="668"/>
                  <a:pt x="951" y="657"/>
                </a:cubicBezTo>
                <a:cubicBezTo>
                  <a:pt x="1222" y="668"/>
                  <a:pt x="1342" y="955"/>
                  <a:pt x="1288" y="1197"/>
                </a:cubicBezTo>
                <a:close/>
                <a:moveTo>
                  <a:pt x="890" y="56"/>
                </a:moveTo>
                <a:cubicBezTo>
                  <a:pt x="951" y="70"/>
                  <a:pt x="1026" y="109"/>
                  <a:pt x="1058" y="166"/>
                </a:cubicBezTo>
                <a:cubicBezTo>
                  <a:pt x="1082" y="209"/>
                  <a:pt x="1082" y="259"/>
                  <a:pt x="1082" y="308"/>
                </a:cubicBezTo>
                <a:cubicBezTo>
                  <a:pt x="935" y="266"/>
                  <a:pt x="770" y="247"/>
                  <a:pt x="615" y="256"/>
                </a:cubicBezTo>
                <a:cubicBezTo>
                  <a:pt x="624" y="115"/>
                  <a:pt x="750" y="25"/>
                  <a:pt x="890" y="56"/>
                </a:cubicBezTo>
                <a:close/>
                <a:moveTo>
                  <a:pt x="1236" y="363"/>
                </a:moveTo>
                <a:cubicBezTo>
                  <a:pt x="1200" y="347"/>
                  <a:pt x="1161" y="333"/>
                  <a:pt x="1121" y="320"/>
                </a:cubicBezTo>
                <a:cubicBezTo>
                  <a:pt x="1137" y="148"/>
                  <a:pt x="1029" y="17"/>
                  <a:pt x="849" y="7"/>
                </a:cubicBezTo>
                <a:cubicBezTo>
                  <a:pt x="707" y="0"/>
                  <a:pt x="573" y="109"/>
                  <a:pt x="598" y="257"/>
                </a:cubicBezTo>
                <a:cubicBezTo>
                  <a:pt x="527" y="263"/>
                  <a:pt x="458" y="274"/>
                  <a:pt x="395" y="292"/>
                </a:cubicBezTo>
                <a:cubicBezTo>
                  <a:pt x="209" y="344"/>
                  <a:pt x="33" y="500"/>
                  <a:pt x="16" y="702"/>
                </a:cubicBezTo>
                <a:cubicBezTo>
                  <a:pt x="0" y="889"/>
                  <a:pt x="152" y="1066"/>
                  <a:pt x="339" y="1070"/>
                </a:cubicBezTo>
                <a:cubicBezTo>
                  <a:pt x="339" y="1073"/>
                  <a:pt x="339" y="1076"/>
                  <a:pt x="339" y="1078"/>
                </a:cubicBezTo>
                <a:cubicBezTo>
                  <a:pt x="354" y="1333"/>
                  <a:pt x="550" y="1542"/>
                  <a:pt x="803" y="1574"/>
                </a:cubicBezTo>
                <a:cubicBezTo>
                  <a:pt x="1083" y="1608"/>
                  <a:pt x="1315" y="1425"/>
                  <a:pt x="1347" y="1145"/>
                </a:cubicBezTo>
                <a:cubicBezTo>
                  <a:pt x="1351" y="1118"/>
                  <a:pt x="1351" y="1091"/>
                  <a:pt x="1350" y="1064"/>
                </a:cubicBezTo>
                <a:cubicBezTo>
                  <a:pt x="1413" y="1071"/>
                  <a:pt x="1465" y="1007"/>
                  <a:pt x="1500" y="961"/>
                </a:cubicBezTo>
                <a:cubicBezTo>
                  <a:pt x="1531" y="919"/>
                  <a:pt x="1558" y="863"/>
                  <a:pt x="1558" y="808"/>
                </a:cubicBezTo>
                <a:cubicBezTo>
                  <a:pt x="1575" y="609"/>
                  <a:pt x="1407" y="440"/>
                  <a:pt x="1236" y="363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12"/>
          <p:cNvSpPr/>
          <p:nvPr/>
        </p:nvSpPr>
        <p:spPr>
          <a:xfrm>
            <a:off x="9444452" y="3159125"/>
            <a:ext cx="1204913" cy="1277938"/>
          </a:xfrm>
          <a:custGeom>
            <a:rect b="b" l="l" r="r" t="t"/>
            <a:pathLst>
              <a:path extrusionOk="0" h="2491" w="2350">
                <a:moveTo>
                  <a:pt x="2241" y="2122"/>
                </a:moveTo>
                <a:cubicBezTo>
                  <a:pt x="2240" y="2124"/>
                  <a:pt x="2239" y="2126"/>
                  <a:pt x="2239" y="2128"/>
                </a:cubicBezTo>
                <a:cubicBezTo>
                  <a:pt x="2235" y="2128"/>
                  <a:pt x="2232" y="2130"/>
                  <a:pt x="2231" y="2134"/>
                </a:cubicBezTo>
                <a:cubicBezTo>
                  <a:pt x="2226" y="2157"/>
                  <a:pt x="2234" y="2183"/>
                  <a:pt x="2240" y="2208"/>
                </a:cubicBezTo>
                <a:cubicBezTo>
                  <a:pt x="2216" y="2192"/>
                  <a:pt x="2192" y="2176"/>
                  <a:pt x="2167" y="2161"/>
                </a:cubicBezTo>
                <a:cubicBezTo>
                  <a:pt x="2168" y="2152"/>
                  <a:pt x="2157" y="2144"/>
                  <a:pt x="2150" y="2152"/>
                </a:cubicBezTo>
                <a:cubicBezTo>
                  <a:pt x="2149" y="2153"/>
                  <a:pt x="2148" y="2154"/>
                  <a:pt x="2147" y="2155"/>
                </a:cubicBezTo>
                <a:cubicBezTo>
                  <a:pt x="2144" y="2156"/>
                  <a:pt x="2142" y="2158"/>
                  <a:pt x="2141" y="2161"/>
                </a:cubicBezTo>
                <a:cubicBezTo>
                  <a:pt x="2119" y="2186"/>
                  <a:pt x="2096" y="2210"/>
                  <a:pt x="2070" y="2230"/>
                </a:cubicBezTo>
                <a:cubicBezTo>
                  <a:pt x="2072" y="2200"/>
                  <a:pt x="2077" y="2170"/>
                  <a:pt x="2084" y="2139"/>
                </a:cubicBezTo>
                <a:cubicBezTo>
                  <a:pt x="2088" y="2138"/>
                  <a:pt x="2091" y="2131"/>
                  <a:pt x="2088" y="2127"/>
                </a:cubicBezTo>
                <a:cubicBezTo>
                  <a:pt x="2079" y="2113"/>
                  <a:pt x="2063" y="2104"/>
                  <a:pt x="2049" y="2095"/>
                </a:cubicBezTo>
                <a:cubicBezTo>
                  <a:pt x="2043" y="2091"/>
                  <a:pt x="2037" y="2087"/>
                  <a:pt x="2031" y="2083"/>
                </a:cubicBezTo>
                <a:cubicBezTo>
                  <a:pt x="2053" y="2079"/>
                  <a:pt x="2075" y="2074"/>
                  <a:pt x="2097" y="2066"/>
                </a:cubicBezTo>
                <a:cubicBezTo>
                  <a:pt x="2097" y="2076"/>
                  <a:pt x="2112" y="2076"/>
                  <a:pt x="2115" y="2067"/>
                </a:cubicBezTo>
                <a:cubicBezTo>
                  <a:pt x="2130" y="2031"/>
                  <a:pt x="2144" y="1995"/>
                  <a:pt x="2155" y="1957"/>
                </a:cubicBezTo>
                <a:cubicBezTo>
                  <a:pt x="2156" y="1957"/>
                  <a:pt x="2157" y="1957"/>
                  <a:pt x="2158" y="1956"/>
                </a:cubicBezTo>
                <a:cubicBezTo>
                  <a:pt x="2171" y="1986"/>
                  <a:pt x="2181" y="2017"/>
                  <a:pt x="2191" y="2049"/>
                </a:cubicBezTo>
                <a:cubicBezTo>
                  <a:pt x="2193" y="2054"/>
                  <a:pt x="2195" y="2056"/>
                  <a:pt x="2199" y="2057"/>
                </a:cubicBezTo>
                <a:cubicBezTo>
                  <a:pt x="2199" y="2063"/>
                  <a:pt x="2203" y="2067"/>
                  <a:pt x="2210" y="2066"/>
                </a:cubicBezTo>
                <a:cubicBezTo>
                  <a:pt x="2239" y="2063"/>
                  <a:pt x="2269" y="2062"/>
                  <a:pt x="2298" y="2066"/>
                </a:cubicBezTo>
                <a:cubicBezTo>
                  <a:pt x="2278" y="2083"/>
                  <a:pt x="2259" y="2101"/>
                  <a:pt x="2241" y="2122"/>
                </a:cubicBezTo>
                <a:close/>
                <a:moveTo>
                  <a:pt x="1971" y="1068"/>
                </a:moveTo>
                <a:cubicBezTo>
                  <a:pt x="1968" y="1066"/>
                  <a:pt x="1964" y="1065"/>
                  <a:pt x="1961" y="1066"/>
                </a:cubicBezTo>
                <a:cubicBezTo>
                  <a:pt x="1955" y="1060"/>
                  <a:pt x="1943" y="1058"/>
                  <a:pt x="1938" y="1069"/>
                </a:cubicBezTo>
                <a:cubicBezTo>
                  <a:pt x="1896" y="1156"/>
                  <a:pt x="1838" y="1227"/>
                  <a:pt x="1735" y="1240"/>
                </a:cubicBezTo>
                <a:cubicBezTo>
                  <a:pt x="1642" y="1252"/>
                  <a:pt x="1470" y="1186"/>
                  <a:pt x="1483" y="1065"/>
                </a:cubicBezTo>
                <a:cubicBezTo>
                  <a:pt x="1484" y="1057"/>
                  <a:pt x="1474" y="1053"/>
                  <a:pt x="1468" y="1057"/>
                </a:cubicBezTo>
                <a:cubicBezTo>
                  <a:pt x="1459" y="1049"/>
                  <a:pt x="1441" y="1051"/>
                  <a:pt x="1437" y="1065"/>
                </a:cubicBezTo>
                <a:cubicBezTo>
                  <a:pt x="1408" y="1167"/>
                  <a:pt x="1250" y="1228"/>
                  <a:pt x="1188" y="1107"/>
                </a:cubicBezTo>
                <a:cubicBezTo>
                  <a:pt x="1181" y="1093"/>
                  <a:pt x="1159" y="1097"/>
                  <a:pt x="1155" y="1111"/>
                </a:cubicBezTo>
                <a:cubicBezTo>
                  <a:pt x="1050" y="1450"/>
                  <a:pt x="535" y="1438"/>
                  <a:pt x="424" y="1111"/>
                </a:cubicBezTo>
                <a:cubicBezTo>
                  <a:pt x="424" y="1109"/>
                  <a:pt x="425" y="1108"/>
                  <a:pt x="425" y="1106"/>
                </a:cubicBezTo>
                <a:cubicBezTo>
                  <a:pt x="428" y="1096"/>
                  <a:pt x="415" y="1088"/>
                  <a:pt x="407" y="1096"/>
                </a:cubicBezTo>
                <a:cubicBezTo>
                  <a:pt x="371" y="1131"/>
                  <a:pt x="342" y="1168"/>
                  <a:pt x="289" y="1181"/>
                </a:cubicBezTo>
                <a:cubicBezTo>
                  <a:pt x="233" y="1195"/>
                  <a:pt x="169" y="1174"/>
                  <a:pt x="132" y="1130"/>
                </a:cubicBezTo>
                <a:cubicBezTo>
                  <a:pt x="87" y="1078"/>
                  <a:pt x="86" y="995"/>
                  <a:pt x="135" y="944"/>
                </a:cubicBezTo>
                <a:cubicBezTo>
                  <a:pt x="172" y="904"/>
                  <a:pt x="228" y="896"/>
                  <a:pt x="278" y="908"/>
                </a:cubicBezTo>
                <a:cubicBezTo>
                  <a:pt x="281" y="912"/>
                  <a:pt x="283" y="915"/>
                  <a:pt x="286" y="918"/>
                </a:cubicBezTo>
                <a:cubicBezTo>
                  <a:pt x="290" y="923"/>
                  <a:pt x="296" y="919"/>
                  <a:pt x="296" y="914"/>
                </a:cubicBezTo>
                <a:cubicBezTo>
                  <a:pt x="298" y="915"/>
                  <a:pt x="299" y="915"/>
                  <a:pt x="301" y="915"/>
                </a:cubicBezTo>
                <a:cubicBezTo>
                  <a:pt x="307" y="918"/>
                  <a:pt x="310" y="908"/>
                  <a:pt x="305" y="905"/>
                </a:cubicBezTo>
                <a:cubicBezTo>
                  <a:pt x="300" y="901"/>
                  <a:pt x="295" y="898"/>
                  <a:pt x="290" y="896"/>
                </a:cubicBezTo>
                <a:cubicBezTo>
                  <a:pt x="257" y="810"/>
                  <a:pt x="258" y="707"/>
                  <a:pt x="334" y="642"/>
                </a:cubicBezTo>
                <a:cubicBezTo>
                  <a:pt x="417" y="572"/>
                  <a:pt x="522" y="594"/>
                  <a:pt x="603" y="652"/>
                </a:cubicBezTo>
                <a:cubicBezTo>
                  <a:pt x="608" y="655"/>
                  <a:pt x="613" y="652"/>
                  <a:pt x="616" y="648"/>
                </a:cubicBezTo>
                <a:cubicBezTo>
                  <a:pt x="619" y="647"/>
                  <a:pt x="621" y="645"/>
                  <a:pt x="621" y="641"/>
                </a:cubicBezTo>
                <a:cubicBezTo>
                  <a:pt x="565" y="126"/>
                  <a:pt x="1376" y="57"/>
                  <a:pt x="1443" y="547"/>
                </a:cubicBezTo>
                <a:cubicBezTo>
                  <a:pt x="1442" y="550"/>
                  <a:pt x="1443" y="554"/>
                  <a:pt x="1444" y="557"/>
                </a:cubicBezTo>
                <a:cubicBezTo>
                  <a:pt x="1444" y="557"/>
                  <a:pt x="1445" y="558"/>
                  <a:pt x="1445" y="559"/>
                </a:cubicBezTo>
                <a:cubicBezTo>
                  <a:pt x="1446" y="572"/>
                  <a:pt x="1464" y="572"/>
                  <a:pt x="1465" y="559"/>
                </a:cubicBezTo>
                <a:lnTo>
                  <a:pt x="1465" y="559"/>
                </a:lnTo>
                <a:cubicBezTo>
                  <a:pt x="1541" y="510"/>
                  <a:pt x="1630" y="481"/>
                  <a:pt x="1717" y="521"/>
                </a:cubicBezTo>
                <a:cubicBezTo>
                  <a:pt x="1809" y="563"/>
                  <a:pt x="1842" y="646"/>
                  <a:pt x="1855" y="741"/>
                </a:cubicBezTo>
                <a:cubicBezTo>
                  <a:pt x="1857" y="750"/>
                  <a:pt x="1871" y="751"/>
                  <a:pt x="1875" y="744"/>
                </a:cubicBezTo>
                <a:cubicBezTo>
                  <a:pt x="1879" y="751"/>
                  <a:pt x="1892" y="751"/>
                  <a:pt x="1894" y="741"/>
                </a:cubicBezTo>
                <a:cubicBezTo>
                  <a:pt x="1913" y="657"/>
                  <a:pt x="1993" y="585"/>
                  <a:pt x="2083" y="604"/>
                </a:cubicBezTo>
                <a:cubicBezTo>
                  <a:pt x="2177" y="623"/>
                  <a:pt x="2266" y="760"/>
                  <a:pt x="2163" y="830"/>
                </a:cubicBezTo>
                <a:cubicBezTo>
                  <a:pt x="2146" y="841"/>
                  <a:pt x="2158" y="864"/>
                  <a:pt x="2175" y="860"/>
                </a:cubicBezTo>
                <a:cubicBezTo>
                  <a:pt x="2265" y="895"/>
                  <a:pt x="2289" y="1002"/>
                  <a:pt x="2217" y="1070"/>
                </a:cubicBezTo>
                <a:cubicBezTo>
                  <a:pt x="2147" y="1135"/>
                  <a:pt x="2045" y="1113"/>
                  <a:pt x="1971" y="1068"/>
                </a:cubicBezTo>
                <a:moveTo>
                  <a:pt x="1506" y="1627"/>
                </a:moveTo>
                <a:cubicBezTo>
                  <a:pt x="1521" y="1661"/>
                  <a:pt x="1538" y="1695"/>
                  <a:pt x="1550" y="1731"/>
                </a:cubicBezTo>
                <a:cubicBezTo>
                  <a:pt x="1552" y="1737"/>
                  <a:pt x="1557" y="1740"/>
                  <a:pt x="1562" y="1741"/>
                </a:cubicBezTo>
                <a:cubicBezTo>
                  <a:pt x="1564" y="1743"/>
                  <a:pt x="1568" y="1745"/>
                  <a:pt x="1572" y="1745"/>
                </a:cubicBezTo>
                <a:cubicBezTo>
                  <a:pt x="1594" y="1746"/>
                  <a:pt x="1614" y="1744"/>
                  <a:pt x="1635" y="1748"/>
                </a:cubicBezTo>
                <a:cubicBezTo>
                  <a:pt x="1648" y="1750"/>
                  <a:pt x="1661" y="1753"/>
                  <a:pt x="1673" y="1755"/>
                </a:cubicBezTo>
                <a:cubicBezTo>
                  <a:pt x="1667" y="1761"/>
                  <a:pt x="1660" y="1766"/>
                  <a:pt x="1654" y="1771"/>
                </a:cubicBezTo>
                <a:cubicBezTo>
                  <a:pt x="1641" y="1782"/>
                  <a:pt x="1625" y="1789"/>
                  <a:pt x="1608" y="1794"/>
                </a:cubicBezTo>
                <a:cubicBezTo>
                  <a:pt x="1601" y="1796"/>
                  <a:pt x="1600" y="1802"/>
                  <a:pt x="1602" y="1806"/>
                </a:cubicBezTo>
                <a:cubicBezTo>
                  <a:pt x="1601" y="1807"/>
                  <a:pt x="1601" y="1807"/>
                  <a:pt x="1601" y="1807"/>
                </a:cubicBezTo>
                <a:cubicBezTo>
                  <a:pt x="1595" y="1825"/>
                  <a:pt x="1599" y="1845"/>
                  <a:pt x="1599" y="1864"/>
                </a:cubicBezTo>
                <a:cubicBezTo>
                  <a:pt x="1599" y="1878"/>
                  <a:pt x="1599" y="1892"/>
                  <a:pt x="1598" y="1906"/>
                </a:cubicBezTo>
                <a:cubicBezTo>
                  <a:pt x="1572" y="1885"/>
                  <a:pt x="1546" y="1864"/>
                  <a:pt x="1524" y="1839"/>
                </a:cubicBezTo>
                <a:cubicBezTo>
                  <a:pt x="1522" y="1836"/>
                  <a:pt x="1519" y="1837"/>
                  <a:pt x="1517" y="1840"/>
                </a:cubicBezTo>
                <a:cubicBezTo>
                  <a:pt x="1516" y="1840"/>
                  <a:pt x="1516" y="1840"/>
                  <a:pt x="1515" y="1840"/>
                </a:cubicBezTo>
                <a:cubicBezTo>
                  <a:pt x="1499" y="1849"/>
                  <a:pt x="1489" y="1866"/>
                  <a:pt x="1477" y="1880"/>
                </a:cubicBezTo>
                <a:cubicBezTo>
                  <a:pt x="1472" y="1887"/>
                  <a:pt x="1467" y="1893"/>
                  <a:pt x="1461" y="1899"/>
                </a:cubicBezTo>
                <a:cubicBezTo>
                  <a:pt x="1462" y="1873"/>
                  <a:pt x="1465" y="1847"/>
                  <a:pt x="1469" y="1820"/>
                </a:cubicBezTo>
                <a:cubicBezTo>
                  <a:pt x="1469" y="1815"/>
                  <a:pt x="1467" y="1811"/>
                  <a:pt x="1463" y="1810"/>
                </a:cubicBezTo>
                <a:cubicBezTo>
                  <a:pt x="1465" y="1807"/>
                  <a:pt x="1465" y="1803"/>
                  <a:pt x="1462" y="1801"/>
                </a:cubicBezTo>
                <a:cubicBezTo>
                  <a:pt x="1445" y="1787"/>
                  <a:pt x="1426" y="1775"/>
                  <a:pt x="1407" y="1764"/>
                </a:cubicBezTo>
                <a:cubicBezTo>
                  <a:pt x="1439" y="1756"/>
                  <a:pt x="1473" y="1740"/>
                  <a:pt x="1485" y="1714"/>
                </a:cubicBezTo>
                <a:cubicBezTo>
                  <a:pt x="1487" y="1709"/>
                  <a:pt x="1486" y="1703"/>
                  <a:pt x="1481" y="1701"/>
                </a:cubicBezTo>
                <a:cubicBezTo>
                  <a:pt x="1487" y="1676"/>
                  <a:pt x="1494" y="1650"/>
                  <a:pt x="1506" y="1627"/>
                </a:cubicBezTo>
                <a:close/>
                <a:moveTo>
                  <a:pt x="742" y="1664"/>
                </a:moveTo>
                <a:cubicBezTo>
                  <a:pt x="753" y="1685"/>
                  <a:pt x="760" y="1709"/>
                  <a:pt x="775" y="1727"/>
                </a:cubicBezTo>
                <a:cubicBezTo>
                  <a:pt x="777" y="1730"/>
                  <a:pt x="781" y="1730"/>
                  <a:pt x="784" y="1729"/>
                </a:cubicBezTo>
                <a:cubicBezTo>
                  <a:pt x="785" y="1729"/>
                  <a:pt x="786" y="1730"/>
                  <a:pt x="787" y="1730"/>
                </a:cubicBezTo>
                <a:cubicBezTo>
                  <a:pt x="813" y="1733"/>
                  <a:pt x="839" y="1734"/>
                  <a:pt x="864" y="1741"/>
                </a:cubicBezTo>
                <a:cubicBezTo>
                  <a:pt x="860" y="1744"/>
                  <a:pt x="855" y="1747"/>
                  <a:pt x="852" y="1749"/>
                </a:cubicBezTo>
                <a:cubicBezTo>
                  <a:pt x="845" y="1754"/>
                  <a:pt x="838" y="1759"/>
                  <a:pt x="832" y="1765"/>
                </a:cubicBezTo>
                <a:cubicBezTo>
                  <a:pt x="817" y="1777"/>
                  <a:pt x="804" y="1792"/>
                  <a:pt x="790" y="1805"/>
                </a:cubicBezTo>
                <a:cubicBezTo>
                  <a:pt x="784" y="1811"/>
                  <a:pt x="788" y="1819"/>
                  <a:pt x="793" y="1822"/>
                </a:cubicBezTo>
                <a:cubicBezTo>
                  <a:pt x="792" y="1823"/>
                  <a:pt x="791" y="1826"/>
                  <a:pt x="791" y="1828"/>
                </a:cubicBezTo>
                <a:cubicBezTo>
                  <a:pt x="792" y="1844"/>
                  <a:pt x="798" y="1859"/>
                  <a:pt x="803" y="1874"/>
                </a:cubicBezTo>
                <a:cubicBezTo>
                  <a:pt x="805" y="1878"/>
                  <a:pt x="810" y="1888"/>
                  <a:pt x="809" y="1893"/>
                </a:cubicBezTo>
                <a:cubicBezTo>
                  <a:pt x="808" y="1899"/>
                  <a:pt x="800" y="1891"/>
                  <a:pt x="795" y="1888"/>
                </a:cubicBezTo>
                <a:cubicBezTo>
                  <a:pt x="770" y="1873"/>
                  <a:pt x="744" y="1860"/>
                  <a:pt x="717" y="1848"/>
                </a:cubicBezTo>
                <a:cubicBezTo>
                  <a:pt x="718" y="1838"/>
                  <a:pt x="705" y="1831"/>
                  <a:pt x="696" y="1835"/>
                </a:cubicBezTo>
                <a:cubicBezTo>
                  <a:pt x="676" y="1845"/>
                  <a:pt x="660" y="1862"/>
                  <a:pt x="643" y="1876"/>
                </a:cubicBezTo>
                <a:cubicBezTo>
                  <a:pt x="634" y="1883"/>
                  <a:pt x="625" y="1891"/>
                  <a:pt x="616" y="1898"/>
                </a:cubicBezTo>
                <a:cubicBezTo>
                  <a:pt x="619" y="1871"/>
                  <a:pt x="623" y="1845"/>
                  <a:pt x="631" y="1819"/>
                </a:cubicBezTo>
                <a:cubicBezTo>
                  <a:pt x="634" y="1812"/>
                  <a:pt x="630" y="1806"/>
                  <a:pt x="625" y="1804"/>
                </a:cubicBezTo>
                <a:cubicBezTo>
                  <a:pt x="629" y="1799"/>
                  <a:pt x="629" y="1791"/>
                  <a:pt x="622" y="1786"/>
                </a:cubicBezTo>
                <a:cubicBezTo>
                  <a:pt x="602" y="1773"/>
                  <a:pt x="583" y="1762"/>
                  <a:pt x="566" y="1749"/>
                </a:cubicBezTo>
                <a:cubicBezTo>
                  <a:pt x="578" y="1747"/>
                  <a:pt x="591" y="1746"/>
                  <a:pt x="604" y="1744"/>
                </a:cubicBezTo>
                <a:cubicBezTo>
                  <a:pt x="624" y="1742"/>
                  <a:pt x="642" y="1735"/>
                  <a:pt x="661" y="1731"/>
                </a:cubicBezTo>
                <a:cubicBezTo>
                  <a:pt x="662" y="1731"/>
                  <a:pt x="662" y="1730"/>
                  <a:pt x="663" y="1730"/>
                </a:cubicBezTo>
                <a:cubicBezTo>
                  <a:pt x="666" y="1731"/>
                  <a:pt x="671" y="1731"/>
                  <a:pt x="673" y="1728"/>
                </a:cubicBezTo>
                <a:cubicBezTo>
                  <a:pt x="687" y="1711"/>
                  <a:pt x="693" y="1689"/>
                  <a:pt x="700" y="1669"/>
                </a:cubicBezTo>
                <a:cubicBezTo>
                  <a:pt x="706" y="1653"/>
                  <a:pt x="711" y="1636"/>
                  <a:pt x="716" y="1620"/>
                </a:cubicBezTo>
                <a:cubicBezTo>
                  <a:pt x="725" y="1635"/>
                  <a:pt x="734" y="1649"/>
                  <a:pt x="742" y="1664"/>
                </a:cubicBezTo>
                <a:close/>
                <a:moveTo>
                  <a:pt x="1175" y="2180"/>
                </a:moveTo>
                <a:cubicBezTo>
                  <a:pt x="1184" y="2200"/>
                  <a:pt x="1189" y="2224"/>
                  <a:pt x="1201" y="2241"/>
                </a:cubicBezTo>
                <a:cubicBezTo>
                  <a:pt x="1205" y="2246"/>
                  <a:pt x="1210" y="2246"/>
                  <a:pt x="1213" y="2243"/>
                </a:cubicBezTo>
                <a:cubicBezTo>
                  <a:pt x="1246" y="2250"/>
                  <a:pt x="1280" y="2252"/>
                  <a:pt x="1314" y="2256"/>
                </a:cubicBezTo>
                <a:cubicBezTo>
                  <a:pt x="1290" y="2277"/>
                  <a:pt x="1268" y="2300"/>
                  <a:pt x="1242" y="2319"/>
                </a:cubicBezTo>
                <a:cubicBezTo>
                  <a:pt x="1239" y="2321"/>
                  <a:pt x="1238" y="2324"/>
                  <a:pt x="1238" y="2327"/>
                </a:cubicBezTo>
                <a:cubicBezTo>
                  <a:pt x="1234" y="2329"/>
                  <a:pt x="1233" y="2333"/>
                  <a:pt x="1234" y="2337"/>
                </a:cubicBezTo>
                <a:cubicBezTo>
                  <a:pt x="1245" y="2363"/>
                  <a:pt x="1259" y="2389"/>
                  <a:pt x="1272" y="2414"/>
                </a:cubicBezTo>
                <a:cubicBezTo>
                  <a:pt x="1260" y="2408"/>
                  <a:pt x="1247" y="2403"/>
                  <a:pt x="1236" y="2397"/>
                </a:cubicBezTo>
                <a:cubicBezTo>
                  <a:pt x="1215" y="2387"/>
                  <a:pt x="1195" y="2376"/>
                  <a:pt x="1175" y="2363"/>
                </a:cubicBezTo>
                <a:cubicBezTo>
                  <a:pt x="1169" y="2359"/>
                  <a:pt x="1163" y="2364"/>
                  <a:pt x="1162" y="2370"/>
                </a:cubicBezTo>
                <a:cubicBezTo>
                  <a:pt x="1162" y="2370"/>
                  <a:pt x="1162" y="2370"/>
                  <a:pt x="1162" y="2370"/>
                </a:cubicBezTo>
                <a:cubicBezTo>
                  <a:pt x="1140" y="2393"/>
                  <a:pt x="1118" y="2416"/>
                  <a:pt x="1093" y="2437"/>
                </a:cubicBezTo>
                <a:cubicBezTo>
                  <a:pt x="1095" y="2401"/>
                  <a:pt x="1098" y="2365"/>
                  <a:pt x="1103" y="2329"/>
                </a:cubicBezTo>
                <a:cubicBezTo>
                  <a:pt x="1104" y="2324"/>
                  <a:pt x="1101" y="2320"/>
                  <a:pt x="1097" y="2318"/>
                </a:cubicBezTo>
                <a:cubicBezTo>
                  <a:pt x="1088" y="2305"/>
                  <a:pt x="1072" y="2297"/>
                  <a:pt x="1058" y="2287"/>
                </a:cubicBezTo>
                <a:cubicBezTo>
                  <a:pt x="1050" y="2282"/>
                  <a:pt x="1042" y="2276"/>
                  <a:pt x="1034" y="2270"/>
                </a:cubicBezTo>
                <a:cubicBezTo>
                  <a:pt x="1060" y="2268"/>
                  <a:pt x="1085" y="2261"/>
                  <a:pt x="1108" y="2248"/>
                </a:cubicBezTo>
                <a:cubicBezTo>
                  <a:pt x="1111" y="2250"/>
                  <a:pt x="1115" y="2251"/>
                  <a:pt x="1117" y="2247"/>
                </a:cubicBezTo>
                <a:cubicBezTo>
                  <a:pt x="1133" y="2212"/>
                  <a:pt x="1144" y="2178"/>
                  <a:pt x="1155" y="2143"/>
                </a:cubicBezTo>
                <a:cubicBezTo>
                  <a:pt x="1162" y="2155"/>
                  <a:pt x="1169" y="2167"/>
                  <a:pt x="1175" y="2180"/>
                </a:cubicBezTo>
                <a:close/>
                <a:moveTo>
                  <a:pt x="216" y="1920"/>
                </a:moveTo>
                <a:cubicBezTo>
                  <a:pt x="223" y="1937"/>
                  <a:pt x="227" y="1955"/>
                  <a:pt x="235" y="1971"/>
                </a:cubicBezTo>
                <a:cubicBezTo>
                  <a:pt x="232" y="1974"/>
                  <a:pt x="233" y="1980"/>
                  <a:pt x="237" y="1981"/>
                </a:cubicBezTo>
                <a:cubicBezTo>
                  <a:pt x="238" y="1981"/>
                  <a:pt x="239" y="1981"/>
                  <a:pt x="240" y="1981"/>
                </a:cubicBezTo>
                <a:cubicBezTo>
                  <a:pt x="240" y="1981"/>
                  <a:pt x="240" y="1981"/>
                  <a:pt x="240" y="1981"/>
                </a:cubicBezTo>
                <a:cubicBezTo>
                  <a:pt x="243" y="1987"/>
                  <a:pt x="249" y="1987"/>
                  <a:pt x="254" y="1984"/>
                </a:cubicBezTo>
                <a:cubicBezTo>
                  <a:pt x="268" y="1986"/>
                  <a:pt x="282" y="1989"/>
                  <a:pt x="298" y="1989"/>
                </a:cubicBezTo>
                <a:cubicBezTo>
                  <a:pt x="309" y="1990"/>
                  <a:pt x="320" y="1990"/>
                  <a:pt x="331" y="1990"/>
                </a:cubicBezTo>
                <a:cubicBezTo>
                  <a:pt x="307" y="2009"/>
                  <a:pt x="282" y="2028"/>
                  <a:pt x="263" y="2050"/>
                </a:cubicBezTo>
                <a:cubicBezTo>
                  <a:pt x="258" y="2056"/>
                  <a:pt x="259" y="2063"/>
                  <a:pt x="261" y="2068"/>
                </a:cubicBezTo>
                <a:cubicBezTo>
                  <a:pt x="258" y="2071"/>
                  <a:pt x="256" y="2075"/>
                  <a:pt x="258" y="2081"/>
                </a:cubicBezTo>
                <a:cubicBezTo>
                  <a:pt x="266" y="2111"/>
                  <a:pt x="277" y="2140"/>
                  <a:pt x="287" y="2169"/>
                </a:cubicBezTo>
                <a:cubicBezTo>
                  <a:pt x="256" y="2154"/>
                  <a:pt x="225" y="2140"/>
                  <a:pt x="195" y="2121"/>
                </a:cubicBezTo>
                <a:cubicBezTo>
                  <a:pt x="192" y="2118"/>
                  <a:pt x="186" y="2116"/>
                  <a:pt x="182" y="2119"/>
                </a:cubicBezTo>
                <a:cubicBezTo>
                  <a:pt x="157" y="2134"/>
                  <a:pt x="135" y="2155"/>
                  <a:pt x="112" y="2174"/>
                </a:cubicBezTo>
                <a:cubicBezTo>
                  <a:pt x="117" y="2133"/>
                  <a:pt x="124" y="2093"/>
                  <a:pt x="128" y="2053"/>
                </a:cubicBezTo>
                <a:cubicBezTo>
                  <a:pt x="129" y="2048"/>
                  <a:pt x="125" y="2045"/>
                  <a:pt x="121" y="2044"/>
                </a:cubicBezTo>
                <a:cubicBezTo>
                  <a:pt x="121" y="2042"/>
                  <a:pt x="121" y="2039"/>
                  <a:pt x="119" y="2037"/>
                </a:cubicBezTo>
                <a:cubicBezTo>
                  <a:pt x="107" y="2024"/>
                  <a:pt x="92" y="2017"/>
                  <a:pt x="78" y="2007"/>
                </a:cubicBezTo>
                <a:cubicBezTo>
                  <a:pt x="68" y="2001"/>
                  <a:pt x="59" y="1994"/>
                  <a:pt x="50" y="1987"/>
                </a:cubicBezTo>
                <a:cubicBezTo>
                  <a:pt x="81" y="1983"/>
                  <a:pt x="111" y="1984"/>
                  <a:pt x="143" y="1981"/>
                </a:cubicBezTo>
                <a:cubicBezTo>
                  <a:pt x="143" y="1981"/>
                  <a:pt x="143" y="1981"/>
                  <a:pt x="143" y="1981"/>
                </a:cubicBezTo>
                <a:cubicBezTo>
                  <a:pt x="147" y="1984"/>
                  <a:pt x="153" y="1982"/>
                  <a:pt x="155" y="1977"/>
                </a:cubicBezTo>
                <a:cubicBezTo>
                  <a:pt x="170" y="1940"/>
                  <a:pt x="179" y="1901"/>
                  <a:pt x="195" y="1864"/>
                </a:cubicBezTo>
                <a:cubicBezTo>
                  <a:pt x="202" y="1883"/>
                  <a:pt x="210" y="1901"/>
                  <a:pt x="216" y="1920"/>
                </a:cubicBezTo>
                <a:close/>
                <a:moveTo>
                  <a:pt x="2341" y="2068"/>
                </a:moveTo>
                <a:cubicBezTo>
                  <a:pt x="2350" y="2058"/>
                  <a:pt x="2343" y="2045"/>
                  <a:pt x="2331" y="2043"/>
                </a:cubicBezTo>
                <a:cubicBezTo>
                  <a:pt x="2292" y="2039"/>
                  <a:pt x="2255" y="2036"/>
                  <a:pt x="2216" y="2040"/>
                </a:cubicBezTo>
                <a:cubicBezTo>
                  <a:pt x="2204" y="1999"/>
                  <a:pt x="2183" y="1959"/>
                  <a:pt x="2162" y="1922"/>
                </a:cubicBezTo>
                <a:cubicBezTo>
                  <a:pt x="2162" y="1922"/>
                  <a:pt x="2162" y="1922"/>
                  <a:pt x="2161" y="1922"/>
                </a:cubicBezTo>
                <a:cubicBezTo>
                  <a:pt x="2160" y="1793"/>
                  <a:pt x="2146" y="1664"/>
                  <a:pt x="2137" y="1536"/>
                </a:cubicBezTo>
                <a:cubicBezTo>
                  <a:pt x="2128" y="1406"/>
                  <a:pt x="2134" y="1276"/>
                  <a:pt x="2129" y="1147"/>
                </a:cubicBezTo>
                <a:cubicBezTo>
                  <a:pt x="2184" y="1144"/>
                  <a:pt x="2236" y="1119"/>
                  <a:pt x="2273" y="1067"/>
                </a:cubicBezTo>
                <a:cubicBezTo>
                  <a:pt x="2329" y="989"/>
                  <a:pt x="2301" y="868"/>
                  <a:pt x="2210" y="837"/>
                </a:cubicBezTo>
                <a:cubicBezTo>
                  <a:pt x="2287" y="765"/>
                  <a:pt x="2213" y="623"/>
                  <a:pt x="2129" y="583"/>
                </a:cubicBezTo>
                <a:cubicBezTo>
                  <a:pt x="2020" y="531"/>
                  <a:pt x="1903" y="602"/>
                  <a:pt x="1878" y="711"/>
                </a:cubicBezTo>
                <a:cubicBezTo>
                  <a:pt x="1880" y="512"/>
                  <a:pt x="1616" y="389"/>
                  <a:pt x="1466" y="521"/>
                </a:cubicBezTo>
                <a:cubicBezTo>
                  <a:pt x="1453" y="0"/>
                  <a:pt x="445" y="123"/>
                  <a:pt x="597" y="619"/>
                </a:cubicBezTo>
                <a:cubicBezTo>
                  <a:pt x="520" y="553"/>
                  <a:pt x="390" y="558"/>
                  <a:pt x="314" y="622"/>
                </a:cubicBezTo>
                <a:cubicBezTo>
                  <a:pt x="242" y="685"/>
                  <a:pt x="217" y="801"/>
                  <a:pt x="262" y="884"/>
                </a:cubicBezTo>
                <a:cubicBezTo>
                  <a:pt x="138" y="847"/>
                  <a:pt x="25" y="996"/>
                  <a:pt x="85" y="1120"/>
                </a:cubicBezTo>
                <a:cubicBezTo>
                  <a:pt x="109" y="1170"/>
                  <a:pt x="157" y="1201"/>
                  <a:pt x="211" y="1214"/>
                </a:cubicBezTo>
                <a:cubicBezTo>
                  <a:pt x="192" y="1416"/>
                  <a:pt x="181" y="1634"/>
                  <a:pt x="201" y="1836"/>
                </a:cubicBezTo>
                <a:cubicBezTo>
                  <a:pt x="197" y="1832"/>
                  <a:pt x="190" y="1832"/>
                  <a:pt x="187" y="1837"/>
                </a:cubicBezTo>
                <a:cubicBezTo>
                  <a:pt x="167" y="1877"/>
                  <a:pt x="146" y="1917"/>
                  <a:pt x="141" y="1962"/>
                </a:cubicBezTo>
                <a:cubicBezTo>
                  <a:pt x="99" y="1949"/>
                  <a:pt x="54" y="1955"/>
                  <a:pt x="12" y="1965"/>
                </a:cubicBezTo>
                <a:cubicBezTo>
                  <a:pt x="0" y="1969"/>
                  <a:pt x="0" y="1984"/>
                  <a:pt x="9" y="1991"/>
                </a:cubicBezTo>
                <a:cubicBezTo>
                  <a:pt x="39" y="2012"/>
                  <a:pt x="74" y="2042"/>
                  <a:pt x="110" y="2052"/>
                </a:cubicBezTo>
                <a:cubicBezTo>
                  <a:pt x="88" y="2099"/>
                  <a:pt x="81" y="2154"/>
                  <a:pt x="80" y="2206"/>
                </a:cubicBezTo>
                <a:cubicBezTo>
                  <a:pt x="80" y="2216"/>
                  <a:pt x="93" y="2225"/>
                  <a:pt x="102" y="2218"/>
                </a:cubicBezTo>
                <a:cubicBezTo>
                  <a:pt x="131" y="2196"/>
                  <a:pt x="167" y="2173"/>
                  <a:pt x="190" y="2143"/>
                </a:cubicBezTo>
                <a:cubicBezTo>
                  <a:pt x="223" y="2171"/>
                  <a:pt x="262" y="2197"/>
                  <a:pt x="305" y="2205"/>
                </a:cubicBezTo>
                <a:cubicBezTo>
                  <a:pt x="314" y="2207"/>
                  <a:pt x="324" y="2200"/>
                  <a:pt x="321" y="2190"/>
                </a:cubicBezTo>
                <a:cubicBezTo>
                  <a:pt x="308" y="2151"/>
                  <a:pt x="297" y="2112"/>
                  <a:pt x="283" y="2074"/>
                </a:cubicBezTo>
                <a:cubicBezTo>
                  <a:pt x="283" y="2073"/>
                  <a:pt x="283" y="2073"/>
                  <a:pt x="282" y="2072"/>
                </a:cubicBezTo>
                <a:cubicBezTo>
                  <a:pt x="317" y="2049"/>
                  <a:pt x="346" y="2014"/>
                  <a:pt x="377" y="1986"/>
                </a:cubicBezTo>
                <a:cubicBezTo>
                  <a:pt x="385" y="1978"/>
                  <a:pt x="378" y="1964"/>
                  <a:pt x="368" y="1964"/>
                </a:cubicBezTo>
                <a:cubicBezTo>
                  <a:pt x="344" y="1964"/>
                  <a:pt x="321" y="1962"/>
                  <a:pt x="298" y="1963"/>
                </a:cubicBezTo>
                <a:cubicBezTo>
                  <a:pt x="284" y="1963"/>
                  <a:pt x="270" y="1964"/>
                  <a:pt x="256" y="1967"/>
                </a:cubicBezTo>
                <a:cubicBezTo>
                  <a:pt x="252" y="1925"/>
                  <a:pt x="228" y="1882"/>
                  <a:pt x="207" y="1845"/>
                </a:cubicBezTo>
                <a:cubicBezTo>
                  <a:pt x="209" y="1845"/>
                  <a:pt x="210" y="1844"/>
                  <a:pt x="210" y="1842"/>
                </a:cubicBezTo>
                <a:cubicBezTo>
                  <a:pt x="225" y="1636"/>
                  <a:pt x="220" y="1422"/>
                  <a:pt x="219" y="1215"/>
                </a:cubicBezTo>
                <a:cubicBezTo>
                  <a:pt x="291" y="1229"/>
                  <a:pt x="369" y="1207"/>
                  <a:pt x="408" y="1144"/>
                </a:cubicBezTo>
                <a:cubicBezTo>
                  <a:pt x="438" y="1294"/>
                  <a:pt x="564" y="1377"/>
                  <a:pt x="707" y="1397"/>
                </a:cubicBezTo>
                <a:cubicBezTo>
                  <a:pt x="706" y="1398"/>
                  <a:pt x="705" y="1399"/>
                  <a:pt x="705" y="1401"/>
                </a:cubicBezTo>
                <a:cubicBezTo>
                  <a:pt x="704" y="1461"/>
                  <a:pt x="702" y="1524"/>
                  <a:pt x="711" y="1583"/>
                </a:cubicBezTo>
                <a:lnTo>
                  <a:pt x="711" y="1583"/>
                </a:lnTo>
                <a:cubicBezTo>
                  <a:pt x="704" y="1584"/>
                  <a:pt x="697" y="1591"/>
                  <a:pt x="702" y="1598"/>
                </a:cubicBezTo>
                <a:cubicBezTo>
                  <a:pt x="694" y="1616"/>
                  <a:pt x="685" y="1634"/>
                  <a:pt x="678" y="1653"/>
                </a:cubicBezTo>
                <a:cubicBezTo>
                  <a:pt x="669" y="1674"/>
                  <a:pt x="656" y="1697"/>
                  <a:pt x="656" y="1720"/>
                </a:cubicBezTo>
                <a:lnTo>
                  <a:pt x="656" y="1720"/>
                </a:lnTo>
                <a:cubicBezTo>
                  <a:pt x="635" y="1717"/>
                  <a:pt x="616" y="1712"/>
                  <a:pt x="594" y="1714"/>
                </a:cubicBezTo>
                <a:cubicBezTo>
                  <a:pt x="571" y="1715"/>
                  <a:pt x="547" y="1718"/>
                  <a:pt x="524" y="1722"/>
                </a:cubicBezTo>
                <a:cubicBezTo>
                  <a:pt x="512" y="1724"/>
                  <a:pt x="510" y="1741"/>
                  <a:pt x="517" y="1749"/>
                </a:cubicBezTo>
                <a:cubicBezTo>
                  <a:pt x="541" y="1774"/>
                  <a:pt x="573" y="1801"/>
                  <a:pt x="608" y="1808"/>
                </a:cubicBezTo>
                <a:cubicBezTo>
                  <a:pt x="608" y="1808"/>
                  <a:pt x="608" y="1808"/>
                  <a:pt x="607" y="1809"/>
                </a:cubicBezTo>
                <a:cubicBezTo>
                  <a:pt x="585" y="1847"/>
                  <a:pt x="573" y="1894"/>
                  <a:pt x="582" y="1938"/>
                </a:cubicBezTo>
                <a:cubicBezTo>
                  <a:pt x="585" y="1951"/>
                  <a:pt x="601" y="1952"/>
                  <a:pt x="609" y="1945"/>
                </a:cubicBezTo>
                <a:cubicBezTo>
                  <a:pt x="628" y="1930"/>
                  <a:pt x="647" y="1914"/>
                  <a:pt x="665" y="1899"/>
                </a:cubicBezTo>
                <a:cubicBezTo>
                  <a:pt x="679" y="1888"/>
                  <a:pt x="693" y="1878"/>
                  <a:pt x="705" y="1865"/>
                </a:cubicBezTo>
                <a:cubicBezTo>
                  <a:pt x="725" y="1880"/>
                  <a:pt x="746" y="1894"/>
                  <a:pt x="768" y="1906"/>
                </a:cubicBezTo>
                <a:cubicBezTo>
                  <a:pt x="783" y="1916"/>
                  <a:pt x="807" y="1934"/>
                  <a:pt x="826" y="1924"/>
                </a:cubicBezTo>
                <a:cubicBezTo>
                  <a:pt x="839" y="1918"/>
                  <a:pt x="841" y="1904"/>
                  <a:pt x="839" y="1891"/>
                </a:cubicBezTo>
                <a:cubicBezTo>
                  <a:pt x="834" y="1869"/>
                  <a:pt x="823" y="1841"/>
                  <a:pt x="810" y="1823"/>
                </a:cubicBezTo>
                <a:cubicBezTo>
                  <a:pt x="809" y="1821"/>
                  <a:pt x="807" y="1820"/>
                  <a:pt x="805" y="1820"/>
                </a:cubicBezTo>
                <a:cubicBezTo>
                  <a:pt x="826" y="1806"/>
                  <a:pt x="846" y="1794"/>
                  <a:pt x="865" y="1778"/>
                </a:cubicBezTo>
                <a:cubicBezTo>
                  <a:pt x="880" y="1766"/>
                  <a:pt x="896" y="1753"/>
                  <a:pt x="891" y="1732"/>
                </a:cubicBezTo>
                <a:cubicBezTo>
                  <a:pt x="890" y="1729"/>
                  <a:pt x="887" y="1726"/>
                  <a:pt x="884" y="1725"/>
                </a:cubicBezTo>
                <a:cubicBezTo>
                  <a:pt x="853" y="1718"/>
                  <a:pt x="822" y="1708"/>
                  <a:pt x="790" y="1709"/>
                </a:cubicBezTo>
                <a:cubicBezTo>
                  <a:pt x="787" y="1688"/>
                  <a:pt x="775" y="1667"/>
                  <a:pt x="766" y="1650"/>
                </a:cubicBezTo>
                <a:cubicBezTo>
                  <a:pt x="756" y="1630"/>
                  <a:pt x="741" y="1612"/>
                  <a:pt x="726" y="1596"/>
                </a:cubicBezTo>
                <a:cubicBezTo>
                  <a:pt x="726" y="1595"/>
                  <a:pt x="727" y="1594"/>
                  <a:pt x="727" y="1593"/>
                </a:cubicBezTo>
                <a:cubicBezTo>
                  <a:pt x="734" y="1531"/>
                  <a:pt x="725" y="1464"/>
                  <a:pt x="720" y="1401"/>
                </a:cubicBezTo>
                <a:cubicBezTo>
                  <a:pt x="720" y="1400"/>
                  <a:pt x="719" y="1400"/>
                  <a:pt x="719" y="1399"/>
                </a:cubicBezTo>
                <a:cubicBezTo>
                  <a:pt x="869" y="1417"/>
                  <a:pt x="1035" y="1366"/>
                  <a:pt x="1127" y="1251"/>
                </a:cubicBezTo>
                <a:cubicBezTo>
                  <a:pt x="1141" y="1535"/>
                  <a:pt x="1136" y="1820"/>
                  <a:pt x="1151" y="2104"/>
                </a:cubicBezTo>
                <a:cubicBezTo>
                  <a:pt x="1146" y="2104"/>
                  <a:pt x="1142" y="2107"/>
                  <a:pt x="1140" y="2112"/>
                </a:cubicBezTo>
                <a:cubicBezTo>
                  <a:pt x="1128" y="2152"/>
                  <a:pt x="1116" y="2190"/>
                  <a:pt x="1108" y="2230"/>
                </a:cubicBezTo>
                <a:cubicBezTo>
                  <a:pt x="1107" y="2229"/>
                  <a:pt x="1106" y="2229"/>
                  <a:pt x="1104" y="2229"/>
                </a:cubicBezTo>
                <a:cubicBezTo>
                  <a:pt x="1068" y="2237"/>
                  <a:pt x="1031" y="2244"/>
                  <a:pt x="995" y="2243"/>
                </a:cubicBezTo>
                <a:cubicBezTo>
                  <a:pt x="984" y="2243"/>
                  <a:pt x="975" y="2259"/>
                  <a:pt x="985" y="2266"/>
                </a:cubicBezTo>
                <a:cubicBezTo>
                  <a:pt x="1002" y="2280"/>
                  <a:pt x="1020" y="2293"/>
                  <a:pt x="1038" y="2306"/>
                </a:cubicBezTo>
                <a:cubicBezTo>
                  <a:pt x="1052" y="2314"/>
                  <a:pt x="1067" y="2325"/>
                  <a:pt x="1083" y="2329"/>
                </a:cubicBezTo>
                <a:cubicBezTo>
                  <a:pt x="1064" y="2375"/>
                  <a:pt x="1056" y="2419"/>
                  <a:pt x="1060" y="2469"/>
                </a:cubicBezTo>
                <a:cubicBezTo>
                  <a:pt x="1061" y="2480"/>
                  <a:pt x="1073" y="2491"/>
                  <a:pt x="1084" y="2483"/>
                </a:cubicBezTo>
                <a:cubicBezTo>
                  <a:pt x="1120" y="2457"/>
                  <a:pt x="1154" y="2426"/>
                  <a:pt x="1175" y="2386"/>
                </a:cubicBezTo>
                <a:cubicBezTo>
                  <a:pt x="1208" y="2414"/>
                  <a:pt x="1250" y="2444"/>
                  <a:pt x="1294" y="2444"/>
                </a:cubicBezTo>
                <a:cubicBezTo>
                  <a:pt x="1301" y="2443"/>
                  <a:pt x="1304" y="2436"/>
                  <a:pt x="1301" y="2431"/>
                </a:cubicBezTo>
                <a:cubicBezTo>
                  <a:pt x="1287" y="2398"/>
                  <a:pt x="1273" y="2365"/>
                  <a:pt x="1256" y="2335"/>
                </a:cubicBezTo>
                <a:cubicBezTo>
                  <a:pt x="1291" y="2315"/>
                  <a:pt x="1331" y="2289"/>
                  <a:pt x="1352" y="2253"/>
                </a:cubicBezTo>
                <a:cubicBezTo>
                  <a:pt x="1355" y="2248"/>
                  <a:pt x="1352" y="2238"/>
                  <a:pt x="1345" y="2237"/>
                </a:cubicBezTo>
                <a:cubicBezTo>
                  <a:pt x="1302" y="2230"/>
                  <a:pt x="1258" y="2217"/>
                  <a:pt x="1215" y="2214"/>
                </a:cubicBezTo>
                <a:cubicBezTo>
                  <a:pt x="1215" y="2214"/>
                  <a:pt x="1215" y="2214"/>
                  <a:pt x="1214" y="2214"/>
                </a:cubicBezTo>
                <a:cubicBezTo>
                  <a:pt x="1208" y="2178"/>
                  <a:pt x="1182" y="2139"/>
                  <a:pt x="1163" y="2112"/>
                </a:cubicBezTo>
                <a:cubicBezTo>
                  <a:pt x="1186" y="1822"/>
                  <a:pt x="1165" y="1523"/>
                  <a:pt x="1140" y="1233"/>
                </a:cubicBezTo>
                <a:cubicBezTo>
                  <a:pt x="1157" y="1209"/>
                  <a:pt x="1171" y="1183"/>
                  <a:pt x="1180" y="1155"/>
                </a:cubicBezTo>
                <a:cubicBezTo>
                  <a:pt x="1268" y="1248"/>
                  <a:pt x="1418" y="1238"/>
                  <a:pt x="1462" y="1114"/>
                </a:cubicBezTo>
                <a:cubicBezTo>
                  <a:pt x="1465" y="1131"/>
                  <a:pt x="1471" y="1147"/>
                  <a:pt x="1480" y="1161"/>
                </a:cubicBezTo>
                <a:lnTo>
                  <a:pt x="1481" y="1168"/>
                </a:lnTo>
                <a:cubicBezTo>
                  <a:pt x="1481" y="1175"/>
                  <a:pt x="1482" y="1181"/>
                  <a:pt x="1484" y="1187"/>
                </a:cubicBezTo>
                <a:cubicBezTo>
                  <a:pt x="1483" y="1188"/>
                  <a:pt x="1483" y="1189"/>
                  <a:pt x="1483" y="1191"/>
                </a:cubicBezTo>
                <a:cubicBezTo>
                  <a:pt x="1487" y="1332"/>
                  <a:pt x="1480" y="1473"/>
                  <a:pt x="1487" y="1614"/>
                </a:cubicBezTo>
                <a:cubicBezTo>
                  <a:pt x="1475" y="1643"/>
                  <a:pt x="1466" y="1671"/>
                  <a:pt x="1464" y="1703"/>
                </a:cubicBezTo>
                <a:cubicBezTo>
                  <a:pt x="1450" y="1707"/>
                  <a:pt x="1436" y="1714"/>
                  <a:pt x="1423" y="1720"/>
                </a:cubicBezTo>
                <a:cubicBezTo>
                  <a:pt x="1402" y="1729"/>
                  <a:pt x="1380" y="1734"/>
                  <a:pt x="1358" y="1738"/>
                </a:cubicBezTo>
                <a:cubicBezTo>
                  <a:pt x="1343" y="1740"/>
                  <a:pt x="1342" y="1762"/>
                  <a:pt x="1354" y="1769"/>
                </a:cubicBezTo>
                <a:cubicBezTo>
                  <a:pt x="1384" y="1787"/>
                  <a:pt x="1418" y="1807"/>
                  <a:pt x="1453" y="1815"/>
                </a:cubicBezTo>
                <a:cubicBezTo>
                  <a:pt x="1430" y="1851"/>
                  <a:pt x="1425" y="1896"/>
                  <a:pt x="1430" y="1938"/>
                </a:cubicBezTo>
                <a:cubicBezTo>
                  <a:pt x="1432" y="1952"/>
                  <a:pt x="1447" y="1960"/>
                  <a:pt x="1458" y="1949"/>
                </a:cubicBezTo>
                <a:cubicBezTo>
                  <a:pt x="1481" y="1927"/>
                  <a:pt x="1518" y="1893"/>
                  <a:pt x="1526" y="1859"/>
                </a:cubicBezTo>
                <a:cubicBezTo>
                  <a:pt x="1546" y="1889"/>
                  <a:pt x="1569" y="1917"/>
                  <a:pt x="1602" y="1936"/>
                </a:cubicBezTo>
                <a:cubicBezTo>
                  <a:pt x="1609" y="1941"/>
                  <a:pt x="1617" y="1935"/>
                  <a:pt x="1618" y="1927"/>
                </a:cubicBezTo>
                <a:cubicBezTo>
                  <a:pt x="1620" y="1906"/>
                  <a:pt x="1622" y="1885"/>
                  <a:pt x="1623" y="1864"/>
                </a:cubicBezTo>
                <a:cubicBezTo>
                  <a:pt x="1624" y="1847"/>
                  <a:pt x="1625" y="1828"/>
                  <a:pt x="1620" y="1812"/>
                </a:cubicBezTo>
                <a:cubicBezTo>
                  <a:pt x="1637" y="1808"/>
                  <a:pt x="1653" y="1803"/>
                  <a:pt x="1668" y="1794"/>
                </a:cubicBezTo>
                <a:cubicBezTo>
                  <a:pt x="1687" y="1783"/>
                  <a:pt x="1693" y="1772"/>
                  <a:pt x="1704" y="1754"/>
                </a:cubicBezTo>
                <a:cubicBezTo>
                  <a:pt x="1708" y="1748"/>
                  <a:pt x="1704" y="1741"/>
                  <a:pt x="1698" y="1739"/>
                </a:cubicBezTo>
                <a:cubicBezTo>
                  <a:pt x="1660" y="1725"/>
                  <a:pt x="1615" y="1713"/>
                  <a:pt x="1574" y="1712"/>
                </a:cubicBezTo>
                <a:cubicBezTo>
                  <a:pt x="1559" y="1671"/>
                  <a:pt x="1542" y="1630"/>
                  <a:pt x="1517" y="1593"/>
                </a:cubicBezTo>
                <a:cubicBezTo>
                  <a:pt x="1515" y="1590"/>
                  <a:pt x="1510" y="1588"/>
                  <a:pt x="1505" y="1588"/>
                </a:cubicBezTo>
                <a:cubicBezTo>
                  <a:pt x="1513" y="1461"/>
                  <a:pt x="1503" y="1333"/>
                  <a:pt x="1494" y="1207"/>
                </a:cubicBezTo>
                <a:cubicBezTo>
                  <a:pt x="1496" y="1207"/>
                  <a:pt x="1499" y="1205"/>
                  <a:pt x="1498" y="1203"/>
                </a:cubicBezTo>
                <a:cubicBezTo>
                  <a:pt x="1495" y="1195"/>
                  <a:pt x="1494" y="1188"/>
                  <a:pt x="1495" y="1181"/>
                </a:cubicBezTo>
                <a:cubicBezTo>
                  <a:pt x="1540" y="1236"/>
                  <a:pt x="1620" y="1273"/>
                  <a:pt x="1681" y="1280"/>
                </a:cubicBezTo>
                <a:cubicBezTo>
                  <a:pt x="1802" y="1292"/>
                  <a:pt x="1928" y="1212"/>
                  <a:pt x="1962" y="1094"/>
                </a:cubicBezTo>
                <a:cubicBezTo>
                  <a:pt x="2006" y="1127"/>
                  <a:pt x="2060" y="1146"/>
                  <a:pt x="2113" y="1147"/>
                </a:cubicBezTo>
                <a:cubicBezTo>
                  <a:pt x="2103" y="1401"/>
                  <a:pt x="2106" y="1676"/>
                  <a:pt x="2144" y="1927"/>
                </a:cubicBezTo>
                <a:cubicBezTo>
                  <a:pt x="2117" y="1964"/>
                  <a:pt x="2104" y="2006"/>
                  <a:pt x="2098" y="2051"/>
                </a:cubicBezTo>
                <a:cubicBezTo>
                  <a:pt x="2097" y="2051"/>
                  <a:pt x="2096" y="2050"/>
                  <a:pt x="2095" y="2050"/>
                </a:cubicBezTo>
                <a:cubicBezTo>
                  <a:pt x="2058" y="2045"/>
                  <a:pt x="2020" y="2049"/>
                  <a:pt x="1984" y="2059"/>
                </a:cubicBezTo>
                <a:cubicBezTo>
                  <a:pt x="1971" y="2062"/>
                  <a:pt x="1969" y="2081"/>
                  <a:pt x="1981" y="2087"/>
                </a:cubicBezTo>
                <a:cubicBezTo>
                  <a:pt x="1999" y="2098"/>
                  <a:pt x="2016" y="2109"/>
                  <a:pt x="2035" y="2120"/>
                </a:cubicBezTo>
                <a:cubicBezTo>
                  <a:pt x="2045" y="2125"/>
                  <a:pt x="2055" y="2132"/>
                  <a:pt x="2065" y="2136"/>
                </a:cubicBezTo>
                <a:cubicBezTo>
                  <a:pt x="2041" y="2173"/>
                  <a:pt x="2034" y="2219"/>
                  <a:pt x="2038" y="2262"/>
                </a:cubicBezTo>
                <a:cubicBezTo>
                  <a:pt x="2039" y="2274"/>
                  <a:pt x="2052" y="2284"/>
                  <a:pt x="2063" y="2277"/>
                </a:cubicBezTo>
                <a:cubicBezTo>
                  <a:pt x="2099" y="2251"/>
                  <a:pt x="2132" y="2220"/>
                  <a:pt x="2156" y="2182"/>
                </a:cubicBezTo>
                <a:cubicBezTo>
                  <a:pt x="2183" y="2211"/>
                  <a:pt x="2218" y="2233"/>
                  <a:pt x="2255" y="2250"/>
                </a:cubicBezTo>
                <a:cubicBezTo>
                  <a:pt x="2265" y="2255"/>
                  <a:pt x="2280" y="2247"/>
                  <a:pt x="2276" y="2234"/>
                </a:cubicBezTo>
                <a:cubicBezTo>
                  <a:pt x="2267" y="2206"/>
                  <a:pt x="2267" y="2169"/>
                  <a:pt x="2253" y="2143"/>
                </a:cubicBezTo>
                <a:cubicBezTo>
                  <a:pt x="2254" y="2142"/>
                  <a:pt x="2255" y="2142"/>
                  <a:pt x="2256" y="2141"/>
                </a:cubicBezTo>
                <a:cubicBezTo>
                  <a:pt x="2287" y="2120"/>
                  <a:pt x="2315" y="2095"/>
                  <a:pt x="2341" y="2068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12"/>
          <p:cNvSpPr/>
          <p:nvPr/>
        </p:nvSpPr>
        <p:spPr>
          <a:xfrm>
            <a:off x="1901032" y="399508"/>
            <a:ext cx="892175" cy="830263"/>
          </a:xfrm>
          <a:custGeom>
            <a:rect b="b" l="l" r="r" t="t"/>
            <a:pathLst>
              <a:path extrusionOk="0" h="1618" w="1738">
                <a:moveTo>
                  <a:pt x="1316" y="802"/>
                </a:moveTo>
                <a:cubicBezTo>
                  <a:pt x="1319" y="791"/>
                  <a:pt x="1321" y="780"/>
                  <a:pt x="1320" y="768"/>
                </a:cubicBezTo>
                <a:cubicBezTo>
                  <a:pt x="1316" y="706"/>
                  <a:pt x="1248" y="651"/>
                  <a:pt x="1200" y="614"/>
                </a:cubicBezTo>
                <a:cubicBezTo>
                  <a:pt x="1286" y="597"/>
                  <a:pt x="1418" y="558"/>
                  <a:pt x="1433" y="462"/>
                </a:cubicBezTo>
                <a:cubicBezTo>
                  <a:pt x="1439" y="422"/>
                  <a:pt x="1422" y="383"/>
                  <a:pt x="1383" y="369"/>
                </a:cubicBezTo>
                <a:cubicBezTo>
                  <a:pt x="1345" y="355"/>
                  <a:pt x="1311" y="368"/>
                  <a:pt x="1280" y="387"/>
                </a:cubicBezTo>
                <a:cubicBezTo>
                  <a:pt x="1290" y="355"/>
                  <a:pt x="1291" y="319"/>
                  <a:pt x="1269" y="291"/>
                </a:cubicBezTo>
                <a:cubicBezTo>
                  <a:pt x="1247" y="263"/>
                  <a:pt x="1208" y="254"/>
                  <a:pt x="1175" y="260"/>
                </a:cubicBezTo>
                <a:cubicBezTo>
                  <a:pt x="1072" y="281"/>
                  <a:pt x="1055" y="417"/>
                  <a:pt x="1064" y="505"/>
                </a:cubicBezTo>
                <a:cubicBezTo>
                  <a:pt x="1020" y="449"/>
                  <a:pt x="936" y="382"/>
                  <a:pt x="865" y="387"/>
                </a:cubicBezTo>
                <a:cubicBezTo>
                  <a:pt x="939" y="290"/>
                  <a:pt x="1007" y="197"/>
                  <a:pt x="1129" y="152"/>
                </a:cubicBezTo>
                <a:cubicBezTo>
                  <a:pt x="1251" y="108"/>
                  <a:pt x="1390" y="124"/>
                  <a:pt x="1486" y="216"/>
                </a:cubicBezTo>
                <a:cubicBezTo>
                  <a:pt x="1591" y="315"/>
                  <a:pt x="1588" y="465"/>
                  <a:pt x="1522" y="585"/>
                </a:cubicBezTo>
                <a:cubicBezTo>
                  <a:pt x="1472" y="675"/>
                  <a:pt x="1394" y="738"/>
                  <a:pt x="1316" y="802"/>
                </a:cubicBezTo>
                <a:close/>
                <a:moveTo>
                  <a:pt x="1251" y="847"/>
                </a:moveTo>
                <a:cubicBezTo>
                  <a:pt x="1249" y="846"/>
                  <a:pt x="1247" y="846"/>
                  <a:pt x="1244" y="848"/>
                </a:cubicBezTo>
                <a:cubicBezTo>
                  <a:pt x="1242" y="849"/>
                  <a:pt x="1241" y="851"/>
                  <a:pt x="1239" y="853"/>
                </a:cubicBezTo>
                <a:cubicBezTo>
                  <a:pt x="1235" y="854"/>
                  <a:pt x="1232" y="856"/>
                  <a:pt x="1229" y="857"/>
                </a:cubicBezTo>
                <a:cubicBezTo>
                  <a:pt x="1225" y="858"/>
                  <a:pt x="1224" y="863"/>
                  <a:pt x="1225" y="866"/>
                </a:cubicBezTo>
                <a:cubicBezTo>
                  <a:pt x="1212" y="880"/>
                  <a:pt x="1200" y="895"/>
                  <a:pt x="1187" y="909"/>
                </a:cubicBezTo>
                <a:cubicBezTo>
                  <a:pt x="1179" y="917"/>
                  <a:pt x="1163" y="929"/>
                  <a:pt x="1153" y="941"/>
                </a:cubicBezTo>
                <a:cubicBezTo>
                  <a:pt x="1014" y="1073"/>
                  <a:pt x="889" y="1220"/>
                  <a:pt x="748" y="1350"/>
                </a:cubicBezTo>
                <a:cubicBezTo>
                  <a:pt x="612" y="1476"/>
                  <a:pt x="380" y="1618"/>
                  <a:pt x="217" y="1471"/>
                </a:cubicBezTo>
                <a:cubicBezTo>
                  <a:pt x="221" y="1472"/>
                  <a:pt x="226" y="1474"/>
                  <a:pt x="231" y="1475"/>
                </a:cubicBezTo>
                <a:cubicBezTo>
                  <a:pt x="256" y="1481"/>
                  <a:pt x="283" y="1484"/>
                  <a:pt x="311" y="1483"/>
                </a:cubicBezTo>
                <a:cubicBezTo>
                  <a:pt x="491" y="1558"/>
                  <a:pt x="668" y="1366"/>
                  <a:pt x="789" y="1259"/>
                </a:cubicBezTo>
                <a:cubicBezTo>
                  <a:pt x="880" y="1178"/>
                  <a:pt x="967" y="1094"/>
                  <a:pt x="1051" y="1006"/>
                </a:cubicBezTo>
                <a:cubicBezTo>
                  <a:pt x="1131" y="922"/>
                  <a:pt x="1224" y="841"/>
                  <a:pt x="1295" y="749"/>
                </a:cubicBezTo>
                <a:cubicBezTo>
                  <a:pt x="1305" y="787"/>
                  <a:pt x="1290" y="826"/>
                  <a:pt x="1251" y="847"/>
                </a:cubicBezTo>
                <a:moveTo>
                  <a:pt x="238" y="1381"/>
                </a:moveTo>
                <a:cubicBezTo>
                  <a:pt x="243" y="1333"/>
                  <a:pt x="258" y="1302"/>
                  <a:pt x="303" y="1276"/>
                </a:cubicBezTo>
                <a:cubicBezTo>
                  <a:pt x="340" y="1253"/>
                  <a:pt x="379" y="1243"/>
                  <a:pt x="416" y="1261"/>
                </a:cubicBezTo>
                <a:cubicBezTo>
                  <a:pt x="460" y="1312"/>
                  <a:pt x="403" y="1376"/>
                  <a:pt x="347" y="1391"/>
                </a:cubicBezTo>
                <a:cubicBezTo>
                  <a:pt x="327" y="1397"/>
                  <a:pt x="276" y="1396"/>
                  <a:pt x="238" y="1381"/>
                </a:cubicBezTo>
                <a:close/>
                <a:moveTo>
                  <a:pt x="505" y="1237"/>
                </a:moveTo>
                <a:cubicBezTo>
                  <a:pt x="418" y="1117"/>
                  <a:pt x="215" y="1192"/>
                  <a:pt x="189" y="1322"/>
                </a:cubicBezTo>
                <a:cubicBezTo>
                  <a:pt x="180" y="1211"/>
                  <a:pt x="262" y="1116"/>
                  <a:pt x="329" y="1033"/>
                </a:cubicBezTo>
                <a:cubicBezTo>
                  <a:pt x="390" y="958"/>
                  <a:pt x="456" y="888"/>
                  <a:pt x="522" y="818"/>
                </a:cubicBezTo>
                <a:cubicBezTo>
                  <a:pt x="628" y="707"/>
                  <a:pt x="742" y="606"/>
                  <a:pt x="850" y="498"/>
                </a:cubicBezTo>
                <a:cubicBezTo>
                  <a:pt x="861" y="558"/>
                  <a:pt x="916" y="604"/>
                  <a:pt x="956" y="648"/>
                </a:cubicBezTo>
                <a:cubicBezTo>
                  <a:pt x="1014" y="713"/>
                  <a:pt x="1073" y="780"/>
                  <a:pt x="1142" y="832"/>
                </a:cubicBezTo>
                <a:cubicBezTo>
                  <a:pt x="1150" y="844"/>
                  <a:pt x="1159" y="855"/>
                  <a:pt x="1172" y="860"/>
                </a:cubicBezTo>
                <a:cubicBezTo>
                  <a:pt x="1144" y="892"/>
                  <a:pt x="1116" y="924"/>
                  <a:pt x="1085" y="954"/>
                </a:cubicBezTo>
                <a:cubicBezTo>
                  <a:pt x="1013" y="1025"/>
                  <a:pt x="938" y="1094"/>
                  <a:pt x="865" y="1163"/>
                </a:cubicBezTo>
                <a:cubicBezTo>
                  <a:pt x="722" y="1298"/>
                  <a:pt x="573" y="1475"/>
                  <a:pt x="369" y="1477"/>
                </a:cubicBezTo>
                <a:cubicBezTo>
                  <a:pt x="408" y="1469"/>
                  <a:pt x="444" y="1453"/>
                  <a:pt x="472" y="1428"/>
                </a:cubicBezTo>
                <a:cubicBezTo>
                  <a:pt x="524" y="1381"/>
                  <a:pt x="549" y="1297"/>
                  <a:pt x="505" y="1237"/>
                </a:cubicBezTo>
                <a:close/>
                <a:moveTo>
                  <a:pt x="1077" y="524"/>
                </a:moveTo>
                <a:cubicBezTo>
                  <a:pt x="1076" y="523"/>
                  <a:pt x="1076" y="523"/>
                  <a:pt x="1076" y="522"/>
                </a:cubicBezTo>
                <a:cubicBezTo>
                  <a:pt x="1076" y="522"/>
                  <a:pt x="1076" y="521"/>
                  <a:pt x="1076" y="521"/>
                </a:cubicBezTo>
                <a:cubicBezTo>
                  <a:pt x="1090" y="454"/>
                  <a:pt x="1076" y="379"/>
                  <a:pt x="1120" y="322"/>
                </a:cubicBezTo>
                <a:cubicBezTo>
                  <a:pt x="1144" y="290"/>
                  <a:pt x="1187" y="270"/>
                  <a:pt x="1226" y="287"/>
                </a:cubicBezTo>
                <a:cubicBezTo>
                  <a:pt x="1281" y="311"/>
                  <a:pt x="1266" y="365"/>
                  <a:pt x="1250" y="408"/>
                </a:cubicBezTo>
                <a:cubicBezTo>
                  <a:pt x="1248" y="411"/>
                  <a:pt x="1247" y="413"/>
                  <a:pt x="1247" y="416"/>
                </a:cubicBezTo>
                <a:cubicBezTo>
                  <a:pt x="1246" y="417"/>
                  <a:pt x="1246" y="419"/>
                  <a:pt x="1245" y="421"/>
                </a:cubicBezTo>
                <a:cubicBezTo>
                  <a:pt x="1242" y="430"/>
                  <a:pt x="1256" y="435"/>
                  <a:pt x="1261" y="427"/>
                </a:cubicBezTo>
                <a:cubicBezTo>
                  <a:pt x="1263" y="424"/>
                  <a:pt x="1264" y="421"/>
                  <a:pt x="1266" y="418"/>
                </a:cubicBezTo>
                <a:cubicBezTo>
                  <a:pt x="1303" y="399"/>
                  <a:pt x="1351" y="376"/>
                  <a:pt x="1386" y="405"/>
                </a:cubicBezTo>
                <a:cubicBezTo>
                  <a:pt x="1424" y="435"/>
                  <a:pt x="1408" y="486"/>
                  <a:pt x="1376" y="514"/>
                </a:cubicBezTo>
                <a:cubicBezTo>
                  <a:pt x="1324" y="561"/>
                  <a:pt x="1241" y="574"/>
                  <a:pt x="1176" y="596"/>
                </a:cubicBezTo>
                <a:cubicBezTo>
                  <a:pt x="1165" y="599"/>
                  <a:pt x="1167" y="612"/>
                  <a:pt x="1175" y="616"/>
                </a:cubicBezTo>
                <a:cubicBezTo>
                  <a:pt x="1204" y="646"/>
                  <a:pt x="1238" y="671"/>
                  <a:pt x="1267" y="701"/>
                </a:cubicBezTo>
                <a:cubicBezTo>
                  <a:pt x="1277" y="711"/>
                  <a:pt x="1284" y="722"/>
                  <a:pt x="1289" y="734"/>
                </a:cubicBezTo>
                <a:cubicBezTo>
                  <a:pt x="1252" y="768"/>
                  <a:pt x="1219" y="806"/>
                  <a:pt x="1186" y="844"/>
                </a:cubicBezTo>
                <a:cubicBezTo>
                  <a:pt x="1179" y="837"/>
                  <a:pt x="1172" y="832"/>
                  <a:pt x="1164" y="827"/>
                </a:cubicBezTo>
                <a:cubicBezTo>
                  <a:pt x="1115" y="779"/>
                  <a:pt x="1062" y="733"/>
                  <a:pt x="1015" y="683"/>
                </a:cubicBezTo>
                <a:cubicBezTo>
                  <a:pt x="965" y="630"/>
                  <a:pt x="879" y="559"/>
                  <a:pt x="863" y="485"/>
                </a:cubicBezTo>
                <a:cubicBezTo>
                  <a:pt x="883" y="464"/>
                  <a:pt x="904" y="443"/>
                  <a:pt x="924" y="422"/>
                </a:cubicBezTo>
                <a:cubicBezTo>
                  <a:pt x="977" y="446"/>
                  <a:pt x="1016" y="495"/>
                  <a:pt x="1070" y="530"/>
                </a:cubicBezTo>
                <a:cubicBezTo>
                  <a:pt x="1074" y="533"/>
                  <a:pt x="1079" y="528"/>
                  <a:pt x="1077" y="524"/>
                </a:cubicBezTo>
                <a:close/>
                <a:moveTo>
                  <a:pt x="122" y="1300"/>
                </a:moveTo>
                <a:cubicBezTo>
                  <a:pt x="130" y="1233"/>
                  <a:pt x="189" y="1156"/>
                  <a:pt x="225" y="1101"/>
                </a:cubicBezTo>
                <a:cubicBezTo>
                  <a:pt x="398" y="839"/>
                  <a:pt x="650" y="643"/>
                  <a:pt x="852" y="406"/>
                </a:cubicBezTo>
                <a:cubicBezTo>
                  <a:pt x="873" y="406"/>
                  <a:pt x="891" y="409"/>
                  <a:pt x="908" y="415"/>
                </a:cubicBezTo>
                <a:cubicBezTo>
                  <a:pt x="736" y="559"/>
                  <a:pt x="572" y="724"/>
                  <a:pt x="426" y="894"/>
                </a:cubicBezTo>
                <a:cubicBezTo>
                  <a:pt x="324" y="1013"/>
                  <a:pt x="129" y="1186"/>
                  <a:pt x="177" y="1361"/>
                </a:cubicBezTo>
                <a:cubicBezTo>
                  <a:pt x="179" y="1368"/>
                  <a:pt x="186" y="1369"/>
                  <a:pt x="190" y="1366"/>
                </a:cubicBezTo>
                <a:cubicBezTo>
                  <a:pt x="199" y="1378"/>
                  <a:pt x="215" y="1389"/>
                  <a:pt x="228" y="1396"/>
                </a:cubicBezTo>
                <a:cubicBezTo>
                  <a:pt x="268" y="1419"/>
                  <a:pt x="317" y="1426"/>
                  <a:pt x="361" y="1412"/>
                </a:cubicBezTo>
                <a:cubicBezTo>
                  <a:pt x="424" y="1392"/>
                  <a:pt x="507" y="1283"/>
                  <a:pt x="417" y="1242"/>
                </a:cubicBezTo>
                <a:cubicBezTo>
                  <a:pt x="415" y="1241"/>
                  <a:pt x="413" y="1241"/>
                  <a:pt x="411" y="1242"/>
                </a:cubicBezTo>
                <a:cubicBezTo>
                  <a:pt x="375" y="1224"/>
                  <a:pt x="330" y="1236"/>
                  <a:pt x="292" y="1258"/>
                </a:cubicBezTo>
                <a:cubicBezTo>
                  <a:pt x="255" y="1279"/>
                  <a:pt x="210" y="1327"/>
                  <a:pt x="222" y="1374"/>
                </a:cubicBezTo>
                <a:cubicBezTo>
                  <a:pt x="210" y="1367"/>
                  <a:pt x="202" y="1358"/>
                  <a:pt x="198" y="1348"/>
                </a:cubicBezTo>
                <a:cubicBezTo>
                  <a:pt x="208" y="1244"/>
                  <a:pt x="323" y="1167"/>
                  <a:pt x="425" y="1202"/>
                </a:cubicBezTo>
                <a:cubicBezTo>
                  <a:pt x="577" y="1255"/>
                  <a:pt x="474" y="1420"/>
                  <a:pt x="373" y="1447"/>
                </a:cubicBezTo>
                <a:cubicBezTo>
                  <a:pt x="267" y="1475"/>
                  <a:pt x="105" y="1448"/>
                  <a:pt x="122" y="1300"/>
                </a:cubicBezTo>
                <a:close/>
                <a:moveTo>
                  <a:pt x="1489" y="180"/>
                </a:moveTo>
                <a:cubicBezTo>
                  <a:pt x="1278" y="0"/>
                  <a:pt x="945" y="157"/>
                  <a:pt x="846" y="389"/>
                </a:cubicBezTo>
                <a:cubicBezTo>
                  <a:pt x="846" y="389"/>
                  <a:pt x="845" y="389"/>
                  <a:pt x="845" y="390"/>
                </a:cubicBezTo>
                <a:cubicBezTo>
                  <a:pt x="844" y="390"/>
                  <a:pt x="843" y="391"/>
                  <a:pt x="843" y="392"/>
                </a:cubicBezTo>
                <a:cubicBezTo>
                  <a:pt x="841" y="392"/>
                  <a:pt x="840" y="392"/>
                  <a:pt x="839" y="393"/>
                </a:cubicBezTo>
                <a:cubicBezTo>
                  <a:pt x="836" y="394"/>
                  <a:pt x="835" y="396"/>
                  <a:pt x="835" y="399"/>
                </a:cubicBezTo>
                <a:cubicBezTo>
                  <a:pt x="629" y="586"/>
                  <a:pt x="428" y="799"/>
                  <a:pt x="261" y="1021"/>
                </a:cubicBezTo>
                <a:cubicBezTo>
                  <a:pt x="176" y="1135"/>
                  <a:pt x="0" y="1383"/>
                  <a:pt x="190" y="1462"/>
                </a:cubicBezTo>
                <a:cubicBezTo>
                  <a:pt x="296" y="1617"/>
                  <a:pt x="523" y="1552"/>
                  <a:pt x="653" y="1461"/>
                </a:cubicBezTo>
                <a:cubicBezTo>
                  <a:pt x="752" y="1392"/>
                  <a:pt x="833" y="1299"/>
                  <a:pt x="917" y="1213"/>
                </a:cubicBezTo>
                <a:cubicBezTo>
                  <a:pt x="999" y="1128"/>
                  <a:pt x="1084" y="1045"/>
                  <a:pt x="1163" y="957"/>
                </a:cubicBezTo>
                <a:cubicBezTo>
                  <a:pt x="1177" y="948"/>
                  <a:pt x="1189" y="933"/>
                  <a:pt x="1197" y="924"/>
                </a:cubicBezTo>
                <a:cubicBezTo>
                  <a:pt x="1216" y="906"/>
                  <a:pt x="1240" y="886"/>
                  <a:pt x="1254" y="863"/>
                </a:cubicBezTo>
                <a:cubicBezTo>
                  <a:pt x="1267" y="859"/>
                  <a:pt x="1279" y="853"/>
                  <a:pt x="1289" y="844"/>
                </a:cubicBezTo>
                <a:cubicBezTo>
                  <a:pt x="1292" y="846"/>
                  <a:pt x="1296" y="846"/>
                  <a:pt x="1300" y="844"/>
                </a:cubicBezTo>
                <a:cubicBezTo>
                  <a:pt x="1504" y="711"/>
                  <a:pt x="1738" y="390"/>
                  <a:pt x="1489" y="180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9" name="Google Shape;1539;p12"/>
          <p:cNvGrpSpPr/>
          <p:nvPr/>
        </p:nvGrpSpPr>
        <p:grpSpPr>
          <a:xfrm>
            <a:off x="4040981" y="4020344"/>
            <a:ext cx="1077913" cy="874713"/>
            <a:chOff x="3937000" y="3738563"/>
            <a:chExt cx="1077913" cy="874713"/>
          </a:xfrm>
        </p:grpSpPr>
        <p:sp>
          <p:nvSpPr>
            <p:cNvPr id="1540" name="Google Shape;1540;p12"/>
            <p:cNvSpPr/>
            <p:nvPr/>
          </p:nvSpPr>
          <p:spPr>
            <a:xfrm>
              <a:off x="3937000" y="3738563"/>
              <a:ext cx="1077913" cy="874713"/>
            </a:xfrm>
            <a:custGeom>
              <a:rect b="b" l="l" r="r" t="t"/>
              <a:pathLst>
                <a:path extrusionOk="0" h="1704" w="2101">
                  <a:moveTo>
                    <a:pt x="1272" y="1607"/>
                  </a:moveTo>
                  <a:cubicBezTo>
                    <a:pt x="827" y="1685"/>
                    <a:pt x="395" y="1450"/>
                    <a:pt x="268" y="1009"/>
                  </a:cubicBezTo>
                  <a:cubicBezTo>
                    <a:pt x="212" y="816"/>
                    <a:pt x="183" y="582"/>
                    <a:pt x="282" y="400"/>
                  </a:cubicBezTo>
                  <a:cubicBezTo>
                    <a:pt x="374" y="229"/>
                    <a:pt x="573" y="108"/>
                    <a:pt x="768" y="112"/>
                  </a:cubicBezTo>
                  <a:cubicBezTo>
                    <a:pt x="968" y="116"/>
                    <a:pt x="1150" y="236"/>
                    <a:pt x="1252" y="405"/>
                  </a:cubicBezTo>
                  <a:cubicBezTo>
                    <a:pt x="1342" y="556"/>
                    <a:pt x="1310" y="733"/>
                    <a:pt x="1383" y="886"/>
                  </a:cubicBezTo>
                  <a:cubicBezTo>
                    <a:pt x="1441" y="1010"/>
                    <a:pt x="1572" y="1064"/>
                    <a:pt x="1704" y="1044"/>
                  </a:cubicBezTo>
                  <a:cubicBezTo>
                    <a:pt x="1838" y="1023"/>
                    <a:pt x="1946" y="928"/>
                    <a:pt x="2017" y="816"/>
                  </a:cubicBezTo>
                  <a:cubicBezTo>
                    <a:pt x="2009" y="1231"/>
                    <a:pt x="1679" y="1536"/>
                    <a:pt x="1272" y="1607"/>
                  </a:cubicBezTo>
                  <a:close/>
                  <a:moveTo>
                    <a:pt x="45" y="581"/>
                  </a:moveTo>
                  <a:cubicBezTo>
                    <a:pt x="49" y="575"/>
                    <a:pt x="93" y="572"/>
                    <a:pt x="102" y="570"/>
                  </a:cubicBezTo>
                  <a:cubicBezTo>
                    <a:pt x="133" y="564"/>
                    <a:pt x="164" y="558"/>
                    <a:pt x="195" y="552"/>
                  </a:cubicBezTo>
                  <a:cubicBezTo>
                    <a:pt x="186" y="599"/>
                    <a:pt x="181" y="648"/>
                    <a:pt x="181" y="697"/>
                  </a:cubicBezTo>
                  <a:cubicBezTo>
                    <a:pt x="136" y="679"/>
                    <a:pt x="94" y="650"/>
                    <a:pt x="62" y="616"/>
                  </a:cubicBezTo>
                  <a:cubicBezTo>
                    <a:pt x="54" y="608"/>
                    <a:pt x="36" y="594"/>
                    <a:pt x="45" y="581"/>
                  </a:cubicBezTo>
                  <a:close/>
                  <a:moveTo>
                    <a:pt x="2046" y="750"/>
                  </a:moveTo>
                  <a:cubicBezTo>
                    <a:pt x="2046" y="749"/>
                    <a:pt x="2046" y="748"/>
                    <a:pt x="2046" y="748"/>
                  </a:cubicBezTo>
                  <a:cubicBezTo>
                    <a:pt x="2046" y="746"/>
                    <a:pt x="2046" y="745"/>
                    <a:pt x="2045" y="744"/>
                  </a:cubicBezTo>
                  <a:cubicBezTo>
                    <a:pt x="2043" y="726"/>
                    <a:pt x="2014" y="725"/>
                    <a:pt x="2016" y="744"/>
                  </a:cubicBezTo>
                  <a:cubicBezTo>
                    <a:pt x="2016" y="745"/>
                    <a:pt x="2016" y="747"/>
                    <a:pt x="2016" y="748"/>
                  </a:cubicBezTo>
                  <a:cubicBezTo>
                    <a:pt x="2013" y="757"/>
                    <a:pt x="2009" y="766"/>
                    <a:pt x="2005" y="775"/>
                  </a:cubicBezTo>
                  <a:cubicBezTo>
                    <a:pt x="1931" y="866"/>
                    <a:pt x="1851" y="960"/>
                    <a:pt x="1734" y="994"/>
                  </a:cubicBezTo>
                  <a:cubicBezTo>
                    <a:pt x="1558" y="1046"/>
                    <a:pt x="1420" y="936"/>
                    <a:pt x="1388" y="765"/>
                  </a:cubicBezTo>
                  <a:cubicBezTo>
                    <a:pt x="1356" y="587"/>
                    <a:pt x="1347" y="435"/>
                    <a:pt x="1223" y="290"/>
                  </a:cubicBezTo>
                  <a:cubicBezTo>
                    <a:pt x="1006" y="37"/>
                    <a:pt x="628" y="0"/>
                    <a:pt x="376" y="223"/>
                  </a:cubicBezTo>
                  <a:cubicBezTo>
                    <a:pt x="286" y="303"/>
                    <a:pt x="231" y="406"/>
                    <a:pt x="203" y="518"/>
                  </a:cubicBezTo>
                  <a:cubicBezTo>
                    <a:pt x="199" y="516"/>
                    <a:pt x="196" y="515"/>
                    <a:pt x="191" y="516"/>
                  </a:cubicBezTo>
                  <a:cubicBezTo>
                    <a:pt x="140" y="526"/>
                    <a:pt x="79" y="530"/>
                    <a:pt x="32" y="550"/>
                  </a:cubicBezTo>
                  <a:cubicBezTo>
                    <a:pt x="4" y="561"/>
                    <a:pt x="0" y="585"/>
                    <a:pt x="14" y="610"/>
                  </a:cubicBezTo>
                  <a:cubicBezTo>
                    <a:pt x="50" y="673"/>
                    <a:pt x="113" y="709"/>
                    <a:pt x="181" y="722"/>
                  </a:cubicBezTo>
                  <a:cubicBezTo>
                    <a:pt x="183" y="903"/>
                    <a:pt x="239" y="1088"/>
                    <a:pt x="323" y="1232"/>
                  </a:cubicBezTo>
                  <a:cubicBezTo>
                    <a:pt x="512" y="1559"/>
                    <a:pt x="918" y="1704"/>
                    <a:pt x="1281" y="1640"/>
                  </a:cubicBezTo>
                  <a:cubicBezTo>
                    <a:pt x="1700" y="1566"/>
                    <a:pt x="2101" y="1207"/>
                    <a:pt x="2046" y="75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2"/>
            <p:cNvSpPr/>
            <p:nvPr/>
          </p:nvSpPr>
          <p:spPr>
            <a:xfrm>
              <a:off x="4403725" y="4229100"/>
              <a:ext cx="325438" cy="295275"/>
            </a:xfrm>
            <a:custGeom>
              <a:rect b="b" l="l" r="r" t="t"/>
              <a:pathLst>
                <a:path extrusionOk="0" h="574" w="634">
                  <a:moveTo>
                    <a:pt x="325" y="501"/>
                  </a:moveTo>
                  <a:cubicBezTo>
                    <a:pt x="172" y="496"/>
                    <a:pt x="0" y="352"/>
                    <a:pt x="94" y="192"/>
                  </a:cubicBezTo>
                  <a:cubicBezTo>
                    <a:pt x="206" y="0"/>
                    <a:pt x="385" y="170"/>
                    <a:pt x="465" y="291"/>
                  </a:cubicBezTo>
                  <a:cubicBezTo>
                    <a:pt x="500" y="343"/>
                    <a:pt x="534" y="388"/>
                    <a:pt x="584" y="426"/>
                  </a:cubicBezTo>
                  <a:cubicBezTo>
                    <a:pt x="502" y="465"/>
                    <a:pt x="418" y="504"/>
                    <a:pt x="325" y="501"/>
                  </a:cubicBezTo>
                  <a:close/>
                  <a:moveTo>
                    <a:pt x="618" y="409"/>
                  </a:moveTo>
                  <a:cubicBezTo>
                    <a:pt x="617" y="404"/>
                    <a:pt x="615" y="400"/>
                    <a:pt x="610" y="396"/>
                  </a:cubicBezTo>
                  <a:cubicBezTo>
                    <a:pt x="481" y="301"/>
                    <a:pt x="436" y="77"/>
                    <a:pt x="247" y="64"/>
                  </a:cubicBezTo>
                  <a:cubicBezTo>
                    <a:pt x="137" y="56"/>
                    <a:pt x="46" y="147"/>
                    <a:pt x="37" y="254"/>
                  </a:cubicBezTo>
                  <a:cubicBezTo>
                    <a:pt x="26" y="372"/>
                    <a:pt x="109" y="477"/>
                    <a:pt x="215" y="518"/>
                  </a:cubicBezTo>
                  <a:cubicBezTo>
                    <a:pt x="359" y="574"/>
                    <a:pt x="519" y="523"/>
                    <a:pt x="627" y="421"/>
                  </a:cubicBezTo>
                  <a:cubicBezTo>
                    <a:pt x="634" y="415"/>
                    <a:pt x="626" y="406"/>
                    <a:pt x="618" y="409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2"/>
            <p:cNvSpPr/>
            <p:nvPr/>
          </p:nvSpPr>
          <p:spPr>
            <a:xfrm>
              <a:off x="4156075" y="3983038"/>
              <a:ext cx="42863" cy="53975"/>
            </a:xfrm>
            <a:custGeom>
              <a:rect b="b" l="l" r="r" t="t"/>
              <a:pathLst>
                <a:path extrusionOk="0" h="105" w="85">
                  <a:moveTo>
                    <a:pt x="9" y="36"/>
                  </a:moveTo>
                  <a:cubicBezTo>
                    <a:pt x="9" y="36"/>
                    <a:pt x="9" y="37"/>
                    <a:pt x="9" y="37"/>
                  </a:cubicBezTo>
                  <a:cubicBezTo>
                    <a:pt x="3" y="45"/>
                    <a:pt x="0" y="57"/>
                    <a:pt x="4" y="68"/>
                  </a:cubicBezTo>
                  <a:cubicBezTo>
                    <a:pt x="16" y="105"/>
                    <a:pt x="85" y="86"/>
                    <a:pt x="85" y="51"/>
                  </a:cubicBezTo>
                  <a:cubicBezTo>
                    <a:pt x="84" y="9"/>
                    <a:pt x="26" y="0"/>
                    <a:pt x="9" y="36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3" name="Google Shape;1543;p12"/>
          <p:cNvGrpSpPr/>
          <p:nvPr/>
        </p:nvGrpSpPr>
        <p:grpSpPr>
          <a:xfrm>
            <a:off x="244545" y="3626846"/>
            <a:ext cx="847725" cy="1311275"/>
            <a:chOff x="2833688" y="1603375"/>
            <a:chExt cx="847725" cy="1311275"/>
          </a:xfrm>
        </p:grpSpPr>
        <p:sp>
          <p:nvSpPr>
            <p:cNvPr id="1544" name="Google Shape;1544;p12"/>
            <p:cNvSpPr/>
            <p:nvPr/>
          </p:nvSpPr>
          <p:spPr>
            <a:xfrm>
              <a:off x="2833688" y="1603375"/>
              <a:ext cx="847725" cy="1311275"/>
            </a:xfrm>
            <a:custGeom>
              <a:rect b="b" l="l" r="r" t="t"/>
              <a:pathLst>
                <a:path extrusionOk="0" h="2557" w="1653">
                  <a:moveTo>
                    <a:pt x="1346" y="2274"/>
                  </a:moveTo>
                  <a:cubicBezTo>
                    <a:pt x="1227" y="2385"/>
                    <a:pt x="1081" y="2471"/>
                    <a:pt x="915" y="2479"/>
                  </a:cubicBezTo>
                  <a:cubicBezTo>
                    <a:pt x="756" y="2486"/>
                    <a:pt x="591" y="2433"/>
                    <a:pt x="455" y="2352"/>
                  </a:cubicBezTo>
                  <a:cubicBezTo>
                    <a:pt x="169" y="2182"/>
                    <a:pt x="25" y="1877"/>
                    <a:pt x="114" y="1548"/>
                  </a:cubicBezTo>
                  <a:cubicBezTo>
                    <a:pt x="201" y="1228"/>
                    <a:pt x="494" y="883"/>
                    <a:pt x="851" y="921"/>
                  </a:cubicBezTo>
                  <a:cubicBezTo>
                    <a:pt x="701" y="966"/>
                    <a:pt x="585" y="1107"/>
                    <a:pt x="546" y="1256"/>
                  </a:cubicBezTo>
                  <a:cubicBezTo>
                    <a:pt x="498" y="1436"/>
                    <a:pt x="580" y="1591"/>
                    <a:pt x="748" y="1668"/>
                  </a:cubicBezTo>
                  <a:cubicBezTo>
                    <a:pt x="898" y="1737"/>
                    <a:pt x="1085" y="1707"/>
                    <a:pt x="1186" y="1571"/>
                  </a:cubicBezTo>
                  <a:cubicBezTo>
                    <a:pt x="1306" y="1411"/>
                    <a:pt x="1273" y="1202"/>
                    <a:pt x="1183" y="1037"/>
                  </a:cubicBezTo>
                  <a:cubicBezTo>
                    <a:pt x="1208" y="1052"/>
                    <a:pt x="1231" y="1067"/>
                    <a:pt x="1252" y="1084"/>
                  </a:cubicBezTo>
                  <a:cubicBezTo>
                    <a:pt x="1247" y="1085"/>
                    <a:pt x="1244" y="1089"/>
                    <a:pt x="1245" y="1094"/>
                  </a:cubicBezTo>
                  <a:cubicBezTo>
                    <a:pt x="1249" y="1104"/>
                    <a:pt x="1253" y="1114"/>
                    <a:pt x="1255" y="1124"/>
                  </a:cubicBezTo>
                  <a:cubicBezTo>
                    <a:pt x="1256" y="1135"/>
                    <a:pt x="1272" y="1136"/>
                    <a:pt x="1272" y="1124"/>
                  </a:cubicBezTo>
                  <a:cubicBezTo>
                    <a:pt x="1272" y="1113"/>
                    <a:pt x="1270" y="1104"/>
                    <a:pt x="1265" y="1095"/>
                  </a:cubicBezTo>
                  <a:cubicBezTo>
                    <a:pt x="1293" y="1118"/>
                    <a:pt x="1319" y="1145"/>
                    <a:pt x="1345" y="1177"/>
                  </a:cubicBezTo>
                  <a:cubicBezTo>
                    <a:pt x="1394" y="1237"/>
                    <a:pt x="1435" y="1298"/>
                    <a:pt x="1475" y="1362"/>
                  </a:cubicBezTo>
                  <a:cubicBezTo>
                    <a:pt x="1473" y="1364"/>
                    <a:pt x="1472" y="1367"/>
                    <a:pt x="1473" y="1370"/>
                  </a:cubicBezTo>
                  <a:cubicBezTo>
                    <a:pt x="1532" y="1521"/>
                    <a:pt x="1587" y="1663"/>
                    <a:pt x="1578" y="1828"/>
                  </a:cubicBezTo>
                  <a:cubicBezTo>
                    <a:pt x="1567" y="2013"/>
                    <a:pt x="1478" y="2151"/>
                    <a:pt x="1346" y="2274"/>
                  </a:cubicBezTo>
                  <a:close/>
                  <a:moveTo>
                    <a:pt x="1045" y="887"/>
                  </a:moveTo>
                  <a:cubicBezTo>
                    <a:pt x="1046" y="888"/>
                    <a:pt x="1047" y="888"/>
                    <a:pt x="1048" y="888"/>
                  </a:cubicBezTo>
                  <a:cubicBezTo>
                    <a:pt x="1065" y="939"/>
                    <a:pt x="1104" y="988"/>
                    <a:pt x="1150" y="1016"/>
                  </a:cubicBezTo>
                  <a:cubicBezTo>
                    <a:pt x="1148" y="1019"/>
                    <a:pt x="1148" y="1022"/>
                    <a:pt x="1150" y="1026"/>
                  </a:cubicBezTo>
                  <a:cubicBezTo>
                    <a:pt x="1230" y="1174"/>
                    <a:pt x="1279" y="1354"/>
                    <a:pt x="1192" y="1511"/>
                  </a:cubicBezTo>
                  <a:cubicBezTo>
                    <a:pt x="1098" y="1681"/>
                    <a:pt x="885" y="1717"/>
                    <a:pt x="724" y="1623"/>
                  </a:cubicBezTo>
                  <a:cubicBezTo>
                    <a:pt x="567" y="1530"/>
                    <a:pt x="525" y="1367"/>
                    <a:pt x="594" y="1202"/>
                  </a:cubicBezTo>
                  <a:cubicBezTo>
                    <a:pt x="647" y="1076"/>
                    <a:pt x="747" y="995"/>
                    <a:pt x="864" y="935"/>
                  </a:cubicBezTo>
                  <a:cubicBezTo>
                    <a:pt x="919" y="964"/>
                    <a:pt x="1009" y="939"/>
                    <a:pt x="1045" y="887"/>
                  </a:cubicBezTo>
                  <a:close/>
                  <a:moveTo>
                    <a:pt x="883" y="925"/>
                  </a:moveTo>
                  <a:cubicBezTo>
                    <a:pt x="889" y="926"/>
                    <a:pt x="893" y="922"/>
                    <a:pt x="894" y="918"/>
                  </a:cubicBezTo>
                  <a:cubicBezTo>
                    <a:pt x="933" y="922"/>
                    <a:pt x="976" y="909"/>
                    <a:pt x="1001" y="880"/>
                  </a:cubicBezTo>
                  <a:cubicBezTo>
                    <a:pt x="1003" y="878"/>
                    <a:pt x="1006" y="877"/>
                    <a:pt x="1008" y="875"/>
                  </a:cubicBezTo>
                  <a:cubicBezTo>
                    <a:pt x="1014" y="870"/>
                    <a:pt x="1021" y="863"/>
                    <a:pt x="1026" y="855"/>
                  </a:cubicBezTo>
                  <a:cubicBezTo>
                    <a:pt x="1027" y="864"/>
                    <a:pt x="1030" y="872"/>
                    <a:pt x="1035" y="878"/>
                  </a:cubicBezTo>
                  <a:cubicBezTo>
                    <a:pt x="1012" y="899"/>
                    <a:pt x="992" y="919"/>
                    <a:pt x="959" y="926"/>
                  </a:cubicBezTo>
                  <a:cubicBezTo>
                    <a:pt x="933" y="932"/>
                    <a:pt x="906" y="930"/>
                    <a:pt x="879" y="927"/>
                  </a:cubicBezTo>
                  <a:cubicBezTo>
                    <a:pt x="880" y="926"/>
                    <a:pt x="882" y="926"/>
                    <a:pt x="883" y="925"/>
                  </a:cubicBezTo>
                  <a:close/>
                  <a:moveTo>
                    <a:pt x="1082" y="879"/>
                  </a:moveTo>
                  <a:cubicBezTo>
                    <a:pt x="1096" y="927"/>
                    <a:pt x="1131" y="974"/>
                    <a:pt x="1170" y="1005"/>
                  </a:cubicBezTo>
                  <a:cubicBezTo>
                    <a:pt x="1168" y="1004"/>
                    <a:pt x="1166" y="1003"/>
                    <a:pt x="1164" y="1003"/>
                  </a:cubicBezTo>
                  <a:cubicBezTo>
                    <a:pt x="1159" y="1001"/>
                    <a:pt x="1156" y="1003"/>
                    <a:pt x="1153" y="1006"/>
                  </a:cubicBezTo>
                  <a:cubicBezTo>
                    <a:pt x="1135" y="988"/>
                    <a:pt x="1117" y="970"/>
                    <a:pt x="1102" y="950"/>
                  </a:cubicBezTo>
                  <a:cubicBezTo>
                    <a:pt x="1087" y="931"/>
                    <a:pt x="1075" y="911"/>
                    <a:pt x="1063" y="890"/>
                  </a:cubicBezTo>
                  <a:cubicBezTo>
                    <a:pt x="1071" y="889"/>
                    <a:pt x="1078" y="885"/>
                    <a:pt x="1082" y="879"/>
                  </a:cubicBezTo>
                  <a:close/>
                  <a:moveTo>
                    <a:pt x="1054" y="798"/>
                  </a:moveTo>
                  <a:cubicBezTo>
                    <a:pt x="1052" y="786"/>
                    <a:pt x="1049" y="775"/>
                    <a:pt x="1046" y="763"/>
                  </a:cubicBezTo>
                  <a:cubicBezTo>
                    <a:pt x="1036" y="634"/>
                    <a:pt x="987" y="511"/>
                    <a:pt x="980" y="381"/>
                  </a:cubicBezTo>
                  <a:cubicBezTo>
                    <a:pt x="975" y="308"/>
                    <a:pt x="981" y="232"/>
                    <a:pt x="1013" y="165"/>
                  </a:cubicBezTo>
                  <a:cubicBezTo>
                    <a:pt x="1028" y="135"/>
                    <a:pt x="1048" y="106"/>
                    <a:pt x="1073" y="84"/>
                  </a:cubicBezTo>
                  <a:cubicBezTo>
                    <a:pt x="1086" y="74"/>
                    <a:pt x="1099" y="65"/>
                    <a:pt x="1112" y="55"/>
                  </a:cubicBezTo>
                  <a:cubicBezTo>
                    <a:pt x="1155" y="24"/>
                    <a:pt x="1200" y="28"/>
                    <a:pt x="1245" y="65"/>
                  </a:cubicBezTo>
                  <a:cubicBezTo>
                    <a:pt x="1150" y="68"/>
                    <a:pt x="1060" y="133"/>
                    <a:pt x="1025" y="222"/>
                  </a:cubicBezTo>
                  <a:cubicBezTo>
                    <a:pt x="1000" y="286"/>
                    <a:pt x="1008" y="354"/>
                    <a:pt x="1019" y="420"/>
                  </a:cubicBezTo>
                  <a:cubicBezTo>
                    <a:pt x="1036" y="517"/>
                    <a:pt x="1052" y="613"/>
                    <a:pt x="1064" y="710"/>
                  </a:cubicBezTo>
                  <a:cubicBezTo>
                    <a:pt x="1056" y="733"/>
                    <a:pt x="1051" y="760"/>
                    <a:pt x="1054" y="790"/>
                  </a:cubicBezTo>
                  <a:cubicBezTo>
                    <a:pt x="1054" y="793"/>
                    <a:pt x="1055" y="794"/>
                    <a:pt x="1057" y="795"/>
                  </a:cubicBezTo>
                  <a:cubicBezTo>
                    <a:pt x="1056" y="796"/>
                    <a:pt x="1055" y="797"/>
                    <a:pt x="1054" y="798"/>
                  </a:cubicBezTo>
                  <a:close/>
                  <a:moveTo>
                    <a:pt x="1020" y="810"/>
                  </a:moveTo>
                  <a:cubicBezTo>
                    <a:pt x="988" y="806"/>
                    <a:pt x="959" y="790"/>
                    <a:pt x="934" y="768"/>
                  </a:cubicBezTo>
                  <a:cubicBezTo>
                    <a:pt x="921" y="756"/>
                    <a:pt x="910" y="743"/>
                    <a:pt x="900" y="728"/>
                  </a:cubicBezTo>
                  <a:cubicBezTo>
                    <a:pt x="894" y="720"/>
                    <a:pt x="873" y="692"/>
                    <a:pt x="876" y="683"/>
                  </a:cubicBezTo>
                  <a:cubicBezTo>
                    <a:pt x="884" y="676"/>
                    <a:pt x="892" y="669"/>
                    <a:pt x="900" y="662"/>
                  </a:cubicBezTo>
                  <a:cubicBezTo>
                    <a:pt x="906" y="664"/>
                    <a:pt x="911" y="666"/>
                    <a:pt x="916" y="668"/>
                  </a:cubicBezTo>
                  <a:cubicBezTo>
                    <a:pt x="924" y="672"/>
                    <a:pt x="931" y="678"/>
                    <a:pt x="938" y="683"/>
                  </a:cubicBezTo>
                  <a:cubicBezTo>
                    <a:pt x="950" y="694"/>
                    <a:pt x="960" y="707"/>
                    <a:pt x="970" y="719"/>
                  </a:cubicBezTo>
                  <a:cubicBezTo>
                    <a:pt x="991" y="747"/>
                    <a:pt x="1007" y="778"/>
                    <a:pt x="1020" y="810"/>
                  </a:cubicBezTo>
                  <a:close/>
                  <a:moveTo>
                    <a:pt x="1024" y="827"/>
                  </a:moveTo>
                  <a:cubicBezTo>
                    <a:pt x="1024" y="827"/>
                    <a:pt x="1023" y="828"/>
                    <a:pt x="1023" y="828"/>
                  </a:cubicBezTo>
                  <a:cubicBezTo>
                    <a:pt x="973" y="822"/>
                    <a:pt x="936" y="811"/>
                    <a:pt x="896" y="779"/>
                  </a:cubicBezTo>
                  <a:cubicBezTo>
                    <a:pt x="864" y="753"/>
                    <a:pt x="825" y="719"/>
                    <a:pt x="827" y="674"/>
                  </a:cubicBezTo>
                  <a:cubicBezTo>
                    <a:pt x="831" y="585"/>
                    <a:pt x="930" y="614"/>
                    <a:pt x="969" y="653"/>
                  </a:cubicBezTo>
                  <a:cubicBezTo>
                    <a:pt x="999" y="681"/>
                    <a:pt x="1017" y="718"/>
                    <a:pt x="1032" y="755"/>
                  </a:cubicBezTo>
                  <a:cubicBezTo>
                    <a:pt x="1033" y="760"/>
                    <a:pt x="1034" y="766"/>
                    <a:pt x="1034" y="771"/>
                  </a:cubicBezTo>
                  <a:cubicBezTo>
                    <a:pt x="1034" y="773"/>
                    <a:pt x="1035" y="774"/>
                    <a:pt x="1037" y="775"/>
                  </a:cubicBezTo>
                  <a:cubicBezTo>
                    <a:pt x="1039" y="787"/>
                    <a:pt x="1041" y="800"/>
                    <a:pt x="1042" y="812"/>
                  </a:cubicBezTo>
                  <a:cubicBezTo>
                    <a:pt x="1041" y="812"/>
                    <a:pt x="1041" y="812"/>
                    <a:pt x="1041" y="812"/>
                  </a:cubicBezTo>
                  <a:cubicBezTo>
                    <a:pt x="1039" y="812"/>
                    <a:pt x="1037" y="812"/>
                    <a:pt x="1034" y="812"/>
                  </a:cubicBezTo>
                  <a:cubicBezTo>
                    <a:pt x="1034" y="811"/>
                    <a:pt x="1034" y="811"/>
                    <a:pt x="1034" y="811"/>
                  </a:cubicBezTo>
                  <a:cubicBezTo>
                    <a:pt x="1015" y="762"/>
                    <a:pt x="988" y="709"/>
                    <a:pt x="949" y="672"/>
                  </a:cubicBezTo>
                  <a:cubicBezTo>
                    <a:pt x="930" y="655"/>
                    <a:pt x="878" y="624"/>
                    <a:pt x="861" y="659"/>
                  </a:cubicBezTo>
                  <a:cubicBezTo>
                    <a:pt x="845" y="692"/>
                    <a:pt x="886" y="743"/>
                    <a:pt x="905" y="766"/>
                  </a:cubicBezTo>
                  <a:cubicBezTo>
                    <a:pt x="940" y="808"/>
                    <a:pt x="988" y="829"/>
                    <a:pt x="1042" y="822"/>
                  </a:cubicBezTo>
                  <a:cubicBezTo>
                    <a:pt x="1043" y="822"/>
                    <a:pt x="1043" y="822"/>
                    <a:pt x="1043" y="822"/>
                  </a:cubicBezTo>
                  <a:cubicBezTo>
                    <a:pt x="1043" y="822"/>
                    <a:pt x="1043" y="822"/>
                    <a:pt x="1043" y="822"/>
                  </a:cubicBezTo>
                  <a:cubicBezTo>
                    <a:pt x="1036" y="823"/>
                    <a:pt x="1030" y="824"/>
                    <a:pt x="1024" y="827"/>
                  </a:cubicBezTo>
                  <a:close/>
                  <a:moveTo>
                    <a:pt x="1069" y="752"/>
                  </a:moveTo>
                  <a:cubicBezTo>
                    <a:pt x="1069" y="754"/>
                    <a:pt x="1070" y="755"/>
                    <a:pt x="1070" y="756"/>
                  </a:cubicBezTo>
                  <a:cubicBezTo>
                    <a:pt x="1070" y="757"/>
                    <a:pt x="1071" y="757"/>
                    <a:pt x="1071" y="756"/>
                  </a:cubicBezTo>
                  <a:cubicBezTo>
                    <a:pt x="1072" y="751"/>
                    <a:pt x="1072" y="745"/>
                    <a:pt x="1072" y="740"/>
                  </a:cubicBezTo>
                  <a:cubicBezTo>
                    <a:pt x="1115" y="601"/>
                    <a:pt x="1298" y="590"/>
                    <a:pt x="1405" y="511"/>
                  </a:cubicBezTo>
                  <a:cubicBezTo>
                    <a:pt x="1464" y="467"/>
                    <a:pt x="1511" y="396"/>
                    <a:pt x="1491" y="322"/>
                  </a:cubicBezTo>
                  <a:cubicBezTo>
                    <a:pt x="1594" y="393"/>
                    <a:pt x="1425" y="521"/>
                    <a:pt x="1379" y="550"/>
                  </a:cubicBezTo>
                  <a:cubicBezTo>
                    <a:pt x="1334" y="580"/>
                    <a:pt x="1285" y="598"/>
                    <a:pt x="1237" y="621"/>
                  </a:cubicBezTo>
                  <a:cubicBezTo>
                    <a:pt x="1170" y="651"/>
                    <a:pt x="1108" y="688"/>
                    <a:pt x="1086" y="761"/>
                  </a:cubicBezTo>
                  <a:cubicBezTo>
                    <a:pt x="1078" y="768"/>
                    <a:pt x="1071" y="776"/>
                    <a:pt x="1064" y="784"/>
                  </a:cubicBezTo>
                  <a:cubicBezTo>
                    <a:pt x="1065" y="773"/>
                    <a:pt x="1067" y="762"/>
                    <a:pt x="1069" y="752"/>
                  </a:cubicBezTo>
                  <a:close/>
                  <a:moveTo>
                    <a:pt x="1327" y="795"/>
                  </a:moveTo>
                  <a:cubicBezTo>
                    <a:pt x="1315" y="848"/>
                    <a:pt x="1225" y="832"/>
                    <a:pt x="1189" y="831"/>
                  </a:cubicBezTo>
                  <a:cubicBezTo>
                    <a:pt x="1156" y="830"/>
                    <a:pt x="1123" y="830"/>
                    <a:pt x="1089" y="831"/>
                  </a:cubicBezTo>
                  <a:cubicBezTo>
                    <a:pt x="1153" y="788"/>
                    <a:pt x="1273" y="711"/>
                    <a:pt x="1327" y="795"/>
                  </a:cubicBezTo>
                  <a:close/>
                  <a:moveTo>
                    <a:pt x="1557" y="1505"/>
                  </a:moveTo>
                  <a:cubicBezTo>
                    <a:pt x="1556" y="1462"/>
                    <a:pt x="1536" y="1416"/>
                    <a:pt x="1512" y="1379"/>
                  </a:cubicBezTo>
                  <a:cubicBezTo>
                    <a:pt x="1485" y="1295"/>
                    <a:pt x="1422" y="1223"/>
                    <a:pt x="1363" y="1159"/>
                  </a:cubicBezTo>
                  <a:cubicBezTo>
                    <a:pt x="1311" y="1102"/>
                    <a:pt x="1259" y="1039"/>
                    <a:pt x="1186" y="1010"/>
                  </a:cubicBezTo>
                  <a:cubicBezTo>
                    <a:pt x="1187" y="1008"/>
                    <a:pt x="1187" y="1006"/>
                    <a:pt x="1185" y="1004"/>
                  </a:cubicBezTo>
                  <a:cubicBezTo>
                    <a:pt x="1165" y="982"/>
                    <a:pt x="1144" y="960"/>
                    <a:pt x="1127" y="935"/>
                  </a:cubicBezTo>
                  <a:cubicBezTo>
                    <a:pt x="1111" y="913"/>
                    <a:pt x="1101" y="889"/>
                    <a:pt x="1089" y="865"/>
                  </a:cubicBezTo>
                  <a:cubicBezTo>
                    <a:pt x="1091" y="856"/>
                    <a:pt x="1088" y="848"/>
                    <a:pt x="1084" y="841"/>
                  </a:cubicBezTo>
                  <a:cubicBezTo>
                    <a:pt x="1122" y="844"/>
                    <a:pt x="1161" y="846"/>
                    <a:pt x="1199" y="847"/>
                  </a:cubicBezTo>
                  <a:cubicBezTo>
                    <a:pt x="1229" y="848"/>
                    <a:pt x="1264" y="853"/>
                    <a:pt x="1293" y="844"/>
                  </a:cubicBezTo>
                  <a:cubicBezTo>
                    <a:pt x="1319" y="837"/>
                    <a:pt x="1339" y="819"/>
                    <a:pt x="1342" y="796"/>
                  </a:cubicBezTo>
                  <a:cubicBezTo>
                    <a:pt x="1342" y="795"/>
                    <a:pt x="1342" y="794"/>
                    <a:pt x="1342" y="793"/>
                  </a:cubicBezTo>
                  <a:cubicBezTo>
                    <a:pt x="1343" y="787"/>
                    <a:pt x="1342" y="781"/>
                    <a:pt x="1341" y="775"/>
                  </a:cubicBezTo>
                  <a:cubicBezTo>
                    <a:pt x="1339" y="770"/>
                    <a:pt x="1333" y="769"/>
                    <a:pt x="1330" y="773"/>
                  </a:cubicBezTo>
                  <a:cubicBezTo>
                    <a:pt x="1268" y="697"/>
                    <a:pt x="1131" y="774"/>
                    <a:pt x="1069" y="818"/>
                  </a:cubicBezTo>
                  <a:cubicBezTo>
                    <a:pt x="1066" y="820"/>
                    <a:pt x="1065" y="823"/>
                    <a:pt x="1064" y="826"/>
                  </a:cubicBezTo>
                  <a:cubicBezTo>
                    <a:pt x="1062" y="825"/>
                    <a:pt x="1059" y="824"/>
                    <a:pt x="1056" y="824"/>
                  </a:cubicBezTo>
                  <a:cubicBezTo>
                    <a:pt x="1056" y="823"/>
                    <a:pt x="1056" y="821"/>
                    <a:pt x="1056" y="820"/>
                  </a:cubicBezTo>
                  <a:cubicBezTo>
                    <a:pt x="1112" y="747"/>
                    <a:pt x="1227" y="693"/>
                    <a:pt x="1321" y="723"/>
                  </a:cubicBezTo>
                  <a:cubicBezTo>
                    <a:pt x="1339" y="732"/>
                    <a:pt x="1358" y="741"/>
                    <a:pt x="1376" y="751"/>
                  </a:cubicBezTo>
                  <a:cubicBezTo>
                    <a:pt x="1415" y="798"/>
                    <a:pt x="1412" y="832"/>
                    <a:pt x="1369" y="853"/>
                  </a:cubicBezTo>
                  <a:cubicBezTo>
                    <a:pt x="1337" y="879"/>
                    <a:pt x="1314" y="885"/>
                    <a:pt x="1274" y="888"/>
                  </a:cubicBezTo>
                  <a:cubicBezTo>
                    <a:pt x="1212" y="892"/>
                    <a:pt x="1157" y="875"/>
                    <a:pt x="1101" y="850"/>
                  </a:cubicBezTo>
                  <a:cubicBezTo>
                    <a:pt x="1093" y="847"/>
                    <a:pt x="1087" y="857"/>
                    <a:pt x="1094" y="861"/>
                  </a:cubicBezTo>
                  <a:cubicBezTo>
                    <a:pt x="1169" y="910"/>
                    <a:pt x="1278" y="926"/>
                    <a:pt x="1361" y="887"/>
                  </a:cubicBezTo>
                  <a:cubicBezTo>
                    <a:pt x="1405" y="865"/>
                    <a:pt x="1430" y="824"/>
                    <a:pt x="1414" y="775"/>
                  </a:cubicBezTo>
                  <a:cubicBezTo>
                    <a:pt x="1387" y="699"/>
                    <a:pt x="1289" y="690"/>
                    <a:pt x="1221" y="700"/>
                  </a:cubicBezTo>
                  <a:cubicBezTo>
                    <a:pt x="1180" y="706"/>
                    <a:pt x="1143" y="719"/>
                    <a:pt x="1111" y="741"/>
                  </a:cubicBezTo>
                  <a:cubicBezTo>
                    <a:pt x="1161" y="671"/>
                    <a:pt x="1238" y="647"/>
                    <a:pt x="1318" y="611"/>
                  </a:cubicBezTo>
                  <a:cubicBezTo>
                    <a:pt x="1382" y="583"/>
                    <a:pt x="1443" y="543"/>
                    <a:pt x="1492" y="492"/>
                  </a:cubicBezTo>
                  <a:cubicBezTo>
                    <a:pt x="1544" y="439"/>
                    <a:pt x="1592" y="321"/>
                    <a:pt x="1486" y="295"/>
                  </a:cubicBezTo>
                  <a:cubicBezTo>
                    <a:pt x="1477" y="293"/>
                    <a:pt x="1470" y="304"/>
                    <a:pt x="1475" y="311"/>
                  </a:cubicBezTo>
                  <a:cubicBezTo>
                    <a:pt x="1475" y="312"/>
                    <a:pt x="1475" y="312"/>
                    <a:pt x="1475" y="313"/>
                  </a:cubicBezTo>
                  <a:cubicBezTo>
                    <a:pt x="1490" y="550"/>
                    <a:pt x="1159" y="532"/>
                    <a:pt x="1073" y="690"/>
                  </a:cubicBezTo>
                  <a:cubicBezTo>
                    <a:pt x="1070" y="593"/>
                    <a:pt x="1042" y="497"/>
                    <a:pt x="1030" y="400"/>
                  </a:cubicBezTo>
                  <a:cubicBezTo>
                    <a:pt x="1009" y="231"/>
                    <a:pt x="1089" y="102"/>
                    <a:pt x="1263" y="81"/>
                  </a:cubicBezTo>
                  <a:cubicBezTo>
                    <a:pt x="1273" y="80"/>
                    <a:pt x="1273" y="66"/>
                    <a:pt x="1263" y="65"/>
                  </a:cubicBezTo>
                  <a:cubicBezTo>
                    <a:pt x="1263" y="65"/>
                    <a:pt x="1262" y="65"/>
                    <a:pt x="1262" y="65"/>
                  </a:cubicBezTo>
                  <a:cubicBezTo>
                    <a:pt x="1261" y="18"/>
                    <a:pt x="1225" y="0"/>
                    <a:pt x="1178" y="5"/>
                  </a:cubicBezTo>
                  <a:cubicBezTo>
                    <a:pt x="1110" y="13"/>
                    <a:pt x="1051" y="66"/>
                    <a:pt x="1015" y="121"/>
                  </a:cubicBezTo>
                  <a:cubicBezTo>
                    <a:pt x="903" y="289"/>
                    <a:pt x="983" y="510"/>
                    <a:pt x="1022" y="698"/>
                  </a:cubicBezTo>
                  <a:cubicBezTo>
                    <a:pt x="1005" y="667"/>
                    <a:pt x="982" y="640"/>
                    <a:pt x="954" y="621"/>
                  </a:cubicBezTo>
                  <a:cubicBezTo>
                    <a:pt x="913" y="595"/>
                    <a:pt x="849" y="590"/>
                    <a:pt x="822" y="639"/>
                  </a:cubicBezTo>
                  <a:cubicBezTo>
                    <a:pt x="793" y="692"/>
                    <a:pt x="836" y="747"/>
                    <a:pt x="873" y="783"/>
                  </a:cubicBezTo>
                  <a:cubicBezTo>
                    <a:pt x="909" y="818"/>
                    <a:pt x="974" y="867"/>
                    <a:pt x="1026" y="836"/>
                  </a:cubicBezTo>
                  <a:cubicBezTo>
                    <a:pt x="1026" y="836"/>
                    <a:pt x="1026" y="836"/>
                    <a:pt x="1027" y="836"/>
                  </a:cubicBezTo>
                  <a:cubicBezTo>
                    <a:pt x="1033" y="835"/>
                    <a:pt x="1038" y="835"/>
                    <a:pt x="1044" y="835"/>
                  </a:cubicBezTo>
                  <a:cubicBezTo>
                    <a:pt x="1046" y="839"/>
                    <a:pt x="1051" y="840"/>
                    <a:pt x="1054" y="837"/>
                  </a:cubicBezTo>
                  <a:cubicBezTo>
                    <a:pt x="1056" y="838"/>
                    <a:pt x="1057" y="838"/>
                    <a:pt x="1058" y="839"/>
                  </a:cubicBezTo>
                  <a:cubicBezTo>
                    <a:pt x="1066" y="843"/>
                    <a:pt x="1069" y="852"/>
                    <a:pt x="1067" y="861"/>
                  </a:cubicBezTo>
                  <a:cubicBezTo>
                    <a:pt x="1065" y="867"/>
                    <a:pt x="1059" y="871"/>
                    <a:pt x="1053" y="867"/>
                  </a:cubicBezTo>
                  <a:cubicBezTo>
                    <a:pt x="1044" y="862"/>
                    <a:pt x="1038" y="851"/>
                    <a:pt x="1036" y="841"/>
                  </a:cubicBezTo>
                  <a:cubicBezTo>
                    <a:pt x="1036" y="836"/>
                    <a:pt x="1028" y="834"/>
                    <a:pt x="1027" y="840"/>
                  </a:cubicBezTo>
                  <a:cubicBezTo>
                    <a:pt x="1027" y="840"/>
                    <a:pt x="1027" y="840"/>
                    <a:pt x="1027" y="840"/>
                  </a:cubicBezTo>
                  <a:cubicBezTo>
                    <a:pt x="1027" y="840"/>
                    <a:pt x="1027" y="840"/>
                    <a:pt x="1027" y="840"/>
                  </a:cubicBezTo>
                  <a:cubicBezTo>
                    <a:pt x="1018" y="848"/>
                    <a:pt x="1013" y="859"/>
                    <a:pt x="1004" y="866"/>
                  </a:cubicBezTo>
                  <a:cubicBezTo>
                    <a:pt x="993" y="874"/>
                    <a:pt x="982" y="881"/>
                    <a:pt x="969" y="885"/>
                  </a:cubicBezTo>
                  <a:cubicBezTo>
                    <a:pt x="967" y="885"/>
                    <a:pt x="966" y="888"/>
                    <a:pt x="967" y="890"/>
                  </a:cubicBezTo>
                  <a:cubicBezTo>
                    <a:pt x="954" y="896"/>
                    <a:pt x="940" y="901"/>
                    <a:pt x="924" y="903"/>
                  </a:cubicBezTo>
                  <a:cubicBezTo>
                    <a:pt x="910" y="905"/>
                    <a:pt x="895" y="904"/>
                    <a:pt x="880" y="902"/>
                  </a:cubicBezTo>
                  <a:cubicBezTo>
                    <a:pt x="607" y="815"/>
                    <a:pt x="354" y="1052"/>
                    <a:pt x="215" y="1261"/>
                  </a:cubicBezTo>
                  <a:cubicBezTo>
                    <a:pt x="61" y="1493"/>
                    <a:pt x="0" y="1797"/>
                    <a:pt x="126" y="2055"/>
                  </a:cubicBezTo>
                  <a:cubicBezTo>
                    <a:pt x="238" y="2283"/>
                    <a:pt x="469" y="2432"/>
                    <a:pt x="711" y="2489"/>
                  </a:cubicBezTo>
                  <a:cubicBezTo>
                    <a:pt x="999" y="2557"/>
                    <a:pt x="1239" y="2451"/>
                    <a:pt x="1435" y="2239"/>
                  </a:cubicBezTo>
                  <a:cubicBezTo>
                    <a:pt x="1628" y="2031"/>
                    <a:pt x="1653" y="1756"/>
                    <a:pt x="1557" y="1505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2"/>
            <p:cNvSpPr/>
            <p:nvPr/>
          </p:nvSpPr>
          <p:spPr>
            <a:xfrm>
              <a:off x="3206750" y="2079625"/>
              <a:ext cx="22225" cy="20638"/>
            </a:xfrm>
            <a:custGeom>
              <a:rect b="b" l="l" r="r" t="t"/>
              <a:pathLst>
                <a:path extrusionOk="0" h="38" w="45">
                  <a:moveTo>
                    <a:pt x="36" y="0"/>
                  </a:moveTo>
                  <a:cubicBezTo>
                    <a:pt x="22" y="2"/>
                    <a:pt x="11" y="8"/>
                    <a:pt x="4" y="21"/>
                  </a:cubicBezTo>
                  <a:cubicBezTo>
                    <a:pt x="0" y="30"/>
                    <a:pt x="10" y="38"/>
                    <a:pt x="18" y="31"/>
                  </a:cubicBezTo>
                  <a:cubicBezTo>
                    <a:pt x="26" y="25"/>
                    <a:pt x="33" y="18"/>
                    <a:pt x="41" y="12"/>
                  </a:cubicBezTo>
                  <a:cubicBezTo>
                    <a:pt x="45" y="8"/>
                    <a:pt x="42" y="0"/>
                    <a:pt x="36" y="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2"/>
            <p:cNvSpPr/>
            <p:nvPr/>
          </p:nvSpPr>
          <p:spPr>
            <a:xfrm>
              <a:off x="3171825" y="2101850"/>
              <a:ext cx="20638" cy="20638"/>
            </a:xfrm>
            <a:custGeom>
              <a:rect b="b" l="l" r="r" t="t"/>
              <a:pathLst>
                <a:path extrusionOk="0" h="38" w="40">
                  <a:moveTo>
                    <a:pt x="32" y="1"/>
                  </a:moveTo>
                  <a:cubicBezTo>
                    <a:pt x="19" y="6"/>
                    <a:pt x="6" y="12"/>
                    <a:pt x="2" y="27"/>
                  </a:cubicBezTo>
                  <a:cubicBezTo>
                    <a:pt x="0" y="34"/>
                    <a:pt x="9" y="38"/>
                    <a:pt x="14" y="34"/>
                  </a:cubicBezTo>
                  <a:cubicBezTo>
                    <a:pt x="23" y="27"/>
                    <a:pt x="28" y="16"/>
                    <a:pt x="36" y="9"/>
                  </a:cubicBezTo>
                  <a:cubicBezTo>
                    <a:pt x="40" y="6"/>
                    <a:pt x="36" y="0"/>
                    <a:pt x="32" y="1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2"/>
            <p:cNvSpPr/>
            <p:nvPr/>
          </p:nvSpPr>
          <p:spPr>
            <a:xfrm>
              <a:off x="3132138" y="2141538"/>
              <a:ext cx="20638" cy="26988"/>
            </a:xfrm>
            <a:custGeom>
              <a:rect b="b" l="l" r="r" t="t"/>
              <a:pathLst>
                <a:path extrusionOk="0" h="54" w="41">
                  <a:moveTo>
                    <a:pt x="33" y="2"/>
                  </a:moveTo>
                  <a:cubicBezTo>
                    <a:pt x="18" y="12"/>
                    <a:pt x="5" y="23"/>
                    <a:pt x="1" y="42"/>
                  </a:cubicBezTo>
                  <a:cubicBezTo>
                    <a:pt x="0" y="47"/>
                    <a:pt x="7" y="54"/>
                    <a:pt x="12" y="48"/>
                  </a:cubicBezTo>
                  <a:cubicBezTo>
                    <a:pt x="22" y="36"/>
                    <a:pt x="28" y="21"/>
                    <a:pt x="38" y="9"/>
                  </a:cubicBezTo>
                  <a:cubicBezTo>
                    <a:pt x="41" y="5"/>
                    <a:pt x="38" y="0"/>
                    <a:pt x="33" y="2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2"/>
            <p:cNvSpPr/>
            <p:nvPr/>
          </p:nvSpPr>
          <p:spPr>
            <a:xfrm>
              <a:off x="3111500" y="2181225"/>
              <a:ext cx="14288" cy="28575"/>
            </a:xfrm>
            <a:custGeom>
              <a:rect b="b" l="l" r="r" t="t"/>
              <a:pathLst>
                <a:path extrusionOk="0" h="55" w="27">
                  <a:moveTo>
                    <a:pt x="18" y="5"/>
                  </a:moveTo>
                  <a:cubicBezTo>
                    <a:pt x="11" y="18"/>
                    <a:pt x="5" y="30"/>
                    <a:pt x="2" y="44"/>
                  </a:cubicBezTo>
                  <a:cubicBezTo>
                    <a:pt x="0" y="50"/>
                    <a:pt x="10" y="55"/>
                    <a:pt x="13" y="48"/>
                  </a:cubicBezTo>
                  <a:cubicBezTo>
                    <a:pt x="19" y="36"/>
                    <a:pt x="23" y="22"/>
                    <a:pt x="26" y="9"/>
                  </a:cubicBezTo>
                  <a:cubicBezTo>
                    <a:pt x="27" y="4"/>
                    <a:pt x="20" y="0"/>
                    <a:pt x="18" y="5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2"/>
            <p:cNvSpPr/>
            <p:nvPr/>
          </p:nvSpPr>
          <p:spPr>
            <a:xfrm>
              <a:off x="3094038" y="2227263"/>
              <a:ext cx="12700" cy="34925"/>
            </a:xfrm>
            <a:custGeom>
              <a:rect b="b" l="l" r="r" t="t"/>
              <a:pathLst>
                <a:path extrusionOk="0" h="68" w="23">
                  <a:moveTo>
                    <a:pt x="13" y="6"/>
                  </a:moveTo>
                  <a:cubicBezTo>
                    <a:pt x="5" y="23"/>
                    <a:pt x="0" y="43"/>
                    <a:pt x="3" y="62"/>
                  </a:cubicBezTo>
                  <a:cubicBezTo>
                    <a:pt x="3" y="68"/>
                    <a:pt x="13" y="67"/>
                    <a:pt x="14" y="62"/>
                  </a:cubicBezTo>
                  <a:cubicBezTo>
                    <a:pt x="17" y="45"/>
                    <a:pt x="18" y="27"/>
                    <a:pt x="22" y="10"/>
                  </a:cubicBezTo>
                  <a:cubicBezTo>
                    <a:pt x="23" y="5"/>
                    <a:pt x="15" y="0"/>
                    <a:pt x="13" y="6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2"/>
            <p:cNvSpPr/>
            <p:nvPr/>
          </p:nvSpPr>
          <p:spPr>
            <a:xfrm>
              <a:off x="3089275" y="2281238"/>
              <a:ext cx="6350" cy="33338"/>
            </a:xfrm>
            <a:custGeom>
              <a:rect b="b" l="l" r="r" t="t"/>
              <a:pathLst>
                <a:path extrusionOk="0" h="64" w="13">
                  <a:moveTo>
                    <a:pt x="11" y="5"/>
                  </a:moveTo>
                  <a:cubicBezTo>
                    <a:pt x="10" y="0"/>
                    <a:pt x="2" y="0"/>
                    <a:pt x="2" y="5"/>
                  </a:cubicBezTo>
                  <a:cubicBezTo>
                    <a:pt x="1" y="23"/>
                    <a:pt x="0" y="40"/>
                    <a:pt x="1" y="57"/>
                  </a:cubicBezTo>
                  <a:cubicBezTo>
                    <a:pt x="2" y="64"/>
                    <a:pt x="11" y="64"/>
                    <a:pt x="11" y="57"/>
                  </a:cubicBezTo>
                  <a:cubicBezTo>
                    <a:pt x="13" y="40"/>
                    <a:pt x="12" y="23"/>
                    <a:pt x="11" y="5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095625" y="2346325"/>
              <a:ext cx="14288" cy="31750"/>
            </a:xfrm>
            <a:custGeom>
              <a:rect b="b" l="l" r="r" t="t"/>
              <a:pathLst>
                <a:path extrusionOk="0" h="62" w="28">
                  <a:moveTo>
                    <a:pt x="11" y="6"/>
                  </a:moveTo>
                  <a:cubicBezTo>
                    <a:pt x="10" y="0"/>
                    <a:pt x="1" y="2"/>
                    <a:pt x="1" y="8"/>
                  </a:cubicBezTo>
                  <a:cubicBezTo>
                    <a:pt x="0" y="25"/>
                    <a:pt x="5" y="44"/>
                    <a:pt x="16" y="58"/>
                  </a:cubicBezTo>
                  <a:cubicBezTo>
                    <a:pt x="19" y="62"/>
                    <a:pt x="28" y="60"/>
                    <a:pt x="25" y="54"/>
                  </a:cubicBezTo>
                  <a:cubicBezTo>
                    <a:pt x="19" y="38"/>
                    <a:pt x="15" y="23"/>
                    <a:pt x="11" y="6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124200" y="2409825"/>
              <a:ext cx="22225" cy="25400"/>
            </a:xfrm>
            <a:custGeom>
              <a:rect b="b" l="l" r="r" t="t"/>
              <a:pathLst>
                <a:path extrusionOk="0" h="50" w="42">
                  <a:moveTo>
                    <a:pt x="38" y="40"/>
                  </a:moveTo>
                  <a:cubicBezTo>
                    <a:pt x="25" y="31"/>
                    <a:pt x="16" y="19"/>
                    <a:pt x="10" y="5"/>
                  </a:cubicBezTo>
                  <a:cubicBezTo>
                    <a:pt x="8" y="0"/>
                    <a:pt x="0" y="3"/>
                    <a:pt x="1" y="8"/>
                  </a:cubicBezTo>
                  <a:cubicBezTo>
                    <a:pt x="7" y="25"/>
                    <a:pt x="18" y="38"/>
                    <a:pt x="33" y="48"/>
                  </a:cubicBezTo>
                  <a:cubicBezTo>
                    <a:pt x="38" y="50"/>
                    <a:pt x="42" y="43"/>
                    <a:pt x="38" y="4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170238" y="2455863"/>
              <a:ext cx="31750" cy="22225"/>
            </a:xfrm>
            <a:custGeom>
              <a:rect b="b" l="l" r="r" t="t"/>
              <a:pathLst>
                <a:path extrusionOk="0" h="44" w="62">
                  <a:moveTo>
                    <a:pt x="57" y="31"/>
                  </a:moveTo>
                  <a:cubicBezTo>
                    <a:pt x="45" y="20"/>
                    <a:pt x="30" y="13"/>
                    <a:pt x="15" y="5"/>
                  </a:cubicBezTo>
                  <a:cubicBezTo>
                    <a:pt x="7" y="0"/>
                    <a:pt x="0" y="12"/>
                    <a:pt x="8" y="17"/>
                  </a:cubicBezTo>
                  <a:cubicBezTo>
                    <a:pt x="22" y="26"/>
                    <a:pt x="36" y="35"/>
                    <a:pt x="52" y="42"/>
                  </a:cubicBezTo>
                  <a:cubicBezTo>
                    <a:pt x="57" y="44"/>
                    <a:pt x="62" y="35"/>
                    <a:pt x="57" y="31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238500" y="2486025"/>
              <a:ext cx="39688" cy="12700"/>
            </a:xfrm>
            <a:custGeom>
              <a:rect b="b" l="l" r="r" t="t"/>
              <a:pathLst>
                <a:path extrusionOk="0" h="24" w="78">
                  <a:moveTo>
                    <a:pt x="70" y="4"/>
                  </a:moveTo>
                  <a:cubicBezTo>
                    <a:pt x="49" y="0"/>
                    <a:pt x="28" y="7"/>
                    <a:pt x="7" y="7"/>
                  </a:cubicBezTo>
                  <a:cubicBezTo>
                    <a:pt x="0" y="7"/>
                    <a:pt x="0" y="17"/>
                    <a:pt x="7" y="17"/>
                  </a:cubicBezTo>
                  <a:cubicBezTo>
                    <a:pt x="28" y="18"/>
                    <a:pt x="49" y="24"/>
                    <a:pt x="70" y="20"/>
                  </a:cubicBezTo>
                  <a:cubicBezTo>
                    <a:pt x="78" y="19"/>
                    <a:pt x="78" y="6"/>
                    <a:pt x="70" y="4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319463" y="2486025"/>
              <a:ext cx="31750" cy="12700"/>
            </a:xfrm>
            <a:custGeom>
              <a:rect b="b" l="l" r="r" t="t"/>
              <a:pathLst>
                <a:path extrusionOk="0" h="25" w="60">
                  <a:moveTo>
                    <a:pt x="49" y="2"/>
                  </a:moveTo>
                  <a:cubicBezTo>
                    <a:pt x="35" y="6"/>
                    <a:pt x="23" y="11"/>
                    <a:pt x="8" y="12"/>
                  </a:cubicBezTo>
                  <a:cubicBezTo>
                    <a:pt x="0" y="12"/>
                    <a:pt x="0" y="24"/>
                    <a:pt x="8" y="24"/>
                  </a:cubicBezTo>
                  <a:cubicBezTo>
                    <a:pt x="24" y="25"/>
                    <a:pt x="41" y="23"/>
                    <a:pt x="54" y="14"/>
                  </a:cubicBezTo>
                  <a:cubicBezTo>
                    <a:pt x="60" y="10"/>
                    <a:pt x="56" y="0"/>
                    <a:pt x="49" y="2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2"/>
            <p:cNvSpPr/>
            <p:nvPr/>
          </p:nvSpPr>
          <p:spPr>
            <a:xfrm>
              <a:off x="3382963" y="2451100"/>
              <a:ext cx="39688" cy="28575"/>
            </a:xfrm>
            <a:custGeom>
              <a:rect b="b" l="l" r="r" t="t"/>
              <a:pathLst>
                <a:path extrusionOk="0" h="57" w="78">
                  <a:moveTo>
                    <a:pt x="61" y="4"/>
                  </a:moveTo>
                  <a:cubicBezTo>
                    <a:pt x="43" y="14"/>
                    <a:pt x="28" y="28"/>
                    <a:pt x="9" y="37"/>
                  </a:cubicBezTo>
                  <a:cubicBezTo>
                    <a:pt x="0" y="42"/>
                    <a:pt x="7" y="57"/>
                    <a:pt x="16" y="54"/>
                  </a:cubicBezTo>
                  <a:cubicBezTo>
                    <a:pt x="38" y="46"/>
                    <a:pt x="60" y="36"/>
                    <a:pt x="73" y="16"/>
                  </a:cubicBezTo>
                  <a:cubicBezTo>
                    <a:pt x="78" y="8"/>
                    <a:pt x="69" y="0"/>
                    <a:pt x="61" y="4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2"/>
            <p:cNvSpPr/>
            <p:nvPr/>
          </p:nvSpPr>
          <p:spPr>
            <a:xfrm>
              <a:off x="3438525" y="2408238"/>
              <a:ext cx="25400" cy="28575"/>
            </a:xfrm>
            <a:custGeom>
              <a:rect b="b" l="l" r="r" t="t"/>
              <a:pathLst>
                <a:path extrusionOk="0" h="54" w="51">
                  <a:moveTo>
                    <a:pt x="36" y="7"/>
                  </a:moveTo>
                  <a:cubicBezTo>
                    <a:pt x="27" y="17"/>
                    <a:pt x="20" y="28"/>
                    <a:pt x="9" y="34"/>
                  </a:cubicBezTo>
                  <a:cubicBezTo>
                    <a:pt x="0" y="39"/>
                    <a:pt x="6" y="54"/>
                    <a:pt x="16" y="51"/>
                  </a:cubicBezTo>
                  <a:cubicBezTo>
                    <a:pt x="32" y="45"/>
                    <a:pt x="47" y="34"/>
                    <a:pt x="50" y="16"/>
                  </a:cubicBezTo>
                  <a:cubicBezTo>
                    <a:pt x="51" y="8"/>
                    <a:pt x="42" y="0"/>
                    <a:pt x="36" y="7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2"/>
            <p:cNvSpPr/>
            <p:nvPr/>
          </p:nvSpPr>
          <p:spPr>
            <a:xfrm>
              <a:off x="3481388" y="2344738"/>
              <a:ext cx="23813" cy="31750"/>
            </a:xfrm>
            <a:custGeom>
              <a:rect b="b" l="l" r="r" t="t"/>
              <a:pathLst>
                <a:path extrusionOk="0" h="62" w="46">
                  <a:moveTo>
                    <a:pt x="28" y="8"/>
                  </a:moveTo>
                  <a:cubicBezTo>
                    <a:pt x="16" y="19"/>
                    <a:pt x="10" y="33"/>
                    <a:pt x="3" y="47"/>
                  </a:cubicBezTo>
                  <a:cubicBezTo>
                    <a:pt x="0" y="54"/>
                    <a:pt x="8" y="62"/>
                    <a:pt x="14" y="56"/>
                  </a:cubicBezTo>
                  <a:cubicBezTo>
                    <a:pt x="24" y="44"/>
                    <a:pt x="36" y="33"/>
                    <a:pt x="42" y="19"/>
                  </a:cubicBezTo>
                  <a:cubicBezTo>
                    <a:pt x="46" y="10"/>
                    <a:pt x="35" y="0"/>
                    <a:pt x="28" y="8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2"/>
            <p:cNvSpPr/>
            <p:nvPr/>
          </p:nvSpPr>
          <p:spPr>
            <a:xfrm>
              <a:off x="3500438" y="2274888"/>
              <a:ext cx="12700" cy="39688"/>
            </a:xfrm>
            <a:custGeom>
              <a:rect b="b" l="l" r="r" t="t"/>
              <a:pathLst>
                <a:path extrusionOk="0" h="75" w="26">
                  <a:moveTo>
                    <a:pt x="8" y="10"/>
                  </a:moveTo>
                  <a:cubicBezTo>
                    <a:pt x="1" y="28"/>
                    <a:pt x="0" y="46"/>
                    <a:pt x="2" y="65"/>
                  </a:cubicBezTo>
                  <a:cubicBezTo>
                    <a:pt x="4" y="75"/>
                    <a:pt x="19" y="75"/>
                    <a:pt x="19" y="65"/>
                  </a:cubicBezTo>
                  <a:cubicBezTo>
                    <a:pt x="18" y="48"/>
                    <a:pt x="21" y="31"/>
                    <a:pt x="24" y="15"/>
                  </a:cubicBezTo>
                  <a:cubicBezTo>
                    <a:pt x="26" y="4"/>
                    <a:pt x="11" y="0"/>
                    <a:pt x="8" y="1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2"/>
            <p:cNvSpPr/>
            <p:nvPr/>
          </p:nvSpPr>
          <p:spPr>
            <a:xfrm>
              <a:off x="3489325" y="2205038"/>
              <a:ext cx="14288" cy="30163"/>
            </a:xfrm>
            <a:custGeom>
              <a:rect b="b" l="l" r="r" t="t"/>
              <a:pathLst>
                <a:path extrusionOk="0" h="58" w="27">
                  <a:moveTo>
                    <a:pt x="12" y="5"/>
                  </a:moveTo>
                  <a:cubicBezTo>
                    <a:pt x="7" y="0"/>
                    <a:pt x="0" y="6"/>
                    <a:pt x="3" y="12"/>
                  </a:cubicBezTo>
                  <a:cubicBezTo>
                    <a:pt x="9" y="25"/>
                    <a:pt x="15" y="37"/>
                    <a:pt x="16" y="52"/>
                  </a:cubicBezTo>
                  <a:cubicBezTo>
                    <a:pt x="17" y="58"/>
                    <a:pt x="27" y="58"/>
                    <a:pt x="27" y="52"/>
                  </a:cubicBezTo>
                  <a:cubicBezTo>
                    <a:pt x="27" y="35"/>
                    <a:pt x="23" y="18"/>
                    <a:pt x="12" y="5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2"/>
            <p:cNvSpPr/>
            <p:nvPr/>
          </p:nvSpPr>
          <p:spPr>
            <a:xfrm>
              <a:off x="3114675" y="2554288"/>
              <a:ext cx="334963" cy="254000"/>
            </a:xfrm>
            <a:custGeom>
              <a:rect b="b" l="l" r="r" t="t"/>
              <a:pathLst>
                <a:path extrusionOk="0" h="495" w="653">
                  <a:moveTo>
                    <a:pt x="524" y="280"/>
                  </a:moveTo>
                  <a:cubicBezTo>
                    <a:pt x="476" y="382"/>
                    <a:pt x="352" y="413"/>
                    <a:pt x="260" y="462"/>
                  </a:cubicBezTo>
                  <a:cubicBezTo>
                    <a:pt x="259" y="462"/>
                    <a:pt x="259" y="462"/>
                    <a:pt x="259" y="463"/>
                  </a:cubicBezTo>
                  <a:cubicBezTo>
                    <a:pt x="197" y="410"/>
                    <a:pt x="112" y="364"/>
                    <a:pt x="70" y="296"/>
                  </a:cubicBezTo>
                  <a:cubicBezTo>
                    <a:pt x="33" y="236"/>
                    <a:pt x="32" y="145"/>
                    <a:pt x="84" y="93"/>
                  </a:cubicBezTo>
                  <a:cubicBezTo>
                    <a:pt x="149" y="27"/>
                    <a:pt x="276" y="57"/>
                    <a:pt x="276" y="163"/>
                  </a:cubicBezTo>
                  <a:cubicBezTo>
                    <a:pt x="276" y="171"/>
                    <a:pt x="289" y="174"/>
                    <a:pt x="291" y="165"/>
                  </a:cubicBezTo>
                  <a:cubicBezTo>
                    <a:pt x="292" y="161"/>
                    <a:pt x="292" y="157"/>
                    <a:pt x="293" y="153"/>
                  </a:cubicBezTo>
                  <a:cubicBezTo>
                    <a:pt x="323" y="86"/>
                    <a:pt x="403" y="47"/>
                    <a:pt x="469" y="79"/>
                  </a:cubicBezTo>
                  <a:cubicBezTo>
                    <a:pt x="540" y="113"/>
                    <a:pt x="555" y="214"/>
                    <a:pt x="524" y="280"/>
                  </a:cubicBezTo>
                  <a:close/>
                  <a:moveTo>
                    <a:pt x="552" y="122"/>
                  </a:moveTo>
                  <a:cubicBezTo>
                    <a:pt x="499" y="15"/>
                    <a:pt x="337" y="10"/>
                    <a:pt x="290" y="112"/>
                  </a:cubicBezTo>
                  <a:cubicBezTo>
                    <a:pt x="267" y="13"/>
                    <a:pt x="113" y="0"/>
                    <a:pt x="46" y="85"/>
                  </a:cubicBezTo>
                  <a:cubicBezTo>
                    <a:pt x="1" y="142"/>
                    <a:pt x="0" y="242"/>
                    <a:pt x="31" y="304"/>
                  </a:cubicBezTo>
                  <a:cubicBezTo>
                    <a:pt x="70" y="382"/>
                    <a:pt x="180" y="445"/>
                    <a:pt x="250" y="490"/>
                  </a:cubicBezTo>
                  <a:cubicBezTo>
                    <a:pt x="254" y="492"/>
                    <a:pt x="258" y="492"/>
                    <a:pt x="261" y="491"/>
                  </a:cubicBezTo>
                  <a:cubicBezTo>
                    <a:pt x="265" y="494"/>
                    <a:pt x="271" y="495"/>
                    <a:pt x="277" y="492"/>
                  </a:cubicBezTo>
                  <a:cubicBezTo>
                    <a:pt x="415" y="425"/>
                    <a:pt x="653" y="322"/>
                    <a:pt x="552" y="122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2" name="Google Shape;1562;p12"/>
          <p:cNvGrpSpPr/>
          <p:nvPr/>
        </p:nvGrpSpPr>
        <p:grpSpPr>
          <a:xfrm>
            <a:off x="11453434" y="2448921"/>
            <a:ext cx="528638" cy="1177925"/>
            <a:chOff x="7045325" y="4038600"/>
            <a:chExt cx="528638" cy="1177925"/>
          </a:xfrm>
        </p:grpSpPr>
        <p:sp>
          <p:nvSpPr>
            <p:cNvPr id="1563" name="Google Shape;1563;p12"/>
            <p:cNvSpPr/>
            <p:nvPr/>
          </p:nvSpPr>
          <p:spPr>
            <a:xfrm>
              <a:off x="7045325" y="4038600"/>
              <a:ext cx="528638" cy="1177925"/>
            </a:xfrm>
            <a:custGeom>
              <a:rect b="b" l="l" r="r" t="t"/>
              <a:pathLst>
                <a:path extrusionOk="0" h="2297" w="1029">
                  <a:moveTo>
                    <a:pt x="456" y="1149"/>
                  </a:moveTo>
                  <a:cubicBezTo>
                    <a:pt x="453" y="1149"/>
                    <a:pt x="450" y="1151"/>
                    <a:pt x="448" y="1153"/>
                  </a:cubicBezTo>
                  <a:cubicBezTo>
                    <a:pt x="332" y="1107"/>
                    <a:pt x="236" y="1051"/>
                    <a:pt x="163" y="944"/>
                  </a:cubicBezTo>
                  <a:cubicBezTo>
                    <a:pt x="93" y="840"/>
                    <a:pt x="58" y="718"/>
                    <a:pt x="52" y="594"/>
                  </a:cubicBezTo>
                  <a:cubicBezTo>
                    <a:pt x="39" y="351"/>
                    <a:pt x="183" y="85"/>
                    <a:pt x="451" y="73"/>
                  </a:cubicBezTo>
                  <a:cubicBezTo>
                    <a:pt x="1029" y="49"/>
                    <a:pt x="968" y="1095"/>
                    <a:pt x="456" y="1149"/>
                  </a:cubicBezTo>
                  <a:close/>
                  <a:moveTo>
                    <a:pt x="487" y="1218"/>
                  </a:moveTo>
                  <a:cubicBezTo>
                    <a:pt x="493" y="1228"/>
                    <a:pt x="498" y="1244"/>
                    <a:pt x="489" y="1254"/>
                  </a:cubicBezTo>
                  <a:cubicBezTo>
                    <a:pt x="480" y="1264"/>
                    <a:pt x="459" y="1262"/>
                    <a:pt x="448" y="1261"/>
                  </a:cubicBezTo>
                  <a:cubicBezTo>
                    <a:pt x="436" y="1260"/>
                    <a:pt x="420" y="1259"/>
                    <a:pt x="414" y="1247"/>
                  </a:cubicBezTo>
                  <a:cubicBezTo>
                    <a:pt x="409" y="1236"/>
                    <a:pt x="417" y="1225"/>
                    <a:pt x="423" y="1215"/>
                  </a:cubicBezTo>
                  <a:cubicBezTo>
                    <a:pt x="430" y="1202"/>
                    <a:pt x="439" y="1190"/>
                    <a:pt x="449" y="1178"/>
                  </a:cubicBezTo>
                  <a:cubicBezTo>
                    <a:pt x="462" y="1191"/>
                    <a:pt x="478" y="1202"/>
                    <a:pt x="487" y="1218"/>
                  </a:cubicBezTo>
                  <a:close/>
                  <a:moveTo>
                    <a:pt x="457" y="1352"/>
                  </a:moveTo>
                  <a:cubicBezTo>
                    <a:pt x="484" y="1344"/>
                    <a:pt x="487" y="1376"/>
                    <a:pt x="488" y="1395"/>
                  </a:cubicBezTo>
                  <a:cubicBezTo>
                    <a:pt x="489" y="1403"/>
                    <a:pt x="490" y="1417"/>
                    <a:pt x="486" y="1424"/>
                  </a:cubicBezTo>
                  <a:cubicBezTo>
                    <a:pt x="478" y="1434"/>
                    <a:pt x="464" y="1422"/>
                    <a:pt x="456" y="1418"/>
                  </a:cubicBezTo>
                  <a:cubicBezTo>
                    <a:pt x="444" y="1410"/>
                    <a:pt x="433" y="1402"/>
                    <a:pt x="422" y="1392"/>
                  </a:cubicBezTo>
                  <a:cubicBezTo>
                    <a:pt x="432" y="1378"/>
                    <a:pt x="438" y="1357"/>
                    <a:pt x="457" y="1352"/>
                  </a:cubicBezTo>
                  <a:close/>
                  <a:moveTo>
                    <a:pt x="498" y="1580"/>
                  </a:moveTo>
                  <a:cubicBezTo>
                    <a:pt x="503" y="1568"/>
                    <a:pt x="510" y="1548"/>
                    <a:pt x="526" y="1565"/>
                  </a:cubicBezTo>
                  <a:cubicBezTo>
                    <a:pt x="532" y="1571"/>
                    <a:pt x="535" y="1585"/>
                    <a:pt x="537" y="1593"/>
                  </a:cubicBezTo>
                  <a:cubicBezTo>
                    <a:pt x="542" y="1609"/>
                    <a:pt x="555" y="1650"/>
                    <a:pt x="524" y="1643"/>
                  </a:cubicBezTo>
                  <a:cubicBezTo>
                    <a:pt x="509" y="1639"/>
                    <a:pt x="495" y="1633"/>
                    <a:pt x="482" y="1627"/>
                  </a:cubicBezTo>
                  <a:cubicBezTo>
                    <a:pt x="481" y="1626"/>
                    <a:pt x="481" y="1625"/>
                    <a:pt x="481" y="1625"/>
                  </a:cubicBezTo>
                  <a:cubicBezTo>
                    <a:pt x="487" y="1610"/>
                    <a:pt x="492" y="1595"/>
                    <a:pt x="498" y="1580"/>
                  </a:cubicBezTo>
                  <a:close/>
                  <a:moveTo>
                    <a:pt x="524" y="1946"/>
                  </a:moveTo>
                  <a:cubicBezTo>
                    <a:pt x="523" y="1956"/>
                    <a:pt x="521" y="1966"/>
                    <a:pt x="520" y="1976"/>
                  </a:cubicBezTo>
                  <a:cubicBezTo>
                    <a:pt x="519" y="1984"/>
                    <a:pt x="520" y="2001"/>
                    <a:pt x="516" y="2008"/>
                  </a:cubicBezTo>
                  <a:cubicBezTo>
                    <a:pt x="516" y="2013"/>
                    <a:pt x="516" y="2014"/>
                    <a:pt x="514" y="2011"/>
                  </a:cubicBezTo>
                  <a:cubicBezTo>
                    <a:pt x="513" y="2008"/>
                    <a:pt x="511" y="2006"/>
                    <a:pt x="508" y="2004"/>
                  </a:cubicBezTo>
                  <a:cubicBezTo>
                    <a:pt x="505" y="2001"/>
                    <a:pt x="501" y="1997"/>
                    <a:pt x="498" y="1994"/>
                  </a:cubicBezTo>
                  <a:cubicBezTo>
                    <a:pt x="487" y="1982"/>
                    <a:pt x="477" y="1970"/>
                    <a:pt x="468" y="1958"/>
                  </a:cubicBezTo>
                  <a:cubicBezTo>
                    <a:pt x="482" y="1945"/>
                    <a:pt x="497" y="1935"/>
                    <a:pt x="516" y="1930"/>
                  </a:cubicBezTo>
                  <a:cubicBezTo>
                    <a:pt x="531" y="1926"/>
                    <a:pt x="526" y="1935"/>
                    <a:pt x="524" y="1946"/>
                  </a:cubicBezTo>
                  <a:close/>
                  <a:moveTo>
                    <a:pt x="390" y="1962"/>
                  </a:moveTo>
                  <a:cubicBezTo>
                    <a:pt x="381" y="1967"/>
                    <a:pt x="376" y="1963"/>
                    <a:pt x="373" y="1951"/>
                  </a:cubicBezTo>
                  <a:cubicBezTo>
                    <a:pt x="373" y="1946"/>
                    <a:pt x="373" y="1940"/>
                    <a:pt x="373" y="1935"/>
                  </a:cubicBezTo>
                  <a:cubicBezTo>
                    <a:pt x="372" y="1924"/>
                    <a:pt x="373" y="1914"/>
                    <a:pt x="375" y="1903"/>
                  </a:cubicBezTo>
                  <a:cubicBezTo>
                    <a:pt x="376" y="1897"/>
                    <a:pt x="377" y="1879"/>
                    <a:pt x="385" y="1876"/>
                  </a:cubicBezTo>
                  <a:cubicBezTo>
                    <a:pt x="397" y="1872"/>
                    <a:pt x="406" y="1891"/>
                    <a:pt x="410" y="1899"/>
                  </a:cubicBezTo>
                  <a:cubicBezTo>
                    <a:pt x="418" y="1912"/>
                    <a:pt x="424" y="1927"/>
                    <a:pt x="429" y="1941"/>
                  </a:cubicBezTo>
                  <a:cubicBezTo>
                    <a:pt x="417" y="1951"/>
                    <a:pt x="402" y="1962"/>
                    <a:pt x="390" y="1962"/>
                  </a:cubicBezTo>
                  <a:close/>
                  <a:moveTo>
                    <a:pt x="437" y="1692"/>
                  </a:moveTo>
                  <a:cubicBezTo>
                    <a:pt x="425" y="1691"/>
                    <a:pt x="417" y="1685"/>
                    <a:pt x="409" y="1676"/>
                  </a:cubicBezTo>
                  <a:cubicBezTo>
                    <a:pt x="400" y="1667"/>
                    <a:pt x="385" y="1649"/>
                    <a:pt x="385" y="1636"/>
                  </a:cubicBezTo>
                  <a:cubicBezTo>
                    <a:pt x="385" y="1607"/>
                    <a:pt x="424" y="1621"/>
                    <a:pt x="451" y="1635"/>
                  </a:cubicBezTo>
                  <a:cubicBezTo>
                    <a:pt x="444" y="1653"/>
                    <a:pt x="441" y="1673"/>
                    <a:pt x="437" y="1692"/>
                  </a:cubicBezTo>
                  <a:close/>
                  <a:moveTo>
                    <a:pt x="370" y="1413"/>
                  </a:moveTo>
                  <a:cubicBezTo>
                    <a:pt x="366" y="1420"/>
                    <a:pt x="361" y="1433"/>
                    <a:pt x="352" y="1435"/>
                  </a:cubicBezTo>
                  <a:cubicBezTo>
                    <a:pt x="346" y="1433"/>
                    <a:pt x="340" y="1432"/>
                    <a:pt x="334" y="1430"/>
                  </a:cubicBezTo>
                  <a:cubicBezTo>
                    <a:pt x="332" y="1427"/>
                    <a:pt x="331" y="1423"/>
                    <a:pt x="329" y="1420"/>
                  </a:cubicBezTo>
                  <a:cubicBezTo>
                    <a:pt x="327" y="1415"/>
                    <a:pt x="326" y="1410"/>
                    <a:pt x="324" y="1405"/>
                  </a:cubicBezTo>
                  <a:cubicBezTo>
                    <a:pt x="321" y="1394"/>
                    <a:pt x="319" y="1383"/>
                    <a:pt x="318" y="1372"/>
                  </a:cubicBezTo>
                  <a:cubicBezTo>
                    <a:pt x="318" y="1364"/>
                    <a:pt x="317" y="1353"/>
                    <a:pt x="330" y="1352"/>
                  </a:cubicBezTo>
                  <a:cubicBezTo>
                    <a:pt x="335" y="1351"/>
                    <a:pt x="341" y="1354"/>
                    <a:pt x="345" y="1356"/>
                  </a:cubicBezTo>
                  <a:cubicBezTo>
                    <a:pt x="360" y="1364"/>
                    <a:pt x="373" y="1376"/>
                    <a:pt x="386" y="1388"/>
                  </a:cubicBezTo>
                  <a:cubicBezTo>
                    <a:pt x="379" y="1395"/>
                    <a:pt x="374" y="1404"/>
                    <a:pt x="370" y="1413"/>
                  </a:cubicBezTo>
                  <a:close/>
                  <a:moveTo>
                    <a:pt x="767" y="166"/>
                  </a:moveTo>
                  <a:cubicBezTo>
                    <a:pt x="627" y="19"/>
                    <a:pt x="390" y="0"/>
                    <a:pt x="227" y="120"/>
                  </a:cubicBezTo>
                  <a:cubicBezTo>
                    <a:pt x="57" y="244"/>
                    <a:pt x="0" y="467"/>
                    <a:pt x="33" y="668"/>
                  </a:cubicBezTo>
                  <a:cubicBezTo>
                    <a:pt x="68" y="880"/>
                    <a:pt x="213" y="1125"/>
                    <a:pt x="443" y="1161"/>
                  </a:cubicBezTo>
                  <a:cubicBezTo>
                    <a:pt x="419" y="1180"/>
                    <a:pt x="398" y="1206"/>
                    <a:pt x="390" y="1235"/>
                  </a:cubicBezTo>
                  <a:cubicBezTo>
                    <a:pt x="382" y="1264"/>
                    <a:pt x="409" y="1276"/>
                    <a:pt x="434" y="1281"/>
                  </a:cubicBezTo>
                  <a:cubicBezTo>
                    <a:pt x="409" y="1311"/>
                    <a:pt x="398" y="1344"/>
                    <a:pt x="395" y="1380"/>
                  </a:cubicBezTo>
                  <a:cubicBezTo>
                    <a:pt x="382" y="1360"/>
                    <a:pt x="359" y="1340"/>
                    <a:pt x="335" y="1340"/>
                  </a:cubicBezTo>
                  <a:cubicBezTo>
                    <a:pt x="306" y="1340"/>
                    <a:pt x="309" y="1368"/>
                    <a:pt x="312" y="1389"/>
                  </a:cubicBezTo>
                  <a:cubicBezTo>
                    <a:pt x="315" y="1409"/>
                    <a:pt x="319" y="1448"/>
                    <a:pt x="345" y="1451"/>
                  </a:cubicBezTo>
                  <a:cubicBezTo>
                    <a:pt x="374" y="1454"/>
                    <a:pt x="380" y="1421"/>
                    <a:pt x="395" y="1404"/>
                  </a:cubicBezTo>
                  <a:cubicBezTo>
                    <a:pt x="398" y="1473"/>
                    <a:pt x="430" y="1549"/>
                    <a:pt x="455" y="1621"/>
                  </a:cubicBezTo>
                  <a:cubicBezTo>
                    <a:pt x="425" y="1602"/>
                    <a:pt x="380" y="1586"/>
                    <a:pt x="370" y="1624"/>
                  </a:cubicBezTo>
                  <a:cubicBezTo>
                    <a:pt x="365" y="1645"/>
                    <a:pt x="381" y="1666"/>
                    <a:pt x="392" y="1681"/>
                  </a:cubicBezTo>
                  <a:cubicBezTo>
                    <a:pt x="405" y="1698"/>
                    <a:pt x="422" y="1712"/>
                    <a:pt x="444" y="1710"/>
                  </a:cubicBezTo>
                  <a:cubicBezTo>
                    <a:pt x="447" y="1709"/>
                    <a:pt x="451" y="1707"/>
                    <a:pt x="452" y="1703"/>
                  </a:cubicBezTo>
                  <a:cubicBezTo>
                    <a:pt x="456" y="1686"/>
                    <a:pt x="462" y="1667"/>
                    <a:pt x="465" y="1648"/>
                  </a:cubicBezTo>
                  <a:cubicBezTo>
                    <a:pt x="477" y="1686"/>
                    <a:pt x="486" y="1723"/>
                    <a:pt x="487" y="1756"/>
                  </a:cubicBezTo>
                  <a:cubicBezTo>
                    <a:pt x="489" y="1816"/>
                    <a:pt x="468" y="1873"/>
                    <a:pt x="444" y="1929"/>
                  </a:cubicBezTo>
                  <a:cubicBezTo>
                    <a:pt x="443" y="1930"/>
                    <a:pt x="442" y="1930"/>
                    <a:pt x="441" y="1931"/>
                  </a:cubicBezTo>
                  <a:cubicBezTo>
                    <a:pt x="437" y="1905"/>
                    <a:pt x="426" y="1875"/>
                    <a:pt x="407" y="1861"/>
                  </a:cubicBezTo>
                  <a:cubicBezTo>
                    <a:pt x="385" y="1844"/>
                    <a:pt x="365" y="1869"/>
                    <a:pt x="360" y="1889"/>
                  </a:cubicBezTo>
                  <a:cubicBezTo>
                    <a:pt x="355" y="1909"/>
                    <a:pt x="355" y="1931"/>
                    <a:pt x="356" y="1951"/>
                  </a:cubicBezTo>
                  <a:cubicBezTo>
                    <a:pt x="357" y="1963"/>
                    <a:pt x="358" y="1976"/>
                    <a:pt x="371" y="1980"/>
                  </a:cubicBezTo>
                  <a:cubicBezTo>
                    <a:pt x="387" y="1986"/>
                    <a:pt x="410" y="1977"/>
                    <a:pt x="428" y="1965"/>
                  </a:cubicBezTo>
                  <a:cubicBezTo>
                    <a:pt x="378" y="2072"/>
                    <a:pt x="324" y="2177"/>
                    <a:pt x="382" y="2291"/>
                  </a:cubicBezTo>
                  <a:cubicBezTo>
                    <a:pt x="385" y="2297"/>
                    <a:pt x="395" y="2293"/>
                    <a:pt x="393" y="2286"/>
                  </a:cubicBezTo>
                  <a:cubicBezTo>
                    <a:pt x="350" y="2170"/>
                    <a:pt x="406" y="2070"/>
                    <a:pt x="455" y="1966"/>
                  </a:cubicBezTo>
                  <a:cubicBezTo>
                    <a:pt x="461" y="1976"/>
                    <a:pt x="467" y="1985"/>
                    <a:pt x="474" y="1994"/>
                  </a:cubicBezTo>
                  <a:cubicBezTo>
                    <a:pt x="483" y="2007"/>
                    <a:pt x="494" y="2023"/>
                    <a:pt x="508" y="2031"/>
                  </a:cubicBezTo>
                  <a:cubicBezTo>
                    <a:pt x="539" y="2046"/>
                    <a:pt x="540" y="1997"/>
                    <a:pt x="542" y="1980"/>
                  </a:cubicBezTo>
                  <a:cubicBezTo>
                    <a:pt x="544" y="1962"/>
                    <a:pt x="551" y="1940"/>
                    <a:pt x="549" y="1922"/>
                  </a:cubicBezTo>
                  <a:cubicBezTo>
                    <a:pt x="548" y="1913"/>
                    <a:pt x="542" y="1907"/>
                    <a:pt x="533" y="1906"/>
                  </a:cubicBezTo>
                  <a:cubicBezTo>
                    <a:pt x="514" y="1904"/>
                    <a:pt x="490" y="1915"/>
                    <a:pt x="472" y="1928"/>
                  </a:cubicBezTo>
                  <a:cubicBezTo>
                    <a:pt x="492" y="1882"/>
                    <a:pt x="507" y="1835"/>
                    <a:pt x="510" y="1785"/>
                  </a:cubicBezTo>
                  <a:cubicBezTo>
                    <a:pt x="512" y="1740"/>
                    <a:pt x="502" y="1694"/>
                    <a:pt x="488" y="1647"/>
                  </a:cubicBezTo>
                  <a:cubicBezTo>
                    <a:pt x="507" y="1656"/>
                    <a:pt x="532" y="1663"/>
                    <a:pt x="547" y="1653"/>
                  </a:cubicBezTo>
                  <a:cubicBezTo>
                    <a:pt x="570" y="1637"/>
                    <a:pt x="559" y="1594"/>
                    <a:pt x="552" y="1573"/>
                  </a:cubicBezTo>
                  <a:cubicBezTo>
                    <a:pt x="545" y="1552"/>
                    <a:pt x="531" y="1525"/>
                    <a:pt x="504" y="1538"/>
                  </a:cubicBezTo>
                  <a:cubicBezTo>
                    <a:pt x="484" y="1547"/>
                    <a:pt x="476" y="1572"/>
                    <a:pt x="471" y="1596"/>
                  </a:cubicBezTo>
                  <a:cubicBezTo>
                    <a:pt x="450" y="1535"/>
                    <a:pt x="428" y="1473"/>
                    <a:pt x="422" y="1414"/>
                  </a:cubicBezTo>
                  <a:cubicBezTo>
                    <a:pt x="438" y="1429"/>
                    <a:pt x="457" y="1443"/>
                    <a:pt x="476" y="1447"/>
                  </a:cubicBezTo>
                  <a:cubicBezTo>
                    <a:pt x="508" y="1453"/>
                    <a:pt x="507" y="1410"/>
                    <a:pt x="504" y="1390"/>
                  </a:cubicBezTo>
                  <a:cubicBezTo>
                    <a:pt x="500" y="1366"/>
                    <a:pt x="494" y="1339"/>
                    <a:pt x="465" y="1339"/>
                  </a:cubicBezTo>
                  <a:cubicBezTo>
                    <a:pt x="448" y="1338"/>
                    <a:pt x="432" y="1348"/>
                    <a:pt x="422" y="1361"/>
                  </a:cubicBezTo>
                  <a:cubicBezTo>
                    <a:pt x="424" y="1334"/>
                    <a:pt x="432" y="1308"/>
                    <a:pt x="445" y="1283"/>
                  </a:cubicBezTo>
                  <a:cubicBezTo>
                    <a:pt x="447" y="1283"/>
                    <a:pt x="448" y="1283"/>
                    <a:pt x="450" y="1284"/>
                  </a:cubicBezTo>
                  <a:cubicBezTo>
                    <a:pt x="479" y="1286"/>
                    <a:pt x="514" y="1279"/>
                    <a:pt x="516" y="1244"/>
                  </a:cubicBezTo>
                  <a:cubicBezTo>
                    <a:pt x="518" y="1209"/>
                    <a:pt x="489" y="1191"/>
                    <a:pt x="465" y="1172"/>
                  </a:cubicBezTo>
                  <a:cubicBezTo>
                    <a:pt x="670" y="1149"/>
                    <a:pt x="797" y="979"/>
                    <a:pt x="852" y="791"/>
                  </a:cubicBezTo>
                  <a:cubicBezTo>
                    <a:pt x="911" y="591"/>
                    <a:pt x="923" y="327"/>
                    <a:pt x="767" y="166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2"/>
            <p:cNvSpPr/>
            <p:nvPr/>
          </p:nvSpPr>
          <p:spPr>
            <a:xfrm>
              <a:off x="7292975" y="4078288"/>
              <a:ext cx="179388" cy="238125"/>
            </a:xfrm>
            <a:custGeom>
              <a:rect b="b" l="l" r="r" t="t"/>
              <a:pathLst>
                <a:path extrusionOk="0" h="467" w="347">
                  <a:moveTo>
                    <a:pt x="233" y="292"/>
                  </a:moveTo>
                  <a:cubicBezTo>
                    <a:pt x="182" y="248"/>
                    <a:pt x="9" y="174"/>
                    <a:pt x="24" y="96"/>
                  </a:cubicBezTo>
                  <a:cubicBezTo>
                    <a:pt x="108" y="0"/>
                    <a:pt x="241" y="179"/>
                    <a:pt x="272" y="241"/>
                  </a:cubicBezTo>
                  <a:cubicBezTo>
                    <a:pt x="297" y="292"/>
                    <a:pt x="310" y="345"/>
                    <a:pt x="321" y="399"/>
                  </a:cubicBezTo>
                  <a:cubicBezTo>
                    <a:pt x="299" y="358"/>
                    <a:pt x="270" y="324"/>
                    <a:pt x="233" y="292"/>
                  </a:cubicBezTo>
                  <a:close/>
                  <a:moveTo>
                    <a:pt x="344" y="453"/>
                  </a:moveTo>
                  <a:cubicBezTo>
                    <a:pt x="341" y="442"/>
                    <a:pt x="336" y="431"/>
                    <a:pt x="331" y="421"/>
                  </a:cubicBezTo>
                  <a:cubicBezTo>
                    <a:pt x="322" y="318"/>
                    <a:pt x="284" y="213"/>
                    <a:pt x="212" y="138"/>
                  </a:cubicBezTo>
                  <a:cubicBezTo>
                    <a:pt x="165" y="88"/>
                    <a:pt x="80" y="34"/>
                    <a:pt x="22" y="89"/>
                  </a:cubicBezTo>
                  <a:cubicBezTo>
                    <a:pt x="20" y="88"/>
                    <a:pt x="18" y="88"/>
                    <a:pt x="16" y="91"/>
                  </a:cubicBezTo>
                  <a:cubicBezTo>
                    <a:pt x="15" y="94"/>
                    <a:pt x="14" y="97"/>
                    <a:pt x="13" y="100"/>
                  </a:cubicBezTo>
                  <a:cubicBezTo>
                    <a:pt x="12" y="101"/>
                    <a:pt x="11" y="101"/>
                    <a:pt x="11" y="102"/>
                  </a:cubicBezTo>
                  <a:cubicBezTo>
                    <a:pt x="10" y="104"/>
                    <a:pt x="10" y="105"/>
                    <a:pt x="11" y="106"/>
                  </a:cubicBezTo>
                  <a:cubicBezTo>
                    <a:pt x="0" y="152"/>
                    <a:pt x="46" y="181"/>
                    <a:pt x="84" y="206"/>
                  </a:cubicBezTo>
                  <a:cubicBezTo>
                    <a:pt x="184" y="271"/>
                    <a:pt x="286" y="336"/>
                    <a:pt x="331" y="451"/>
                  </a:cubicBezTo>
                  <a:cubicBezTo>
                    <a:pt x="332" y="456"/>
                    <a:pt x="332" y="461"/>
                    <a:pt x="334" y="467"/>
                  </a:cubicBezTo>
                  <a:cubicBezTo>
                    <a:pt x="334" y="467"/>
                    <a:pt x="334" y="467"/>
                    <a:pt x="334" y="467"/>
                  </a:cubicBezTo>
                  <a:cubicBezTo>
                    <a:pt x="334" y="464"/>
                    <a:pt x="334" y="461"/>
                    <a:pt x="334" y="458"/>
                  </a:cubicBezTo>
                  <a:cubicBezTo>
                    <a:pt x="337" y="463"/>
                    <a:pt x="347" y="460"/>
                    <a:pt x="344" y="45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5" name="Google Shape;1565;p12"/>
          <p:cNvGrpSpPr/>
          <p:nvPr/>
        </p:nvGrpSpPr>
        <p:grpSpPr>
          <a:xfrm>
            <a:off x="9831076" y="5296652"/>
            <a:ext cx="523875" cy="1185863"/>
            <a:chOff x="7810500" y="3519488"/>
            <a:chExt cx="523875" cy="1185863"/>
          </a:xfrm>
        </p:grpSpPr>
        <p:sp>
          <p:nvSpPr>
            <p:cNvPr id="1566" name="Google Shape;1566;p12"/>
            <p:cNvSpPr/>
            <p:nvPr/>
          </p:nvSpPr>
          <p:spPr>
            <a:xfrm>
              <a:off x="7810500" y="3519488"/>
              <a:ext cx="523875" cy="1185863"/>
            </a:xfrm>
            <a:custGeom>
              <a:rect b="b" l="l" r="r" t="t"/>
              <a:pathLst>
                <a:path extrusionOk="0" h="2312" w="1022">
                  <a:moveTo>
                    <a:pt x="997" y="2109"/>
                  </a:moveTo>
                  <a:cubicBezTo>
                    <a:pt x="996" y="2110"/>
                    <a:pt x="995" y="2110"/>
                    <a:pt x="995" y="2111"/>
                  </a:cubicBezTo>
                  <a:cubicBezTo>
                    <a:pt x="918" y="2269"/>
                    <a:pt x="657" y="2283"/>
                    <a:pt x="505" y="2275"/>
                  </a:cubicBezTo>
                  <a:cubicBezTo>
                    <a:pt x="417" y="2271"/>
                    <a:pt x="330" y="2258"/>
                    <a:pt x="245" y="2235"/>
                  </a:cubicBezTo>
                  <a:cubicBezTo>
                    <a:pt x="190" y="2221"/>
                    <a:pt x="144" y="2206"/>
                    <a:pt x="114" y="2156"/>
                  </a:cubicBezTo>
                  <a:cubicBezTo>
                    <a:pt x="92" y="2118"/>
                    <a:pt x="90" y="2078"/>
                    <a:pt x="87" y="2036"/>
                  </a:cubicBezTo>
                  <a:cubicBezTo>
                    <a:pt x="87" y="2030"/>
                    <a:pt x="87" y="2024"/>
                    <a:pt x="87" y="2018"/>
                  </a:cubicBezTo>
                  <a:cubicBezTo>
                    <a:pt x="121" y="2047"/>
                    <a:pt x="167" y="2062"/>
                    <a:pt x="212" y="2054"/>
                  </a:cubicBezTo>
                  <a:cubicBezTo>
                    <a:pt x="216" y="2053"/>
                    <a:pt x="215" y="2049"/>
                    <a:pt x="212" y="2048"/>
                  </a:cubicBezTo>
                  <a:cubicBezTo>
                    <a:pt x="163" y="2045"/>
                    <a:pt x="122" y="2031"/>
                    <a:pt x="87" y="2000"/>
                  </a:cubicBezTo>
                  <a:cubicBezTo>
                    <a:pt x="87" y="1983"/>
                    <a:pt x="86" y="1967"/>
                    <a:pt x="86" y="1950"/>
                  </a:cubicBezTo>
                  <a:cubicBezTo>
                    <a:pt x="101" y="1961"/>
                    <a:pt x="118" y="1967"/>
                    <a:pt x="137" y="1965"/>
                  </a:cubicBezTo>
                  <a:cubicBezTo>
                    <a:pt x="143" y="1964"/>
                    <a:pt x="145" y="1956"/>
                    <a:pt x="138" y="1953"/>
                  </a:cubicBezTo>
                  <a:cubicBezTo>
                    <a:pt x="119" y="1947"/>
                    <a:pt x="101" y="1941"/>
                    <a:pt x="86" y="1930"/>
                  </a:cubicBezTo>
                  <a:cubicBezTo>
                    <a:pt x="86" y="1904"/>
                    <a:pt x="85" y="1879"/>
                    <a:pt x="84" y="1853"/>
                  </a:cubicBezTo>
                  <a:cubicBezTo>
                    <a:pt x="122" y="1884"/>
                    <a:pt x="176" y="1902"/>
                    <a:pt x="221" y="1884"/>
                  </a:cubicBezTo>
                  <a:cubicBezTo>
                    <a:pt x="226" y="1882"/>
                    <a:pt x="226" y="1875"/>
                    <a:pt x="220" y="1874"/>
                  </a:cubicBezTo>
                  <a:cubicBezTo>
                    <a:pt x="192" y="1871"/>
                    <a:pt x="166" y="1872"/>
                    <a:pt x="139" y="1863"/>
                  </a:cubicBezTo>
                  <a:cubicBezTo>
                    <a:pt x="118" y="1856"/>
                    <a:pt x="100" y="1846"/>
                    <a:pt x="83" y="1833"/>
                  </a:cubicBezTo>
                  <a:cubicBezTo>
                    <a:pt x="82" y="1811"/>
                    <a:pt x="81" y="1788"/>
                    <a:pt x="80" y="1766"/>
                  </a:cubicBezTo>
                  <a:cubicBezTo>
                    <a:pt x="99" y="1779"/>
                    <a:pt x="123" y="1786"/>
                    <a:pt x="146" y="1782"/>
                  </a:cubicBezTo>
                  <a:cubicBezTo>
                    <a:pt x="153" y="1781"/>
                    <a:pt x="151" y="1771"/>
                    <a:pt x="145" y="1771"/>
                  </a:cubicBezTo>
                  <a:cubicBezTo>
                    <a:pt x="120" y="1769"/>
                    <a:pt x="98" y="1763"/>
                    <a:pt x="79" y="1750"/>
                  </a:cubicBezTo>
                  <a:cubicBezTo>
                    <a:pt x="77" y="1724"/>
                    <a:pt x="76" y="1698"/>
                    <a:pt x="74" y="1672"/>
                  </a:cubicBezTo>
                  <a:cubicBezTo>
                    <a:pt x="116" y="1703"/>
                    <a:pt x="169" y="1720"/>
                    <a:pt x="221" y="1711"/>
                  </a:cubicBezTo>
                  <a:cubicBezTo>
                    <a:pt x="228" y="1709"/>
                    <a:pt x="226" y="1700"/>
                    <a:pt x="220" y="1699"/>
                  </a:cubicBezTo>
                  <a:cubicBezTo>
                    <a:pt x="165" y="1692"/>
                    <a:pt x="117" y="1678"/>
                    <a:pt x="73" y="1647"/>
                  </a:cubicBezTo>
                  <a:cubicBezTo>
                    <a:pt x="71" y="1621"/>
                    <a:pt x="70" y="1595"/>
                    <a:pt x="68" y="1569"/>
                  </a:cubicBezTo>
                  <a:cubicBezTo>
                    <a:pt x="91" y="1582"/>
                    <a:pt x="118" y="1590"/>
                    <a:pt x="142" y="1582"/>
                  </a:cubicBezTo>
                  <a:cubicBezTo>
                    <a:pt x="148" y="1581"/>
                    <a:pt x="149" y="1571"/>
                    <a:pt x="142" y="1570"/>
                  </a:cubicBezTo>
                  <a:cubicBezTo>
                    <a:pt x="115" y="1566"/>
                    <a:pt x="91" y="1565"/>
                    <a:pt x="67" y="1554"/>
                  </a:cubicBezTo>
                  <a:cubicBezTo>
                    <a:pt x="65" y="1523"/>
                    <a:pt x="63" y="1493"/>
                    <a:pt x="61" y="1462"/>
                  </a:cubicBezTo>
                  <a:cubicBezTo>
                    <a:pt x="100" y="1497"/>
                    <a:pt x="153" y="1516"/>
                    <a:pt x="206" y="1505"/>
                  </a:cubicBezTo>
                  <a:cubicBezTo>
                    <a:pt x="216" y="1503"/>
                    <a:pt x="213" y="1487"/>
                    <a:pt x="203" y="1486"/>
                  </a:cubicBezTo>
                  <a:cubicBezTo>
                    <a:pt x="150" y="1484"/>
                    <a:pt x="102" y="1474"/>
                    <a:pt x="60" y="1443"/>
                  </a:cubicBezTo>
                  <a:cubicBezTo>
                    <a:pt x="59" y="1418"/>
                    <a:pt x="57" y="1393"/>
                    <a:pt x="56" y="1369"/>
                  </a:cubicBezTo>
                  <a:cubicBezTo>
                    <a:pt x="72" y="1382"/>
                    <a:pt x="90" y="1391"/>
                    <a:pt x="111" y="1393"/>
                  </a:cubicBezTo>
                  <a:cubicBezTo>
                    <a:pt x="120" y="1393"/>
                    <a:pt x="121" y="1381"/>
                    <a:pt x="113" y="1378"/>
                  </a:cubicBezTo>
                  <a:cubicBezTo>
                    <a:pt x="92" y="1371"/>
                    <a:pt x="72" y="1362"/>
                    <a:pt x="55" y="1347"/>
                  </a:cubicBezTo>
                  <a:cubicBezTo>
                    <a:pt x="54" y="1324"/>
                    <a:pt x="53" y="1301"/>
                    <a:pt x="52" y="1277"/>
                  </a:cubicBezTo>
                  <a:cubicBezTo>
                    <a:pt x="85" y="1307"/>
                    <a:pt x="132" y="1324"/>
                    <a:pt x="175" y="1324"/>
                  </a:cubicBezTo>
                  <a:cubicBezTo>
                    <a:pt x="184" y="1324"/>
                    <a:pt x="185" y="1311"/>
                    <a:pt x="177" y="1308"/>
                  </a:cubicBezTo>
                  <a:cubicBezTo>
                    <a:pt x="133" y="1291"/>
                    <a:pt x="86" y="1289"/>
                    <a:pt x="51" y="1258"/>
                  </a:cubicBezTo>
                  <a:cubicBezTo>
                    <a:pt x="50" y="1234"/>
                    <a:pt x="49" y="1210"/>
                    <a:pt x="48" y="1186"/>
                  </a:cubicBezTo>
                  <a:cubicBezTo>
                    <a:pt x="64" y="1202"/>
                    <a:pt x="84" y="1212"/>
                    <a:pt x="107" y="1213"/>
                  </a:cubicBezTo>
                  <a:cubicBezTo>
                    <a:pt x="116" y="1214"/>
                    <a:pt x="118" y="1200"/>
                    <a:pt x="109" y="1198"/>
                  </a:cubicBezTo>
                  <a:cubicBezTo>
                    <a:pt x="85" y="1195"/>
                    <a:pt x="63" y="1183"/>
                    <a:pt x="47" y="1165"/>
                  </a:cubicBezTo>
                  <a:cubicBezTo>
                    <a:pt x="46" y="1146"/>
                    <a:pt x="46" y="1126"/>
                    <a:pt x="45" y="1107"/>
                  </a:cubicBezTo>
                  <a:cubicBezTo>
                    <a:pt x="53" y="1114"/>
                    <a:pt x="63" y="1121"/>
                    <a:pt x="72" y="1126"/>
                  </a:cubicBezTo>
                  <a:cubicBezTo>
                    <a:pt x="102" y="1145"/>
                    <a:pt x="133" y="1156"/>
                    <a:pt x="168" y="1163"/>
                  </a:cubicBezTo>
                  <a:cubicBezTo>
                    <a:pt x="178" y="1165"/>
                    <a:pt x="182" y="1150"/>
                    <a:pt x="172" y="1147"/>
                  </a:cubicBezTo>
                  <a:cubicBezTo>
                    <a:pt x="150" y="1139"/>
                    <a:pt x="127" y="1130"/>
                    <a:pt x="106" y="1120"/>
                  </a:cubicBezTo>
                  <a:cubicBezTo>
                    <a:pt x="90" y="1112"/>
                    <a:pt x="45" y="1095"/>
                    <a:pt x="45" y="1073"/>
                  </a:cubicBezTo>
                  <a:cubicBezTo>
                    <a:pt x="45" y="1071"/>
                    <a:pt x="44" y="1070"/>
                    <a:pt x="43" y="1069"/>
                  </a:cubicBezTo>
                  <a:cubicBezTo>
                    <a:pt x="42" y="1052"/>
                    <a:pt x="42" y="1035"/>
                    <a:pt x="41" y="1019"/>
                  </a:cubicBezTo>
                  <a:cubicBezTo>
                    <a:pt x="41" y="1013"/>
                    <a:pt x="40" y="1007"/>
                    <a:pt x="40" y="1000"/>
                  </a:cubicBezTo>
                  <a:cubicBezTo>
                    <a:pt x="159" y="1079"/>
                    <a:pt x="342" y="1080"/>
                    <a:pt x="479" y="1075"/>
                  </a:cubicBezTo>
                  <a:cubicBezTo>
                    <a:pt x="641" y="1069"/>
                    <a:pt x="809" y="1038"/>
                    <a:pt x="960" y="977"/>
                  </a:cubicBezTo>
                  <a:cubicBezTo>
                    <a:pt x="960" y="981"/>
                    <a:pt x="960" y="985"/>
                    <a:pt x="961" y="989"/>
                  </a:cubicBezTo>
                  <a:cubicBezTo>
                    <a:pt x="970" y="1115"/>
                    <a:pt x="978" y="1241"/>
                    <a:pt x="985" y="1367"/>
                  </a:cubicBezTo>
                  <a:cubicBezTo>
                    <a:pt x="999" y="1614"/>
                    <a:pt x="999" y="1862"/>
                    <a:pt x="997" y="2109"/>
                  </a:cubicBezTo>
                  <a:close/>
                  <a:moveTo>
                    <a:pt x="57" y="687"/>
                  </a:moveTo>
                  <a:cubicBezTo>
                    <a:pt x="59" y="691"/>
                    <a:pt x="62" y="694"/>
                    <a:pt x="65" y="698"/>
                  </a:cubicBezTo>
                  <a:cubicBezTo>
                    <a:pt x="65" y="698"/>
                    <a:pt x="65" y="698"/>
                    <a:pt x="66" y="698"/>
                  </a:cubicBezTo>
                  <a:cubicBezTo>
                    <a:pt x="86" y="753"/>
                    <a:pt x="140" y="779"/>
                    <a:pt x="198" y="792"/>
                  </a:cubicBezTo>
                  <a:cubicBezTo>
                    <a:pt x="310" y="818"/>
                    <a:pt x="439" y="826"/>
                    <a:pt x="552" y="816"/>
                  </a:cubicBezTo>
                  <a:cubicBezTo>
                    <a:pt x="647" y="808"/>
                    <a:pt x="855" y="763"/>
                    <a:pt x="903" y="654"/>
                  </a:cubicBezTo>
                  <a:cubicBezTo>
                    <a:pt x="957" y="736"/>
                    <a:pt x="954" y="853"/>
                    <a:pt x="959" y="952"/>
                  </a:cubicBezTo>
                  <a:cubicBezTo>
                    <a:pt x="811" y="999"/>
                    <a:pt x="666" y="1036"/>
                    <a:pt x="509" y="1046"/>
                  </a:cubicBezTo>
                  <a:cubicBezTo>
                    <a:pt x="357" y="1056"/>
                    <a:pt x="175" y="1064"/>
                    <a:pt x="39" y="985"/>
                  </a:cubicBezTo>
                  <a:cubicBezTo>
                    <a:pt x="34" y="885"/>
                    <a:pt x="26" y="784"/>
                    <a:pt x="57" y="687"/>
                  </a:cubicBezTo>
                  <a:moveTo>
                    <a:pt x="75" y="635"/>
                  </a:moveTo>
                  <a:cubicBezTo>
                    <a:pt x="83" y="624"/>
                    <a:pt x="96" y="616"/>
                    <a:pt x="110" y="611"/>
                  </a:cubicBezTo>
                  <a:cubicBezTo>
                    <a:pt x="104" y="621"/>
                    <a:pt x="99" y="632"/>
                    <a:pt x="95" y="645"/>
                  </a:cubicBezTo>
                  <a:cubicBezTo>
                    <a:pt x="95" y="647"/>
                    <a:pt x="96" y="649"/>
                    <a:pt x="98" y="650"/>
                  </a:cubicBezTo>
                  <a:cubicBezTo>
                    <a:pt x="97" y="652"/>
                    <a:pt x="98" y="655"/>
                    <a:pt x="101" y="657"/>
                  </a:cubicBezTo>
                  <a:cubicBezTo>
                    <a:pt x="218" y="743"/>
                    <a:pt x="368" y="756"/>
                    <a:pt x="508" y="737"/>
                  </a:cubicBezTo>
                  <a:cubicBezTo>
                    <a:pt x="619" y="722"/>
                    <a:pt x="785" y="711"/>
                    <a:pt x="847" y="601"/>
                  </a:cubicBezTo>
                  <a:cubicBezTo>
                    <a:pt x="852" y="592"/>
                    <a:pt x="847" y="584"/>
                    <a:pt x="840" y="580"/>
                  </a:cubicBezTo>
                  <a:cubicBezTo>
                    <a:pt x="837" y="572"/>
                    <a:pt x="833" y="565"/>
                    <a:pt x="828" y="559"/>
                  </a:cubicBezTo>
                  <a:cubicBezTo>
                    <a:pt x="839" y="560"/>
                    <a:pt x="850" y="562"/>
                    <a:pt x="860" y="566"/>
                  </a:cubicBezTo>
                  <a:cubicBezTo>
                    <a:pt x="874" y="572"/>
                    <a:pt x="883" y="583"/>
                    <a:pt x="895" y="592"/>
                  </a:cubicBezTo>
                  <a:cubicBezTo>
                    <a:pt x="881" y="749"/>
                    <a:pt x="603" y="793"/>
                    <a:pt x="488" y="794"/>
                  </a:cubicBezTo>
                  <a:cubicBezTo>
                    <a:pt x="353" y="797"/>
                    <a:pt x="152" y="807"/>
                    <a:pt x="69" y="680"/>
                  </a:cubicBezTo>
                  <a:cubicBezTo>
                    <a:pt x="65" y="665"/>
                    <a:pt x="65" y="649"/>
                    <a:pt x="75" y="635"/>
                  </a:cubicBezTo>
                  <a:close/>
                  <a:moveTo>
                    <a:pt x="314" y="540"/>
                  </a:moveTo>
                  <a:cubicBezTo>
                    <a:pt x="350" y="521"/>
                    <a:pt x="369" y="476"/>
                    <a:pt x="356" y="437"/>
                  </a:cubicBezTo>
                  <a:cubicBezTo>
                    <a:pt x="355" y="433"/>
                    <a:pt x="352" y="432"/>
                    <a:pt x="348" y="432"/>
                  </a:cubicBezTo>
                  <a:cubicBezTo>
                    <a:pt x="344" y="404"/>
                    <a:pt x="327" y="376"/>
                    <a:pt x="312" y="348"/>
                  </a:cubicBezTo>
                  <a:cubicBezTo>
                    <a:pt x="255" y="248"/>
                    <a:pt x="242" y="119"/>
                    <a:pt x="365" y="58"/>
                  </a:cubicBezTo>
                  <a:cubicBezTo>
                    <a:pt x="484" y="0"/>
                    <a:pt x="626" y="85"/>
                    <a:pt x="636" y="216"/>
                  </a:cubicBezTo>
                  <a:cubicBezTo>
                    <a:pt x="642" y="294"/>
                    <a:pt x="589" y="353"/>
                    <a:pt x="570" y="423"/>
                  </a:cubicBezTo>
                  <a:cubicBezTo>
                    <a:pt x="539" y="436"/>
                    <a:pt x="575" y="496"/>
                    <a:pt x="590" y="510"/>
                  </a:cubicBezTo>
                  <a:cubicBezTo>
                    <a:pt x="659" y="567"/>
                    <a:pt x="760" y="513"/>
                    <a:pt x="818" y="590"/>
                  </a:cubicBezTo>
                  <a:cubicBezTo>
                    <a:pt x="754" y="694"/>
                    <a:pt x="568" y="710"/>
                    <a:pt x="459" y="718"/>
                  </a:cubicBezTo>
                  <a:cubicBezTo>
                    <a:pt x="334" y="726"/>
                    <a:pt x="218" y="707"/>
                    <a:pt x="109" y="645"/>
                  </a:cubicBezTo>
                  <a:cubicBezTo>
                    <a:pt x="108" y="644"/>
                    <a:pt x="107" y="644"/>
                    <a:pt x="106" y="643"/>
                  </a:cubicBezTo>
                  <a:cubicBezTo>
                    <a:pt x="150" y="562"/>
                    <a:pt x="243" y="579"/>
                    <a:pt x="314" y="540"/>
                  </a:cubicBezTo>
                  <a:close/>
                  <a:moveTo>
                    <a:pt x="1017" y="2110"/>
                  </a:moveTo>
                  <a:cubicBezTo>
                    <a:pt x="1022" y="1829"/>
                    <a:pt x="1016" y="1549"/>
                    <a:pt x="1002" y="1268"/>
                  </a:cubicBezTo>
                  <a:cubicBezTo>
                    <a:pt x="997" y="1168"/>
                    <a:pt x="990" y="1067"/>
                    <a:pt x="982" y="966"/>
                  </a:cubicBezTo>
                  <a:cubicBezTo>
                    <a:pt x="985" y="961"/>
                    <a:pt x="985" y="954"/>
                    <a:pt x="981" y="950"/>
                  </a:cubicBezTo>
                  <a:cubicBezTo>
                    <a:pt x="978" y="919"/>
                    <a:pt x="975" y="888"/>
                    <a:pt x="972" y="857"/>
                  </a:cubicBezTo>
                  <a:cubicBezTo>
                    <a:pt x="965" y="780"/>
                    <a:pt x="970" y="690"/>
                    <a:pt x="910" y="634"/>
                  </a:cubicBezTo>
                  <a:cubicBezTo>
                    <a:pt x="913" y="621"/>
                    <a:pt x="914" y="607"/>
                    <a:pt x="912" y="592"/>
                  </a:cubicBezTo>
                  <a:cubicBezTo>
                    <a:pt x="913" y="591"/>
                    <a:pt x="913" y="589"/>
                    <a:pt x="913" y="588"/>
                  </a:cubicBezTo>
                  <a:cubicBezTo>
                    <a:pt x="909" y="545"/>
                    <a:pt x="847" y="527"/>
                    <a:pt x="811" y="542"/>
                  </a:cubicBezTo>
                  <a:cubicBezTo>
                    <a:pt x="798" y="533"/>
                    <a:pt x="783" y="526"/>
                    <a:pt x="767" y="522"/>
                  </a:cubicBezTo>
                  <a:cubicBezTo>
                    <a:pt x="744" y="515"/>
                    <a:pt x="720" y="515"/>
                    <a:pt x="696" y="514"/>
                  </a:cubicBezTo>
                  <a:cubicBezTo>
                    <a:pt x="675" y="512"/>
                    <a:pt x="654" y="513"/>
                    <a:pt x="634" y="505"/>
                  </a:cubicBezTo>
                  <a:cubicBezTo>
                    <a:pt x="624" y="501"/>
                    <a:pt x="597" y="484"/>
                    <a:pt x="583" y="465"/>
                  </a:cubicBezTo>
                  <a:cubicBezTo>
                    <a:pt x="586" y="463"/>
                    <a:pt x="588" y="460"/>
                    <a:pt x="589" y="456"/>
                  </a:cubicBezTo>
                  <a:cubicBezTo>
                    <a:pt x="598" y="385"/>
                    <a:pt x="649" y="333"/>
                    <a:pt x="658" y="263"/>
                  </a:cubicBezTo>
                  <a:cubicBezTo>
                    <a:pt x="663" y="223"/>
                    <a:pt x="658" y="180"/>
                    <a:pt x="642" y="142"/>
                  </a:cubicBezTo>
                  <a:cubicBezTo>
                    <a:pt x="607" y="56"/>
                    <a:pt x="518" y="4"/>
                    <a:pt x="426" y="12"/>
                  </a:cubicBezTo>
                  <a:cubicBezTo>
                    <a:pt x="344" y="19"/>
                    <a:pt x="275" y="74"/>
                    <a:pt x="249" y="153"/>
                  </a:cubicBezTo>
                  <a:cubicBezTo>
                    <a:pt x="238" y="188"/>
                    <a:pt x="236" y="228"/>
                    <a:pt x="245" y="265"/>
                  </a:cubicBezTo>
                  <a:cubicBezTo>
                    <a:pt x="264" y="339"/>
                    <a:pt x="335" y="387"/>
                    <a:pt x="333" y="464"/>
                  </a:cubicBezTo>
                  <a:cubicBezTo>
                    <a:pt x="324" y="492"/>
                    <a:pt x="317" y="514"/>
                    <a:pt x="279" y="526"/>
                  </a:cubicBezTo>
                  <a:cubicBezTo>
                    <a:pt x="248" y="536"/>
                    <a:pt x="216" y="541"/>
                    <a:pt x="187" y="552"/>
                  </a:cubicBezTo>
                  <a:cubicBezTo>
                    <a:pt x="159" y="563"/>
                    <a:pt x="137" y="577"/>
                    <a:pt x="121" y="597"/>
                  </a:cubicBezTo>
                  <a:cubicBezTo>
                    <a:pt x="119" y="596"/>
                    <a:pt x="118" y="595"/>
                    <a:pt x="116" y="595"/>
                  </a:cubicBezTo>
                  <a:cubicBezTo>
                    <a:pt x="73" y="590"/>
                    <a:pt x="43" y="633"/>
                    <a:pt x="51" y="671"/>
                  </a:cubicBezTo>
                  <a:cubicBezTo>
                    <a:pt x="51" y="671"/>
                    <a:pt x="50" y="672"/>
                    <a:pt x="50" y="673"/>
                  </a:cubicBezTo>
                  <a:cubicBezTo>
                    <a:pt x="0" y="752"/>
                    <a:pt x="13" y="846"/>
                    <a:pt x="16" y="936"/>
                  </a:cubicBezTo>
                  <a:cubicBezTo>
                    <a:pt x="21" y="1037"/>
                    <a:pt x="26" y="1138"/>
                    <a:pt x="31" y="1239"/>
                  </a:cubicBezTo>
                  <a:cubicBezTo>
                    <a:pt x="27" y="1239"/>
                    <a:pt x="24" y="1242"/>
                    <a:pt x="26" y="1246"/>
                  </a:cubicBezTo>
                  <a:cubicBezTo>
                    <a:pt x="28" y="1249"/>
                    <a:pt x="30" y="1252"/>
                    <a:pt x="32" y="1254"/>
                  </a:cubicBezTo>
                  <a:cubicBezTo>
                    <a:pt x="32" y="1275"/>
                    <a:pt x="33" y="1295"/>
                    <a:pt x="34" y="1316"/>
                  </a:cubicBezTo>
                  <a:cubicBezTo>
                    <a:pt x="35" y="1324"/>
                    <a:pt x="35" y="1332"/>
                    <a:pt x="35" y="1340"/>
                  </a:cubicBezTo>
                  <a:cubicBezTo>
                    <a:pt x="33" y="1342"/>
                    <a:pt x="33" y="1344"/>
                    <a:pt x="35" y="1347"/>
                  </a:cubicBezTo>
                  <a:cubicBezTo>
                    <a:pt x="35" y="1347"/>
                    <a:pt x="35" y="1347"/>
                    <a:pt x="35" y="1347"/>
                  </a:cubicBezTo>
                  <a:cubicBezTo>
                    <a:pt x="43" y="1589"/>
                    <a:pt x="40" y="1837"/>
                    <a:pt x="69" y="2077"/>
                  </a:cubicBezTo>
                  <a:cubicBezTo>
                    <a:pt x="69" y="2077"/>
                    <a:pt x="69" y="2078"/>
                    <a:pt x="70" y="2078"/>
                  </a:cubicBezTo>
                  <a:cubicBezTo>
                    <a:pt x="70" y="2131"/>
                    <a:pt x="85" y="2184"/>
                    <a:pt x="129" y="2218"/>
                  </a:cubicBezTo>
                  <a:cubicBezTo>
                    <a:pt x="210" y="2280"/>
                    <a:pt x="349" y="2282"/>
                    <a:pt x="446" y="2292"/>
                  </a:cubicBezTo>
                  <a:cubicBezTo>
                    <a:pt x="614" y="2309"/>
                    <a:pt x="938" y="2312"/>
                    <a:pt x="1016" y="2120"/>
                  </a:cubicBezTo>
                  <a:cubicBezTo>
                    <a:pt x="1018" y="2117"/>
                    <a:pt x="1017" y="2115"/>
                    <a:pt x="1016" y="2113"/>
                  </a:cubicBezTo>
                  <a:cubicBezTo>
                    <a:pt x="1017" y="2112"/>
                    <a:pt x="1017" y="2111"/>
                    <a:pt x="1017" y="211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2"/>
            <p:cNvSpPr/>
            <p:nvPr/>
          </p:nvSpPr>
          <p:spPr>
            <a:xfrm>
              <a:off x="7920038" y="4570413"/>
              <a:ext cx="1588" cy="1588"/>
            </a:xfrm>
            <a:custGeom>
              <a:rect b="b" l="l" r="r" t="t"/>
              <a:pathLst>
                <a:path extrusionOk="0" h="1" w="2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8" name="Google Shape;1568;p12"/>
          <p:cNvSpPr/>
          <p:nvPr/>
        </p:nvSpPr>
        <p:spPr>
          <a:xfrm>
            <a:off x="10649365" y="1088231"/>
            <a:ext cx="1425575" cy="595313"/>
          </a:xfrm>
          <a:custGeom>
            <a:rect b="b" l="l" r="r" t="t"/>
            <a:pathLst>
              <a:path extrusionOk="0" h="1161" w="2780">
                <a:moveTo>
                  <a:pt x="2491" y="615"/>
                </a:moveTo>
                <a:cubicBezTo>
                  <a:pt x="2487" y="669"/>
                  <a:pt x="2483" y="723"/>
                  <a:pt x="2479" y="778"/>
                </a:cubicBezTo>
                <a:cubicBezTo>
                  <a:pt x="2475" y="838"/>
                  <a:pt x="2482" y="929"/>
                  <a:pt x="2456" y="987"/>
                </a:cubicBezTo>
                <a:cubicBezTo>
                  <a:pt x="2417" y="949"/>
                  <a:pt x="2391" y="896"/>
                  <a:pt x="2363" y="850"/>
                </a:cubicBezTo>
                <a:cubicBezTo>
                  <a:pt x="2329" y="795"/>
                  <a:pt x="2296" y="740"/>
                  <a:pt x="2262" y="685"/>
                </a:cubicBezTo>
                <a:cubicBezTo>
                  <a:pt x="2195" y="576"/>
                  <a:pt x="2130" y="466"/>
                  <a:pt x="2057" y="361"/>
                </a:cubicBezTo>
                <a:cubicBezTo>
                  <a:pt x="2210" y="336"/>
                  <a:pt x="2367" y="306"/>
                  <a:pt x="2519" y="265"/>
                </a:cubicBezTo>
                <a:cubicBezTo>
                  <a:pt x="2510" y="382"/>
                  <a:pt x="2500" y="498"/>
                  <a:pt x="2491" y="615"/>
                </a:cubicBezTo>
                <a:close/>
                <a:moveTo>
                  <a:pt x="1612" y="1116"/>
                </a:moveTo>
                <a:cubicBezTo>
                  <a:pt x="1572" y="1067"/>
                  <a:pt x="1560" y="998"/>
                  <a:pt x="1542" y="938"/>
                </a:cubicBezTo>
                <a:cubicBezTo>
                  <a:pt x="1524" y="881"/>
                  <a:pt x="1506" y="823"/>
                  <a:pt x="1488" y="766"/>
                </a:cubicBezTo>
                <a:cubicBezTo>
                  <a:pt x="1450" y="648"/>
                  <a:pt x="1414" y="530"/>
                  <a:pt x="1370" y="414"/>
                </a:cubicBezTo>
                <a:cubicBezTo>
                  <a:pt x="1516" y="417"/>
                  <a:pt x="1662" y="410"/>
                  <a:pt x="1807" y="395"/>
                </a:cubicBezTo>
                <a:cubicBezTo>
                  <a:pt x="1747" y="636"/>
                  <a:pt x="1682" y="877"/>
                  <a:pt x="1612" y="1116"/>
                </a:cubicBezTo>
                <a:close/>
                <a:moveTo>
                  <a:pt x="820" y="1030"/>
                </a:moveTo>
                <a:cubicBezTo>
                  <a:pt x="773" y="926"/>
                  <a:pt x="775" y="793"/>
                  <a:pt x="763" y="682"/>
                </a:cubicBezTo>
                <a:cubicBezTo>
                  <a:pt x="750" y="566"/>
                  <a:pt x="742" y="449"/>
                  <a:pt x="728" y="333"/>
                </a:cubicBezTo>
                <a:cubicBezTo>
                  <a:pt x="868" y="367"/>
                  <a:pt x="1011" y="389"/>
                  <a:pt x="1151" y="401"/>
                </a:cubicBezTo>
                <a:cubicBezTo>
                  <a:pt x="1040" y="611"/>
                  <a:pt x="932" y="822"/>
                  <a:pt x="820" y="1030"/>
                </a:cubicBezTo>
                <a:close/>
                <a:moveTo>
                  <a:pt x="143" y="800"/>
                </a:moveTo>
                <a:cubicBezTo>
                  <a:pt x="145" y="572"/>
                  <a:pt x="156" y="343"/>
                  <a:pt x="157" y="115"/>
                </a:cubicBezTo>
                <a:cubicBezTo>
                  <a:pt x="284" y="188"/>
                  <a:pt x="422" y="245"/>
                  <a:pt x="565" y="290"/>
                </a:cubicBezTo>
                <a:cubicBezTo>
                  <a:pt x="435" y="470"/>
                  <a:pt x="292" y="636"/>
                  <a:pt x="143" y="800"/>
                </a:cubicBezTo>
                <a:close/>
                <a:moveTo>
                  <a:pt x="2757" y="159"/>
                </a:moveTo>
                <a:cubicBezTo>
                  <a:pt x="2520" y="218"/>
                  <a:pt x="2291" y="292"/>
                  <a:pt x="2050" y="333"/>
                </a:cubicBezTo>
                <a:cubicBezTo>
                  <a:pt x="1808" y="374"/>
                  <a:pt x="1563" y="394"/>
                  <a:pt x="1318" y="385"/>
                </a:cubicBezTo>
                <a:cubicBezTo>
                  <a:pt x="1091" y="378"/>
                  <a:pt x="865" y="344"/>
                  <a:pt x="647" y="283"/>
                </a:cubicBezTo>
                <a:cubicBezTo>
                  <a:pt x="420" y="219"/>
                  <a:pt x="219" y="117"/>
                  <a:pt x="14" y="5"/>
                </a:cubicBezTo>
                <a:cubicBezTo>
                  <a:pt x="6" y="0"/>
                  <a:pt x="0" y="12"/>
                  <a:pt x="7" y="17"/>
                </a:cubicBezTo>
                <a:cubicBezTo>
                  <a:pt x="50" y="49"/>
                  <a:pt x="94" y="78"/>
                  <a:pt x="141" y="105"/>
                </a:cubicBezTo>
                <a:cubicBezTo>
                  <a:pt x="123" y="348"/>
                  <a:pt x="122" y="592"/>
                  <a:pt x="117" y="834"/>
                </a:cubicBezTo>
                <a:cubicBezTo>
                  <a:pt x="116" y="846"/>
                  <a:pt x="131" y="851"/>
                  <a:pt x="139" y="843"/>
                </a:cubicBezTo>
                <a:cubicBezTo>
                  <a:pt x="305" y="677"/>
                  <a:pt x="453" y="489"/>
                  <a:pt x="591" y="298"/>
                </a:cubicBezTo>
                <a:cubicBezTo>
                  <a:pt x="591" y="298"/>
                  <a:pt x="591" y="298"/>
                  <a:pt x="591" y="297"/>
                </a:cubicBezTo>
                <a:cubicBezTo>
                  <a:pt x="630" y="309"/>
                  <a:pt x="670" y="319"/>
                  <a:pt x="709" y="329"/>
                </a:cubicBezTo>
                <a:cubicBezTo>
                  <a:pt x="712" y="469"/>
                  <a:pt x="728" y="609"/>
                  <a:pt x="744" y="748"/>
                </a:cubicBezTo>
                <a:cubicBezTo>
                  <a:pt x="756" y="853"/>
                  <a:pt x="756" y="972"/>
                  <a:pt x="807" y="1067"/>
                </a:cubicBezTo>
                <a:cubicBezTo>
                  <a:pt x="812" y="1076"/>
                  <a:pt x="826" y="1076"/>
                  <a:pt x="831" y="1067"/>
                </a:cubicBezTo>
                <a:cubicBezTo>
                  <a:pt x="948" y="851"/>
                  <a:pt x="1066" y="634"/>
                  <a:pt x="1176" y="414"/>
                </a:cubicBezTo>
                <a:cubicBezTo>
                  <a:pt x="1177" y="410"/>
                  <a:pt x="1177" y="407"/>
                  <a:pt x="1176" y="404"/>
                </a:cubicBezTo>
                <a:cubicBezTo>
                  <a:pt x="1214" y="407"/>
                  <a:pt x="1252" y="409"/>
                  <a:pt x="1289" y="411"/>
                </a:cubicBezTo>
                <a:cubicBezTo>
                  <a:pt x="1311" y="412"/>
                  <a:pt x="1334" y="413"/>
                  <a:pt x="1356" y="413"/>
                </a:cubicBezTo>
                <a:cubicBezTo>
                  <a:pt x="1391" y="556"/>
                  <a:pt x="1437" y="696"/>
                  <a:pt x="1481" y="836"/>
                </a:cubicBezTo>
                <a:cubicBezTo>
                  <a:pt x="1512" y="936"/>
                  <a:pt x="1529" y="1079"/>
                  <a:pt x="1609" y="1153"/>
                </a:cubicBezTo>
                <a:cubicBezTo>
                  <a:pt x="1616" y="1161"/>
                  <a:pt x="1629" y="1158"/>
                  <a:pt x="1632" y="1147"/>
                </a:cubicBezTo>
                <a:cubicBezTo>
                  <a:pt x="1706" y="897"/>
                  <a:pt x="1773" y="646"/>
                  <a:pt x="1834" y="392"/>
                </a:cubicBezTo>
                <a:cubicBezTo>
                  <a:pt x="1893" y="386"/>
                  <a:pt x="1952" y="378"/>
                  <a:pt x="2011" y="369"/>
                </a:cubicBezTo>
                <a:cubicBezTo>
                  <a:pt x="2020" y="367"/>
                  <a:pt x="2029" y="366"/>
                  <a:pt x="2039" y="364"/>
                </a:cubicBezTo>
                <a:cubicBezTo>
                  <a:pt x="2039" y="364"/>
                  <a:pt x="2039" y="364"/>
                  <a:pt x="2039" y="365"/>
                </a:cubicBezTo>
                <a:cubicBezTo>
                  <a:pt x="2105" y="488"/>
                  <a:pt x="2181" y="607"/>
                  <a:pt x="2254" y="726"/>
                </a:cubicBezTo>
                <a:cubicBezTo>
                  <a:pt x="2312" y="820"/>
                  <a:pt x="2364" y="949"/>
                  <a:pt x="2450" y="1020"/>
                </a:cubicBezTo>
                <a:cubicBezTo>
                  <a:pt x="2457" y="1026"/>
                  <a:pt x="2467" y="1025"/>
                  <a:pt x="2472" y="1017"/>
                </a:cubicBezTo>
                <a:cubicBezTo>
                  <a:pt x="2497" y="977"/>
                  <a:pt x="2496" y="938"/>
                  <a:pt x="2499" y="891"/>
                </a:cubicBezTo>
                <a:cubicBezTo>
                  <a:pt x="2504" y="821"/>
                  <a:pt x="2509" y="750"/>
                  <a:pt x="2514" y="680"/>
                </a:cubicBezTo>
                <a:cubicBezTo>
                  <a:pt x="2524" y="539"/>
                  <a:pt x="2533" y="399"/>
                  <a:pt x="2543" y="258"/>
                </a:cubicBezTo>
                <a:cubicBezTo>
                  <a:pt x="2618" y="237"/>
                  <a:pt x="2692" y="213"/>
                  <a:pt x="2764" y="186"/>
                </a:cubicBezTo>
                <a:cubicBezTo>
                  <a:pt x="2780" y="179"/>
                  <a:pt x="2774" y="155"/>
                  <a:pt x="2757" y="159"/>
                </a:cubicBezTo>
              </a:path>
            </a:pathLst>
          </a:custGeom>
          <a:solidFill>
            <a:srgbClr val="F5A5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9" name="Google Shape;1569;p12"/>
          <p:cNvGrpSpPr/>
          <p:nvPr/>
        </p:nvGrpSpPr>
        <p:grpSpPr>
          <a:xfrm>
            <a:off x="11103390" y="3989388"/>
            <a:ext cx="971550" cy="1165225"/>
            <a:chOff x="8299450" y="2695575"/>
            <a:chExt cx="971550" cy="1165225"/>
          </a:xfrm>
        </p:grpSpPr>
        <p:sp>
          <p:nvSpPr>
            <p:cNvPr id="1570" name="Google Shape;1570;p12"/>
            <p:cNvSpPr/>
            <p:nvPr/>
          </p:nvSpPr>
          <p:spPr>
            <a:xfrm>
              <a:off x="8299450" y="2695575"/>
              <a:ext cx="971550" cy="1165225"/>
            </a:xfrm>
            <a:custGeom>
              <a:rect b="b" l="l" r="r" t="t"/>
              <a:pathLst>
                <a:path extrusionOk="0" h="2270" w="1895">
                  <a:moveTo>
                    <a:pt x="1455" y="834"/>
                  </a:moveTo>
                  <a:cubicBezTo>
                    <a:pt x="1454" y="834"/>
                    <a:pt x="1452" y="834"/>
                    <a:pt x="1451" y="834"/>
                  </a:cubicBezTo>
                  <a:cubicBezTo>
                    <a:pt x="1452" y="815"/>
                    <a:pt x="1454" y="796"/>
                    <a:pt x="1456" y="777"/>
                  </a:cubicBezTo>
                  <a:cubicBezTo>
                    <a:pt x="1569" y="831"/>
                    <a:pt x="1738" y="820"/>
                    <a:pt x="1833" y="741"/>
                  </a:cubicBezTo>
                  <a:cubicBezTo>
                    <a:pt x="1844" y="732"/>
                    <a:pt x="1828" y="716"/>
                    <a:pt x="1818" y="726"/>
                  </a:cubicBezTo>
                  <a:cubicBezTo>
                    <a:pt x="1715" y="820"/>
                    <a:pt x="1580" y="776"/>
                    <a:pt x="1458" y="757"/>
                  </a:cubicBezTo>
                  <a:cubicBezTo>
                    <a:pt x="1468" y="674"/>
                    <a:pt x="1485" y="593"/>
                    <a:pt x="1514" y="511"/>
                  </a:cubicBezTo>
                  <a:cubicBezTo>
                    <a:pt x="1519" y="499"/>
                    <a:pt x="1499" y="490"/>
                    <a:pt x="1493" y="502"/>
                  </a:cubicBezTo>
                  <a:cubicBezTo>
                    <a:pt x="1405" y="689"/>
                    <a:pt x="1410" y="895"/>
                    <a:pt x="1415" y="1097"/>
                  </a:cubicBezTo>
                  <a:cubicBezTo>
                    <a:pt x="1422" y="1355"/>
                    <a:pt x="1394" y="1592"/>
                    <a:pt x="1333" y="1842"/>
                  </a:cubicBezTo>
                  <a:cubicBezTo>
                    <a:pt x="1207" y="1833"/>
                    <a:pt x="1090" y="1897"/>
                    <a:pt x="1000" y="1981"/>
                  </a:cubicBezTo>
                  <a:cubicBezTo>
                    <a:pt x="942" y="2035"/>
                    <a:pt x="824" y="2141"/>
                    <a:pt x="836" y="2233"/>
                  </a:cubicBezTo>
                  <a:cubicBezTo>
                    <a:pt x="716" y="2226"/>
                    <a:pt x="588" y="2225"/>
                    <a:pt x="475" y="2181"/>
                  </a:cubicBezTo>
                  <a:cubicBezTo>
                    <a:pt x="505" y="2082"/>
                    <a:pt x="457" y="1960"/>
                    <a:pt x="413" y="1873"/>
                  </a:cubicBezTo>
                  <a:cubicBezTo>
                    <a:pt x="370" y="1786"/>
                    <a:pt x="300" y="1708"/>
                    <a:pt x="200" y="1696"/>
                  </a:cubicBezTo>
                  <a:cubicBezTo>
                    <a:pt x="200" y="1694"/>
                    <a:pt x="200" y="1693"/>
                    <a:pt x="200" y="1691"/>
                  </a:cubicBezTo>
                  <a:cubicBezTo>
                    <a:pt x="204" y="1690"/>
                    <a:pt x="207" y="1686"/>
                    <a:pt x="207" y="1681"/>
                  </a:cubicBezTo>
                  <a:cubicBezTo>
                    <a:pt x="209" y="1432"/>
                    <a:pt x="277" y="1205"/>
                    <a:pt x="336" y="966"/>
                  </a:cubicBezTo>
                  <a:cubicBezTo>
                    <a:pt x="385" y="771"/>
                    <a:pt x="423" y="556"/>
                    <a:pt x="358" y="360"/>
                  </a:cubicBezTo>
                  <a:cubicBezTo>
                    <a:pt x="355" y="352"/>
                    <a:pt x="344" y="356"/>
                    <a:pt x="345" y="364"/>
                  </a:cubicBezTo>
                  <a:cubicBezTo>
                    <a:pt x="354" y="432"/>
                    <a:pt x="358" y="500"/>
                    <a:pt x="356" y="566"/>
                  </a:cubicBezTo>
                  <a:cubicBezTo>
                    <a:pt x="229" y="525"/>
                    <a:pt x="142" y="460"/>
                    <a:pt x="76" y="343"/>
                  </a:cubicBezTo>
                  <a:cubicBezTo>
                    <a:pt x="162" y="264"/>
                    <a:pt x="254" y="195"/>
                    <a:pt x="365" y="151"/>
                  </a:cubicBezTo>
                  <a:cubicBezTo>
                    <a:pt x="482" y="104"/>
                    <a:pt x="596" y="97"/>
                    <a:pt x="717" y="100"/>
                  </a:cubicBezTo>
                  <a:cubicBezTo>
                    <a:pt x="721" y="231"/>
                    <a:pt x="819" y="344"/>
                    <a:pt x="950" y="366"/>
                  </a:cubicBezTo>
                  <a:cubicBezTo>
                    <a:pt x="1076" y="387"/>
                    <a:pt x="1196" y="256"/>
                    <a:pt x="1223" y="140"/>
                  </a:cubicBezTo>
                  <a:cubicBezTo>
                    <a:pt x="1539" y="232"/>
                    <a:pt x="1740" y="468"/>
                    <a:pt x="1859" y="779"/>
                  </a:cubicBezTo>
                  <a:cubicBezTo>
                    <a:pt x="1734" y="855"/>
                    <a:pt x="1597" y="872"/>
                    <a:pt x="1455" y="834"/>
                  </a:cubicBezTo>
                  <a:close/>
                  <a:moveTo>
                    <a:pt x="1155" y="2070"/>
                  </a:moveTo>
                  <a:cubicBezTo>
                    <a:pt x="1092" y="2121"/>
                    <a:pt x="962" y="2239"/>
                    <a:pt x="867" y="2241"/>
                  </a:cubicBezTo>
                  <a:cubicBezTo>
                    <a:pt x="864" y="2238"/>
                    <a:pt x="860" y="2235"/>
                    <a:pt x="856" y="2234"/>
                  </a:cubicBezTo>
                  <a:cubicBezTo>
                    <a:pt x="860" y="2141"/>
                    <a:pt x="968" y="2047"/>
                    <a:pt x="1035" y="1994"/>
                  </a:cubicBezTo>
                  <a:cubicBezTo>
                    <a:pt x="1122" y="1923"/>
                    <a:pt x="1216" y="1889"/>
                    <a:pt x="1326" y="1876"/>
                  </a:cubicBezTo>
                  <a:cubicBezTo>
                    <a:pt x="1299" y="1959"/>
                    <a:pt x="1222" y="2015"/>
                    <a:pt x="1155" y="2070"/>
                  </a:cubicBezTo>
                  <a:close/>
                  <a:moveTo>
                    <a:pt x="203" y="1714"/>
                  </a:moveTo>
                  <a:cubicBezTo>
                    <a:pt x="293" y="1764"/>
                    <a:pt x="352" y="1817"/>
                    <a:pt x="396" y="1915"/>
                  </a:cubicBezTo>
                  <a:cubicBezTo>
                    <a:pt x="432" y="1997"/>
                    <a:pt x="455" y="2077"/>
                    <a:pt x="452" y="2167"/>
                  </a:cubicBezTo>
                  <a:cubicBezTo>
                    <a:pt x="344" y="2023"/>
                    <a:pt x="231" y="1893"/>
                    <a:pt x="203" y="1714"/>
                  </a:cubicBezTo>
                  <a:close/>
                  <a:moveTo>
                    <a:pt x="168" y="559"/>
                  </a:moveTo>
                  <a:cubicBezTo>
                    <a:pt x="105" y="515"/>
                    <a:pt x="67" y="456"/>
                    <a:pt x="20" y="398"/>
                  </a:cubicBezTo>
                  <a:cubicBezTo>
                    <a:pt x="34" y="384"/>
                    <a:pt x="47" y="371"/>
                    <a:pt x="61" y="358"/>
                  </a:cubicBezTo>
                  <a:cubicBezTo>
                    <a:pt x="108" y="475"/>
                    <a:pt x="229" y="574"/>
                    <a:pt x="355" y="590"/>
                  </a:cubicBezTo>
                  <a:cubicBezTo>
                    <a:pt x="355" y="605"/>
                    <a:pt x="354" y="621"/>
                    <a:pt x="353" y="636"/>
                  </a:cubicBezTo>
                  <a:cubicBezTo>
                    <a:pt x="288" y="618"/>
                    <a:pt x="225" y="598"/>
                    <a:pt x="168" y="559"/>
                  </a:cubicBezTo>
                  <a:close/>
                  <a:moveTo>
                    <a:pt x="786" y="103"/>
                  </a:moveTo>
                  <a:cubicBezTo>
                    <a:pt x="789" y="103"/>
                    <a:pt x="792" y="102"/>
                    <a:pt x="794" y="101"/>
                  </a:cubicBezTo>
                  <a:cubicBezTo>
                    <a:pt x="783" y="193"/>
                    <a:pt x="854" y="279"/>
                    <a:pt x="948" y="285"/>
                  </a:cubicBezTo>
                  <a:cubicBezTo>
                    <a:pt x="997" y="289"/>
                    <a:pt x="1039" y="268"/>
                    <a:pt x="1077" y="238"/>
                  </a:cubicBezTo>
                  <a:cubicBezTo>
                    <a:pt x="1098" y="220"/>
                    <a:pt x="1124" y="200"/>
                    <a:pt x="1138" y="176"/>
                  </a:cubicBezTo>
                  <a:cubicBezTo>
                    <a:pt x="1145" y="164"/>
                    <a:pt x="1148" y="133"/>
                    <a:pt x="1157" y="123"/>
                  </a:cubicBezTo>
                  <a:cubicBezTo>
                    <a:pt x="1172" y="126"/>
                    <a:pt x="1186" y="130"/>
                    <a:pt x="1201" y="134"/>
                  </a:cubicBezTo>
                  <a:cubicBezTo>
                    <a:pt x="1171" y="231"/>
                    <a:pt x="1053" y="346"/>
                    <a:pt x="954" y="333"/>
                  </a:cubicBezTo>
                  <a:cubicBezTo>
                    <a:pt x="830" y="316"/>
                    <a:pt x="758" y="214"/>
                    <a:pt x="733" y="101"/>
                  </a:cubicBezTo>
                  <a:cubicBezTo>
                    <a:pt x="751" y="101"/>
                    <a:pt x="768" y="102"/>
                    <a:pt x="786" y="103"/>
                  </a:cubicBezTo>
                  <a:close/>
                  <a:moveTo>
                    <a:pt x="1893" y="775"/>
                  </a:moveTo>
                  <a:cubicBezTo>
                    <a:pt x="1787" y="443"/>
                    <a:pt x="1516" y="107"/>
                    <a:pt x="1141" y="94"/>
                  </a:cubicBezTo>
                  <a:cubicBezTo>
                    <a:pt x="1131" y="93"/>
                    <a:pt x="1127" y="105"/>
                    <a:pt x="1130" y="112"/>
                  </a:cubicBezTo>
                  <a:cubicBezTo>
                    <a:pt x="1128" y="117"/>
                    <a:pt x="1128" y="121"/>
                    <a:pt x="1122" y="131"/>
                  </a:cubicBezTo>
                  <a:cubicBezTo>
                    <a:pt x="1097" y="172"/>
                    <a:pt x="1068" y="211"/>
                    <a:pt x="1023" y="233"/>
                  </a:cubicBezTo>
                  <a:cubicBezTo>
                    <a:pt x="909" y="289"/>
                    <a:pt x="831" y="198"/>
                    <a:pt x="813" y="93"/>
                  </a:cubicBezTo>
                  <a:cubicBezTo>
                    <a:pt x="812" y="88"/>
                    <a:pt x="806" y="86"/>
                    <a:pt x="801" y="87"/>
                  </a:cubicBezTo>
                  <a:cubicBezTo>
                    <a:pt x="801" y="80"/>
                    <a:pt x="798" y="74"/>
                    <a:pt x="791" y="72"/>
                  </a:cubicBezTo>
                  <a:cubicBezTo>
                    <a:pt x="515" y="0"/>
                    <a:pt x="154" y="147"/>
                    <a:pt x="7" y="389"/>
                  </a:cubicBezTo>
                  <a:cubicBezTo>
                    <a:pt x="7" y="390"/>
                    <a:pt x="6" y="392"/>
                    <a:pt x="6" y="393"/>
                  </a:cubicBezTo>
                  <a:cubicBezTo>
                    <a:pt x="3" y="395"/>
                    <a:pt x="0" y="399"/>
                    <a:pt x="1" y="404"/>
                  </a:cubicBezTo>
                  <a:cubicBezTo>
                    <a:pt x="40" y="540"/>
                    <a:pt x="209" y="656"/>
                    <a:pt x="351" y="664"/>
                  </a:cubicBezTo>
                  <a:cubicBezTo>
                    <a:pt x="339" y="802"/>
                    <a:pt x="309" y="939"/>
                    <a:pt x="271" y="1079"/>
                  </a:cubicBezTo>
                  <a:cubicBezTo>
                    <a:pt x="222" y="1266"/>
                    <a:pt x="168" y="1459"/>
                    <a:pt x="181" y="1654"/>
                  </a:cubicBezTo>
                  <a:cubicBezTo>
                    <a:pt x="179" y="1655"/>
                    <a:pt x="178" y="1658"/>
                    <a:pt x="178" y="1661"/>
                  </a:cubicBezTo>
                  <a:cubicBezTo>
                    <a:pt x="194" y="1865"/>
                    <a:pt x="314" y="2041"/>
                    <a:pt x="451" y="2186"/>
                  </a:cubicBezTo>
                  <a:cubicBezTo>
                    <a:pt x="451" y="2186"/>
                    <a:pt x="451" y="2187"/>
                    <a:pt x="451" y="2187"/>
                  </a:cubicBezTo>
                  <a:cubicBezTo>
                    <a:pt x="451" y="2193"/>
                    <a:pt x="454" y="2196"/>
                    <a:pt x="458" y="2197"/>
                  </a:cubicBezTo>
                  <a:cubicBezTo>
                    <a:pt x="459" y="2198"/>
                    <a:pt x="460" y="2200"/>
                    <a:pt x="461" y="2201"/>
                  </a:cubicBezTo>
                  <a:cubicBezTo>
                    <a:pt x="565" y="2266"/>
                    <a:pt x="735" y="2270"/>
                    <a:pt x="854" y="2268"/>
                  </a:cubicBezTo>
                  <a:cubicBezTo>
                    <a:pt x="864" y="2268"/>
                    <a:pt x="869" y="2261"/>
                    <a:pt x="870" y="2253"/>
                  </a:cubicBezTo>
                  <a:cubicBezTo>
                    <a:pt x="959" y="2268"/>
                    <a:pt x="1086" y="2159"/>
                    <a:pt x="1146" y="2112"/>
                  </a:cubicBezTo>
                  <a:cubicBezTo>
                    <a:pt x="1232" y="2045"/>
                    <a:pt x="1328" y="1976"/>
                    <a:pt x="1358" y="1866"/>
                  </a:cubicBezTo>
                  <a:cubicBezTo>
                    <a:pt x="1358" y="1866"/>
                    <a:pt x="1359" y="1865"/>
                    <a:pt x="1359" y="1864"/>
                  </a:cubicBezTo>
                  <a:cubicBezTo>
                    <a:pt x="1415" y="1640"/>
                    <a:pt x="1452" y="1426"/>
                    <a:pt x="1448" y="1195"/>
                  </a:cubicBezTo>
                  <a:cubicBezTo>
                    <a:pt x="1446" y="1079"/>
                    <a:pt x="1442" y="965"/>
                    <a:pt x="1449" y="852"/>
                  </a:cubicBezTo>
                  <a:cubicBezTo>
                    <a:pt x="1450" y="852"/>
                    <a:pt x="1450" y="853"/>
                    <a:pt x="1450" y="853"/>
                  </a:cubicBezTo>
                  <a:cubicBezTo>
                    <a:pt x="1593" y="907"/>
                    <a:pt x="1751" y="887"/>
                    <a:pt x="1879" y="803"/>
                  </a:cubicBezTo>
                  <a:cubicBezTo>
                    <a:pt x="1883" y="800"/>
                    <a:pt x="1885" y="797"/>
                    <a:pt x="1885" y="793"/>
                  </a:cubicBezTo>
                  <a:cubicBezTo>
                    <a:pt x="1891" y="790"/>
                    <a:pt x="1895" y="784"/>
                    <a:pt x="1893" y="775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2"/>
            <p:cNvSpPr/>
            <p:nvPr/>
          </p:nvSpPr>
          <p:spPr>
            <a:xfrm>
              <a:off x="8613775" y="3014663"/>
              <a:ext cx="74613" cy="134938"/>
            </a:xfrm>
            <a:custGeom>
              <a:rect b="b" l="l" r="r" t="t"/>
              <a:pathLst>
                <a:path extrusionOk="0" h="263" w="145">
                  <a:moveTo>
                    <a:pt x="132" y="18"/>
                  </a:moveTo>
                  <a:cubicBezTo>
                    <a:pt x="120" y="11"/>
                    <a:pt x="107" y="12"/>
                    <a:pt x="94" y="10"/>
                  </a:cubicBezTo>
                  <a:cubicBezTo>
                    <a:pt x="80" y="9"/>
                    <a:pt x="67" y="7"/>
                    <a:pt x="53" y="4"/>
                  </a:cubicBezTo>
                  <a:cubicBezTo>
                    <a:pt x="35" y="0"/>
                    <a:pt x="28" y="25"/>
                    <a:pt x="45" y="32"/>
                  </a:cubicBezTo>
                  <a:cubicBezTo>
                    <a:pt x="54" y="36"/>
                    <a:pt x="64" y="38"/>
                    <a:pt x="73" y="41"/>
                  </a:cubicBezTo>
                  <a:cubicBezTo>
                    <a:pt x="60" y="99"/>
                    <a:pt x="47" y="157"/>
                    <a:pt x="43" y="216"/>
                  </a:cubicBezTo>
                  <a:cubicBezTo>
                    <a:pt x="31" y="216"/>
                    <a:pt x="19" y="217"/>
                    <a:pt x="9" y="223"/>
                  </a:cubicBezTo>
                  <a:cubicBezTo>
                    <a:pt x="2" y="227"/>
                    <a:pt x="0" y="238"/>
                    <a:pt x="7" y="244"/>
                  </a:cubicBezTo>
                  <a:cubicBezTo>
                    <a:pt x="17" y="254"/>
                    <a:pt x="28" y="255"/>
                    <a:pt x="41" y="257"/>
                  </a:cubicBezTo>
                  <a:cubicBezTo>
                    <a:pt x="55" y="259"/>
                    <a:pt x="69" y="262"/>
                    <a:pt x="83" y="263"/>
                  </a:cubicBezTo>
                  <a:cubicBezTo>
                    <a:pt x="91" y="263"/>
                    <a:pt x="98" y="258"/>
                    <a:pt x="102" y="252"/>
                  </a:cubicBezTo>
                  <a:cubicBezTo>
                    <a:pt x="106" y="245"/>
                    <a:pt x="106" y="237"/>
                    <a:pt x="102" y="230"/>
                  </a:cubicBezTo>
                  <a:cubicBezTo>
                    <a:pt x="95" y="220"/>
                    <a:pt x="85" y="219"/>
                    <a:pt x="74" y="218"/>
                  </a:cubicBezTo>
                  <a:cubicBezTo>
                    <a:pt x="73" y="218"/>
                    <a:pt x="72" y="218"/>
                    <a:pt x="72" y="218"/>
                  </a:cubicBezTo>
                  <a:cubicBezTo>
                    <a:pt x="87" y="164"/>
                    <a:pt x="95" y="106"/>
                    <a:pt x="102" y="50"/>
                  </a:cubicBezTo>
                  <a:cubicBezTo>
                    <a:pt x="111" y="52"/>
                    <a:pt x="119" y="53"/>
                    <a:pt x="128" y="50"/>
                  </a:cubicBezTo>
                  <a:cubicBezTo>
                    <a:pt x="142" y="45"/>
                    <a:pt x="145" y="27"/>
                    <a:pt x="132" y="18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12"/>
            <p:cNvSpPr/>
            <p:nvPr/>
          </p:nvSpPr>
          <p:spPr>
            <a:xfrm>
              <a:off x="8751888" y="3030538"/>
              <a:ext cx="161925" cy="133350"/>
            </a:xfrm>
            <a:custGeom>
              <a:rect b="b" l="l" r="r" t="t"/>
              <a:pathLst>
                <a:path extrusionOk="0" h="260" w="315">
                  <a:moveTo>
                    <a:pt x="264" y="134"/>
                  </a:moveTo>
                  <a:cubicBezTo>
                    <a:pt x="251" y="161"/>
                    <a:pt x="217" y="179"/>
                    <a:pt x="192" y="194"/>
                  </a:cubicBezTo>
                  <a:cubicBezTo>
                    <a:pt x="164" y="211"/>
                    <a:pt x="137" y="223"/>
                    <a:pt x="104" y="227"/>
                  </a:cubicBezTo>
                  <a:cubicBezTo>
                    <a:pt x="99" y="228"/>
                    <a:pt x="96" y="231"/>
                    <a:pt x="95" y="235"/>
                  </a:cubicBezTo>
                  <a:cubicBezTo>
                    <a:pt x="71" y="194"/>
                    <a:pt x="47" y="157"/>
                    <a:pt x="40" y="109"/>
                  </a:cubicBezTo>
                  <a:cubicBezTo>
                    <a:pt x="37" y="87"/>
                    <a:pt x="36" y="87"/>
                    <a:pt x="50" y="67"/>
                  </a:cubicBezTo>
                  <a:cubicBezTo>
                    <a:pt x="55" y="48"/>
                    <a:pt x="67" y="42"/>
                    <a:pt x="86" y="50"/>
                  </a:cubicBezTo>
                  <a:lnTo>
                    <a:pt x="108" y="62"/>
                  </a:lnTo>
                  <a:cubicBezTo>
                    <a:pt x="126" y="78"/>
                    <a:pt x="127" y="101"/>
                    <a:pt x="132" y="123"/>
                  </a:cubicBezTo>
                  <a:cubicBezTo>
                    <a:pt x="133" y="129"/>
                    <a:pt x="140" y="131"/>
                    <a:pt x="145" y="129"/>
                  </a:cubicBezTo>
                  <a:cubicBezTo>
                    <a:pt x="148" y="129"/>
                    <a:pt x="152" y="128"/>
                    <a:pt x="153" y="125"/>
                  </a:cubicBezTo>
                  <a:cubicBezTo>
                    <a:pt x="163" y="102"/>
                    <a:pt x="183" y="83"/>
                    <a:pt x="207" y="76"/>
                  </a:cubicBezTo>
                  <a:cubicBezTo>
                    <a:pt x="244" y="65"/>
                    <a:pt x="285" y="92"/>
                    <a:pt x="264" y="134"/>
                  </a:cubicBezTo>
                  <a:close/>
                  <a:moveTo>
                    <a:pt x="295" y="82"/>
                  </a:moveTo>
                  <a:cubicBezTo>
                    <a:pt x="267" y="23"/>
                    <a:pt x="189" y="34"/>
                    <a:pt x="154" y="78"/>
                  </a:cubicBezTo>
                  <a:cubicBezTo>
                    <a:pt x="139" y="33"/>
                    <a:pt x="72" y="0"/>
                    <a:pt x="31" y="31"/>
                  </a:cubicBezTo>
                  <a:cubicBezTo>
                    <a:pt x="0" y="54"/>
                    <a:pt x="6" y="96"/>
                    <a:pt x="12" y="129"/>
                  </a:cubicBezTo>
                  <a:cubicBezTo>
                    <a:pt x="22" y="177"/>
                    <a:pt x="45" y="226"/>
                    <a:pt x="85" y="256"/>
                  </a:cubicBezTo>
                  <a:cubicBezTo>
                    <a:pt x="90" y="260"/>
                    <a:pt x="95" y="258"/>
                    <a:pt x="98" y="253"/>
                  </a:cubicBezTo>
                  <a:cubicBezTo>
                    <a:pt x="100" y="256"/>
                    <a:pt x="104" y="258"/>
                    <a:pt x="109" y="258"/>
                  </a:cubicBezTo>
                  <a:cubicBezTo>
                    <a:pt x="164" y="255"/>
                    <a:pt x="215" y="222"/>
                    <a:pt x="257" y="189"/>
                  </a:cubicBezTo>
                  <a:cubicBezTo>
                    <a:pt x="289" y="164"/>
                    <a:pt x="315" y="123"/>
                    <a:pt x="295" y="82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12"/>
            <p:cNvSpPr/>
            <p:nvPr/>
          </p:nvSpPr>
          <p:spPr>
            <a:xfrm>
              <a:off x="8553450" y="3203575"/>
              <a:ext cx="104775" cy="128588"/>
            </a:xfrm>
            <a:custGeom>
              <a:rect b="b" l="l" r="r" t="t"/>
              <a:pathLst>
                <a:path extrusionOk="0" h="252" w="204">
                  <a:moveTo>
                    <a:pt x="190" y="37"/>
                  </a:moveTo>
                  <a:cubicBezTo>
                    <a:pt x="160" y="50"/>
                    <a:pt x="136" y="68"/>
                    <a:pt x="114" y="90"/>
                  </a:cubicBezTo>
                  <a:cubicBezTo>
                    <a:pt x="99" y="64"/>
                    <a:pt x="86" y="37"/>
                    <a:pt x="74" y="9"/>
                  </a:cubicBezTo>
                  <a:cubicBezTo>
                    <a:pt x="70" y="0"/>
                    <a:pt x="56" y="3"/>
                    <a:pt x="54" y="12"/>
                  </a:cubicBezTo>
                  <a:cubicBezTo>
                    <a:pt x="35" y="75"/>
                    <a:pt x="12" y="135"/>
                    <a:pt x="2" y="200"/>
                  </a:cubicBezTo>
                  <a:cubicBezTo>
                    <a:pt x="0" y="216"/>
                    <a:pt x="21" y="223"/>
                    <a:pt x="26" y="207"/>
                  </a:cubicBezTo>
                  <a:cubicBezTo>
                    <a:pt x="43" y="156"/>
                    <a:pt x="52" y="103"/>
                    <a:pt x="66" y="51"/>
                  </a:cubicBezTo>
                  <a:cubicBezTo>
                    <a:pt x="75" y="74"/>
                    <a:pt x="86" y="98"/>
                    <a:pt x="98" y="121"/>
                  </a:cubicBezTo>
                  <a:cubicBezTo>
                    <a:pt x="102" y="129"/>
                    <a:pt x="114" y="129"/>
                    <a:pt x="120" y="123"/>
                  </a:cubicBezTo>
                  <a:cubicBezTo>
                    <a:pt x="138" y="106"/>
                    <a:pt x="157" y="89"/>
                    <a:pt x="176" y="73"/>
                  </a:cubicBezTo>
                  <a:cubicBezTo>
                    <a:pt x="161" y="122"/>
                    <a:pt x="148" y="173"/>
                    <a:pt x="134" y="223"/>
                  </a:cubicBezTo>
                  <a:cubicBezTo>
                    <a:pt x="129" y="243"/>
                    <a:pt x="160" y="252"/>
                    <a:pt x="165" y="232"/>
                  </a:cubicBezTo>
                  <a:cubicBezTo>
                    <a:pt x="180" y="170"/>
                    <a:pt x="196" y="108"/>
                    <a:pt x="203" y="44"/>
                  </a:cubicBezTo>
                  <a:cubicBezTo>
                    <a:pt x="204" y="37"/>
                    <a:pt x="195" y="34"/>
                    <a:pt x="190" y="37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2"/>
            <p:cNvSpPr/>
            <p:nvPr/>
          </p:nvSpPr>
          <p:spPr>
            <a:xfrm>
              <a:off x="8650288" y="3224213"/>
              <a:ext cx="130175" cy="133350"/>
            </a:xfrm>
            <a:custGeom>
              <a:rect b="b" l="l" r="r" t="t"/>
              <a:pathLst>
                <a:path extrusionOk="0" h="259" w="251">
                  <a:moveTo>
                    <a:pt x="170" y="150"/>
                  </a:moveTo>
                  <a:cubicBezTo>
                    <a:pt x="165" y="162"/>
                    <a:pt x="160" y="174"/>
                    <a:pt x="153" y="186"/>
                  </a:cubicBezTo>
                  <a:cubicBezTo>
                    <a:pt x="149" y="192"/>
                    <a:pt x="145" y="198"/>
                    <a:pt x="139" y="203"/>
                  </a:cubicBezTo>
                  <a:cubicBezTo>
                    <a:pt x="135" y="209"/>
                    <a:pt x="129" y="212"/>
                    <a:pt x="124" y="213"/>
                  </a:cubicBezTo>
                  <a:cubicBezTo>
                    <a:pt x="123" y="213"/>
                    <a:pt x="123" y="213"/>
                    <a:pt x="123" y="213"/>
                  </a:cubicBezTo>
                  <a:cubicBezTo>
                    <a:pt x="113" y="211"/>
                    <a:pt x="106" y="208"/>
                    <a:pt x="99" y="204"/>
                  </a:cubicBezTo>
                  <a:cubicBezTo>
                    <a:pt x="99" y="203"/>
                    <a:pt x="98" y="203"/>
                    <a:pt x="98" y="202"/>
                  </a:cubicBezTo>
                  <a:cubicBezTo>
                    <a:pt x="47" y="164"/>
                    <a:pt x="100" y="43"/>
                    <a:pt x="162" y="36"/>
                  </a:cubicBezTo>
                  <a:cubicBezTo>
                    <a:pt x="162" y="36"/>
                    <a:pt x="162" y="37"/>
                    <a:pt x="163" y="37"/>
                  </a:cubicBezTo>
                  <a:cubicBezTo>
                    <a:pt x="204" y="63"/>
                    <a:pt x="184" y="115"/>
                    <a:pt x="170" y="150"/>
                  </a:cubicBezTo>
                  <a:close/>
                  <a:moveTo>
                    <a:pt x="175" y="17"/>
                  </a:moveTo>
                  <a:cubicBezTo>
                    <a:pt x="169" y="15"/>
                    <a:pt x="165" y="17"/>
                    <a:pt x="161" y="19"/>
                  </a:cubicBezTo>
                  <a:cubicBezTo>
                    <a:pt x="48" y="0"/>
                    <a:pt x="0" y="216"/>
                    <a:pt x="94" y="241"/>
                  </a:cubicBezTo>
                  <a:cubicBezTo>
                    <a:pt x="95" y="242"/>
                    <a:pt x="97" y="244"/>
                    <a:pt x="99" y="245"/>
                  </a:cubicBezTo>
                  <a:cubicBezTo>
                    <a:pt x="129" y="259"/>
                    <a:pt x="162" y="234"/>
                    <a:pt x="178" y="212"/>
                  </a:cubicBezTo>
                  <a:cubicBezTo>
                    <a:pt x="217" y="162"/>
                    <a:pt x="251" y="50"/>
                    <a:pt x="175" y="17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12"/>
            <p:cNvSpPr/>
            <p:nvPr/>
          </p:nvSpPr>
          <p:spPr>
            <a:xfrm>
              <a:off x="8778875" y="3246438"/>
              <a:ext cx="100013" cy="130175"/>
            </a:xfrm>
            <a:custGeom>
              <a:rect b="b" l="l" r="r" t="t"/>
              <a:pathLst>
                <a:path extrusionOk="0" h="254" w="196">
                  <a:moveTo>
                    <a:pt x="168" y="30"/>
                  </a:moveTo>
                  <a:cubicBezTo>
                    <a:pt x="144" y="47"/>
                    <a:pt x="118" y="70"/>
                    <a:pt x="105" y="97"/>
                  </a:cubicBezTo>
                  <a:cubicBezTo>
                    <a:pt x="103" y="90"/>
                    <a:pt x="94" y="79"/>
                    <a:pt x="91" y="74"/>
                  </a:cubicBezTo>
                  <a:lnTo>
                    <a:pt x="57" y="11"/>
                  </a:lnTo>
                  <a:cubicBezTo>
                    <a:pt x="51" y="0"/>
                    <a:pt x="32" y="2"/>
                    <a:pt x="29" y="15"/>
                  </a:cubicBezTo>
                  <a:cubicBezTo>
                    <a:pt x="13" y="79"/>
                    <a:pt x="0" y="143"/>
                    <a:pt x="2" y="209"/>
                  </a:cubicBezTo>
                  <a:cubicBezTo>
                    <a:pt x="2" y="222"/>
                    <a:pt x="22" y="225"/>
                    <a:pt x="25" y="212"/>
                  </a:cubicBezTo>
                  <a:cubicBezTo>
                    <a:pt x="37" y="163"/>
                    <a:pt x="44" y="114"/>
                    <a:pt x="52" y="65"/>
                  </a:cubicBezTo>
                  <a:cubicBezTo>
                    <a:pt x="60" y="80"/>
                    <a:pt x="68" y="95"/>
                    <a:pt x="76" y="110"/>
                  </a:cubicBezTo>
                  <a:cubicBezTo>
                    <a:pt x="82" y="120"/>
                    <a:pt x="88" y="136"/>
                    <a:pt x="102" y="139"/>
                  </a:cubicBezTo>
                  <a:cubicBezTo>
                    <a:pt x="111" y="141"/>
                    <a:pt x="119" y="135"/>
                    <a:pt x="125" y="129"/>
                  </a:cubicBezTo>
                  <a:cubicBezTo>
                    <a:pt x="135" y="119"/>
                    <a:pt x="143" y="108"/>
                    <a:pt x="151" y="98"/>
                  </a:cubicBezTo>
                  <a:cubicBezTo>
                    <a:pt x="143" y="141"/>
                    <a:pt x="133" y="184"/>
                    <a:pt x="121" y="226"/>
                  </a:cubicBezTo>
                  <a:cubicBezTo>
                    <a:pt x="115" y="246"/>
                    <a:pt x="146" y="254"/>
                    <a:pt x="152" y="235"/>
                  </a:cubicBezTo>
                  <a:cubicBezTo>
                    <a:pt x="171" y="174"/>
                    <a:pt x="185" y="113"/>
                    <a:pt x="194" y="50"/>
                  </a:cubicBezTo>
                  <a:cubicBezTo>
                    <a:pt x="196" y="37"/>
                    <a:pt x="182" y="21"/>
                    <a:pt x="168" y="3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6" name="Google Shape;1576;p12"/>
          <p:cNvGrpSpPr/>
          <p:nvPr/>
        </p:nvGrpSpPr>
        <p:grpSpPr>
          <a:xfrm>
            <a:off x="3446127" y="5563360"/>
            <a:ext cx="1208088" cy="1036638"/>
            <a:chOff x="3903663" y="4619625"/>
            <a:chExt cx="1208088" cy="1036638"/>
          </a:xfrm>
        </p:grpSpPr>
        <p:sp>
          <p:nvSpPr>
            <p:cNvPr id="1577" name="Google Shape;1577;p12"/>
            <p:cNvSpPr/>
            <p:nvPr/>
          </p:nvSpPr>
          <p:spPr>
            <a:xfrm>
              <a:off x="4198938" y="4652963"/>
              <a:ext cx="26988" cy="76200"/>
            </a:xfrm>
            <a:custGeom>
              <a:rect b="b" l="l" r="r" t="t"/>
              <a:pathLst>
                <a:path extrusionOk="0" h="147" w="50">
                  <a:moveTo>
                    <a:pt x="48" y="74"/>
                  </a:moveTo>
                  <a:cubicBezTo>
                    <a:pt x="47" y="47"/>
                    <a:pt x="36" y="23"/>
                    <a:pt x="15" y="5"/>
                  </a:cubicBezTo>
                  <a:cubicBezTo>
                    <a:pt x="10" y="0"/>
                    <a:pt x="0" y="6"/>
                    <a:pt x="5" y="13"/>
                  </a:cubicBezTo>
                  <a:cubicBezTo>
                    <a:pt x="18" y="30"/>
                    <a:pt x="25" y="52"/>
                    <a:pt x="24" y="74"/>
                  </a:cubicBezTo>
                  <a:cubicBezTo>
                    <a:pt x="23" y="96"/>
                    <a:pt x="10" y="111"/>
                    <a:pt x="5" y="131"/>
                  </a:cubicBezTo>
                  <a:cubicBezTo>
                    <a:pt x="3" y="140"/>
                    <a:pt x="12" y="147"/>
                    <a:pt x="21" y="143"/>
                  </a:cubicBezTo>
                  <a:cubicBezTo>
                    <a:pt x="43" y="132"/>
                    <a:pt x="50" y="97"/>
                    <a:pt x="48" y="74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2"/>
            <p:cNvSpPr/>
            <p:nvPr/>
          </p:nvSpPr>
          <p:spPr>
            <a:xfrm>
              <a:off x="3903663" y="4619625"/>
              <a:ext cx="1208088" cy="1036638"/>
            </a:xfrm>
            <a:custGeom>
              <a:rect b="b" l="l" r="r" t="t"/>
              <a:pathLst>
                <a:path extrusionOk="0" h="2023" w="2355">
                  <a:moveTo>
                    <a:pt x="2153" y="1188"/>
                  </a:moveTo>
                  <a:cubicBezTo>
                    <a:pt x="2077" y="1163"/>
                    <a:pt x="2030" y="1105"/>
                    <a:pt x="2008" y="1030"/>
                  </a:cubicBezTo>
                  <a:cubicBezTo>
                    <a:pt x="1990" y="966"/>
                    <a:pt x="1978" y="904"/>
                    <a:pt x="1906" y="885"/>
                  </a:cubicBezTo>
                  <a:cubicBezTo>
                    <a:pt x="1905" y="885"/>
                    <a:pt x="1904" y="885"/>
                    <a:pt x="1903" y="885"/>
                  </a:cubicBezTo>
                  <a:cubicBezTo>
                    <a:pt x="1898" y="878"/>
                    <a:pt x="1892" y="870"/>
                    <a:pt x="1886" y="863"/>
                  </a:cubicBezTo>
                  <a:cubicBezTo>
                    <a:pt x="1913" y="767"/>
                    <a:pt x="2070" y="766"/>
                    <a:pt x="2136" y="804"/>
                  </a:cubicBezTo>
                  <a:cubicBezTo>
                    <a:pt x="2191" y="836"/>
                    <a:pt x="2229" y="895"/>
                    <a:pt x="2241" y="957"/>
                  </a:cubicBezTo>
                  <a:cubicBezTo>
                    <a:pt x="2253" y="1015"/>
                    <a:pt x="2237" y="1079"/>
                    <a:pt x="2261" y="1136"/>
                  </a:cubicBezTo>
                  <a:cubicBezTo>
                    <a:pt x="2271" y="1162"/>
                    <a:pt x="2291" y="1170"/>
                    <a:pt x="2305" y="1190"/>
                  </a:cubicBezTo>
                  <a:cubicBezTo>
                    <a:pt x="2306" y="1192"/>
                    <a:pt x="2307" y="1194"/>
                    <a:pt x="2308" y="1195"/>
                  </a:cubicBezTo>
                  <a:cubicBezTo>
                    <a:pt x="2297" y="1217"/>
                    <a:pt x="2161" y="1191"/>
                    <a:pt x="2153" y="1188"/>
                  </a:cubicBezTo>
                  <a:close/>
                  <a:moveTo>
                    <a:pt x="1926" y="1010"/>
                  </a:moveTo>
                  <a:cubicBezTo>
                    <a:pt x="1984" y="1192"/>
                    <a:pt x="1986" y="1479"/>
                    <a:pt x="1853" y="1627"/>
                  </a:cubicBezTo>
                  <a:cubicBezTo>
                    <a:pt x="1848" y="1632"/>
                    <a:pt x="1848" y="1638"/>
                    <a:pt x="1849" y="1643"/>
                  </a:cubicBezTo>
                  <a:cubicBezTo>
                    <a:pt x="1805" y="1671"/>
                    <a:pt x="1758" y="1695"/>
                    <a:pt x="1709" y="1715"/>
                  </a:cubicBezTo>
                  <a:cubicBezTo>
                    <a:pt x="1762" y="1631"/>
                    <a:pt x="1766" y="1521"/>
                    <a:pt x="1708" y="1437"/>
                  </a:cubicBezTo>
                  <a:cubicBezTo>
                    <a:pt x="1619" y="1309"/>
                    <a:pt x="1436" y="1325"/>
                    <a:pt x="1300" y="1329"/>
                  </a:cubicBezTo>
                  <a:cubicBezTo>
                    <a:pt x="1171" y="1333"/>
                    <a:pt x="938" y="1313"/>
                    <a:pt x="847" y="1428"/>
                  </a:cubicBezTo>
                  <a:cubicBezTo>
                    <a:pt x="772" y="1521"/>
                    <a:pt x="806" y="1661"/>
                    <a:pt x="876" y="1748"/>
                  </a:cubicBezTo>
                  <a:cubicBezTo>
                    <a:pt x="826" y="1732"/>
                    <a:pt x="777" y="1714"/>
                    <a:pt x="731" y="1691"/>
                  </a:cubicBezTo>
                  <a:cubicBezTo>
                    <a:pt x="731" y="1689"/>
                    <a:pt x="730" y="1686"/>
                    <a:pt x="728" y="1683"/>
                  </a:cubicBezTo>
                  <a:cubicBezTo>
                    <a:pt x="610" y="1516"/>
                    <a:pt x="580" y="1329"/>
                    <a:pt x="604" y="1128"/>
                  </a:cubicBezTo>
                  <a:cubicBezTo>
                    <a:pt x="623" y="972"/>
                    <a:pt x="666" y="805"/>
                    <a:pt x="597" y="657"/>
                  </a:cubicBezTo>
                  <a:cubicBezTo>
                    <a:pt x="621" y="596"/>
                    <a:pt x="630" y="530"/>
                    <a:pt x="619" y="466"/>
                  </a:cubicBezTo>
                  <a:cubicBezTo>
                    <a:pt x="617" y="460"/>
                    <a:pt x="607" y="459"/>
                    <a:pt x="606" y="466"/>
                  </a:cubicBezTo>
                  <a:cubicBezTo>
                    <a:pt x="585" y="587"/>
                    <a:pt x="568" y="700"/>
                    <a:pt x="465" y="781"/>
                  </a:cubicBezTo>
                  <a:cubicBezTo>
                    <a:pt x="353" y="870"/>
                    <a:pt x="167" y="869"/>
                    <a:pt x="94" y="728"/>
                  </a:cubicBezTo>
                  <a:cubicBezTo>
                    <a:pt x="31" y="607"/>
                    <a:pt x="88" y="451"/>
                    <a:pt x="178" y="362"/>
                  </a:cubicBezTo>
                  <a:cubicBezTo>
                    <a:pt x="276" y="265"/>
                    <a:pt x="414" y="233"/>
                    <a:pt x="547" y="241"/>
                  </a:cubicBezTo>
                  <a:cubicBezTo>
                    <a:pt x="566" y="242"/>
                    <a:pt x="568" y="216"/>
                    <a:pt x="553" y="210"/>
                  </a:cubicBezTo>
                  <a:cubicBezTo>
                    <a:pt x="536" y="177"/>
                    <a:pt x="519" y="144"/>
                    <a:pt x="518" y="107"/>
                  </a:cubicBezTo>
                  <a:cubicBezTo>
                    <a:pt x="516" y="62"/>
                    <a:pt x="548" y="26"/>
                    <a:pt x="594" y="36"/>
                  </a:cubicBezTo>
                  <a:cubicBezTo>
                    <a:pt x="635" y="44"/>
                    <a:pt x="658" y="87"/>
                    <a:pt x="656" y="126"/>
                  </a:cubicBezTo>
                  <a:cubicBezTo>
                    <a:pt x="654" y="168"/>
                    <a:pt x="627" y="192"/>
                    <a:pt x="607" y="225"/>
                  </a:cubicBezTo>
                  <a:cubicBezTo>
                    <a:pt x="602" y="235"/>
                    <a:pt x="612" y="245"/>
                    <a:pt x="621" y="242"/>
                  </a:cubicBezTo>
                  <a:cubicBezTo>
                    <a:pt x="778" y="354"/>
                    <a:pt x="773" y="568"/>
                    <a:pt x="907" y="695"/>
                  </a:cubicBezTo>
                  <a:cubicBezTo>
                    <a:pt x="939" y="725"/>
                    <a:pt x="975" y="747"/>
                    <a:pt x="1013" y="762"/>
                  </a:cubicBezTo>
                  <a:cubicBezTo>
                    <a:pt x="947" y="853"/>
                    <a:pt x="944" y="980"/>
                    <a:pt x="999" y="1079"/>
                  </a:cubicBezTo>
                  <a:cubicBezTo>
                    <a:pt x="1060" y="1189"/>
                    <a:pt x="1173" y="1243"/>
                    <a:pt x="1295" y="1256"/>
                  </a:cubicBezTo>
                  <a:cubicBezTo>
                    <a:pt x="1563" y="1284"/>
                    <a:pt x="1762" y="1040"/>
                    <a:pt x="1679" y="791"/>
                  </a:cubicBezTo>
                  <a:cubicBezTo>
                    <a:pt x="1790" y="815"/>
                    <a:pt x="1883" y="875"/>
                    <a:pt x="1926" y="1010"/>
                  </a:cubicBezTo>
                  <a:close/>
                  <a:moveTo>
                    <a:pt x="894" y="1744"/>
                  </a:moveTo>
                  <a:cubicBezTo>
                    <a:pt x="830" y="1619"/>
                    <a:pt x="779" y="1454"/>
                    <a:pt x="957" y="1394"/>
                  </a:cubicBezTo>
                  <a:cubicBezTo>
                    <a:pt x="1060" y="1359"/>
                    <a:pt x="1192" y="1364"/>
                    <a:pt x="1300" y="1362"/>
                  </a:cubicBezTo>
                  <a:cubicBezTo>
                    <a:pt x="1404" y="1361"/>
                    <a:pt x="1538" y="1351"/>
                    <a:pt x="1628" y="1413"/>
                  </a:cubicBezTo>
                  <a:cubicBezTo>
                    <a:pt x="1728" y="1482"/>
                    <a:pt x="1733" y="1622"/>
                    <a:pt x="1664" y="1712"/>
                  </a:cubicBezTo>
                  <a:cubicBezTo>
                    <a:pt x="1659" y="1718"/>
                    <a:pt x="1660" y="1726"/>
                    <a:pt x="1665" y="1732"/>
                  </a:cubicBezTo>
                  <a:cubicBezTo>
                    <a:pt x="1545" y="1774"/>
                    <a:pt x="1413" y="1794"/>
                    <a:pt x="1277" y="1797"/>
                  </a:cubicBezTo>
                  <a:cubicBezTo>
                    <a:pt x="1146" y="1800"/>
                    <a:pt x="1015" y="1787"/>
                    <a:pt x="893" y="1753"/>
                  </a:cubicBezTo>
                  <a:cubicBezTo>
                    <a:pt x="895" y="1750"/>
                    <a:pt x="895" y="1747"/>
                    <a:pt x="894" y="1744"/>
                  </a:cubicBezTo>
                  <a:close/>
                  <a:moveTo>
                    <a:pt x="2140" y="1367"/>
                  </a:moveTo>
                  <a:cubicBezTo>
                    <a:pt x="2140" y="1365"/>
                    <a:pt x="2140" y="1364"/>
                    <a:pt x="2140" y="1363"/>
                  </a:cubicBezTo>
                  <a:cubicBezTo>
                    <a:pt x="2157" y="1351"/>
                    <a:pt x="2178" y="1346"/>
                    <a:pt x="2199" y="1354"/>
                  </a:cubicBezTo>
                  <a:cubicBezTo>
                    <a:pt x="2234" y="1368"/>
                    <a:pt x="2248" y="1417"/>
                    <a:pt x="2215" y="1442"/>
                  </a:cubicBezTo>
                  <a:cubicBezTo>
                    <a:pt x="2211" y="1445"/>
                    <a:pt x="2210" y="1450"/>
                    <a:pt x="2210" y="1454"/>
                  </a:cubicBezTo>
                  <a:cubicBezTo>
                    <a:pt x="2135" y="1615"/>
                    <a:pt x="1974" y="1716"/>
                    <a:pt x="1829" y="1809"/>
                  </a:cubicBezTo>
                  <a:cubicBezTo>
                    <a:pt x="1647" y="1926"/>
                    <a:pt x="1447" y="1968"/>
                    <a:pt x="1232" y="1979"/>
                  </a:cubicBezTo>
                  <a:cubicBezTo>
                    <a:pt x="867" y="1997"/>
                    <a:pt x="434" y="1806"/>
                    <a:pt x="285" y="1451"/>
                  </a:cubicBezTo>
                  <a:cubicBezTo>
                    <a:pt x="278" y="1425"/>
                    <a:pt x="279" y="1396"/>
                    <a:pt x="304" y="1380"/>
                  </a:cubicBezTo>
                  <a:cubicBezTo>
                    <a:pt x="316" y="1372"/>
                    <a:pt x="331" y="1368"/>
                    <a:pt x="345" y="1373"/>
                  </a:cubicBezTo>
                  <a:cubicBezTo>
                    <a:pt x="361" y="1379"/>
                    <a:pt x="366" y="1392"/>
                    <a:pt x="374" y="1406"/>
                  </a:cubicBezTo>
                  <a:cubicBezTo>
                    <a:pt x="378" y="1412"/>
                    <a:pt x="384" y="1414"/>
                    <a:pt x="389" y="1413"/>
                  </a:cubicBezTo>
                  <a:cubicBezTo>
                    <a:pt x="393" y="1422"/>
                    <a:pt x="398" y="1430"/>
                    <a:pt x="404" y="1437"/>
                  </a:cubicBezTo>
                  <a:cubicBezTo>
                    <a:pt x="560" y="1752"/>
                    <a:pt x="952" y="1835"/>
                    <a:pt x="1277" y="1833"/>
                  </a:cubicBezTo>
                  <a:cubicBezTo>
                    <a:pt x="1604" y="1830"/>
                    <a:pt x="2026" y="1719"/>
                    <a:pt x="2140" y="1367"/>
                  </a:cubicBezTo>
                  <a:close/>
                  <a:moveTo>
                    <a:pt x="204" y="186"/>
                  </a:moveTo>
                  <a:cubicBezTo>
                    <a:pt x="201" y="180"/>
                    <a:pt x="198" y="175"/>
                    <a:pt x="195" y="170"/>
                  </a:cubicBezTo>
                  <a:cubicBezTo>
                    <a:pt x="187" y="149"/>
                    <a:pt x="192" y="147"/>
                    <a:pt x="210" y="163"/>
                  </a:cubicBezTo>
                  <a:cubicBezTo>
                    <a:pt x="245" y="165"/>
                    <a:pt x="274" y="183"/>
                    <a:pt x="312" y="181"/>
                  </a:cubicBezTo>
                  <a:cubicBezTo>
                    <a:pt x="320" y="180"/>
                    <a:pt x="325" y="172"/>
                    <a:pt x="321" y="165"/>
                  </a:cubicBezTo>
                  <a:cubicBezTo>
                    <a:pt x="308" y="137"/>
                    <a:pt x="303" y="113"/>
                    <a:pt x="306" y="85"/>
                  </a:cubicBezTo>
                  <a:cubicBezTo>
                    <a:pt x="333" y="108"/>
                    <a:pt x="360" y="127"/>
                    <a:pt x="392" y="144"/>
                  </a:cubicBezTo>
                  <a:cubicBezTo>
                    <a:pt x="399" y="147"/>
                    <a:pt x="408" y="144"/>
                    <a:pt x="410" y="136"/>
                  </a:cubicBezTo>
                  <a:cubicBezTo>
                    <a:pt x="413" y="118"/>
                    <a:pt x="419" y="101"/>
                    <a:pt x="429" y="86"/>
                  </a:cubicBezTo>
                  <a:cubicBezTo>
                    <a:pt x="442" y="58"/>
                    <a:pt x="465" y="47"/>
                    <a:pt x="496" y="55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8" y="101"/>
                    <a:pt x="491" y="166"/>
                    <a:pt x="524" y="208"/>
                  </a:cubicBezTo>
                  <a:cubicBezTo>
                    <a:pt x="443" y="206"/>
                    <a:pt x="362" y="219"/>
                    <a:pt x="289" y="251"/>
                  </a:cubicBezTo>
                  <a:cubicBezTo>
                    <a:pt x="288" y="250"/>
                    <a:pt x="288" y="250"/>
                    <a:pt x="288" y="250"/>
                  </a:cubicBezTo>
                  <a:cubicBezTo>
                    <a:pt x="256" y="235"/>
                    <a:pt x="223" y="217"/>
                    <a:pt x="204" y="186"/>
                  </a:cubicBezTo>
                  <a:close/>
                  <a:moveTo>
                    <a:pt x="816" y="159"/>
                  </a:moveTo>
                  <a:cubicBezTo>
                    <a:pt x="827" y="187"/>
                    <a:pt x="808" y="187"/>
                    <a:pt x="784" y="217"/>
                  </a:cubicBezTo>
                  <a:cubicBezTo>
                    <a:pt x="779" y="225"/>
                    <a:pt x="781" y="233"/>
                    <a:pt x="789" y="236"/>
                  </a:cubicBezTo>
                  <a:cubicBezTo>
                    <a:pt x="827" y="252"/>
                    <a:pt x="869" y="270"/>
                    <a:pt x="903" y="295"/>
                  </a:cubicBezTo>
                  <a:cubicBezTo>
                    <a:pt x="956" y="333"/>
                    <a:pt x="930" y="307"/>
                    <a:pt x="902" y="323"/>
                  </a:cubicBezTo>
                  <a:cubicBezTo>
                    <a:pt x="880" y="336"/>
                    <a:pt x="862" y="331"/>
                    <a:pt x="851" y="356"/>
                  </a:cubicBezTo>
                  <a:cubicBezTo>
                    <a:pt x="849" y="359"/>
                    <a:pt x="848" y="365"/>
                    <a:pt x="851" y="368"/>
                  </a:cubicBezTo>
                  <a:cubicBezTo>
                    <a:pt x="867" y="390"/>
                    <a:pt x="882" y="399"/>
                    <a:pt x="909" y="411"/>
                  </a:cubicBezTo>
                  <a:cubicBezTo>
                    <a:pt x="904" y="409"/>
                    <a:pt x="946" y="428"/>
                    <a:pt x="942" y="424"/>
                  </a:cubicBezTo>
                  <a:cubicBezTo>
                    <a:pt x="966" y="425"/>
                    <a:pt x="964" y="434"/>
                    <a:pt x="938" y="448"/>
                  </a:cubicBezTo>
                  <a:cubicBezTo>
                    <a:pt x="928" y="465"/>
                    <a:pt x="913" y="473"/>
                    <a:pt x="894" y="471"/>
                  </a:cubicBezTo>
                  <a:cubicBezTo>
                    <a:pt x="887" y="472"/>
                    <a:pt x="884" y="481"/>
                    <a:pt x="888" y="486"/>
                  </a:cubicBezTo>
                  <a:cubicBezTo>
                    <a:pt x="921" y="541"/>
                    <a:pt x="963" y="575"/>
                    <a:pt x="1020" y="589"/>
                  </a:cubicBezTo>
                  <a:cubicBezTo>
                    <a:pt x="1008" y="595"/>
                    <a:pt x="995" y="601"/>
                    <a:pt x="983" y="607"/>
                  </a:cubicBezTo>
                  <a:cubicBezTo>
                    <a:pt x="976" y="608"/>
                    <a:pt x="972" y="618"/>
                    <a:pt x="976" y="624"/>
                  </a:cubicBezTo>
                  <a:cubicBezTo>
                    <a:pt x="989" y="643"/>
                    <a:pt x="1035" y="680"/>
                    <a:pt x="1040" y="696"/>
                  </a:cubicBezTo>
                  <a:cubicBezTo>
                    <a:pt x="1041" y="701"/>
                    <a:pt x="1043" y="704"/>
                    <a:pt x="1044" y="706"/>
                  </a:cubicBezTo>
                  <a:cubicBezTo>
                    <a:pt x="1032" y="709"/>
                    <a:pt x="1006" y="713"/>
                    <a:pt x="993" y="715"/>
                  </a:cubicBezTo>
                  <a:cubicBezTo>
                    <a:pt x="803" y="610"/>
                    <a:pt x="830" y="333"/>
                    <a:pt x="641" y="230"/>
                  </a:cubicBezTo>
                  <a:cubicBezTo>
                    <a:pt x="667" y="209"/>
                    <a:pt x="681" y="178"/>
                    <a:pt x="685" y="144"/>
                  </a:cubicBezTo>
                  <a:cubicBezTo>
                    <a:pt x="726" y="136"/>
                    <a:pt x="801" y="123"/>
                    <a:pt x="816" y="159"/>
                  </a:cubicBezTo>
                  <a:moveTo>
                    <a:pt x="1096" y="785"/>
                  </a:moveTo>
                  <a:cubicBezTo>
                    <a:pt x="981" y="934"/>
                    <a:pt x="1154" y="1145"/>
                    <a:pt x="1316" y="1156"/>
                  </a:cubicBezTo>
                  <a:cubicBezTo>
                    <a:pt x="1524" y="1170"/>
                    <a:pt x="1657" y="966"/>
                    <a:pt x="1593" y="779"/>
                  </a:cubicBezTo>
                  <a:cubicBezTo>
                    <a:pt x="1608" y="780"/>
                    <a:pt x="1623" y="781"/>
                    <a:pt x="1638" y="783"/>
                  </a:cubicBezTo>
                  <a:cubicBezTo>
                    <a:pt x="1719" y="1006"/>
                    <a:pt x="1564" y="1242"/>
                    <a:pt x="1315" y="1218"/>
                  </a:cubicBezTo>
                  <a:cubicBezTo>
                    <a:pt x="1065" y="1194"/>
                    <a:pt x="937" y="1003"/>
                    <a:pt x="1034" y="770"/>
                  </a:cubicBezTo>
                  <a:cubicBezTo>
                    <a:pt x="1054" y="777"/>
                    <a:pt x="1075" y="781"/>
                    <a:pt x="1096" y="785"/>
                  </a:cubicBezTo>
                  <a:close/>
                  <a:moveTo>
                    <a:pt x="1357" y="787"/>
                  </a:moveTo>
                  <a:cubicBezTo>
                    <a:pt x="1422" y="781"/>
                    <a:pt x="1490" y="775"/>
                    <a:pt x="1556" y="777"/>
                  </a:cubicBezTo>
                  <a:cubicBezTo>
                    <a:pt x="1615" y="934"/>
                    <a:pt x="1522" y="1118"/>
                    <a:pt x="1343" y="1124"/>
                  </a:cubicBezTo>
                  <a:cubicBezTo>
                    <a:pt x="1163" y="1129"/>
                    <a:pt x="1050" y="949"/>
                    <a:pt x="1111" y="788"/>
                  </a:cubicBezTo>
                  <a:cubicBezTo>
                    <a:pt x="1192" y="800"/>
                    <a:pt x="1278" y="795"/>
                    <a:pt x="1357" y="787"/>
                  </a:cubicBezTo>
                  <a:close/>
                  <a:moveTo>
                    <a:pt x="2346" y="1187"/>
                  </a:moveTo>
                  <a:cubicBezTo>
                    <a:pt x="2244" y="1166"/>
                    <a:pt x="2279" y="953"/>
                    <a:pt x="2238" y="877"/>
                  </a:cubicBezTo>
                  <a:cubicBezTo>
                    <a:pt x="2210" y="827"/>
                    <a:pt x="2166" y="786"/>
                    <a:pt x="2111" y="766"/>
                  </a:cubicBezTo>
                  <a:cubicBezTo>
                    <a:pt x="2045" y="742"/>
                    <a:pt x="1886" y="761"/>
                    <a:pt x="1870" y="844"/>
                  </a:cubicBezTo>
                  <a:cubicBezTo>
                    <a:pt x="1826" y="798"/>
                    <a:pt x="1770" y="763"/>
                    <a:pt x="1700" y="746"/>
                  </a:cubicBezTo>
                  <a:cubicBezTo>
                    <a:pt x="1481" y="691"/>
                    <a:pt x="1240" y="821"/>
                    <a:pt x="1028" y="732"/>
                  </a:cubicBezTo>
                  <a:cubicBezTo>
                    <a:pt x="1047" y="728"/>
                    <a:pt x="1065" y="725"/>
                    <a:pt x="1084" y="721"/>
                  </a:cubicBezTo>
                  <a:cubicBezTo>
                    <a:pt x="1095" y="719"/>
                    <a:pt x="1095" y="705"/>
                    <a:pt x="1087" y="700"/>
                  </a:cubicBezTo>
                  <a:cubicBezTo>
                    <a:pt x="1069" y="689"/>
                    <a:pt x="1011" y="655"/>
                    <a:pt x="1018" y="624"/>
                  </a:cubicBezTo>
                  <a:cubicBezTo>
                    <a:pt x="1014" y="640"/>
                    <a:pt x="1074" y="586"/>
                    <a:pt x="1067" y="592"/>
                  </a:cubicBezTo>
                  <a:cubicBezTo>
                    <a:pt x="1075" y="585"/>
                    <a:pt x="1068" y="572"/>
                    <a:pt x="1058" y="571"/>
                  </a:cubicBezTo>
                  <a:cubicBezTo>
                    <a:pt x="1043" y="570"/>
                    <a:pt x="897" y="532"/>
                    <a:pt x="921" y="490"/>
                  </a:cubicBezTo>
                  <a:cubicBezTo>
                    <a:pt x="923" y="485"/>
                    <a:pt x="942" y="487"/>
                    <a:pt x="948" y="481"/>
                  </a:cubicBezTo>
                  <a:cubicBezTo>
                    <a:pt x="970" y="461"/>
                    <a:pt x="987" y="454"/>
                    <a:pt x="1005" y="427"/>
                  </a:cubicBezTo>
                  <a:cubicBezTo>
                    <a:pt x="1009" y="421"/>
                    <a:pt x="1005" y="410"/>
                    <a:pt x="997" y="409"/>
                  </a:cubicBezTo>
                  <a:cubicBezTo>
                    <a:pt x="968" y="405"/>
                    <a:pt x="895" y="408"/>
                    <a:pt x="907" y="365"/>
                  </a:cubicBezTo>
                  <a:cubicBezTo>
                    <a:pt x="916" y="337"/>
                    <a:pt x="931" y="342"/>
                    <a:pt x="963" y="337"/>
                  </a:cubicBezTo>
                  <a:cubicBezTo>
                    <a:pt x="971" y="335"/>
                    <a:pt x="974" y="322"/>
                    <a:pt x="968" y="317"/>
                  </a:cubicBezTo>
                  <a:cubicBezTo>
                    <a:pt x="945" y="300"/>
                    <a:pt x="923" y="283"/>
                    <a:pt x="899" y="268"/>
                  </a:cubicBezTo>
                  <a:cubicBezTo>
                    <a:pt x="859" y="242"/>
                    <a:pt x="778" y="231"/>
                    <a:pt x="864" y="172"/>
                  </a:cubicBezTo>
                  <a:cubicBezTo>
                    <a:pt x="871" y="167"/>
                    <a:pt x="871" y="158"/>
                    <a:pt x="864" y="153"/>
                  </a:cubicBezTo>
                  <a:cubicBezTo>
                    <a:pt x="808" y="116"/>
                    <a:pt x="747" y="102"/>
                    <a:pt x="686" y="124"/>
                  </a:cubicBezTo>
                  <a:cubicBezTo>
                    <a:pt x="685" y="67"/>
                    <a:pt x="654" y="10"/>
                    <a:pt x="592" y="4"/>
                  </a:cubicBezTo>
                  <a:cubicBezTo>
                    <a:pt x="552" y="0"/>
                    <a:pt x="525" y="13"/>
                    <a:pt x="509" y="34"/>
                  </a:cubicBezTo>
                  <a:cubicBezTo>
                    <a:pt x="502" y="23"/>
                    <a:pt x="487" y="19"/>
                    <a:pt x="471" y="22"/>
                  </a:cubicBezTo>
                  <a:cubicBezTo>
                    <a:pt x="428" y="29"/>
                    <a:pt x="401" y="76"/>
                    <a:pt x="390" y="115"/>
                  </a:cubicBezTo>
                  <a:cubicBezTo>
                    <a:pt x="360" y="100"/>
                    <a:pt x="332" y="81"/>
                    <a:pt x="306" y="58"/>
                  </a:cubicBezTo>
                  <a:cubicBezTo>
                    <a:pt x="301" y="52"/>
                    <a:pt x="291" y="55"/>
                    <a:pt x="289" y="62"/>
                  </a:cubicBezTo>
                  <a:cubicBezTo>
                    <a:pt x="278" y="98"/>
                    <a:pt x="279" y="129"/>
                    <a:pt x="294" y="160"/>
                  </a:cubicBezTo>
                  <a:cubicBezTo>
                    <a:pt x="254" y="162"/>
                    <a:pt x="218" y="154"/>
                    <a:pt x="180" y="133"/>
                  </a:cubicBezTo>
                  <a:cubicBezTo>
                    <a:pt x="176" y="131"/>
                    <a:pt x="172" y="135"/>
                    <a:pt x="173" y="139"/>
                  </a:cubicBezTo>
                  <a:cubicBezTo>
                    <a:pt x="186" y="195"/>
                    <a:pt x="220" y="240"/>
                    <a:pt x="276" y="256"/>
                  </a:cubicBezTo>
                  <a:cubicBezTo>
                    <a:pt x="214" y="285"/>
                    <a:pt x="159" y="327"/>
                    <a:pt x="116" y="385"/>
                  </a:cubicBezTo>
                  <a:cubicBezTo>
                    <a:pt x="35" y="491"/>
                    <a:pt x="0" y="656"/>
                    <a:pt x="82" y="772"/>
                  </a:cubicBezTo>
                  <a:cubicBezTo>
                    <a:pt x="161" y="884"/>
                    <a:pt x="317" y="906"/>
                    <a:pt x="433" y="843"/>
                  </a:cubicBezTo>
                  <a:cubicBezTo>
                    <a:pt x="499" y="808"/>
                    <a:pt x="552" y="750"/>
                    <a:pt x="585" y="682"/>
                  </a:cubicBezTo>
                  <a:cubicBezTo>
                    <a:pt x="606" y="876"/>
                    <a:pt x="562" y="1058"/>
                    <a:pt x="558" y="1252"/>
                  </a:cubicBezTo>
                  <a:cubicBezTo>
                    <a:pt x="555" y="1399"/>
                    <a:pt x="596" y="1537"/>
                    <a:pt x="673" y="1660"/>
                  </a:cubicBezTo>
                  <a:cubicBezTo>
                    <a:pt x="573" y="1600"/>
                    <a:pt x="486" y="1519"/>
                    <a:pt x="417" y="1412"/>
                  </a:cubicBezTo>
                  <a:cubicBezTo>
                    <a:pt x="416" y="1411"/>
                    <a:pt x="415" y="1409"/>
                    <a:pt x="414" y="1408"/>
                  </a:cubicBezTo>
                  <a:cubicBezTo>
                    <a:pt x="411" y="1403"/>
                    <a:pt x="408" y="1398"/>
                    <a:pt x="405" y="1393"/>
                  </a:cubicBezTo>
                  <a:cubicBezTo>
                    <a:pt x="404" y="1392"/>
                    <a:pt x="404" y="1392"/>
                    <a:pt x="404" y="1392"/>
                  </a:cubicBezTo>
                  <a:cubicBezTo>
                    <a:pt x="400" y="1340"/>
                    <a:pt x="326" y="1323"/>
                    <a:pt x="289" y="1351"/>
                  </a:cubicBezTo>
                  <a:cubicBezTo>
                    <a:pt x="258" y="1374"/>
                    <a:pt x="249" y="1415"/>
                    <a:pt x="262" y="1447"/>
                  </a:cubicBezTo>
                  <a:cubicBezTo>
                    <a:pt x="261" y="1449"/>
                    <a:pt x="261" y="1452"/>
                    <a:pt x="262" y="1455"/>
                  </a:cubicBezTo>
                  <a:cubicBezTo>
                    <a:pt x="316" y="1641"/>
                    <a:pt x="488" y="1787"/>
                    <a:pt x="652" y="1879"/>
                  </a:cubicBezTo>
                  <a:cubicBezTo>
                    <a:pt x="823" y="1975"/>
                    <a:pt x="1018" y="2023"/>
                    <a:pt x="1214" y="2015"/>
                  </a:cubicBezTo>
                  <a:cubicBezTo>
                    <a:pt x="1440" y="2007"/>
                    <a:pt x="1656" y="1962"/>
                    <a:pt x="1848" y="1840"/>
                  </a:cubicBezTo>
                  <a:cubicBezTo>
                    <a:pt x="1999" y="1744"/>
                    <a:pt x="2179" y="1633"/>
                    <a:pt x="2243" y="1457"/>
                  </a:cubicBezTo>
                  <a:cubicBezTo>
                    <a:pt x="2244" y="1455"/>
                    <a:pt x="2244" y="1453"/>
                    <a:pt x="2244" y="1451"/>
                  </a:cubicBezTo>
                  <a:cubicBezTo>
                    <a:pt x="2275" y="1413"/>
                    <a:pt x="2268" y="1353"/>
                    <a:pt x="2219" y="1330"/>
                  </a:cubicBezTo>
                  <a:cubicBezTo>
                    <a:pt x="2181" y="1312"/>
                    <a:pt x="2143" y="1324"/>
                    <a:pt x="2120" y="1352"/>
                  </a:cubicBezTo>
                  <a:cubicBezTo>
                    <a:pt x="2119" y="1353"/>
                    <a:pt x="2117" y="1355"/>
                    <a:pt x="2116" y="1357"/>
                  </a:cubicBezTo>
                  <a:cubicBezTo>
                    <a:pt x="2064" y="1450"/>
                    <a:pt x="2000" y="1526"/>
                    <a:pt x="1927" y="1586"/>
                  </a:cubicBezTo>
                  <a:cubicBezTo>
                    <a:pt x="2007" y="1450"/>
                    <a:pt x="2008" y="1267"/>
                    <a:pt x="1988" y="1115"/>
                  </a:cubicBezTo>
                  <a:cubicBezTo>
                    <a:pt x="1978" y="1044"/>
                    <a:pt x="1957" y="977"/>
                    <a:pt x="1924" y="918"/>
                  </a:cubicBezTo>
                  <a:cubicBezTo>
                    <a:pt x="1987" y="951"/>
                    <a:pt x="1978" y="1042"/>
                    <a:pt x="2007" y="1100"/>
                  </a:cubicBezTo>
                  <a:cubicBezTo>
                    <a:pt x="2022" y="1132"/>
                    <a:pt x="2047" y="1160"/>
                    <a:pt x="2076" y="1181"/>
                  </a:cubicBezTo>
                  <a:cubicBezTo>
                    <a:pt x="2156" y="1240"/>
                    <a:pt x="2260" y="1241"/>
                    <a:pt x="2348" y="1203"/>
                  </a:cubicBezTo>
                  <a:cubicBezTo>
                    <a:pt x="2355" y="1200"/>
                    <a:pt x="2353" y="1189"/>
                    <a:pt x="2346" y="1187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2"/>
            <p:cNvSpPr/>
            <p:nvPr/>
          </p:nvSpPr>
          <p:spPr>
            <a:xfrm>
              <a:off x="4090988" y="4784725"/>
              <a:ext cx="63500" cy="53975"/>
            </a:xfrm>
            <a:custGeom>
              <a:rect b="b" l="l" r="r" t="t"/>
              <a:pathLst>
                <a:path extrusionOk="0" h="105" w="125">
                  <a:moveTo>
                    <a:pt x="119" y="48"/>
                  </a:moveTo>
                  <a:cubicBezTo>
                    <a:pt x="112" y="28"/>
                    <a:pt x="95" y="11"/>
                    <a:pt x="75" y="6"/>
                  </a:cubicBezTo>
                  <a:cubicBezTo>
                    <a:pt x="52" y="0"/>
                    <a:pt x="28" y="10"/>
                    <a:pt x="14" y="28"/>
                  </a:cubicBezTo>
                  <a:cubicBezTo>
                    <a:pt x="0" y="47"/>
                    <a:pt x="1" y="67"/>
                    <a:pt x="15" y="84"/>
                  </a:cubicBezTo>
                  <a:cubicBezTo>
                    <a:pt x="18" y="88"/>
                    <a:pt x="25" y="86"/>
                    <a:pt x="26" y="81"/>
                  </a:cubicBezTo>
                  <a:cubicBezTo>
                    <a:pt x="28" y="66"/>
                    <a:pt x="49" y="37"/>
                    <a:pt x="68" y="44"/>
                  </a:cubicBezTo>
                  <a:cubicBezTo>
                    <a:pt x="76" y="46"/>
                    <a:pt x="81" y="54"/>
                    <a:pt x="84" y="62"/>
                  </a:cubicBezTo>
                  <a:cubicBezTo>
                    <a:pt x="87" y="72"/>
                    <a:pt x="80" y="83"/>
                    <a:pt x="84" y="93"/>
                  </a:cubicBezTo>
                  <a:cubicBezTo>
                    <a:pt x="87" y="100"/>
                    <a:pt x="94" y="105"/>
                    <a:pt x="102" y="103"/>
                  </a:cubicBezTo>
                  <a:cubicBezTo>
                    <a:pt x="125" y="97"/>
                    <a:pt x="124" y="66"/>
                    <a:pt x="119" y="48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2"/>
            <p:cNvSpPr/>
            <p:nvPr/>
          </p:nvSpPr>
          <p:spPr>
            <a:xfrm>
              <a:off x="3960813" y="4940300"/>
              <a:ext cx="60325" cy="57150"/>
            </a:xfrm>
            <a:custGeom>
              <a:rect b="b" l="l" r="r" t="t"/>
              <a:pathLst>
                <a:path extrusionOk="0" h="111" w="116">
                  <a:moveTo>
                    <a:pt x="111" y="63"/>
                  </a:moveTo>
                  <a:cubicBezTo>
                    <a:pt x="105" y="46"/>
                    <a:pt x="90" y="33"/>
                    <a:pt x="76" y="22"/>
                  </a:cubicBezTo>
                  <a:cubicBezTo>
                    <a:pt x="64" y="13"/>
                    <a:pt x="49" y="0"/>
                    <a:pt x="33" y="6"/>
                  </a:cubicBezTo>
                  <a:cubicBezTo>
                    <a:pt x="32" y="7"/>
                    <a:pt x="32" y="7"/>
                    <a:pt x="31" y="8"/>
                  </a:cubicBezTo>
                  <a:cubicBezTo>
                    <a:pt x="29" y="7"/>
                    <a:pt x="27" y="7"/>
                    <a:pt x="25" y="9"/>
                  </a:cubicBezTo>
                  <a:cubicBezTo>
                    <a:pt x="0" y="40"/>
                    <a:pt x="26" y="73"/>
                    <a:pt x="52" y="93"/>
                  </a:cubicBezTo>
                  <a:cubicBezTo>
                    <a:pt x="65" y="103"/>
                    <a:pt x="84" y="111"/>
                    <a:pt x="99" y="102"/>
                  </a:cubicBezTo>
                  <a:cubicBezTo>
                    <a:pt x="113" y="94"/>
                    <a:pt x="116" y="77"/>
                    <a:pt x="111" y="6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1" name="Google Shape;1581;p12"/>
          <p:cNvGrpSpPr/>
          <p:nvPr/>
        </p:nvGrpSpPr>
        <p:grpSpPr>
          <a:xfrm>
            <a:off x="920751" y="5276851"/>
            <a:ext cx="1743075" cy="1206500"/>
            <a:chOff x="2955925" y="5264150"/>
            <a:chExt cx="1743075" cy="1206500"/>
          </a:xfrm>
        </p:grpSpPr>
        <p:sp>
          <p:nvSpPr>
            <p:cNvPr id="1582" name="Google Shape;1582;p12"/>
            <p:cNvSpPr/>
            <p:nvPr/>
          </p:nvSpPr>
          <p:spPr>
            <a:xfrm>
              <a:off x="2955925" y="5537200"/>
              <a:ext cx="1743075" cy="933450"/>
            </a:xfrm>
            <a:custGeom>
              <a:rect b="b" l="l" r="r" t="t"/>
              <a:pathLst>
                <a:path extrusionOk="0" h="1819" w="3399">
                  <a:moveTo>
                    <a:pt x="2470" y="1205"/>
                  </a:moveTo>
                  <a:cubicBezTo>
                    <a:pt x="2459" y="1194"/>
                    <a:pt x="2444" y="1200"/>
                    <a:pt x="2437" y="1210"/>
                  </a:cubicBezTo>
                  <a:cubicBezTo>
                    <a:pt x="2435" y="1210"/>
                    <a:pt x="2432" y="1212"/>
                    <a:pt x="2431" y="1215"/>
                  </a:cubicBezTo>
                  <a:cubicBezTo>
                    <a:pt x="2205" y="1643"/>
                    <a:pt x="1719" y="1776"/>
                    <a:pt x="1265" y="1749"/>
                  </a:cubicBezTo>
                  <a:cubicBezTo>
                    <a:pt x="889" y="1726"/>
                    <a:pt x="465" y="1594"/>
                    <a:pt x="253" y="1271"/>
                  </a:cubicBezTo>
                  <a:cubicBezTo>
                    <a:pt x="532" y="1443"/>
                    <a:pt x="903" y="1407"/>
                    <a:pt x="1154" y="1192"/>
                  </a:cubicBezTo>
                  <a:cubicBezTo>
                    <a:pt x="1158" y="1201"/>
                    <a:pt x="1160" y="1209"/>
                    <a:pt x="1161" y="1218"/>
                  </a:cubicBezTo>
                  <a:cubicBezTo>
                    <a:pt x="1163" y="1231"/>
                    <a:pt x="1161" y="1239"/>
                    <a:pt x="1171" y="1249"/>
                  </a:cubicBezTo>
                  <a:cubicBezTo>
                    <a:pt x="1177" y="1255"/>
                    <a:pt x="1186" y="1254"/>
                    <a:pt x="1192" y="1249"/>
                  </a:cubicBezTo>
                  <a:cubicBezTo>
                    <a:pt x="1215" y="1229"/>
                    <a:pt x="1194" y="1183"/>
                    <a:pt x="1181" y="1162"/>
                  </a:cubicBezTo>
                  <a:cubicBezTo>
                    <a:pt x="1164" y="1136"/>
                    <a:pt x="1137" y="1115"/>
                    <a:pt x="1106" y="1107"/>
                  </a:cubicBezTo>
                  <a:cubicBezTo>
                    <a:pt x="1092" y="1104"/>
                    <a:pt x="1081" y="1125"/>
                    <a:pt x="1095" y="1132"/>
                  </a:cubicBezTo>
                  <a:cubicBezTo>
                    <a:pt x="1111" y="1139"/>
                    <a:pt x="1124" y="1149"/>
                    <a:pt x="1135" y="1161"/>
                  </a:cubicBezTo>
                  <a:cubicBezTo>
                    <a:pt x="1133" y="1162"/>
                    <a:pt x="1132" y="1163"/>
                    <a:pt x="1130" y="1164"/>
                  </a:cubicBezTo>
                  <a:cubicBezTo>
                    <a:pt x="860" y="1382"/>
                    <a:pt x="516" y="1393"/>
                    <a:pt x="223" y="1222"/>
                  </a:cubicBezTo>
                  <a:cubicBezTo>
                    <a:pt x="200" y="1182"/>
                    <a:pt x="181" y="1138"/>
                    <a:pt x="165" y="1092"/>
                  </a:cubicBezTo>
                  <a:cubicBezTo>
                    <a:pt x="29" y="697"/>
                    <a:pt x="289" y="268"/>
                    <a:pt x="661" y="119"/>
                  </a:cubicBezTo>
                  <a:cubicBezTo>
                    <a:pt x="891" y="27"/>
                    <a:pt x="1137" y="50"/>
                    <a:pt x="1342" y="190"/>
                  </a:cubicBezTo>
                  <a:cubicBezTo>
                    <a:pt x="1533" y="321"/>
                    <a:pt x="1656" y="528"/>
                    <a:pt x="1730" y="744"/>
                  </a:cubicBezTo>
                  <a:cubicBezTo>
                    <a:pt x="1795" y="935"/>
                    <a:pt x="1818" y="1180"/>
                    <a:pt x="2009" y="1295"/>
                  </a:cubicBezTo>
                  <a:cubicBezTo>
                    <a:pt x="2141" y="1374"/>
                    <a:pt x="2341" y="1328"/>
                    <a:pt x="2370" y="1160"/>
                  </a:cubicBezTo>
                  <a:cubicBezTo>
                    <a:pt x="2371" y="1149"/>
                    <a:pt x="2365" y="1141"/>
                    <a:pt x="2357" y="1138"/>
                  </a:cubicBezTo>
                  <a:cubicBezTo>
                    <a:pt x="2356" y="1136"/>
                    <a:pt x="2354" y="1134"/>
                    <a:pt x="2351" y="1133"/>
                  </a:cubicBezTo>
                  <a:cubicBezTo>
                    <a:pt x="2237" y="1063"/>
                    <a:pt x="2156" y="960"/>
                    <a:pt x="2124" y="829"/>
                  </a:cubicBezTo>
                  <a:cubicBezTo>
                    <a:pt x="2104" y="745"/>
                    <a:pt x="2104" y="346"/>
                    <a:pt x="2254" y="402"/>
                  </a:cubicBezTo>
                  <a:cubicBezTo>
                    <a:pt x="2360" y="441"/>
                    <a:pt x="2448" y="599"/>
                    <a:pt x="2484" y="697"/>
                  </a:cubicBezTo>
                  <a:cubicBezTo>
                    <a:pt x="2527" y="816"/>
                    <a:pt x="2532" y="942"/>
                    <a:pt x="2498" y="1064"/>
                  </a:cubicBezTo>
                  <a:cubicBezTo>
                    <a:pt x="2493" y="1081"/>
                    <a:pt x="2512" y="1092"/>
                    <a:pt x="2526" y="1086"/>
                  </a:cubicBezTo>
                  <a:cubicBezTo>
                    <a:pt x="2815" y="959"/>
                    <a:pt x="3178" y="1067"/>
                    <a:pt x="3350" y="1331"/>
                  </a:cubicBezTo>
                  <a:cubicBezTo>
                    <a:pt x="3063" y="1466"/>
                    <a:pt x="2708" y="1418"/>
                    <a:pt x="2470" y="1205"/>
                  </a:cubicBezTo>
                  <a:close/>
                  <a:moveTo>
                    <a:pt x="3394" y="1329"/>
                  </a:moveTo>
                  <a:cubicBezTo>
                    <a:pt x="3217" y="1046"/>
                    <a:pt x="2855" y="923"/>
                    <a:pt x="2544" y="1038"/>
                  </a:cubicBezTo>
                  <a:cubicBezTo>
                    <a:pt x="2573" y="900"/>
                    <a:pt x="2556" y="757"/>
                    <a:pt x="2496" y="629"/>
                  </a:cubicBezTo>
                  <a:cubicBezTo>
                    <a:pt x="2463" y="558"/>
                    <a:pt x="2416" y="492"/>
                    <a:pt x="2358" y="438"/>
                  </a:cubicBezTo>
                  <a:cubicBezTo>
                    <a:pt x="2323" y="404"/>
                    <a:pt x="2249" y="330"/>
                    <a:pt x="2196" y="345"/>
                  </a:cubicBezTo>
                  <a:cubicBezTo>
                    <a:pt x="2141" y="361"/>
                    <a:pt x="2117" y="464"/>
                    <a:pt x="2102" y="509"/>
                  </a:cubicBezTo>
                  <a:cubicBezTo>
                    <a:pt x="2074" y="598"/>
                    <a:pt x="2063" y="693"/>
                    <a:pt x="2076" y="785"/>
                  </a:cubicBezTo>
                  <a:cubicBezTo>
                    <a:pt x="2096" y="940"/>
                    <a:pt x="2187" y="1089"/>
                    <a:pt x="2332" y="1156"/>
                  </a:cubicBezTo>
                  <a:cubicBezTo>
                    <a:pt x="2302" y="1293"/>
                    <a:pt x="2139" y="1326"/>
                    <a:pt x="2030" y="1260"/>
                  </a:cubicBezTo>
                  <a:cubicBezTo>
                    <a:pt x="1907" y="1186"/>
                    <a:pt x="1858" y="1043"/>
                    <a:pt x="1822" y="913"/>
                  </a:cubicBezTo>
                  <a:cubicBezTo>
                    <a:pt x="1762" y="699"/>
                    <a:pt x="1691" y="494"/>
                    <a:pt x="1545" y="321"/>
                  </a:cubicBezTo>
                  <a:cubicBezTo>
                    <a:pt x="1416" y="168"/>
                    <a:pt x="1235" y="53"/>
                    <a:pt x="1033" y="27"/>
                  </a:cubicBezTo>
                  <a:cubicBezTo>
                    <a:pt x="823" y="0"/>
                    <a:pt x="605" y="75"/>
                    <a:pt x="439" y="203"/>
                  </a:cubicBezTo>
                  <a:cubicBezTo>
                    <a:pt x="148" y="426"/>
                    <a:pt x="0" y="818"/>
                    <a:pt x="153" y="1165"/>
                  </a:cubicBezTo>
                  <a:cubicBezTo>
                    <a:pt x="160" y="1181"/>
                    <a:pt x="168" y="1197"/>
                    <a:pt x="176" y="1213"/>
                  </a:cubicBezTo>
                  <a:cubicBezTo>
                    <a:pt x="176" y="1215"/>
                    <a:pt x="177" y="1218"/>
                    <a:pt x="180" y="1219"/>
                  </a:cubicBezTo>
                  <a:cubicBezTo>
                    <a:pt x="180" y="1220"/>
                    <a:pt x="180" y="1220"/>
                    <a:pt x="180" y="1220"/>
                  </a:cubicBezTo>
                  <a:cubicBezTo>
                    <a:pt x="377" y="1590"/>
                    <a:pt x="806" y="1747"/>
                    <a:pt x="1205" y="1780"/>
                  </a:cubicBezTo>
                  <a:cubicBezTo>
                    <a:pt x="1668" y="1819"/>
                    <a:pt x="2234" y="1702"/>
                    <a:pt x="2443" y="1237"/>
                  </a:cubicBezTo>
                  <a:cubicBezTo>
                    <a:pt x="2700" y="1466"/>
                    <a:pt x="3081" y="1516"/>
                    <a:pt x="3387" y="1355"/>
                  </a:cubicBezTo>
                  <a:cubicBezTo>
                    <a:pt x="3396" y="1350"/>
                    <a:pt x="3399" y="1337"/>
                    <a:pt x="3394" y="1329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2"/>
            <p:cNvSpPr/>
            <p:nvPr/>
          </p:nvSpPr>
          <p:spPr>
            <a:xfrm>
              <a:off x="3095625" y="5853113"/>
              <a:ext cx="100013" cy="82550"/>
            </a:xfrm>
            <a:custGeom>
              <a:rect b="b" l="l" r="r" t="t"/>
              <a:pathLst>
                <a:path extrusionOk="0" h="158" w="196">
                  <a:moveTo>
                    <a:pt x="81" y="13"/>
                  </a:moveTo>
                  <a:cubicBezTo>
                    <a:pt x="22" y="25"/>
                    <a:pt x="0" y="109"/>
                    <a:pt x="46" y="148"/>
                  </a:cubicBezTo>
                  <a:cubicBezTo>
                    <a:pt x="59" y="158"/>
                    <a:pt x="75" y="142"/>
                    <a:pt x="64" y="130"/>
                  </a:cubicBezTo>
                  <a:cubicBezTo>
                    <a:pt x="44" y="107"/>
                    <a:pt x="55" y="59"/>
                    <a:pt x="86" y="51"/>
                  </a:cubicBezTo>
                  <a:cubicBezTo>
                    <a:pt x="121" y="42"/>
                    <a:pt x="147" y="91"/>
                    <a:pt x="130" y="118"/>
                  </a:cubicBezTo>
                  <a:cubicBezTo>
                    <a:pt x="117" y="139"/>
                    <a:pt x="150" y="157"/>
                    <a:pt x="163" y="137"/>
                  </a:cubicBezTo>
                  <a:cubicBezTo>
                    <a:pt x="196" y="83"/>
                    <a:pt x="146" y="0"/>
                    <a:pt x="81" y="1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2"/>
            <p:cNvSpPr/>
            <p:nvPr/>
          </p:nvSpPr>
          <p:spPr>
            <a:xfrm>
              <a:off x="3181350" y="5838825"/>
              <a:ext cx="101600" cy="90488"/>
            </a:xfrm>
            <a:custGeom>
              <a:rect b="b" l="l" r="r" t="t"/>
              <a:pathLst>
                <a:path extrusionOk="0" h="175" w="197">
                  <a:moveTo>
                    <a:pt x="193" y="96"/>
                  </a:moveTo>
                  <a:cubicBezTo>
                    <a:pt x="188" y="64"/>
                    <a:pt x="169" y="34"/>
                    <a:pt x="138" y="23"/>
                  </a:cubicBezTo>
                  <a:cubicBezTo>
                    <a:pt x="68" y="0"/>
                    <a:pt x="0" y="93"/>
                    <a:pt x="45" y="152"/>
                  </a:cubicBezTo>
                  <a:cubicBezTo>
                    <a:pt x="57" y="167"/>
                    <a:pt x="82" y="154"/>
                    <a:pt x="72" y="136"/>
                  </a:cubicBezTo>
                  <a:cubicBezTo>
                    <a:pt x="54" y="102"/>
                    <a:pt x="90" y="38"/>
                    <a:pt x="132" y="63"/>
                  </a:cubicBezTo>
                  <a:cubicBezTo>
                    <a:pt x="147" y="72"/>
                    <a:pt x="155" y="91"/>
                    <a:pt x="155" y="108"/>
                  </a:cubicBezTo>
                  <a:cubicBezTo>
                    <a:pt x="155" y="127"/>
                    <a:pt x="143" y="139"/>
                    <a:pt x="136" y="155"/>
                  </a:cubicBezTo>
                  <a:cubicBezTo>
                    <a:pt x="131" y="167"/>
                    <a:pt x="145" y="175"/>
                    <a:pt x="155" y="174"/>
                  </a:cubicBezTo>
                  <a:cubicBezTo>
                    <a:pt x="188" y="168"/>
                    <a:pt x="197" y="123"/>
                    <a:pt x="193" y="96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2"/>
            <p:cNvSpPr/>
            <p:nvPr/>
          </p:nvSpPr>
          <p:spPr>
            <a:xfrm>
              <a:off x="3321050" y="5395913"/>
              <a:ext cx="136525" cy="123825"/>
            </a:xfrm>
            <a:custGeom>
              <a:rect b="b" l="l" r="r" t="t"/>
              <a:pathLst>
                <a:path extrusionOk="0" h="243" w="266">
                  <a:moveTo>
                    <a:pt x="91" y="142"/>
                  </a:moveTo>
                  <a:cubicBezTo>
                    <a:pt x="50" y="132"/>
                    <a:pt x="26" y="87"/>
                    <a:pt x="71" y="61"/>
                  </a:cubicBezTo>
                  <a:cubicBezTo>
                    <a:pt x="103" y="43"/>
                    <a:pt x="137" y="57"/>
                    <a:pt x="164" y="78"/>
                  </a:cubicBezTo>
                  <a:cubicBezTo>
                    <a:pt x="196" y="104"/>
                    <a:pt x="219" y="140"/>
                    <a:pt x="234" y="179"/>
                  </a:cubicBezTo>
                  <a:cubicBezTo>
                    <a:pt x="199" y="148"/>
                    <a:pt x="134" y="154"/>
                    <a:pt x="91" y="142"/>
                  </a:cubicBezTo>
                  <a:close/>
                  <a:moveTo>
                    <a:pt x="185" y="51"/>
                  </a:moveTo>
                  <a:cubicBezTo>
                    <a:pt x="143" y="16"/>
                    <a:pt x="79" y="0"/>
                    <a:pt x="35" y="43"/>
                  </a:cubicBezTo>
                  <a:cubicBezTo>
                    <a:pt x="0" y="77"/>
                    <a:pt x="0" y="131"/>
                    <a:pt x="40" y="160"/>
                  </a:cubicBezTo>
                  <a:cubicBezTo>
                    <a:pt x="89" y="195"/>
                    <a:pt x="207" y="162"/>
                    <a:pt x="227" y="229"/>
                  </a:cubicBezTo>
                  <a:cubicBezTo>
                    <a:pt x="231" y="243"/>
                    <a:pt x="248" y="242"/>
                    <a:pt x="254" y="233"/>
                  </a:cubicBezTo>
                  <a:cubicBezTo>
                    <a:pt x="259" y="234"/>
                    <a:pt x="266" y="231"/>
                    <a:pt x="266" y="224"/>
                  </a:cubicBezTo>
                  <a:cubicBezTo>
                    <a:pt x="263" y="157"/>
                    <a:pt x="239" y="95"/>
                    <a:pt x="185" y="51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2"/>
            <p:cNvSpPr/>
            <p:nvPr/>
          </p:nvSpPr>
          <p:spPr>
            <a:xfrm>
              <a:off x="3444875" y="5264150"/>
              <a:ext cx="177800" cy="234950"/>
            </a:xfrm>
            <a:custGeom>
              <a:rect b="b" l="l" r="r" t="t"/>
              <a:pathLst>
                <a:path extrusionOk="0" h="460" w="346">
                  <a:moveTo>
                    <a:pt x="258" y="219"/>
                  </a:moveTo>
                  <a:cubicBezTo>
                    <a:pt x="180" y="289"/>
                    <a:pt x="81" y="304"/>
                    <a:pt x="73" y="421"/>
                  </a:cubicBezTo>
                  <a:cubicBezTo>
                    <a:pt x="51" y="351"/>
                    <a:pt x="49" y="268"/>
                    <a:pt x="69" y="199"/>
                  </a:cubicBezTo>
                  <a:cubicBezTo>
                    <a:pt x="82" y="151"/>
                    <a:pt x="108" y="104"/>
                    <a:pt x="154" y="81"/>
                  </a:cubicBezTo>
                  <a:cubicBezTo>
                    <a:pt x="254" y="33"/>
                    <a:pt x="342" y="143"/>
                    <a:pt x="258" y="219"/>
                  </a:cubicBezTo>
                  <a:close/>
                  <a:moveTo>
                    <a:pt x="227" y="36"/>
                  </a:moveTo>
                  <a:cubicBezTo>
                    <a:pt x="15" y="0"/>
                    <a:pt x="0" y="319"/>
                    <a:pt x="61" y="444"/>
                  </a:cubicBezTo>
                  <a:cubicBezTo>
                    <a:pt x="63" y="450"/>
                    <a:pt x="71" y="450"/>
                    <a:pt x="75" y="446"/>
                  </a:cubicBezTo>
                  <a:cubicBezTo>
                    <a:pt x="84" y="460"/>
                    <a:pt x="110" y="457"/>
                    <a:pt x="110" y="437"/>
                  </a:cubicBezTo>
                  <a:cubicBezTo>
                    <a:pt x="109" y="290"/>
                    <a:pt x="287" y="302"/>
                    <a:pt x="325" y="181"/>
                  </a:cubicBezTo>
                  <a:cubicBezTo>
                    <a:pt x="346" y="113"/>
                    <a:pt x="294" y="47"/>
                    <a:pt x="227" y="36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7" name="Google Shape;1587;p12"/>
          <p:cNvGrpSpPr/>
          <p:nvPr/>
        </p:nvGrpSpPr>
        <p:grpSpPr>
          <a:xfrm>
            <a:off x="6037221" y="3894607"/>
            <a:ext cx="544513" cy="911225"/>
            <a:chOff x="4695825" y="1936750"/>
            <a:chExt cx="544513" cy="911225"/>
          </a:xfrm>
        </p:grpSpPr>
        <p:sp>
          <p:nvSpPr>
            <p:cNvPr id="1588" name="Google Shape;1588;p12"/>
            <p:cNvSpPr/>
            <p:nvPr/>
          </p:nvSpPr>
          <p:spPr>
            <a:xfrm>
              <a:off x="4695825" y="1936750"/>
              <a:ext cx="544513" cy="911225"/>
            </a:xfrm>
            <a:custGeom>
              <a:rect b="b" l="l" r="r" t="t"/>
              <a:pathLst>
                <a:path extrusionOk="0" h="1778" w="1060">
                  <a:moveTo>
                    <a:pt x="468" y="1732"/>
                  </a:moveTo>
                  <a:cubicBezTo>
                    <a:pt x="229" y="1692"/>
                    <a:pt x="0" y="1387"/>
                    <a:pt x="196" y="1171"/>
                  </a:cubicBezTo>
                  <a:cubicBezTo>
                    <a:pt x="268" y="1090"/>
                    <a:pt x="375" y="1087"/>
                    <a:pt x="464" y="1038"/>
                  </a:cubicBezTo>
                  <a:cubicBezTo>
                    <a:pt x="501" y="1018"/>
                    <a:pt x="532" y="988"/>
                    <a:pt x="530" y="950"/>
                  </a:cubicBezTo>
                  <a:cubicBezTo>
                    <a:pt x="538" y="956"/>
                    <a:pt x="548" y="959"/>
                    <a:pt x="558" y="961"/>
                  </a:cubicBezTo>
                  <a:cubicBezTo>
                    <a:pt x="573" y="963"/>
                    <a:pt x="587" y="962"/>
                    <a:pt x="601" y="956"/>
                  </a:cubicBezTo>
                  <a:cubicBezTo>
                    <a:pt x="620" y="1024"/>
                    <a:pt x="679" y="1045"/>
                    <a:pt x="743" y="1061"/>
                  </a:cubicBezTo>
                  <a:cubicBezTo>
                    <a:pt x="864" y="1091"/>
                    <a:pt x="957" y="1172"/>
                    <a:pt x="983" y="1298"/>
                  </a:cubicBezTo>
                  <a:cubicBezTo>
                    <a:pt x="1043" y="1585"/>
                    <a:pt x="718" y="1773"/>
                    <a:pt x="468" y="1732"/>
                  </a:cubicBezTo>
                  <a:close/>
                  <a:moveTo>
                    <a:pt x="213" y="614"/>
                  </a:moveTo>
                  <a:cubicBezTo>
                    <a:pt x="225" y="619"/>
                    <a:pt x="239" y="623"/>
                    <a:pt x="254" y="624"/>
                  </a:cubicBezTo>
                  <a:cubicBezTo>
                    <a:pt x="367" y="630"/>
                    <a:pt x="438" y="483"/>
                    <a:pt x="550" y="599"/>
                  </a:cubicBezTo>
                  <a:cubicBezTo>
                    <a:pt x="587" y="638"/>
                    <a:pt x="615" y="683"/>
                    <a:pt x="677" y="666"/>
                  </a:cubicBezTo>
                  <a:cubicBezTo>
                    <a:pt x="705" y="658"/>
                    <a:pt x="726" y="635"/>
                    <a:pt x="748" y="617"/>
                  </a:cubicBezTo>
                  <a:cubicBezTo>
                    <a:pt x="806" y="566"/>
                    <a:pt x="898" y="526"/>
                    <a:pt x="938" y="628"/>
                  </a:cubicBezTo>
                  <a:cubicBezTo>
                    <a:pt x="866" y="769"/>
                    <a:pt x="710" y="855"/>
                    <a:pt x="540" y="821"/>
                  </a:cubicBezTo>
                  <a:cubicBezTo>
                    <a:pt x="530" y="819"/>
                    <a:pt x="522" y="823"/>
                    <a:pt x="518" y="830"/>
                  </a:cubicBezTo>
                  <a:cubicBezTo>
                    <a:pt x="390" y="807"/>
                    <a:pt x="271" y="727"/>
                    <a:pt x="213" y="614"/>
                  </a:cubicBezTo>
                  <a:close/>
                  <a:moveTo>
                    <a:pt x="176" y="452"/>
                  </a:moveTo>
                  <a:cubicBezTo>
                    <a:pt x="182" y="226"/>
                    <a:pt x="368" y="79"/>
                    <a:pt x="582" y="70"/>
                  </a:cubicBezTo>
                  <a:cubicBezTo>
                    <a:pt x="683" y="66"/>
                    <a:pt x="792" y="85"/>
                    <a:pt x="869" y="154"/>
                  </a:cubicBezTo>
                  <a:cubicBezTo>
                    <a:pt x="956" y="231"/>
                    <a:pt x="983" y="358"/>
                    <a:pt x="978" y="470"/>
                  </a:cubicBezTo>
                  <a:cubicBezTo>
                    <a:pt x="977" y="512"/>
                    <a:pt x="968" y="553"/>
                    <a:pt x="954" y="591"/>
                  </a:cubicBezTo>
                  <a:cubicBezTo>
                    <a:pt x="933" y="559"/>
                    <a:pt x="902" y="537"/>
                    <a:pt x="862" y="531"/>
                  </a:cubicBezTo>
                  <a:cubicBezTo>
                    <a:pt x="799" y="522"/>
                    <a:pt x="761" y="564"/>
                    <a:pt x="718" y="601"/>
                  </a:cubicBezTo>
                  <a:cubicBezTo>
                    <a:pt x="613" y="689"/>
                    <a:pt x="585" y="555"/>
                    <a:pt x="502" y="529"/>
                  </a:cubicBezTo>
                  <a:cubicBezTo>
                    <a:pt x="468" y="518"/>
                    <a:pt x="435" y="526"/>
                    <a:pt x="403" y="539"/>
                  </a:cubicBezTo>
                  <a:cubicBezTo>
                    <a:pt x="367" y="553"/>
                    <a:pt x="250" y="633"/>
                    <a:pt x="203" y="590"/>
                  </a:cubicBezTo>
                  <a:cubicBezTo>
                    <a:pt x="185" y="548"/>
                    <a:pt x="175" y="501"/>
                    <a:pt x="176" y="452"/>
                  </a:cubicBezTo>
                  <a:moveTo>
                    <a:pt x="517" y="860"/>
                  </a:moveTo>
                  <a:cubicBezTo>
                    <a:pt x="523" y="861"/>
                    <a:pt x="529" y="861"/>
                    <a:pt x="535" y="862"/>
                  </a:cubicBezTo>
                  <a:cubicBezTo>
                    <a:pt x="567" y="868"/>
                    <a:pt x="599" y="870"/>
                    <a:pt x="631" y="869"/>
                  </a:cubicBezTo>
                  <a:cubicBezTo>
                    <a:pt x="624" y="901"/>
                    <a:pt x="601" y="933"/>
                    <a:pt x="563" y="926"/>
                  </a:cubicBezTo>
                  <a:cubicBezTo>
                    <a:pt x="533" y="921"/>
                    <a:pt x="515" y="889"/>
                    <a:pt x="517" y="860"/>
                  </a:cubicBezTo>
                  <a:close/>
                  <a:moveTo>
                    <a:pt x="955" y="1149"/>
                  </a:moveTo>
                  <a:cubicBezTo>
                    <a:pt x="925" y="1109"/>
                    <a:pt x="886" y="1077"/>
                    <a:pt x="842" y="1054"/>
                  </a:cubicBezTo>
                  <a:cubicBezTo>
                    <a:pt x="775" y="1021"/>
                    <a:pt x="658" y="1030"/>
                    <a:pt x="635" y="941"/>
                  </a:cubicBezTo>
                  <a:cubicBezTo>
                    <a:pt x="635" y="939"/>
                    <a:pt x="634" y="938"/>
                    <a:pt x="633" y="936"/>
                  </a:cubicBezTo>
                  <a:cubicBezTo>
                    <a:pt x="652" y="919"/>
                    <a:pt x="663" y="893"/>
                    <a:pt x="659" y="867"/>
                  </a:cubicBezTo>
                  <a:cubicBezTo>
                    <a:pt x="659" y="867"/>
                    <a:pt x="659" y="867"/>
                    <a:pt x="659" y="867"/>
                  </a:cubicBezTo>
                  <a:cubicBezTo>
                    <a:pt x="787" y="853"/>
                    <a:pt x="907" y="780"/>
                    <a:pt x="971" y="664"/>
                  </a:cubicBezTo>
                  <a:cubicBezTo>
                    <a:pt x="1060" y="500"/>
                    <a:pt x="1038" y="240"/>
                    <a:pt x="890" y="116"/>
                  </a:cubicBezTo>
                  <a:cubicBezTo>
                    <a:pt x="752" y="2"/>
                    <a:pt x="514" y="0"/>
                    <a:pt x="360" y="82"/>
                  </a:cubicBezTo>
                  <a:cubicBezTo>
                    <a:pt x="211" y="161"/>
                    <a:pt x="118" y="335"/>
                    <a:pt x="138" y="502"/>
                  </a:cubicBezTo>
                  <a:cubicBezTo>
                    <a:pt x="159" y="682"/>
                    <a:pt x="311" y="834"/>
                    <a:pt x="488" y="858"/>
                  </a:cubicBezTo>
                  <a:cubicBezTo>
                    <a:pt x="483" y="883"/>
                    <a:pt x="490" y="909"/>
                    <a:pt x="505" y="929"/>
                  </a:cubicBezTo>
                  <a:cubicBezTo>
                    <a:pt x="522" y="1010"/>
                    <a:pt x="329" y="1045"/>
                    <a:pt x="280" y="1067"/>
                  </a:cubicBezTo>
                  <a:cubicBezTo>
                    <a:pt x="238" y="1086"/>
                    <a:pt x="199" y="1109"/>
                    <a:pt x="168" y="1143"/>
                  </a:cubicBezTo>
                  <a:cubicBezTo>
                    <a:pt x="103" y="1215"/>
                    <a:pt x="76" y="1317"/>
                    <a:pt x="91" y="1413"/>
                  </a:cubicBezTo>
                  <a:cubicBezTo>
                    <a:pt x="124" y="1628"/>
                    <a:pt x="333" y="1778"/>
                    <a:pt x="545" y="1776"/>
                  </a:cubicBezTo>
                  <a:cubicBezTo>
                    <a:pt x="768" y="1773"/>
                    <a:pt x="1002" y="1637"/>
                    <a:pt x="1028" y="1399"/>
                  </a:cubicBezTo>
                  <a:cubicBezTo>
                    <a:pt x="1037" y="1309"/>
                    <a:pt x="1011" y="1220"/>
                    <a:pt x="955" y="1149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2"/>
            <p:cNvSpPr/>
            <p:nvPr/>
          </p:nvSpPr>
          <p:spPr>
            <a:xfrm>
              <a:off x="4808538" y="2508250"/>
              <a:ext cx="349250" cy="284163"/>
            </a:xfrm>
            <a:custGeom>
              <a:rect b="b" l="l" r="r" t="t"/>
              <a:pathLst>
                <a:path extrusionOk="0" h="555" w="681">
                  <a:moveTo>
                    <a:pt x="308" y="507"/>
                  </a:moveTo>
                  <a:cubicBezTo>
                    <a:pt x="172" y="496"/>
                    <a:pt x="43" y="388"/>
                    <a:pt x="43" y="244"/>
                  </a:cubicBezTo>
                  <a:cubicBezTo>
                    <a:pt x="43" y="89"/>
                    <a:pt x="223" y="62"/>
                    <a:pt x="348" y="36"/>
                  </a:cubicBezTo>
                  <a:cubicBezTo>
                    <a:pt x="351" y="38"/>
                    <a:pt x="354" y="39"/>
                    <a:pt x="358" y="39"/>
                  </a:cubicBezTo>
                  <a:cubicBezTo>
                    <a:pt x="499" y="37"/>
                    <a:pt x="638" y="131"/>
                    <a:pt x="632" y="284"/>
                  </a:cubicBezTo>
                  <a:cubicBezTo>
                    <a:pt x="625" y="444"/>
                    <a:pt x="449" y="519"/>
                    <a:pt x="308" y="507"/>
                  </a:cubicBezTo>
                  <a:close/>
                  <a:moveTo>
                    <a:pt x="358" y="3"/>
                  </a:moveTo>
                  <a:cubicBezTo>
                    <a:pt x="353" y="3"/>
                    <a:pt x="350" y="5"/>
                    <a:pt x="347" y="8"/>
                  </a:cubicBezTo>
                  <a:cubicBezTo>
                    <a:pt x="206" y="1"/>
                    <a:pt x="14" y="80"/>
                    <a:pt x="7" y="232"/>
                  </a:cubicBezTo>
                  <a:cubicBezTo>
                    <a:pt x="0" y="401"/>
                    <a:pt x="148" y="532"/>
                    <a:pt x="308" y="543"/>
                  </a:cubicBezTo>
                  <a:cubicBezTo>
                    <a:pt x="465" y="555"/>
                    <a:pt x="654" y="470"/>
                    <a:pt x="667" y="295"/>
                  </a:cubicBezTo>
                  <a:cubicBezTo>
                    <a:pt x="681" y="118"/>
                    <a:pt x="523" y="0"/>
                    <a:pt x="358" y="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0" name="Google Shape;1590;p12"/>
          <p:cNvSpPr/>
          <p:nvPr/>
        </p:nvSpPr>
        <p:spPr>
          <a:xfrm>
            <a:off x="7054850" y="3529494"/>
            <a:ext cx="1042988" cy="1128713"/>
          </a:xfrm>
          <a:custGeom>
            <a:rect b="b" l="l" r="r" t="t"/>
            <a:pathLst>
              <a:path extrusionOk="0" h="2199" w="2033">
                <a:moveTo>
                  <a:pt x="1726" y="1053"/>
                </a:moveTo>
                <a:cubicBezTo>
                  <a:pt x="1619" y="1069"/>
                  <a:pt x="1506" y="1009"/>
                  <a:pt x="1416" y="958"/>
                </a:cubicBezTo>
                <a:cubicBezTo>
                  <a:pt x="1330" y="909"/>
                  <a:pt x="1252" y="850"/>
                  <a:pt x="1178" y="785"/>
                </a:cubicBezTo>
                <a:cubicBezTo>
                  <a:pt x="1185" y="777"/>
                  <a:pt x="1191" y="768"/>
                  <a:pt x="1196" y="759"/>
                </a:cubicBezTo>
                <a:cubicBezTo>
                  <a:pt x="1254" y="834"/>
                  <a:pt x="1343" y="885"/>
                  <a:pt x="1436" y="895"/>
                </a:cubicBezTo>
                <a:cubicBezTo>
                  <a:pt x="1450" y="897"/>
                  <a:pt x="1453" y="874"/>
                  <a:pt x="1440" y="871"/>
                </a:cubicBezTo>
                <a:cubicBezTo>
                  <a:pt x="1346" y="849"/>
                  <a:pt x="1271" y="807"/>
                  <a:pt x="1206" y="739"/>
                </a:cubicBezTo>
                <a:cubicBezTo>
                  <a:pt x="1214" y="719"/>
                  <a:pt x="1219" y="698"/>
                  <a:pt x="1221" y="677"/>
                </a:cubicBezTo>
                <a:cubicBezTo>
                  <a:pt x="1287" y="714"/>
                  <a:pt x="1359" y="736"/>
                  <a:pt x="1436" y="738"/>
                </a:cubicBezTo>
                <a:cubicBezTo>
                  <a:pt x="1449" y="738"/>
                  <a:pt x="1449" y="719"/>
                  <a:pt x="1436" y="718"/>
                </a:cubicBezTo>
                <a:cubicBezTo>
                  <a:pt x="1361" y="710"/>
                  <a:pt x="1288" y="690"/>
                  <a:pt x="1221" y="655"/>
                </a:cubicBezTo>
                <a:cubicBezTo>
                  <a:pt x="1221" y="651"/>
                  <a:pt x="1221" y="647"/>
                  <a:pt x="1221" y="643"/>
                </a:cubicBezTo>
                <a:cubicBezTo>
                  <a:pt x="1220" y="628"/>
                  <a:pt x="1217" y="612"/>
                  <a:pt x="1212" y="595"/>
                </a:cubicBezTo>
                <a:cubicBezTo>
                  <a:pt x="1222" y="596"/>
                  <a:pt x="1233" y="597"/>
                  <a:pt x="1245" y="597"/>
                </a:cubicBezTo>
                <a:cubicBezTo>
                  <a:pt x="1338" y="602"/>
                  <a:pt x="1432" y="602"/>
                  <a:pt x="1524" y="589"/>
                </a:cubicBezTo>
                <a:cubicBezTo>
                  <a:pt x="1671" y="568"/>
                  <a:pt x="1814" y="511"/>
                  <a:pt x="1908" y="393"/>
                </a:cubicBezTo>
                <a:cubicBezTo>
                  <a:pt x="1938" y="433"/>
                  <a:pt x="1959" y="482"/>
                  <a:pt x="1972" y="531"/>
                </a:cubicBezTo>
                <a:cubicBezTo>
                  <a:pt x="2025" y="730"/>
                  <a:pt x="1966" y="1016"/>
                  <a:pt x="1726" y="1053"/>
                </a:cubicBezTo>
                <a:close/>
                <a:moveTo>
                  <a:pt x="1416" y="1454"/>
                </a:moveTo>
                <a:cubicBezTo>
                  <a:pt x="1448" y="1670"/>
                  <a:pt x="1447" y="1949"/>
                  <a:pt x="1303" y="2128"/>
                </a:cubicBezTo>
                <a:cubicBezTo>
                  <a:pt x="1286" y="2006"/>
                  <a:pt x="1265" y="1885"/>
                  <a:pt x="1240" y="1764"/>
                </a:cubicBezTo>
                <a:cubicBezTo>
                  <a:pt x="1237" y="1750"/>
                  <a:pt x="1218" y="1747"/>
                  <a:pt x="1209" y="1756"/>
                </a:cubicBezTo>
                <a:cubicBezTo>
                  <a:pt x="1115" y="1844"/>
                  <a:pt x="1016" y="1924"/>
                  <a:pt x="912" y="1999"/>
                </a:cubicBezTo>
                <a:cubicBezTo>
                  <a:pt x="1097" y="1632"/>
                  <a:pt x="1144" y="1201"/>
                  <a:pt x="1025" y="805"/>
                </a:cubicBezTo>
                <a:cubicBezTo>
                  <a:pt x="1049" y="821"/>
                  <a:pt x="1081" y="828"/>
                  <a:pt x="1111" y="823"/>
                </a:cubicBezTo>
                <a:cubicBezTo>
                  <a:pt x="1122" y="821"/>
                  <a:pt x="1133" y="817"/>
                  <a:pt x="1142" y="812"/>
                </a:cubicBezTo>
                <a:cubicBezTo>
                  <a:pt x="1286" y="998"/>
                  <a:pt x="1382" y="1221"/>
                  <a:pt x="1416" y="1454"/>
                </a:cubicBezTo>
                <a:close/>
                <a:moveTo>
                  <a:pt x="979" y="727"/>
                </a:moveTo>
                <a:lnTo>
                  <a:pt x="915" y="748"/>
                </a:lnTo>
                <a:cubicBezTo>
                  <a:pt x="905" y="739"/>
                  <a:pt x="899" y="728"/>
                  <a:pt x="897" y="716"/>
                </a:cubicBezTo>
                <a:cubicBezTo>
                  <a:pt x="897" y="715"/>
                  <a:pt x="896" y="715"/>
                  <a:pt x="896" y="714"/>
                </a:cubicBezTo>
                <a:cubicBezTo>
                  <a:pt x="895" y="709"/>
                  <a:pt x="894" y="703"/>
                  <a:pt x="895" y="697"/>
                </a:cubicBezTo>
                <a:cubicBezTo>
                  <a:pt x="893" y="685"/>
                  <a:pt x="894" y="672"/>
                  <a:pt x="896" y="660"/>
                </a:cubicBezTo>
                <a:cubicBezTo>
                  <a:pt x="897" y="659"/>
                  <a:pt x="897" y="659"/>
                  <a:pt x="897" y="659"/>
                </a:cubicBezTo>
                <a:cubicBezTo>
                  <a:pt x="901" y="656"/>
                  <a:pt x="901" y="651"/>
                  <a:pt x="898" y="647"/>
                </a:cubicBezTo>
                <a:cubicBezTo>
                  <a:pt x="901" y="636"/>
                  <a:pt x="904" y="625"/>
                  <a:pt x="907" y="614"/>
                </a:cubicBezTo>
                <a:cubicBezTo>
                  <a:pt x="908" y="612"/>
                  <a:pt x="909" y="609"/>
                  <a:pt x="910" y="606"/>
                </a:cubicBezTo>
                <a:cubicBezTo>
                  <a:pt x="910" y="606"/>
                  <a:pt x="910" y="606"/>
                  <a:pt x="910" y="606"/>
                </a:cubicBezTo>
                <a:cubicBezTo>
                  <a:pt x="913" y="603"/>
                  <a:pt x="913" y="601"/>
                  <a:pt x="912" y="598"/>
                </a:cubicBezTo>
                <a:cubicBezTo>
                  <a:pt x="919" y="578"/>
                  <a:pt x="929" y="559"/>
                  <a:pt x="938" y="540"/>
                </a:cubicBezTo>
                <a:cubicBezTo>
                  <a:pt x="942" y="540"/>
                  <a:pt x="945" y="536"/>
                  <a:pt x="946" y="531"/>
                </a:cubicBezTo>
                <a:cubicBezTo>
                  <a:pt x="1012" y="502"/>
                  <a:pt x="1009" y="579"/>
                  <a:pt x="1059" y="580"/>
                </a:cubicBezTo>
                <a:cubicBezTo>
                  <a:pt x="1067" y="580"/>
                  <a:pt x="1072" y="574"/>
                  <a:pt x="1078" y="574"/>
                </a:cubicBezTo>
                <a:cubicBezTo>
                  <a:pt x="1120" y="572"/>
                  <a:pt x="1165" y="552"/>
                  <a:pt x="1180" y="605"/>
                </a:cubicBezTo>
                <a:cubicBezTo>
                  <a:pt x="1196" y="657"/>
                  <a:pt x="1190" y="731"/>
                  <a:pt x="1146" y="768"/>
                </a:cubicBezTo>
                <a:cubicBezTo>
                  <a:pt x="1101" y="807"/>
                  <a:pt x="1022" y="790"/>
                  <a:pt x="1013" y="727"/>
                </a:cubicBezTo>
                <a:cubicBezTo>
                  <a:pt x="1011" y="710"/>
                  <a:pt x="982" y="710"/>
                  <a:pt x="979" y="727"/>
                </a:cubicBezTo>
                <a:close/>
                <a:moveTo>
                  <a:pt x="838" y="1644"/>
                </a:moveTo>
                <a:cubicBezTo>
                  <a:pt x="774" y="1585"/>
                  <a:pt x="722" y="1516"/>
                  <a:pt x="683" y="1436"/>
                </a:cubicBezTo>
                <a:cubicBezTo>
                  <a:pt x="677" y="1422"/>
                  <a:pt x="659" y="1426"/>
                  <a:pt x="652" y="1436"/>
                </a:cubicBezTo>
                <a:cubicBezTo>
                  <a:pt x="605" y="1499"/>
                  <a:pt x="573" y="1567"/>
                  <a:pt x="556" y="1641"/>
                </a:cubicBezTo>
                <a:cubicBezTo>
                  <a:pt x="479" y="1381"/>
                  <a:pt x="532" y="1107"/>
                  <a:pt x="688" y="883"/>
                </a:cubicBezTo>
                <a:cubicBezTo>
                  <a:pt x="754" y="843"/>
                  <a:pt x="816" y="794"/>
                  <a:pt x="872" y="747"/>
                </a:cubicBezTo>
                <a:cubicBezTo>
                  <a:pt x="890" y="781"/>
                  <a:pt x="928" y="799"/>
                  <a:pt x="960" y="794"/>
                </a:cubicBezTo>
                <a:cubicBezTo>
                  <a:pt x="803" y="1043"/>
                  <a:pt x="768" y="1360"/>
                  <a:pt x="838" y="1644"/>
                </a:cubicBezTo>
                <a:close/>
                <a:moveTo>
                  <a:pt x="265" y="911"/>
                </a:moveTo>
                <a:cubicBezTo>
                  <a:pt x="90" y="832"/>
                  <a:pt x="35" y="614"/>
                  <a:pt x="46" y="439"/>
                </a:cubicBezTo>
                <a:cubicBezTo>
                  <a:pt x="56" y="288"/>
                  <a:pt x="141" y="137"/>
                  <a:pt x="265" y="87"/>
                </a:cubicBezTo>
                <a:cubicBezTo>
                  <a:pt x="266" y="88"/>
                  <a:pt x="266" y="89"/>
                  <a:pt x="267" y="90"/>
                </a:cubicBezTo>
                <a:cubicBezTo>
                  <a:pt x="349" y="216"/>
                  <a:pt x="456" y="323"/>
                  <a:pt x="580" y="408"/>
                </a:cubicBezTo>
                <a:cubicBezTo>
                  <a:pt x="664" y="464"/>
                  <a:pt x="806" y="563"/>
                  <a:pt x="914" y="525"/>
                </a:cubicBezTo>
                <a:cubicBezTo>
                  <a:pt x="892" y="545"/>
                  <a:pt x="876" y="578"/>
                  <a:pt x="867" y="614"/>
                </a:cubicBezTo>
                <a:cubicBezTo>
                  <a:pt x="808" y="645"/>
                  <a:pt x="740" y="647"/>
                  <a:pt x="677" y="618"/>
                </a:cubicBezTo>
                <a:cubicBezTo>
                  <a:pt x="665" y="612"/>
                  <a:pt x="655" y="629"/>
                  <a:pt x="667" y="635"/>
                </a:cubicBezTo>
                <a:cubicBezTo>
                  <a:pt x="728" y="671"/>
                  <a:pt x="801" y="671"/>
                  <a:pt x="862" y="640"/>
                </a:cubicBezTo>
                <a:cubicBezTo>
                  <a:pt x="861" y="647"/>
                  <a:pt x="860" y="653"/>
                  <a:pt x="860" y="660"/>
                </a:cubicBezTo>
                <a:cubicBezTo>
                  <a:pt x="809" y="688"/>
                  <a:pt x="757" y="701"/>
                  <a:pt x="700" y="714"/>
                </a:cubicBezTo>
                <a:cubicBezTo>
                  <a:pt x="688" y="717"/>
                  <a:pt x="692" y="733"/>
                  <a:pt x="702" y="734"/>
                </a:cubicBezTo>
                <a:cubicBezTo>
                  <a:pt x="757" y="739"/>
                  <a:pt x="812" y="718"/>
                  <a:pt x="859" y="688"/>
                </a:cubicBezTo>
                <a:cubicBezTo>
                  <a:pt x="859" y="695"/>
                  <a:pt x="860" y="703"/>
                  <a:pt x="861" y="710"/>
                </a:cubicBezTo>
                <a:cubicBezTo>
                  <a:pt x="697" y="841"/>
                  <a:pt x="485" y="1009"/>
                  <a:pt x="265" y="911"/>
                </a:cubicBezTo>
                <a:close/>
                <a:moveTo>
                  <a:pt x="506" y="119"/>
                </a:moveTo>
                <a:cubicBezTo>
                  <a:pt x="661" y="215"/>
                  <a:pt x="756" y="386"/>
                  <a:pt x="893" y="506"/>
                </a:cubicBezTo>
                <a:cubicBezTo>
                  <a:pt x="786" y="519"/>
                  <a:pt x="643" y="412"/>
                  <a:pt x="565" y="355"/>
                </a:cubicBezTo>
                <a:cubicBezTo>
                  <a:pt x="460" y="277"/>
                  <a:pt x="373" y="183"/>
                  <a:pt x="297" y="77"/>
                </a:cubicBezTo>
                <a:cubicBezTo>
                  <a:pt x="360" y="62"/>
                  <a:pt x="431" y="72"/>
                  <a:pt x="506" y="119"/>
                </a:cubicBezTo>
                <a:close/>
                <a:moveTo>
                  <a:pt x="1265" y="537"/>
                </a:moveTo>
                <a:cubicBezTo>
                  <a:pt x="1338" y="487"/>
                  <a:pt x="1395" y="416"/>
                  <a:pt x="1471" y="367"/>
                </a:cubicBezTo>
                <a:cubicBezTo>
                  <a:pt x="1559" y="310"/>
                  <a:pt x="1668" y="271"/>
                  <a:pt x="1773" y="299"/>
                </a:cubicBezTo>
                <a:cubicBezTo>
                  <a:pt x="1818" y="311"/>
                  <a:pt x="1855" y="335"/>
                  <a:pt x="1885" y="366"/>
                </a:cubicBezTo>
                <a:cubicBezTo>
                  <a:pt x="1885" y="366"/>
                  <a:pt x="1884" y="366"/>
                  <a:pt x="1884" y="367"/>
                </a:cubicBezTo>
                <a:cubicBezTo>
                  <a:pt x="1803" y="460"/>
                  <a:pt x="1697" y="516"/>
                  <a:pt x="1578" y="542"/>
                </a:cubicBezTo>
                <a:cubicBezTo>
                  <a:pt x="1509" y="558"/>
                  <a:pt x="1439" y="562"/>
                  <a:pt x="1368" y="564"/>
                </a:cubicBezTo>
                <a:cubicBezTo>
                  <a:pt x="1339" y="565"/>
                  <a:pt x="1238" y="579"/>
                  <a:pt x="1198" y="562"/>
                </a:cubicBezTo>
                <a:cubicBezTo>
                  <a:pt x="1198" y="562"/>
                  <a:pt x="1198" y="561"/>
                  <a:pt x="1198" y="561"/>
                </a:cubicBezTo>
                <a:cubicBezTo>
                  <a:pt x="1220" y="562"/>
                  <a:pt x="1242" y="553"/>
                  <a:pt x="1265" y="537"/>
                </a:cubicBezTo>
                <a:close/>
                <a:moveTo>
                  <a:pt x="1759" y="255"/>
                </a:moveTo>
                <a:cubicBezTo>
                  <a:pt x="1670" y="239"/>
                  <a:pt x="1577" y="263"/>
                  <a:pt x="1498" y="305"/>
                </a:cubicBezTo>
                <a:cubicBezTo>
                  <a:pt x="1448" y="331"/>
                  <a:pt x="1403" y="366"/>
                  <a:pt x="1360" y="402"/>
                </a:cubicBezTo>
                <a:cubicBezTo>
                  <a:pt x="1325" y="431"/>
                  <a:pt x="1225" y="554"/>
                  <a:pt x="1177" y="516"/>
                </a:cubicBezTo>
                <a:cubicBezTo>
                  <a:pt x="1168" y="509"/>
                  <a:pt x="1158" y="511"/>
                  <a:pt x="1151" y="516"/>
                </a:cubicBezTo>
                <a:cubicBezTo>
                  <a:pt x="1137" y="510"/>
                  <a:pt x="1121" y="509"/>
                  <a:pt x="1102" y="515"/>
                </a:cubicBezTo>
                <a:cubicBezTo>
                  <a:pt x="1084" y="521"/>
                  <a:pt x="1079" y="532"/>
                  <a:pt x="1059" y="529"/>
                </a:cubicBezTo>
                <a:cubicBezTo>
                  <a:pt x="1040" y="527"/>
                  <a:pt x="1033" y="511"/>
                  <a:pt x="1016" y="501"/>
                </a:cubicBezTo>
                <a:cubicBezTo>
                  <a:pt x="988" y="486"/>
                  <a:pt x="958" y="488"/>
                  <a:pt x="931" y="501"/>
                </a:cubicBezTo>
                <a:cubicBezTo>
                  <a:pt x="929" y="500"/>
                  <a:pt x="927" y="499"/>
                  <a:pt x="924" y="499"/>
                </a:cubicBezTo>
                <a:cubicBezTo>
                  <a:pt x="839" y="395"/>
                  <a:pt x="744" y="294"/>
                  <a:pt x="652" y="197"/>
                </a:cubicBezTo>
                <a:cubicBezTo>
                  <a:pt x="581" y="121"/>
                  <a:pt x="495" y="52"/>
                  <a:pt x="389" y="36"/>
                </a:cubicBezTo>
                <a:cubicBezTo>
                  <a:pt x="149" y="0"/>
                  <a:pt x="17" y="247"/>
                  <a:pt x="8" y="452"/>
                </a:cubicBezTo>
                <a:cubicBezTo>
                  <a:pt x="0" y="638"/>
                  <a:pt x="65" y="862"/>
                  <a:pt x="248" y="945"/>
                </a:cubicBezTo>
                <a:cubicBezTo>
                  <a:pt x="377" y="1003"/>
                  <a:pt x="507" y="977"/>
                  <a:pt x="626" y="917"/>
                </a:cubicBezTo>
                <a:cubicBezTo>
                  <a:pt x="470" y="1150"/>
                  <a:pt x="443" y="1454"/>
                  <a:pt x="545" y="1716"/>
                </a:cubicBezTo>
                <a:cubicBezTo>
                  <a:pt x="552" y="1735"/>
                  <a:pt x="576" y="1731"/>
                  <a:pt x="579" y="1711"/>
                </a:cubicBezTo>
                <a:cubicBezTo>
                  <a:pt x="589" y="1626"/>
                  <a:pt x="618" y="1549"/>
                  <a:pt x="665" y="1480"/>
                </a:cubicBezTo>
                <a:cubicBezTo>
                  <a:pt x="713" y="1571"/>
                  <a:pt x="778" y="1647"/>
                  <a:pt x="861" y="1711"/>
                </a:cubicBezTo>
                <a:cubicBezTo>
                  <a:pt x="874" y="1721"/>
                  <a:pt x="892" y="1704"/>
                  <a:pt x="888" y="1691"/>
                </a:cubicBezTo>
                <a:cubicBezTo>
                  <a:pt x="796" y="1377"/>
                  <a:pt x="848" y="1063"/>
                  <a:pt x="996" y="778"/>
                </a:cubicBezTo>
                <a:cubicBezTo>
                  <a:pt x="996" y="778"/>
                  <a:pt x="997" y="779"/>
                  <a:pt x="997" y="779"/>
                </a:cubicBezTo>
                <a:cubicBezTo>
                  <a:pt x="995" y="781"/>
                  <a:pt x="994" y="785"/>
                  <a:pt x="995" y="788"/>
                </a:cubicBezTo>
                <a:cubicBezTo>
                  <a:pt x="1107" y="1214"/>
                  <a:pt x="1059" y="1665"/>
                  <a:pt x="842" y="2050"/>
                </a:cubicBezTo>
                <a:cubicBezTo>
                  <a:pt x="834" y="2065"/>
                  <a:pt x="852" y="2086"/>
                  <a:pt x="868" y="2075"/>
                </a:cubicBezTo>
                <a:cubicBezTo>
                  <a:pt x="988" y="1993"/>
                  <a:pt x="1102" y="1902"/>
                  <a:pt x="1210" y="1804"/>
                </a:cubicBezTo>
                <a:cubicBezTo>
                  <a:pt x="1235" y="1926"/>
                  <a:pt x="1255" y="2049"/>
                  <a:pt x="1270" y="2173"/>
                </a:cubicBezTo>
                <a:cubicBezTo>
                  <a:pt x="1272" y="2188"/>
                  <a:pt x="1290" y="2199"/>
                  <a:pt x="1303" y="2186"/>
                </a:cubicBezTo>
                <a:cubicBezTo>
                  <a:pt x="1477" y="2006"/>
                  <a:pt x="1489" y="1710"/>
                  <a:pt x="1458" y="1475"/>
                </a:cubicBezTo>
                <a:cubicBezTo>
                  <a:pt x="1428" y="1251"/>
                  <a:pt x="1345" y="1041"/>
                  <a:pt x="1216" y="858"/>
                </a:cubicBezTo>
                <a:cubicBezTo>
                  <a:pt x="1278" y="915"/>
                  <a:pt x="1346" y="963"/>
                  <a:pt x="1421" y="1004"/>
                </a:cubicBezTo>
                <a:cubicBezTo>
                  <a:pt x="1512" y="1053"/>
                  <a:pt x="1621" y="1107"/>
                  <a:pt x="1729" y="1092"/>
                </a:cubicBezTo>
                <a:cubicBezTo>
                  <a:pt x="1924" y="1066"/>
                  <a:pt x="2030" y="869"/>
                  <a:pt x="2032" y="688"/>
                </a:cubicBezTo>
                <a:cubicBezTo>
                  <a:pt x="2033" y="508"/>
                  <a:pt x="1958" y="290"/>
                  <a:pt x="1759" y="255"/>
                </a:cubicBezTo>
              </a:path>
            </a:pathLst>
          </a:custGeom>
          <a:solidFill>
            <a:srgbClr val="F5A5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12"/>
          <p:cNvSpPr/>
          <p:nvPr/>
        </p:nvSpPr>
        <p:spPr>
          <a:xfrm>
            <a:off x="6521450" y="5100638"/>
            <a:ext cx="1476375" cy="1382713"/>
          </a:xfrm>
          <a:custGeom>
            <a:rect b="b" l="l" r="r" t="t"/>
            <a:pathLst>
              <a:path extrusionOk="0" h="2695" w="2878">
                <a:moveTo>
                  <a:pt x="2795" y="317"/>
                </a:moveTo>
                <a:cubicBezTo>
                  <a:pt x="2759" y="342"/>
                  <a:pt x="2705" y="328"/>
                  <a:pt x="2665" y="312"/>
                </a:cubicBezTo>
                <a:cubicBezTo>
                  <a:pt x="2670" y="305"/>
                  <a:pt x="2666" y="294"/>
                  <a:pt x="2658" y="291"/>
                </a:cubicBezTo>
                <a:cubicBezTo>
                  <a:pt x="2652" y="289"/>
                  <a:pt x="2646" y="287"/>
                  <a:pt x="2641" y="286"/>
                </a:cubicBezTo>
                <a:cubicBezTo>
                  <a:pt x="2643" y="246"/>
                  <a:pt x="2659" y="207"/>
                  <a:pt x="2696" y="187"/>
                </a:cubicBezTo>
                <a:cubicBezTo>
                  <a:pt x="2734" y="167"/>
                  <a:pt x="2791" y="176"/>
                  <a:pt x="2815" y="214"/>
                </a:cubicBezTo>
                <a:cubicBezTo>
                  <a:pt x="2836" y="247"/>
                  <a:pt x="2828" y="296"/>
                  <a:pt x="2795" y="317"/>
                </a:cubicBezTo>
                <a:close/>
                <a:moveTo>
                  <a:pt x="2366" y="1045"/>
                </a:moveTo>
                <a:cubicBezTo>
                  <a:pt x="2366" y="1044"/>
                  <a:pt x="2366" y="1043"/>
                  <a:pt x="2365" y="1043"/>
                </a:cubicBezTo>
                <a:cubicBezTo>
                  <a:pt x="2359" y="1032"/>
                  <a:pt x="2348" y="1022"/>
                  <a:pt x="2335" y="1014"/>
                </a:cubicBezTo>
                <a:cubicBezTo>
                  <a:pt x="2339" y="1013"/>
                  <a:pt x="2342" y="1011"/>
                  <a:pt x="2343" y="1006"/>
                </a:cubicBezTo>
                <a:cubicBezTo>
                  <a:pt x="2397" y="757"/>
                  <a:pt x="2494" y="533"/>
                  <a:pt x="2666" y="342"/>
                </a:cubicBezTo>
                <a:cubicBezTo>
                  <a:pt x="2687" y="353"/>
                  <a:pt x="2708" y="362"/>
                  <a:pt x="2731" y="366"/>
                </a:cubicBezTo>
                <a:cubicBezTo>
                  <a:pt x="2547" y="540"/>
                  <a:pt x="2406" y="793"/>
                  <a:pt x="2366" y="1045"/>
                </a:cubicBezTo>
                <a:close/>
                <a:moveTo>
                  <a:pt x="2324" y="1170"/>
                </a:moveTo>
                <a:cubicBezTo>
                  <a:pt x="2319" y="1169"/>
                  <a:pt x="2314" y="1169"/>
                  <a:pt x="2309" y="1171"/>
                </a:cubicBezTo>
                <a:cubicBezTo>
                  <a:pt x="2149" y="1239"/>
                  <a:pt x="1976" y="1240"/>
                  <a:pt x="1805" y="1232"/>
                </a:cubicBezTo>
                <a:cubicBezTo>
                  <a:pt x="1632" y="1224"/>
                  <a:pt x="1459" y="1214"/>
                  <a:pt x="1286" y="1202"/>
                </a:cubicBezTo>
                <a:cubicBezTo>
                  <a:pt x="944" y="1177"/>
                  <a:pt x="611" y="1124"/>
                  <a:pt x="275" y="1055"/>
                </a:cubicBezTo>
                <a:cubicBezTo>
                  <a:pt x="276" y="1050"/>
                  <a:pt x="274" y="1044"/>
                  <a:pt x="268" y="1043"/>
                </a:cubicBezTo>
                <a:cubicBezTo>
                  <a:pt x="236" y="1038"/>
                  <a:pt x="206" y="1006"/>
                  <a:pt x="208" y="973"/>
                </a:cubicBezTo>
                <a:cubicBezTo>
                  <a:pt x="210" y="937"/>
                  <a:pt x="241" y="932"/>
                  <a:pt x="261" y="911"/>
                </a:cubicBezTo>
                <a:cubicBezTo>
                  <a:pt x="591" y="903"/>
                  <a:pt x="924" y="973"/>
                  <a:pt x="1249" y="1014"/>
                </a:cubicBezTo>
                <a:cubicBezTo>
                  <a:pt x="1590" y="1058"/>
                  <a:pt x="1933" y="1089"/>
                  <a:pt x="2277" y="1059"/>
                </a:cubicBezTo>
                <a:cubicBezTo>
                  <a:pt x="2283" y="1059"/>
                  <a:pt x="2287" y="1056"/>
                  <a:pt x="2291" y="1052"/>
                </a:cubicBezTo>
                <a:cubicBezTo>
                  <a:pt x="2292" y="1052"/>
                  <a:pt x="2294" y="1052"/>
                  <a:pt x="2295" y="1051"/>
                </a:cubicBezTo>
                <a:cubicBezTo>
                  <a:pt x="2318" y="1040"/>
                  <a:pt x="2331" y="1075"/>
                  <a:pt x="2333" y="1092"/>
                </a:cubicBezTo>
                <a:cubicBezTo>
                  <a:pt x="2338" y="1117"/>
                  <a:pt x="2334" y="1146"/>
                  <a:pt x="2324" y="1170"/>
                </a:cubicBezTo>
                <a:close/>
                <a:moveTo>
                  <a:pt x="1937" y="1767"/>
                </a:moveTo>
                <a:cubicBezTo>
                  <a:pt x="1723" y="1872"/>
                  <a:pt x="1462" y="1888"/>
                  <a:pt x="1228" y="1868"/>
                </a:cubicBezTo>
                <a:cubicBezTo>
                  <a:pt x="988" y="1848"/>
                  <a:pt x="745" y="1772"/>
                  <a:pt x="558" y="1615"/>
                </a:cubicBezTo>
                <a:cubicBezTo>
                  <a:pt x="476" y="1545"/>
                  <a:pt x="405" y="1462"/>
                  <a:pt x="352" y="1368"/>
                </a:cubicBezTo>
                <a:cubicBezTo>
                  <a:pt x="300" y="1276"/>
                  <a:pt x="275" y="1180"/>
                  <a:pt x="250" y="1080"/>
                </a:cubicBezTo>
                <a:cubicBezTo>
                  <a:pt x="591" y="1189"/>
                  <a:pt x="963" y="1220"/>
                  <a:pt x="1318" y="1245"/>
                </a:cubicBezTo>
                <a:cubicBezTo>
                  <a:pt x="1500" y="1258"/>
                  <a:pt x="1682" y="1271"/>
                  <a:pt x="1863" y="1277"/>
                </a:cubicBezTo>
                <a:cubicBezTo>
                  <a:pt x="2016" y="1281"/>
                  <a:pt x="2165" y="1272"/>
                  <a:pt x="2308" y="1216"/>
                </a:cubicBezTo>
                <a:cubicBezTo>
                  <a:pt x="2288" y="1453"/>
                  <a:pt x="2151" y="1661"/>
                  <a:pt x="1937" y="1767"/>
                </a:cubicBezTo>
                <a:close/>
                <a:moveTo>
                  <a:pt x="1948" y="1891"/>
                </a:moveTo>
                <a:cubicBezTo>
                  <a:pt x="1919" y="1981"/>
                  <a:pt x="1889" y="2071"/>
                  <a:pt x="1859" y="2161"/>
                </a:cubicBezTo>
                <a:cubicBezTo>
                  <a:pt x="1821" y="2076"/>
                  <a:pt x="1783" y="1991"/>
                  <a:pt x="1742" y="1908"/>
                </a:cubicBezTo>
                <a:cubicBezTo>
                  <a:pt x="1746" y="1906"/>
                  <a:pt x="1750" y="1903"/>
                  <a:pt x="1754" y="1901"/>
                </a:cubicBezTo>
                <a:cubicBezTo>
                  <a:pt x="1759" y="1906"/>
                  <a:pt x="1765" y="1908"/>
                  <a:pt x="1772" y="1907"/>
                </a:cubicBezTo>
                <a:cubicBezTo>
                  <a:pt x="1834" y="1896"/>
                  <a:pt x="1893" y="1885"/>
                  <a:pt x="1948" y="1891"/>
                </a:cubicBezTo>
                <a:close/>
                <a:moveTo>
                  <a:pt x="2126" y="2022"/>
                </a:moveTo>
                <a:cubicBezTo>
                  <a:pt x="2048" y="2078"/>
                  <a:pt x="1970" y="2134"/>
                  <a:pt x="1892" y="2190"/>
                </a:cubicBezTo>
                <a:cubicBezTo>
                  <a:pt x="1925" y="2093"/>
                  <a:pt x="1956" y="1996"/>
                  <a:pt x="1987" y="1899"/>
                </a:cubicBezTo>
                <a:cubicBezTo>
                  <a:pt x="2021" y="1910"/>
                  <a:pt x="2054" y="1929"/>
                  <a:pt x="2084" y="1962"/>
                </a:cubicBezTo>
                <a:cubicBezTo>
                  <a:pt x="2101" y="1980"/>
                  <a:pt x="2114" y="2001"/>
                  <a:pt x="2126" y="2022"/>
                </a:cubicBezTo>
                <a:close/>
                <a:moveTo>
                  <a:pt x="2174" y="2265"/>
                </a:moveTo>
                <a:cubicBezTo>
                  <a:pt x="2173" y="2274"/>
                  <a:pt x="2173" y="2282"/>
                  <a:pt x="2172" y="2291"/>
                </a:cubicBezTo>
                <a:cubicBezTo>
                  <a:pt x="2171" y="2291"/>
                  <a:pt x="2170" y="2290"/>
                  <a:pt x="2169" y="2290"/>
                </a:cubicBezTo>
                <a:cubicBezTo>
                  <a:pt x="2083" y="2272"/>
                  <a:pt x="1998" y="2251"/>
                  <a:pt x="1912" y="2231"/>
                </a:cubicBezTo>
                <a:cubicBezTo>
                  <a:pt x="1991" y="2174"/>
                  <a:pt x="2068" y="2116"/>
                  <a:pt x="2141" y="2055"/>
                </a:cubicBezTo>
                <a:cubicBezTo>
                  <a:pt x="2168" y="2121"/>
                  <a:pt x="2176" y="2197"/>
                  <a:pt x="2174" y="2265"/>
                </a:cubicBezTo>
                <a:close/>
                <a:moveTo>
                  <a:pt x="2014" y="2539"/>
                </a:moveTo>
                <a:cubicBezTo>
                  <a:pt x="1980" y="2448"/>
                  <a:pt x="1943" y="2358"/>
                  <a:pt x="1905" y="2268"/>
                </a:cubicBezTo>
                <a:cubicBezTo>
                  <a:pt x="1990" y="2288"/>
                  <a:pt x="2075" y="2306"/>
                  <a:pt x="2160" y="2324"/>
                </a:cubicBezTo>
                <a:cubicBezTo>
                  <a:pt x="2162" y="2325"/>
                  <a:pt x="2164" y="2325"/>
                  <a:pt x="2166" y="2324"/>
                </a:cubicBezTo>
                <a:cubicBezTo>
                  <a:pt x="2147" y="2416"/>
                  <a:pt x="2091" y="2493"/>
                  <a:pt x="2014" y="2539"/>
                </a:cubicBezTo>
                <a:close/>
                <a:moveTo>
                  <a:pt x="1841" y="2583"/>
                </a:moveTo>
                <a:cubicBezTo>
                  <a:pt x="1809" y="2581"/>
                  <a:pt x="1778" y="2575"/>
                  <a:pt x="1749" y="2564"/>
                </a:cubicBezTo>
                <a:cubicBezTo>
                  <a:pt x="1749" y="2563"/>
                  <a:pt x="1750" y="2563"/>
                  <a:pt x="1750" y="2563"/>
                </a:cubicBezTo>
                <a:cubicBezTo>
                  <a:pt x="1790" y="2469"/>
                  <a:pt x="1827" y="2374"/>
                  <a:pt x="1861" y="2278"/>
                </a:cubicBezTo>
                <a:cubicBezTo>
                  <a:pt x="1901" y="2371"/>
                  <a:pt x="1942" y="2464"/>
                  <a:pt x="1984" y="2554"/>
                </a:cubicBezTo>
                <a:cubicBezTo>
                  <a:pt x="1941" y="2574"/>
                  <a:pt x="1893" y="2584"/>
                  <a:pt x="1841" y="2583"/>
                </a:cubicBezTo>
                <a:close/>
                <a:moveTo>
                  <a:pt x="1590" y="2435"/>
                </a:moveTo>
                <a:cubicBezTo>
                  <a:pt x="1665" y="2393"/>
                  <a:pt x="1739" y="2348"/>
                  <a:pt x="1812" y="2300"/>
                </a:cubicBezTo>
                <a:cubicBezTo>
                  <a:pt x="1784" y="2384"/>
                  <a:pt x="1756" y="2469"/>
                  <a:pt x="1730" y="2554"/>
                </a:cubicBezTo>
                <a:cubicBezTo>
                  <a:pt x="1730" y="2555"/>
                  <a:pt x="1730" y="2555"/>
                  <a:pt x="1730" y="2555"/>
                </a:cubicBezTo>
                <a:cubicBezTo>
                  <a:pt x="1674" y="2529"/>
                  <a:pt x="1625" y="2487"/>
                  <a:pt x="1590" y="2435"/>
                </a:cubicBezTo>
                <a:close/>
                <a:moveTo>
                  <a:pt x="1528" y="2253"/>
                </a:moveTo>
                <a:cubicBezTo>
                  <a:pt x="1526" y="2221"/>
                  <a:pt x="1530" y="2191"/>
                  <a:pt x="1536" y="2162"/>
                </a:cubicBezTo>
                <a:cubicBezTo>
                  <a:pt x="1628" y="2194"/>
                  <a:pt x="1720" y="2221"/>
                  <a:pt x="1814" y="2245"/>
                </a:cubicBezTo>
                <a:cubicBezTo>
                  <a:pt x="1735" y="2301"/>
                  <a:pt x="1656" y="2357"/>
                  <a:pt x="1577" y="2414"/>
                </a:cubicBezTo>
                <a:cubicBezTo>
                  <a:pt x="1548" y="2364"/>
                  <a:pt x="1530" y="2309"/>
                  <a:pt x="1528" y="2253"/>
                </a:cubicBezTo>
                <a:close/>
                <a:moveTo>
                  <a:pt x="1720" y="1921"/>
                </a:moveTo>
                <a:cubicBezTo>
                  <a:pt x="1756" y="2018"/>
                  <a:pt x="1794" y="2115"/>
                  <a:pt x="1833" y="2211"/>
                </a:cubicBezTo>
                <a:cubicBezTo>
                  <a:pt x="1736" y="2188"/>
                  <a:pt x="1639" y="2164"/>
                  <a:pt x="1541" y="2143"/>
                </a:cubicBezTo>
                <a:cubicBezTo>
                  <a:pt x="1569" y="2050"/>
                  <a:pt x="1637" y="1973"/>
                  <a:pt x="1720" y="1921"/>
                </a:cubicBezTo>
                <a:close/>
                <a:moveTo>
                  <a:pt x="1067" y="2081"/>
                </a:moveTo>
                <a:cubicBezTo>
                  <a:pt x="1063" y="2080"/>
                  <a:pt x="1058" y="2080"/>
                  <a:pt x="1054" y="2082"/>
                </a:cubicBezTo>
                <a:cubicBezTo>
                  <a:pt x="964" y="2121"/>
                  <a:pt x="875" y="2161"/>
                  <a:pt x="786" y="2204"/>
                </a:cubicBezTo>
                <a:cubicBezTo>
                  <a:pt x="785" y="2201"/>
                  <a:pt x="784" y="2198"/>
                  <a:pt x="783" y="2196"/>
                </a:cubicBezTo>
                <a:cubicBezTo>
                  <a:pt x="829" y="2088"/>
                  <a:pt x="880" y="1984"/>
                  <a:pt x="932" y="1880"/>
                </a:cubicBezTo>
                <a:cubicBezTo>
                  <a:pt x="1003" y="1923"/>
                  <a:pt x="1044" y="1998"/>
                  <a:pt x="1067" y="2081"/>
                </a:cubicBezTo>
                <a:close/>
                <a:moveTo>
                  <a:pt x="1074" y="2113"/>
                </a:moveTo>
                <a:cubicBezTo>
                  <a:pt x="1088" y="2180"/>
                  <a:pt x="1091" y="2249"/>
                  <a:pt x="1088" y="2311"/>
                </a:cubicBezTo>
                <a:cubicBezTo>
                  <a:pt x="1087" y="2320"/>
                  <a:pt x="1087" y="2329"/>
                  <a:pt x="1086" y="2339"/>
                </a:cubicBezTo>
                <a:cubicBezTo>
                  <a:pt x="1000" y="2305"/>
                  <a:pt x="916" y="2271"/>
                  <a:pt x="832" y="2235"/>
                </a:cubicBezTo>
                <a:cubicBezTo>
                  <a:pt x="913" y="2196"/>
                  <a:pt x="994" y="2156"/>
                  <a:pt x="1073" y="2114"/>
                </a:cubicBezTo>
                <a:cubicBezTo>
                  <a:pt x="1073" y="2114"/>
                  <a:pt x="1074" y="2114"/>
                  <a:pt x="1074" y="2113"/>
                </a:cubicBezTo>
                <a:close/>
                <a:moveTo>
                  <a:pt x="986" y="2554"/>
                </a:moveTo>
                <a:cubicBezTo>
                  <a:pt x="960" y="2575"/>
                  <a:pt x="927" y="2592"/>
                  <a:pt x="892" y="2604"/>
                </a:cubicBezTo>
                <a:cubicBezTo>
                  <a:pt x="887" y="2572"/>
                  <a:pt x="874" y="2527"/>
                  <a:pt x="873" y="2524"/>
                </a:cubicBezTo>
                <a:cubicBezTo>
                  <a:pt x="861" y="2484"/>
                  <a:pt x="849" y="2445"/>
                  <a:pt x="837" y="2405"/>
                </a:cubicBezTo>
                <a:cubicBezTo>
                  <a:pt x="822" y="2358"/>
                  <a:pt x="807" y="2312"/>
                  <a:pt x="791" y="2266"/>
                </a:cubicBezTo>
                <a:cubicBezTo>
                  <a:pt x="887" y="2307"/>
                  <a:pt x="984" y="2344"/>
                  <a:pt x="1081" y="2377"/>
                </a:cubicBezTo>
                <a:cubicBezTo>
                  <a:pt x="1069" y="2445"/>
                  <a:pt x="1042" y="2511"/>
                  <a:pt x="986" y="2554"/>
                </a:cubicBezTo>
                <a:moveTo>
                  <a:pt x="658" y="2625"/>
                </a:moveTo>
                <a:cubicBezTo>
                  <a:pt x="645" y="2622"/>
                  <a:pt x="632" y="2618"/>
                  <a:pt x="619" y="2614"/>
                </a:cubicBezTo>
                <a:cubicBezTo>
                  <a:pt x="622" y="2614"/>
                  <a:pt x="624" y="2612"/>
                  <a:pt x="626" y="2610"/>
                </a:cubicBezTo>
                <a:cubicBezTo>
                  <a:pt x="683" y="2509"/>
                  <a:pt x="709" y="2383"/>
                  <a:pt x="750" y="2274"/>
                </a:cubicBezTo>
                <a:cubicBezTo>
                  <a:pt x="756" y="2271"/>
                  <a:pt x="761" y="2269"/>
                  <a:pt x="766" y="2266"/>
                </a:cubicBezTo>
                <a:cubicBezTo>
                  <a:pt x="785" y="2341"/>
                  <a:pt x="806" y="2415"/>
                  <a:pt x="827" y="2488"/>
                </a:cubicBezTo>
                <a:cubicBezTo>
                  <a:pt x="836" y="2518"/>
                  <a:pt x="841" y="2577"/>
                  <a:pt x="860" y="2615"/>
                </a:cubicBezTo>
                <a:cubicBezTo>
                  <a:pt x="792" y="2634"/>
                  <a:pt x="718" y="2639"/>
                  <a:pt x="658" y="2625"/>
                </a:cubicBezTo>
                <a:moveTo>
                  <a:pt x="428" y="2412"/>
                </a:moveTo>
                <a:cubicBezTo>
                  <a:pt x="519" y="2376"/>
                  <a:pt x="609" y="2338"/>
                  <a:pt x="699" y="2297"/>
                </a:cubicBezTo>
                <a:cubicBezTo>
                  <a:pt x="657" y="2396"/>
                  <a:pt x="614" y="2504"/>
                  <a:pt x="609" y="2605"/>
                </a:cubicBezTo>
                <a:cubicBezTo>
                  <a:pt x="609" y="2607"/>
                  <a:pt x="609" y="2609"/>
                  <a:pt x="610" y="2610"/>
                </a:cubicBezTo>
                <a:cubicBezTo>
                  <a:pt x="522" y="2575"/>
                  <a:pt x="462" y="2500"/>
                  <a:pt x="428" y="2412"/>
                </a:cubicBezTo>
                <a:close/>
                <a:moveTo>
                  <a:pt x="391" y="2172"/>
                </a:moveTo>
                <a:cubicBezTo>
                  <a:pt x="393" y="2135"/>
                  <a:pt x="400" y="2102"/>
                  <a:pt x="411" y="2072"/>
                </a:cubicBezTo>
                <a:cubicBezTo>
                  <a:pt x="510" y="2131"/>
                  <a:pt x="615" y="2186"/>
                  <a:pt x="722" y="2235"/>
                </a:cubicBezTo>
                <a:cubicBezTo>
                  <a:pt x="620" y="2285"/>
                  <a:pt x="519" y="2338"/>
                  <a:pt x="421" y="2394"/>
                </a:cubicBezTo>
                <a:cubicBezTo>
                  <a:pt x="396" y="2322"/>
                  <a:pt x="386" y="2244"/>
                  <a:pt x="391" y="2172"/>
                </a:cubicBezTo>
                <a:close/>
                <a:moveTo>
                  <a:pt x="633" y="1878"/>
                </a:moveTo>
                <a:cubicBezTo>
                  <a:pt x="667" y="1982"/>
                  <a:pt x="703" y="2087"/>
                  <a:pt x="745" y="2188"/>
                </a:cubicBezTo>
                <a:cubicBezTo>
                  <a:pt x="744" y="2191"/>
                  <a:pt x="742" y="2194"/>
                  <a:pt x="741" y="2196"/>
                </a:cubicBezTo>
                <a:cubicBezTo>
                  <a:pt x="633" y="2150"/>
                  <a:pt x="526" y="2101"/>
                  <a:pt x="419" y="2052"/>
                </a:cubicBezTo>
                <a:cubicBezTo>
                  <a:pt x="459" y="1960"/>
                  <a:pt x="539" y="1904"/>
                  <a:pt x="633" y="1878"/>
                </a:cubicBezTo>
                <a:close/>
                <a:moveTo>
                  <a:pt x="892" y="1871"/>
                </a:moveTo>
                <a:cubicBezTo>
                  <a:pt x="893" y="1872"/>
                  <a:pt x="894" y="1872"/>
                  <a:pt x="895" y="1872"/>
                </a:cubicBezTo>
                <a:cubicBezTo>
                  <a:pt x="846" y="1959"/>
                  <a:pt x="804" y="2050"/>
                  <a:pt x="764" y="2143"/>
                </a:cubicBezTo>
                <a:cubicBezTo>
                  <a:pt x="731" y="2052"/>
                  <a:pt x="693" y="1961"/>
                  <a:pt x="655" y="1873"/>
                </a:cubicBezTo>
                <a:cubicBezTo>
                  <a:pt x="730" y="1856"/>
                  <a:pt x="812" y="1856"/>
                  <a:pt x="892" y="1871"/>
                </a:cubicBezTo>
                <a:moveTo>
                  <a:pt x="111" y="787"/>
                </a:moveTo>
                <a:cubicBezTo>
                  <a:pt x="58" y="735"/>
                  <a:pt x="19" y="619"/>
                  <a:pt x="131" y="613"/>
                </a:cubicBezTo>
                <a:cubicBezTo>
                  <a:pt x="224" y="608"/>
                  <a:pt x="332" y="653"/>
                  <a:pt x="417" y="688"/>
                </a:cubicBezTo>
                <a:cubicBezTo>
                  <a:pt x="589" y="759"/>
                  <a:pt x="756" y="846"/>
                  <a:pt x="924" y="928"/>
                </a:cubicBezTo>
                <a:cubicBezTo>
                  <a:pt x="856" y="918"/>
                  <a:pt x="788" y="909"/>
                  <a:pt x="720" y="901"/>
                </a:cubicBezTo>
                <a:cubicBezTo>
                  <a:pt x="564" y="882"/>
                  <a:pt x="410" y="864"/>
                  <a:pt x="254" y="884"/>
                </a:cubicBezTo>
                <a:cubicBezTo>
                  <a:pt x="250" y="883"/>
                  <a:pt x="246" y="882"/>
                  <a:pt x="242" y="882"/>
                </a:cubicBezTo>
                <a:cubicBezTo>
                  <a:pt x="242" y="879"/>
                  <a:pt x="241" y="875"/>
                  <a:pt x="237" y="873"/>
                </a:cubicBezTo>
                <a:cubicBezTo>
                  <a:pt x="193" y="848"/>
                  <a:pt x="148" y="823"/>
                  <a:pt x="111" y="787"/>
                </a:cubicBezTo>
                <a:close/>
                <a:moveTo>
                  <a:pt x="342" y="397"/>
                </a:moveTo>
                <a:cubicBezTo>
                  <a:pt x="436" y="422"/>
                  <a:pt x="517" y="491"/>
                  <a:pt x="585" y="557"/>
                </a:cubicBezTo>
                <a:cubicBezTo>
                  <a:pt x="692" y="658"/>
                  <a:pt x="794" y="766"/>
                  <a:pt x="898" y="871"/>
                </a:cubicBezTo>
                <a:cubicBezTo>
                  <a:pt x="781" y="812"/>
                  <a:pt x="663" y="754"/>
                  <a:pt x="544" y="698"/>
                </a:cubicBezTo>
                <a:cubicBezTo>
                  <a:pt x="425" y="642"/>
                  <a:pt x="296" y="583"/>
                  <a:pt x="163" y="572"/>
                </a:cubicBezTo>
                <a:cubicBezTo>
                  <a:pt x="158" y="572"/>
                  <a:pt x="154" y="571"/>
                  <a:pt x="150" y="571"/>
                </a:cubicBezTo>
                <a:cubicBezTo>
                  <a:pt x="150" y="571"/>
                  <a:pt x="150" y="571"/>
                  <a:pt x="149" y="571"/>
                </a:cubicBezTo>
                <a:cubicBezTo>
                  <a:pt x="82" y="437"/>
                  <a:pt x="234" y="370"/>
                  <a:pt x="342" y="397"/>
                </a:cubicBezTo>
                <a:close/>
                <a:moveTo>
                  <a:pt x="472" y="174"/>
                </a:moveTo>
                <a:cubicBezTo>
                  <a:pt x="476" y="184"/>
                  <a:pt x="491" y="189"/>
                  <a:pt x="498" y="182"/>
                </a:cubicBezTo>
                <a:cubicBezTo>
                  <a:pt x="503" y="184"/>
                  <a:pt x="507" y="185"/>
                  <a:pt x="512" y="187"/>
                </a:cubicBezTo>
                <a:cubicBezTo>
                  <a:pt x="604" y="229"/>
                  <a:pt x="657" y="325"/>
                  <a:pt x="706" y="408"/>
                </a:cubicBezTo>
                <a:cubicBezTo>
                  <a:pt x="794" y="556"/>
                  <a:pt x="871" y="709"/>
                  <a:pt x="949" y="862"/>
                </a:cubicBezTo>
                <a:cubicBezTo>
                  <a:pt x="856" y="766"/>
                  <a:pt x="762" y="670"/>
                  <a:pt x="667" y="576"/>
                </a:cubicBezTo>
                <a:cubicBezTo>
                  <a:pt x="586" y="495"/>
                  <a:pt x="498" y="411"/>
                  <a:pt x="389" y="369"/>
                </a:cubicBezTo>
                <a:cubicBezTo>
                  <a:pt x="360" y="358"/>
                  <a:pt x="328" y="350"/>
                  <a:pt x="296" y="347"/>
                </a:cubicBezTo>
                <a:cubicBezTo>
                  <a:pt x="273" y="229"/>
                  <a:pt x="367" y="152"/>
                  <a:pt x="472" y="174"/>
                </a:cubicBezTo>
                <a:close/>
                <a:moveTo>
                  <a:pt x="760" y="99"/>
                </a:moveTo>
                <a:cubicBezTo>
                  <a:pt x="836" y="164"/>
                  <a:pt x="868" y="267"/>
                  <a:pt x="898" y="360"/>
                </a:cubicBezTo>
                <a:cubicBezTo>
                  <a:pt x="954" y="537"/>
                  <a:pt x="991" y="721"/>
                  <a:pt x="1015" y="906"/>
                </a:cubicBezTo>
                <a:cubicBezTo>
                  <a:pt x="955" y="765"/>
                  <a:pt x="881" y="629"/>
                  <a:pt x="807" y="496"/>
                </a:cubicBezTo>
                <a:cubicBezTo>
                  <a:pt x="745" y="385"/>
                  <a:pt x="683" y="246"/>
                  <a:pt x="576" y="172"/>
                </a:cubicBezTo>
                <a:cubicBezTo>
                  <a:pt x="557" y="158"/>
                  <a:pt x="535" y="147"/>
                  <a:pt x="513" y="139"/>
                </a:cubicBezTo>
                <a:cubicBezTo>
                  <a:pt x="553" y="39"/>
                  <a:pt x="673" y="26"/>
                  <a:pt x="760" y="99"/>
                </a:cubicBezTo>
                <a:close/>
                <a:moveTo>
                  <a:pt x="2849" y="194"/>
                </a:moveTo>
                <a:cubicBezTo>
                  <a:pt x="2818" y="144"/>
                  <a:pt x="2750" y="126"/>
                  <a:pt x="2696" y="145"/>
                </a:cubicBezTo>
                <a:cubicBezTo>
                  <a:pt x="2632" y="167"/>
                  <a:pt x="2596" y="236"/>
                  <a:pt x="2602" y="302"/>
                </a:cubicBezTo>
                <a:cubicBezTo>
                  <a:pt x="2603" y="312"/>
                  <a:pt x="2610" y="321"/>
                  <a:pt x="2621" y="321"/>
                </a:cubicBezTo>
                <a:cubicBezTo>
                  <a:pt x="2625" y="321"/>
                  <a:pt x="2629" y="321"/>
                  <a:pt x="2633" y="320"/>
                </a:cubicBezTo>
                <a:cubicBezTo>
                  <a:pt x="2634" y="322"/>
                  <a:pt x="2635" y="323"/>
                  <a:pt x="2637" y="324"/>
                </a:cubicBezTo>
                <a:cubicBezTo>
                  <a:pt x="2638" y="325"/>
                  <a:pt x="2639" y="326"/>
                  <a:pt x="2641" y="327"/>
                </a:cubicBezTo>
                <a:cubicBezTo>
                  <a:pt x="2472" y="514"/>
                  <a:pt x="2348" y="750"/>
                  <a:pt x="2318" y="1003"/>
                </a:cubicBezTo>
                <a:cubicBezTo>
                  <a:pt x="2318" y="1004"/>
                  <a:pt x="2318" y="1006"/>
                  <a:pt x="2318" y="1007"/>
                </a:cubicBezTo>
                <a:cubicBezTo>
                  <a:pt x="2302" y="1001"/>
                  <a:pt x="2286" y="1002"/>
                  <a:pt x="2276" y="1016"/>
                </a:cubicBezTo>
                <a:cubicBezTo>
                  <a:pt x="1927" y="1046"/>
                  <a:pt x="1579" y="1014"/>
                  <a:pt x="1233" y="969"/>
                </a:cubicBezTo>
                <a:cubicBezTo>
                  <a:pt x="1172" y="961"/>
                  <a:pt x="1110" y="953"/>
                  <a:pt x="1049" y="944"/>
                </a:cubicBezTo>
                <a:cubicBezTo>
                  <a:pt x="1039" y="799"/>
                  <a:pt x="1017" y="656"/>
                  <a:pt x="982" y="514"/>
                </a:cubicBezTo>
                <a:cubicBezTo>
                  <a:pt x="950" y="387"/>
                  <a:pt x="918" y="239"/>
                  <a:pt x="841" y="130"/>
                </a:cubicBezTo>
                <a:cubicBezTo>
                  <a:pt x="790" y="59"/>
                  <a:pt x="707" y="0"/>
                  <a:pt x="616" y="11"/>
                </a:cubicBezTo>
                <a:cubicBezTo>
                  <a:pt x="552" y="18"/>
                  <a:pt x="489" y="65"/>
                  <a:pt x="473" y="128"/>
                </a:cubicBezTo>
                <a:cubicBezTo>
                  <a:pt x="421" y="117"/>
                  <a:pt x="367" y="124"/>
                  <a:pt x="323" y="156"/>
                </a:cubicBezTo>
                <a:cubicBezTo>
                  <a:pt x="261" y="201"/>
                  <a:pt x="241" y="278"/>
                  <a:pt x="265" y="347"/>
                </a:cubicBezTo>
                <a:cubicBezTo>
                  <a:pt x="220" y="348"/>
                  <a:pt x="176" y="362"/>
                  <a:pt x="142" y="396"/>
                </a:cubicBezTo>
                <a:cubicBezTo>
                  <a:pt x="95" y="444"/>
                  <a:pt x="82" y="521"/>
                  <a:pt x="127" y="572"/>
                </a:cubicBezTo>
                <a:cubicBezTo>
                  <a:pt x="57" y="577"/>
                  <a:pt x="0" y="616"/>
                  <a:pt x="13" y="700"/>
                </a:cubicBezTo>
                <a:cubicBezTo>
                  <a:pt x="28" y="796"/>
                  <a:pt x="124" y="870"/>
                  <a:pt x="216" y="889"/>
                </a:cubicBezTo>
                <a:cubicBezTo>
                  <a:pt x="188" y="905"/>
                  <a:pt x="167" y="945"/>
                  <a:pt x="167" y="973"/>
                </a:cubicBezTo>
                <a:cubicBezTo>
                  <a:pt x="166" y="1014"/>
                  <a:pt x="191" y="1045"/>
                  <a:pt x="226" y="1058"/>
                </a:cubicBezTo>
                <a:cubicBezTo>
                  <a:pt x="224" y="1061"/>
                  <a:pt x="224" y="1065"/>
                  <a:pt x="226" y="1068"/>
                </a:cubicBezTo>
                <a:cubicBezTo>
                  <a:pt x="211" y="1288"/>
                  <a:pt x="367" y="1511"/>
                  <a:pt x="526" y="1647"/>
                </a:cubicBezTo>
                <a:cubicBezTo>
                  <a:pt x="606" y="1716"/>
                  <a:pt x="697" y="1771"/>
                  <a:pt x="793" y="1812"/>
                </a:cubicBezTo>
                <a:cubicBezTo>
                  <a:pt x="582" y="1806"/>
                  <a:pt x="375" y="1897"/>
                  <a:pt x="345" y="2136"/>
                </a:cubicBezTo>
                <a:cubicBezTo>
                  <a:pt x="318" y="2356"/>
                  <a:pt x="417" y="2632"/>
                  <a:pt x="659" y="2675"/>
                </a:cubicBezTo>
                <a:cubicBezTo>
                  <a:pt x="773" y="2695"/>
                  <a:pt x="922" y="2666"/>
                  <a:pt x="1015" y="2594"/>
                </a:cubicBezTo>
                <a:cubicBezTo>
                  <a:pt x="1091" y="2534"/>
                  <a:pt x="1122" y="2440"/>
                  <a:pt x="1131" y="2347"/>
                </a:cubicBezTo>
                <a:cubicBezTo>
                  <a:pt x="1146" y="2199"/>
                  <a:pt x="1122" y="1978"/>
                  <a:pt x="999" y="1880"/>
                </a:cubicBezTo>
                <a:cubicBezTo>
                  <a:pt x="1079" y="1900"/>
                  <a:pt x="1161" y="1912"/>
                  <a:pt x="1243" y="1918"/>
                </a:cubicBezTo>
                <a:cubicBezTo>
                  <a:pt x="1376" y="1928"/>
                  <a:pt x="1519" y="1926"/>
                  <a:pt x="1658" y="1904"/>
                </a:cubicBezTo>
                <a:cubicBezTo>
                  <a:pt x="1538" y="1987"/>
                  <a:pt x="1462" y="2132"/>
                  <a:pt x="1479" y="2282"/>
                </a:cubicBezTo>
                <a:cubicBezTo>
                  <a:pt x="1503" y="2485"/>
                  <a:pt x="1686" y="2656"/>
                  <a:pt x="1895" y="2632"/>
                </a:cubicBezTo>
                <a:cubicBezTo>
                  <a:pt x="2122" y="2605"/>
                  <a:pt x="2242" y="2409"/>
                  <a:pt x="2224" y="2193"/>
                </a:cubicBezTo>
                <a:cubicBezTo>
                  <a:pt x="2208" y="2000"/>
                  <a:pt x="2086" y="1838"/>
                  <a:pt x="1912" y="1832"/>
                </a:cubicBezTo>
                <a:cubicBezTo>
                  <a:pt x="1946" y="1818"/>
                  <a:pt x="1978" y="1802"/>
                  <a:pt x="2009" y="1784"/>
                </a:cubicBezTo>
                <a:cubicBezTo>
                  <a:pt x="2217" y="1663"/>
                  <a:pt x="2346" y="1442"/>
                  <a:pt x="2360" y="1204"/>
                </a:cubicBezTo>
                <a:cubicBezTo>
                  <a:pt x="2360" y="1196"/>
                  <a:pt x="2358" y="1190"/>
                  <a:pt x="2354" y="1186"/>
                </a:cubicBezTo>
                <a:cubicBezTo>
                  <a:pt x="2373" y="1158"/>
                  <a:pt x="2383" y="1125"/>
                  <a:pt x="2380" y="1091"/>
                </a:cubicBezTo>
                <a:cubicBezTo>
                  <a:pt x="2417" y="958"/>
                  <a:pt x="2457" y="827"/>
                  <a:pt x="2523" y="704"/>
                </a:cubicBezTo>
                <a:cubicBezTo>
                  <a:pt x="2592" y="577"/>
                  <a:pt x="2681" y="470"/>
                  <a:pt x="2781" y="366"/>
                </a:cubicBezTo>
                <a:cubicBezTo>
                  <a:pt x="2795" y="362"/>
                  <a:pt x="2809" y="356"/>
                  <a:pt x="2822" y="347"/>
                </a:cubicBezTo>
                <a:cubicBezTo>
                  <a:pt x="2868" y="312"/>
                  <a:pt x="2878" y="243"/>
                  <a:pt x="2849" y="194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2" name="Google Shape;1592;p12"/>
          <p:cNvGrpSpPr/>
          <p:nvPr/>
        </p:nvGrpSpPr>
        <p:grpSpPr>
          <a:xfrm>
            <a:off x="9201564" y="1143358"/>
            <a:ext cx="954088" cy="862013"/>
            <a:chOff x="8304213" y="387350"/>
            <a:chExt cx="954088" cy="862013"/>
          </a:xfrm>
        </p:grpSpPr>
        <p:sp>
          <p:nvSpPr>
            <p:cNvPr id="1593" name="Google Shape;1593;p12"/>
            <p:cNvSpPr/>
            <p:nvPr/>
          </p:nvSpPr>
          <p:spPr>
            <a:xfrm>
              <a:off x="8304213" y="387350"/>
              <a:ext cx="954088" cy="862013"/>
            </a:xfrm>
            <a:custGeom>
              <a:rect b="b" l="l" r="r" t="t"/>
              <a:pathLst>
                <a:path extrusionOk="0" h="1683" w="1858">
                  <a:moveTo>
                    <a:pt x="1681" y="1305"/>
                  </a:moveTo>
                  <a:cubicBezTo>
                    <a:pt x="1572" y="1322"/>
                    <a:pt x="1457" y="1287"/>
                    <a:pt x="1364" y="1233"/>
                  </a:cubicBezTo>
                  <a:cubicBezTo>
                    <a:pt x="1361" y="1232"/>
                    <a:pt x="1359" y="1231"/>
                    <a:pt x="1357" y="1231"/>
                  </a:cubicBezTo>
                  <a:cubicBezTo>
                    <a:pt x="1330" y="1186"/>
                    <a:pt x="1295" y="1144"/>
                    <a:pt x="1264" y="1103"/>
                  </a:cubicBezTo>
                  <a:cubicBezTo>
                    <a:pt x="1146" y="951"/>
                    <a:pt x="1019" y="792"/>
                    <a:pt x="856" y="685"/>
                  </a:cubicBezTo>
                  <a:cubicBezTo>
                    <a:pt x="872" y="650"/>
                    <a:pt x="880" y="611"/>
                    <a:pt x="875" y="572"/>
                  </a:cubicBezTo>
                  <a:cubicBezTo>
                    <a:pt x="875" y="569"/>
                    <a:pt x="874" y="567"/>
                    <a:pt x="874" y="564"/>
                  </a:cubicBezTo>
                  <a:cubicBezTo>
                    <a:pt x="909" y="430"/>
                    <a:pt x="987" y="309"/>
                    <a:pt x="1103" y="231"/>
                  </a:cubicBezTo>
                  <a:cubicBezTo>
                    <a:pt x="1242" y="136"/>
                    <a:pt x="1462" y="93"/>
                    <a:pt x="1594" y="222"/>
                  </a:cubicBezTo>
                  <a:cubicBezTo>
                    <a:pt x="1817" y="440"/>
                    <a:pt x="1773" y="833"/>
                    <a:pt x="1564" y="1041"/>
                  </a:cubicBezTo>
                  <a:cubicBezTo>
                    <a:pt x="1552" y="1054"/>
                    <a:pt x="1561" y="1075"/>
                    <a:pt x="1578" y="1075"/>
                  </a:cubicBezTo>
                  <a:cubicBezTo>
                    <a:pt x="1642" y="1076"/>
                    <a:pt x="1720" y="1076"/>
                    <a:pt x="1770" y="1125"/>
                  </a:cubicBezTo>
                  <a:cubicBezTo>
                    <a:pt x="1853" y="1207"/>
                    <a:pt x="1765" y="1291"/>
                    <a:pt x="1681" y="1305"/>
                  </a:cubicBezTo>
                  <a:close/>
                  <a:moveTo>
                    <a:pt x="1286" y="1438"/>
                  </a:moveTo>
                  <a:cubicBezTo>
                    <a:pt x="1248" y="1431"/>
                    <a:pt x="1209" y="1396"/>
                    <a:pt x="1174" y="1360"/>
                  </a:cubicBezTo>
                  <a:cubicBezTo>
                    <a:pt x="1181" y="1358"/>
                    <a:pt x="1186" y="1351"/>
                    <a:pt x="1185" y="1342"/>
                  </a:cubicBezTo>
                  <a:cubicBezTo>
                    <a:pt x="1179" y="1314"/>
                    <a:pt x="1232" y="1281"/>
                    <a:pt x="1253" y="1273"/>
                  </a:cubicBezTo>
                  <a:cubicBezTo>
                    <a:pt x="1280" y="1262"/>
                    <a:pt x="1305" y="1269"/>
                    <a:pt x="1332" y="1265"/>
                  </a:cubicBezTo>
                  <a:cubicBezTo>
                    <a:pt x="1372" y="1342"/>
                    <a:pt x="1416" y="1463"/>
                    <a:pt x="1286" y="1438"/>
                  </a:cubicBezTo>
                  <a:close/>
                  <a:moveTo>
                    <a:pt x="1178" y="1439"/>
                  </a:moveTo>
                  <a:cubicBezTo>
                    <a:pt x="1172" y="1486"/>
                    <a:pt x="1169" y="1540"/>
                    <a:pt x="1142" y="1580"/>
                  </a:cubicBezTo>
                  <a:cubicBezTo>
                    <a:pt x="1100" y="1642"/>
                    <a:pt x="1007" y="1644"/>
                    <a:pt x="979" y="1567"/>
                  </a:cubicBezTo>
                  <a:cubicBezTo>
                    <a:pt x="958" y="1508"/>
                    <a:pt x="968" y="1441"/>
                    <a:pt x="957" y="1380"/>
                  </a:cubicBezTo>
                  <a:cubicBezTo>
                    <a:pt x="954" y="1365"/>
                    <a:pt x="934" y="1361"/>
                    <a:pt x="924" y="1371"/>
                  </a:cubicBezTo>
                  <a:cubicBezTo>
                    <a:pt x="823" y="1478"/>
                    <a:pt x="710" y="1599"/>
                    <a:pt x="558" y="1626"/>
                  </a:cubicBezTo>
                  <a:cubicBezTo>
                    <a:pt x="409" y="1653"/>
                    <a:pt x="253" y="1568"/>
                    <a:pt x="184" y="1435"/>
                  </a:cubicBezTo>
                  <a:cubicBezTo>
                    <a:pt x="113" y="1300"/>
                    <a:pt x="137" y="1128"/>
                    <a:pt x="225" y="1006"/>
                  </a:cubicBezTo>
                  <a:cubicBezTo>
                    <a:pt x="320" y="876"/>
                    <a:pt x="475" y="818"/>
                    <a:pt x="631" y="805"/>
                  </a:cubicBezTo>
                  <a:cubicBezTo>
                    <a:pt x="651" y="809"/>
                    <a:pt x="672" y="810"/>
                    <a:pt x="693" y="807"/>
                  </a:cubicBezTo>
                  <a:cubicBezTo>
                    <a:pt x="779" y="977"/>
                    <a:pt x="903" y="1132"/>
                    <a:pt x="1034" y="1269"/>
                  </a:cubicBezTo>
                  <a:cubicBezTo>
                    <a:pt x="1061" y="1297"/>
                    <a:pt x="1122" y="1368"/>
                    <a:pt x="1189" y="1423"/>
                  </a:cubicBezTo>
                  <a:cubicBezTo>
                    <a:pt x="1183" y="1426"/>
                    <a:pt x="1179" y="1431"/>
                    <a:pt x="1178" y="1439"/>
                  </a:cubicBezTo>
                  <a:moveTo>
                    <a:pt x="500" y="615"/>
                  </a:moveTo>
                  <a:cubicBezTo>
                    <a:pt x="492" y="523"/>
                    <a:pt x="555" y="466"/>
                    <a:pt x="631" y="431"/>
                  </a:cubicBezTo>
                  <a:cubicBezTo>
                    <a:pt x="636" y="428"/>
                    <a:pt x="638" y="425"/>
                    <a:pt x="640" y="422"/>
                  </a:cubicBezTo>
                  <a:cubicBezTo>
                    <a:pt x="641" y="422"/>
                    <a:pt x="642" y="423"/>
                    <a:pt x="644" y="423"/>
                  </a:cubicBezTo>
                  <a:cubicBezTo>
                    <a:pt x="733" y="435"/>
                    <a:pt x="828" y="491"/>
                    <a:pt x="831" y="592"/>
                  </a:cubicBezTo>
                  <a:cubicBezTo>
                    <a:pt x="833" y="684"/>
                    <a:pt x="752" y="768"/>
                    <a:pt x="660" y="764"/>
                  </a:cubicBezTo>
                  <a:cubicBezTo>
                    <a:pt x="580" y="761"/>
                    <a:pt x="507" y="693"/>
                    <a:pt x="500" y="615"/>
                  </a:cubicBezTo>
                  <a:close/>
                  <a:moveTo>
                    <a:pt x="804" y="779"/>
                  </a:moveTo>
                  <a:cubicBezTo>
                    <a:pt x="779" y="799"/>
                    <a:pt x="763" y="825"/>
                    <a:pt x="758" y="855"/>
                  </a:cubicBezTo>
                  <a:cubicBezTo>
                    <a:pt x="746" y="837"/>
                    <a:pt x="734" y="819"/>
                    <a:pt x="722" y="801"/>
                  </a:cubicBezTo>
                  <a:cubicBezTo>
                    <a:pt x="769" y="787"/>
                    <a:pt x="810" y="756"/>
                    <a:pt x="838" y="715"/>
                  </a:cubicBezTo>
                  <a:cubicBezTo>
                    <a:pt x="853" y="727"/>
                    <a:pt x="867" y="739"/>
                    <a:pt x="882" y="750"/>
                  </a:cubicBezTo>
                  <a:cubicBezTo>
                    <a:pt x="854" y="751"/>
                    <a:pt x="823" y="764"/>
                    <a:pt x="804" y="779"/>
                  </a:cubicBezTo>
                  <a:close/>
                  <a:moveTo>
                    <a:pt x="866" y="1011"/>
                  </a:moveTo>
                  <a:cubicBezTo>
                    <a:pt x="834" y="967"/>
                    <a:pt x="803" y="922"/>
                    <a:pt x="773" y="877"/>
                  </a:cubicBezTo>
                  <a:cubicBezTo>
                    <a:pt x="778" y="845"/>
                    <a:pt x="798" y="817"/>
                    <a:pt x="825" y="799"/>
                  </a:cubicBezTo>
                  <a:cubicBezTo>
                    <a:pt x="858" y="778"/>
                    <a:pt x="884" y="784"/>
                    <a:pt x="920" y="783"/>
                  </a:cubicBezTo>
                  <a:cubicBezTo>
                    <a:pt x="920" y="783"/>
                    <a:pt x="920" y="783"/>
                    <a:pt x="920" y="783"/>
                  </a:cubicBezTo>
                  <a:cubicBezTo>
                    <a:pt x="959" y="816"/>
                    <a:pt x="996" y="850"/>
                    <a:pt x="1031" y="886"/>
                  </a:cubicBezTo>
                  <a:cubicBezTo>
                    <a:pt x="956" y="869"/>
                    <a:pt x="874" y="936"/>
                    <a:pt x="866" y="1011"/>
                  </a:cubicBezTo>
                  <a:close/>
                  <a:moveTo>
                    <a:pt x="1179" y="1066"/>
                  </a:moveTo>
                  <a:cubicBezTo>
                    <a:pt x="1182" y="1066"/>
                    <a:pt x="1185" y="1065"/>
                    <a:pt x="1187" y="1063"/>
                  </a:cubicBezTo>
                  <a:cubicBezTo>
                    <a:pt x="1227" y="1112"/>
                    <a:pt x="1266" y="1162"/>
                    <a:pt x="1301" y="1214"/>
                  </a:cubicBezTo>
                  <a:cubicBezTo>
                    <a:pt x="1304" y="1218"/>
                    <a:pt x="1307" y="1223"/>
                    <a:pt x="1311" y="1229"/>
                  </a:cubicBezTo>
                  <a:cubicBezTo>
                    <a:pt x="1279" y="1224"/>
                    <a:pt x="1239" y="1238"/>
                    <a:pt x="1214" y="1254"/>
                  </a:cubicBezTo>
                  <a:cubicBezTo>
                    <a:pt x="1192" y="1268"/>
                    <a:pt x="1151" y="1305"/>
                    <a:pt x="1152" y="1337"/>
                  </a:cubicBezTo>
                  <a:cubicBezTo>
                    <a:pt x="1140" y="1325"/>
                    <a:pt x="1130" y="1313"/>
                    <a:pt x="1120" y="1304"/>
                  </a:cubicBezTo>
                  <a:cubicBezTo>
                    <a:pt x="1089" y="1273"/>
                    <a:pt x="1059" y="1242"/>
                    <a:pt x="1030" y="1211"/>
                  </a:cubicBezTo>
                  <a:cubicBezTo>
                    <a:pt x="1032" y="1209"/>
                    <a:pt x="1034" y="1206"/>
                    <a:pt x="1034" y="1203"/>
                  </a:cubicBezTo>
                  <a:cubicBezTo>
                    <a:pt x="1030" y="1120"/>
                    <a:pt x="1101" y="1063"/>
                    <a:pt x="1179" y="1066"/>
                  </a:cubicBezTo>
                  <a:close/>
                  <a:moveTo>
                    <a:pt x="1012" y="1191"/>
                  </a:moveTo>
                  <a:cubicBezTo>
                    <a:pt x="995" y="1173"/>
                    <a:pt x="979" y="1155"/>
                    <a:pt x="964" y="1137"/>
                  </a:cubicBezTo>
                  <a:cubicBezTo>
                    <a:pt x="938" y="1106"/>
                    <a:pt x="913" y="1074"/>
                    <a:pt x="888" y="1041"/>
                  </a:cubicBezTo>
                  <a:cubicBezTo>
                    <a:pt x="889" y="1040"/>
                    <a:pt x="890" y="1038"/>
                    <a:pt x="890" y="1036"/>
                  </a:cubicBezTo>
                  <a:cubicBezTo>
                    <a:pt x="898" y="955"/>
                    <a:pt x="966" y="910"/>
                    <a:pt x="1044" y="917"/>
                  </a:cubicBezTo>
                  <a:cubicBezTo>
                    <a:pt x="1050" y="917"/>
                    <a:pt x="1053" y="915"/>
                    <a:pt x="1055" y="911"/>
                  </a:cubicBezTo>
                  <a:cubicBezTo>
                    <a:pt x="1087" y="945"/>
                    <a:pt x="1119" y="980"/>
                    <a:pt x="1149" y="1017"/>
                  </a:cubicBezTo>
                  <a:cubicBezTo>
                    <a:pt x="1154" y="1023"/>
                    <a:pt x="1158" y="1028"/>
                    <a:pt x="1163" y="1034"/>
                  </a:cubicBezTo>
                  <a:cubicBezTo>
                    <a:pt x="1080" y="1028"/>
                    <a:pt x="1007" y="1109"/>
                    <a:pt x="1012" y="1191"/>
                  </a:cubicBezTo>
                  <a:close/>
                  <a:moveTo>
                    <a:pt x="1815" y="1117"/>
                  </a:moveTo>
                  <a:cubicBezTo>
                    <a:pt x="1770" y="1056"/>
                    <a:pt x="1695" y="1041"/>
                    <a:pt x="1623" y="1037"/>
                  </a:cubicBezTo>
                  <a:cubicBezTo>
                    <a:pt x="1824" y="801"/>
                    <a:pt x="1858" y="370"/>
                    <a:pt x="1588" y="168"/>
                  </a:cubicBezTo>
                  <a:cubicBezTo>
                    <a:pt x="1445" y="61"/>
                    <a:pt x="1235" y="101"/>
                    <a:pt x="1094" y="193"/>
                  </a:cubicBezTo>
                  <a:cubicBezTo>
                    <a:pt x="977" y="270"/>
                    <a:pt x="890" y="386"/>
                    <a:pt x="860" y="520"/>
                  </a:cubicBezTo>
                  <a:cubicBezTo>
                    <a:pt x="824" y="437"/>
                    <a:pt x="732" y="378"/>
                    <a:pt x="641" y="400"/>
                  </a:cubicBezTo>
                  <a:cubicBezTo>
                    <a:pt x="638" y="401"/>
                    <a:pt x="636" y="402"/>
                    <a:pt x="634" y="404"/>
                  </a:cubicBezTo>
                  <a:cubicBezTo>
                    <a:pt x="630" y="400"/>
                    <a:pt x="624" y="397"/>
                    <a:pt x="617" y="398"/>
                  </a:cubicBezTo>
                  <a:cubicBezTo>
                    <a:pt x="607" y="399"/>
                    <a:pt x="598" y="402"/>
                    <a:pt x="589" y="405"/>
                  </a:cubicBezTo>
                  <a:cubicBezTo>
                    <a:pt x="506" y="319"/>
                    <a:pt x="427" y="154"/>
                    <a:pt x="553" y="66"/>
                  </a:cubicBezTo>
                  <a:cubicBezTo>
                    <a:pt x="604" y="31"/>
                    <a:pt x="686" y="34"/>
                    <a:pt x="718" y="93"/>
                  </a:cubicBezTo>
                  <a:cubicBezTo>
                    <a:pt x="751" y="154"/>
                    <a:pt x="709" y="202"/>
                    <a:pt x="656" y="228"/>
                  </a:cubicBezTo>
                  <a:cubicBezTo>
                    <a:pt x="641" y="235"/>
                    <a:pt x="650" y="256"/>
                    <a:pt x="664" y="257"/>
                  </a:cubicBezTo>
                  <a:cubicBezTo>
                    <a:pt x="732" y="260"/>
                    <a:pt x="775" y="183"/>
                    <a:pt x="770" y="121"/>
                  </a:cubicBezTo>
                  <a:cubicBezTo>
                    <a:pt x="763" y="45"/>
                    <a:pt x="690" y="0"/>
                    <a:pt x="618" y="3"/>
                  </a:cubicBezTo>
                  <a:cubicBezTo>
                    <a:pt x="530" y="7"/>
                    <a:pt x="468" y="77"/>
                    <a:pt x="454" y="160"/>
                  </a:cubicBezTo>
                  <a:cubicBezTo>
                    <a:pt x="436" y="262"/>
                    <a:pt x="489" y="352"/>
                    <a:pt x="561" y="418"/>
                  </a:cubicBezTo>
                  <a:cubicBezTo>
                    <a:pt x="523" y="440"/>
                    <a:pt x="493" y="476"/>
                    <a:pt x="475" y="517"/>
                  </a:cubicBezTo>
                  <a:cubicBezTo>
                    <a:pt x="390" y="411"/>
                    <a:pt x="202" y="342"/>
                    <a:pt x="97" y="463"/>
                  </a:cubicBezTo>
                  <a:cubicBezTo>
                    <a:pt x="62" y="505"/>
                    <a:pt x="55" y="570"/>
                    <a:pt x="94" y="612"/>
                  </a:cubicBezTo>
                  <a:cubicBezTo>
                    <a:pt x="142" y="664"/>
                    <a:pt x="213" y="634"/>
                    <a:pt x="254" y="590"/>
                  </a:cubicBezTo>
                  <a:cubicBezTo>
                    <a:pt x="266" y="578"/>
                    <a:pt x="251" y="558"/>
                    <a:pt x="236" y="567"/>
                  </a:cubicBezTo>
                  <a:cubicBezTo>
                    <a:pt x="221" y="575"/>
                    <a:pt x="192" y="599"/>
                    <a:pt x="177" y="598"/>
                  </a:cubicBezTo>
                  <a:lnTo>
                    <a:pt x="111" y="562"/>
                  </a:lnTo>
                  <a:cubicBezTo>
                    <a:pt x="113" y="543"/>
                    <a:pt x="116" y="524"/>
                    <a:pt x="118" y="505"/>
                  </a:cubicBezTo>
                  <a:cubicBezTo>
                    <a:pt x="142" y="460"/>
                    <a:pt x="209" y="442"/>
                    <a:pt x="255" y="441"/>
                  </a:cubicBezTo>
                  <a:cubicBezTo>
                    <a:pt x="336" y="440"/>
                    <a:pt x="407" y="482"/>
                    <a:pt x="463" y="537"/>
                  </a:cubicBezTo>
                  <a:cubicBezTo>
                    <a:pt x="464" y="538"/>
                    <a:pt x="465" y="539"/>
                    <a:pt x="466" y="540"/>
                  </a:cubicBezTo>
                  <a:cubicBezTo>
                    <a:pt x="457" y="570"/>
                    <a:pt x="453" y="603"/>
                    <a:pt x="458" y="633"/>
                  </a:cubicBezTo>
                  <a:cubicBezTo>
                    <a:pt x="469" y="698"/>
                    <a:pt x="514" y="754"/>
                    <a:pt x="572" y="784"/>
                  </a:cubicBezTo>
                  <a:cubicBezTo>
                    <a:pt x="262" y="802"/>
                    <a:pt x="0" y="1124"/>
                    <a:pt x="139" y="1433"/>
                  </a:cubicBezTo>
                  <a:cubicBezTo>
                    <a:pt x="203" y="1576"/>
                    <a:pt x="357" y="1678"/>
                    <a:pt x="515" y="1671"/>
                  </a:cubicBezTo>
                  <a:cubicBezTo>
                    <a:pt x="682" y="1663"/>
                    <a:pt x="813" y="1544"/>
                    <a:pt x="924" y="1428"/>
                  </a:cubicBezTo>
                  <a:cubicBezTo>
                    <a:pt x="933" y="1523"/>
                    <a:pt x="929" y="1662"/>
                    <a:pt x="1047" y="1672"/>
                  </a:cubicBezTo>
                  <a:cubicBezTo>
                    <a:pt x="1171" y="1683"/>
                    <a:pt x="1208" y="1540"/>
                    <a:pt x="1217" y="1445"/>
                  </a:cubicBezTo>
                  <a:cubicBezTo>
                    <a:pt x="1278" y="1489"/>
                    <a:pt x="1340" y="1512"/>
                    <a:pt x="1384" y="1473"/>
                  </a:cubicBezTo>
                  <a:cubicBezTo>
                    <a:pt x="1424" y="1438"/>
                    <a:pt x="1411" y="1361"/>
                    <a:pt x="1397" y="1317"/>
                  </a:cubicBezTo>
                  <a:cubicBezTo>
                    <a:pt x="1394" y="1306"/>
                    <a:pt x="1389" y="1295"/>
                    <a:pt x="1385" y="1284"/>
                  </a:cubicBezTo>
                  <a:cubicBezTo>
                    <a:pt x="1513" y="1348"/>
                    <a:pt x="1719" y="1400"/>
                    <a:pt x="1818" y="1278"/>
                  </a:cubicBezTo>
                  <a:cubicBezTo>
                    <a:pt x="1856" y="1229"/>
                    <a:pt x="1851" y="1166"/>
                    <a:pt x="1815" y="1117"/>
                  </a:cubicBezTo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2"/>
            <p:cNvSpPr/>
            <p:nvPr/>
          </p:nvSpPr>
          <p:spPr>
            <a:xfrm>
              <a:off x="8574088" y="682625"/>
              <a:ext cx="60325" cy="49213"/>
            </a:xfrm>
            <a:custGeom>
              <a:rect b="b" l="l" r="r" t="t"/>
              <a:pathLst>
                <a:path extrusionOk="0" h="96" w="117">
                  <a:moveTo>
                    <a:pt x="67" y="2"/>
                  </a:moveTo>
                  <a:cubicBezTo>
                    <a:pt x="47" y="0"/>
                    <a:pt x="26" y="9"/>
                    <a:pt x="17" y="27"/>
                  </a:cubicBezTo>
                  <a:cubicBezTo>
                    <a:pt x="0" y="61"/>
                    <a:pt x="49" y="96"/>
                    <a:pt x="69" y="61"/>
                  </a:cubicBezTo>
                  <a:cubicBezTo>
                    <a:pt x="73" y="54"/>
                    <a:pt x="63" y="46"/>
                    <a:pt x="57" y="52"/>
                  </a:cubicBezTo>
                  <a:cubicBezTo>
                    <a:pt x="54" y="55"/>
                    <a:pt x="47" y="53"/>
                    <a:pt x="44" y="49"/>
                  </a:cubicBezTo>
                  <a:cubicBezTo>
                    <a:pt x="39" y="42"/>
                    <a:pt x="48" y="35"/>
                    <a:pt x="54" y="33"/>
                  </a:cubicBezTo>
                  <a:cubicBezTo>
                    <a:pt x="75" y="26"/>
                    <a:pt x="87" y="51"/>
                    <a:pt x="106" y="50"/>
                  </a:cubicBezTo>
                  <a:cubicBezTo>
                    <a:pt x="111" y="50"/>
                    <a:pt x="117" y="45"/>
                    <a:pt x="117" y="39"/>
                  </a:cubicBezTo>
                  <a:cubicBezTo>
                    <a:pt x="115" y="18"/>
                    <a:pt x="87" y="5"/>
                    <a:pt x="67" y="2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2"/>
            <p:cNvSpPr/>
            <p:nvPr/>
          </p:nvSpPr>
          <p:spPr>
            <a:xfrm>
              <a:off x="8621713" y="636588"/>
              <a:ext cx="66675" cy="58738"/>
            </a:xfrm>
            <a:custGeom>
              <a:rect b="b" l="l" r="r" t="t"/>
              <a:pathLst>
                <a:path extrusionOk="0" h="117" w="128">
                  <a:moveTo>
                    <a:pt x="28" y="33"/>
                  </a:moveTo>
                  <a:cubicBezTo>
                    <a:pt x="0" y="60"/>
                    <a:pt x="17" y="116"/>
                    <a:pt x="58" y="117"/>
                  </a:cubicBezTo>
                  <a:cubicBezTo>
                    <a:pt x="69" y="117"/>
                    <a:pt x="69" y="103"/>
                    <a:pt x="60" y="99"/>
                  </a:cubicBezTo>
                  <a:cubicBezTo>
                    <a:pt x="45" y="93"/>
                    <a:pt x="36" y="57"/>
                    <a:pt x="57" y="52"/>
                  </a:cubicBezTo>
                  <a:cubicBezTo>
                    <a:pt x="67" y="50"/>
                    <a:pt x="79" y="59"/>
                    <a:pt x="83" y="68"/>
                  </a:cubicBezTo>
                  <a:cubicBezTo>
                    <a:pt x="87" y="78"/>
                    <a:pt x="83" y="95"/>
                    <a:pt x="100" y="95"/>
                  </a:cubicBezTo>
                  <a:cubicBezTo>
                    <a:pt x="107" y="94"/>
                    <a:pt x="113" y="90"/>
                    <a:pt x="115" y="83"/>
                  </a:cubicBezTo>
                  <a:cubicBezTo>
                    <a:pt x="128" y="38"/>
                    <a:pt x="62" y="0"/>
                    <a:pt x="28" y="3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12"/>
            <p:cNvSpPr/>
            <p:nvPr/>
          </p:nvSpPr>
          <p:spPr>
            <a:xfrm>
              <a:off x="8445500" y="925513"/>
              <a:ext cx="153988" cy="158750"/>
            </a:xfrm>
            <a:custGeom>
              <a:rect b="b" l="l" r="r" t="t"/>
              <a:pathLst>
                <a:path extrusionOk="0" h="310" w="300">
                  <a:moveTo>
                    <a:pt x="216" y="229"/>
                  </a:moveTo>
                  <a:cubicBezTo>
                    <a:pt x="174" y="269"/>
                    <a:pt x="98" y="262"/>
                    <a:pt x="62" y="216"/>
                  </a:cubicBezTo>
                  <a:cubicBezTo>
                    <a:pt x="33" y="177"/>
                    <a:pt x="38" y="124"/>
                    <a:pt x="62" y="84"/>
                  </a:cubicBezTo>
                  <a:cubicBezTo>
                    <a:pt x="106" y="54"/>
                    <a:pt x="160" y="34"/>
                    <a:pt x="208" y="70"/>
                  </a:cubicBezTo>
                  <a:cubicBezTo>
                    <a:pt x="258" y="106"/>
                    <a:pt x="260" y="188"/>
                    <a:pt x="216" y="229"/>
                  </a:cubicBezTo>
                  <a:close/>
                  <a:moveTo>
                    <a:pt x="245" y="55"/>
                  </a:moveTo>
                  <a:cubicBezTo>
                    <a:pt x="192" y="2"/>
                    <a:pt x="85" y="0"/>
                    <a:pt x="41" y="66"/>
                  </a:cubicBezTo>
                  <a:cubicBezTo>
                    <a:pt x="39" y="70"/>
                    <a:pt x="39" y="74"/>
                    <a:pt x="40" y="78"/>
                  </a:cubicBezTo>
                  <a:cubicBezTo>
                    <a:pt x="4" y="122"/>
                    <a:pt x="0" y="190"/>
                    <a:pt x="36" y="239"/>
                  </a:cubicBezTo>
                  <a:cubicBezTo>
                    <a:pt x="82" y="301"/>
                    <a:pt x="182" y="310"/>
                    <a:pt x="240" y="260"/>
                  </a:cubicBezTo>
                  <a:cubicBezTo>
                    <a:pt x="298" y="208"/>
                    <a:pt x="300" y="109"/>
                    <a:pt x="245" y="55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2"/>
            <p:cNvSpPr/>
            <p:nvPr/>
          </p:nvSpPr>
          <p:spPr>
            <a:xfrm>
              <a:off x="8890000" y="552450"/>
              <a:ext cx="187325" cy="173038"/>
            </a:xfrm>
            <a:custGeom>
              <a:rect b="b" l="l" r="r" t="t"/>
              <a:pathLst>
                <a:path extrusionOk="0" h="339" w="365">
                  <a:moveTo>
                    <a:pt x="305" y="213"/>
                  </a:moveTo>
                  <a:cubicBezTo>
                    <a:pt x="280" y="262"/>
                    <a:pt x="208" y="315"/>
                    <a:pt x="151" y="283"/>
                  </a:cubicBezTo>
                  <a:cubicBezTo>
                    <a:pt x="60" y="233"/>
                    <a:pt x="114" y="92"/>
                    <a:pt x="198" y="61"/>
                  </a:cubicBezTo>
                  <a:cubicBezTo>
                    <a:pt x="200" y="70"/>
                    <a:pt x="208" y="77"/>
                    <a:pt x="219" y="75"/>
                  </a:cubicBezTo>
                  <a:cubicBezTo>
                    <a:pt x="296" y="62"/>
                    <a:pt x="337" y="151"/>
                    <a:pt x="305" y="213"/>
                  </a:cubicBezTo>
                  <a:close/>
                  <a:moveTo>
                    <a:pt x="232" y="40"/>
                  </a:moveTo>
                  <a:cubicBezTo>
                    <a:pt x="64" y="0"/>
                    <a:pt x="0" y="313"/>
                    <a:pt x="175" y="331"/>
                  </a:cubicBezTo>
                  <a:cubicBezTo>
                    <a:pt x="259" y="339"/>
                    <a:pt x="345" y="264"/>
                    <a:pt x="356" y="182"/>
                  </a:cubicBezTo>
                  <a:cubicBezTo>
                    <a:pt x="365" y="106"/>
                    <a:pt x="305" y="39"/>
                    <a:pt x="232" y="4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2"/>
            <p:cNvSpPr/>
            <p:nvPr/>
          </p:nvSpPr>
          <p:spPr>
            <a:xfrm>
              <a:off x="9097963" y="962025"/>
              <a:ext cx="76200" cy="74613"/>
            </a:xfrm>
            <a:custGeom>
              <a:rect b="b" l="l" r="r" t="t"/>
              <a:pathLst>
                <a:path extrusionOk="0" h="145" w="147">
                  <a:moveTo>
                    <a:pt x="77" y="103"/>
                  </a:moveTo>
                  <a:cubicBezTo>
                    <a:pt x="38" y="113"/>
                    <a:pt x="26" y="65"/>
                    <a:pt x="46" y="40"/>
                  </a:cubicBezTo>
                  <a:cubicBezTo>
                    <a:pt x="47" y="41"/>
                    <a:pt x="49" y="42"/>
                    <a:pt x="52" y="42"/>
                  </a:cubicBezTo>
                  <a:cubicBezTo>
                    <a:pt x="72" y="43"/>
                    <a:pt x="94" y="44"/>
                    <a:pt x="102" y="66"/>
                  </a:cubicBezTo>
                  <a:cubicBezTo>
                    <a:pt x="109" y="84"/>
                    <a:pt x="94" y="99"/>
                    <a:pt x="77" y="103"/>
                  </a:cubicBezTo>
                  <a:close/>
                  <a:moveTo>
                    <a:pt x="133" y="53"/>
                  </a:moveTo>
                  <a:cubicBezTo>
                    <a:pt x="122" y="29"/>
                    <a:pt x="83" y="0"/>
                    <a:pt x="56" y="13"/>
                  </a:cubicBezTo>
                  <a:cubicBezTo>
                    <a:pt x="54" y="12"/>
                    <a:pt x="52" y="11"/>
                    <a:pt x="49" y="12"/>
                  </a:cubicBezTo>
                  <a:cubicBezTo>
                    <a:pt x="18" y="25"/>
                    <a:pt x="0" y="60"/>
                    <a:pt x="8" y="92"/>
                  </a:cubicBezTo>
                  <a:cubicBezTo>
                    <a:pt x="18" y="129"/>
                    <a:pt x="56" y="145"/>
                    <a:pt x="90" y="134"/>
                  </a:cubicBezTo>
                  <a:cubicBezTo>
                    <a:pt x="125" y="124"/>
                    <a:pt x="147" y="88"/>
                    <a:pt x="133" y="5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2"/>
            <p:cNvSpPr/>
            <p:nvPr/>
          </p:nvSpPr>
          <p:spPr>
            <a:xfrm>
              <a:off x="8813800" y="1114425"/>
              <a:ext cx="63500" cy="68263"/>
            </a:xfrm>
            <a:custGeom>
              <a:rect b="b" l="l" r="r" t="t"/>
              <a:pathLst>
                <a:path extrusionOk="0" h="134" w="124">
                  <a:moveTo>
                    <a:pt x="70" y="93"/>
                  </a:moveTo>
                  <a:cubicBezTo>
                    <a:pt x="41" y="108"/>
                    <a:pt x="21" y="65"/>
                    <a:pt x="42" y="46"/>
                  </a:cubicBezTo>
                  <a:cubicBezTo>
                    <a:pt x="57" y="48"/>
                    <a:pt x="70" y="45"/>
                    <a:pt x="80" y="59"/>
                  </a:cubicBezTo>
                  <a:cubicBezTo>
                    <a:pt x="89" y="72"/>
                    <a:pt x="83" y="86"/>
                    <a:pt x="70" y="93"/>
                  </a:cubicBezTo>
                  <a:close/>
                  <a:moveTo>
                    <a:pt x="110" y="50"/>
                  </a:moveTo>
                  <a:cubicBezTo>
                    <a:pt x="99" y="28"/>
                    <a:pt x="56" y="0"/>
                    <a:pt x="35" y="25"/>
                  </a:cubicBezTo>
                  <a:cubicBezTo>
                    <a:pt x="34" y="26"/>
                    <a:pt x="33" y="28"/>
                    <a:pt x="33" y="29"/>
                  </a:cubicBezTo>
                  <a:cubicBezTo>
                    <a:pt x="9" y="42"/>
                    <a:pt x="0" y="73"/>
                    <a:pt x="11" y="98"/>
                  </a:cubicBezTo>
                  <a:cubicBezTo>
                    <a:pt x="23" y="126"/>
                    <a:pt x="56" y="134"/>
                    <a:pt x="83" y="121"/>
                  </a:cubicBezTo>
                  <a:cubicBezTo>
                    <a:pt x="110" y="108"/>
                    <a:pt x="124" y="78"/>
                    <a:pt x="110" y="5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0" name="Google Shape;1600;p12"/>
          <p:cNvSpPr/>
          <p:nvPr/>
        </p:nvSpPr>
        <p:spPr>
          <a:xfrm>
            <a:off x="8097838" y="4865688"/>
            <a:ext cx="1206500" cy="1720850"/>
          </a:xfrm>
          <a:custGeom>
            <a:rect b="b" l="l" r="r" t="t"/>
            <a:pathLst>
              <a:path extrusionOk="0" h="3353" w="2353">
                <a:moveTo>
                  <a:pt x="2228" y="3115"/>
                </a:moveTo>
                <a:cubicBezTo>
                  <a:pt x="2144" y="3257"/>
                  <a:pt x="1964" y="3205"/>
                  <a:pt x="1901" y="3078"/>
                </a:cubicBezTo>
                <a:cubicBezTo>
                  <a:pt x="1970" y="3024"/>
                  <a:pt x="2026" y="2959"/>
                  <a:pt x="2066" y="2879"/>
                </a:cubicBezTo>
                <a:cubicBezTo>
                  <a:pt x="2189" y="2882"/>
                  <a:pt x="2306" y="2983"/>
                  <a:pt x="2228" y="3115"/>
                </a:cubicBezTo>
                <a:close/>
                <a:moveTo>
                  <a:pt x="1720" y="3126"/>
                </a:moveTo>
                <a:cubicBezTo>
                  <a:pt x="1310" y="3303"/>
                  <a:pt x="662" y="3203"/>
                  <a:pt x="494" y="2733"/>
                </a:cubicBezTo>
                <a:cubicBezTo>
                  <a:pt x="389" y="2441"/>
                  <a:pt x="552" y="2160"/>
                  <a:pt x="688" y="1909"/>
                </a:cubicBezTo>
                <a:cubicBezTo>
                  <a:pt x="739" y="1932"/>
                  <a:pt x="792" y="1951"/>
                  <a:pt x="846" y="1967"/>
                </a:cubicBezTo>
                <a:cubicBezTo>
                  <a:pt x="664" y="2081"/>
                  <a:pt x="658" y="2388"/>
                  <a:pt x="694" y="2572"/>
                </a:cubicBezTo>
                <a:cubicBezTo>
                  <a:pt x="742" y="2823"/>
                  <a:pt x="951" y="2985"/>
                  <a:pt x="1200" y="3008"/>
                </a:cubicBezTo>
                <a:cubicBezTo>
                  <a:pt x="1447" y="3031"/>
                  <a:pt x="1667" y="2904"/>
                  <a:pt x="1732" y="2659"/>
                </a:cubicBezTo>
                <a:cubicBezTo>
                  <a:pt x="1798" y="2416"/>
                  <a:pt x="1728" y="2154"/>
                  <a:pt x="1568" y="1964"/>
                </a:cubicBezTo>
                <a:cubicBezTo>
                  <a:pt x="1582" y="1960"/>
                  <a:pt x="1596" y="1956"/>
                  <a:pt x="1610" y="1952"/>
                </a:cubicBezTo>
                <a:cubicBezTo>
                  <a:pt x="1647" y="1940"/>
                  <a:pt x="1683" y="1925"/>
                  <a:pt x="1717" y="1908"/>
                </a:cubicBezTo>
                <a:cubicBezTo>
                  <a:pt x="1718" y="1911"/>
                  <a:pt x="1720" y="1913"/>
                  <a:pt x="1722" y="1915"/>
                </a:cubicBezTo>
                <a:cubicBezTo>
                  <a:pt x="1899" y="2092"/>
                  <a:pt x="2058" y="2307"/>
                  <a:pt x="2073" y="2566"/>
                </a:cubicBezTo>
                <a:cubicBezTo>
                  <a:pt x="2088" y="2819"/>
                  <a:pt x="1951" y="3027"/>
                  <a:pt x="1720" y="3126"/>
                </a:cubicBezTo>
                <a:close/>
                <a:moveTo>
                  <a:pt x="588" y="3220"/>
                </a:moveTo>
                <a:cubicBezTo>
                  <a:pt x="516" y="3260"/>
                  <a:pt x="429" y="3249"/>
                  <a:pt x="368" y="3193"/>
                </a:cubicBezTo>
                <a:cubicBezTo>
                  <a:pt x="238" y="3072"/>
                  <a:pt x="341" y="2885"/>
                  <a:pt x="504" y="2879"/>
                </a:cubicBezTo>
                <a:cubicBezTo>
                  <a:pt x="507" y="2879"/>
                  <a:pt x="509" y="2878"/>
                  <a:pt x="511" y="2877"/>
                </a:cubicBezTo>
                <a:cubicBezTo>
                  <a:pt x="560" y="2954"/>
                  <a:pt x="625" y="3021"/>
                  <a:pt x="699" y="3076"/>
                </a:cubicBezTo>
                <a:cubicBezTo>
                  <a:pt x="673" y="3134"/>
                  <a:pt x="647" y="3186"/>
                  <a:pt x="588" y="3220"/>
                </a:cubicBezTo>
                <a:close/>
                <a:moveTo>
                  <a:pt x="253" y="2018"/>
                </a:moveTo>
                <a:cubicBezTo>
                  <a:pt x="309" y="1876"/>
                  <a:pt x="494" y="1875"/>
                  <a:pt x="568" y="2002"/>
                </a:cubicBezTo>
                <a:cubicBezTo>
                  <a:pt x="572" y="2010"/>
                  <a:pt x="579" y="2013"/>
                  <a:pt x="585" y="2014"/>
                </a:cubicBezTo>
                <a:cubicBezTo>
                  <a:pt x="537" y="2091"/>
                  <a:pt x="494" y="2173"/>
                  <a:pt x="464" y="2259"/>
                </a:cubicBezTo>
                <a:cubicBezTo>
                  <a:pt x="463" y="2259"/>
                  <a:pt x="463" y="2259"/>
                  <a:pt x="462" y="2259"/>
                </a:cubicBezTo>
                <a:cubicBezTo>
                  <a:pt x="329" y="2266"/>
                  <a:pt x="196" y="2162"/>
                  <a:pt x="253" y="2018"/>
                </a:cubicBezTo>
                <a:close/>
                <a:moveTo>
                  <a:pt x="1521" y="1981"/>
                </a:moveTo>
                <a:cubicBezTo>
                  <a:pt x="1673" y="2155"/>
                  <a:pt x="1742" y="2394"/>
                  <a:pt x="1692" y="2621"/>
                </a:cubicBezTo>
                <a:cubicBezTo>
                  <a:pt x="1641" y="2854"/>
                  <a:pt x="1446" y="2979"/>
                  <a:pt x="1212" y="2962"/>
                </a:cubicBezTo>
                <a:cubicBezTo>
                  <a:pt x="979" y="2944"/>
                  <a:pt x="783" y="2794"/>
                  <a:pt x="738" y="2560"/>
                </a:cubicBezTo>
                <a:cubicBezTo>
                  <a:pt x="699" y="2358"/>
                  <a:pt x="727" y="2125"/>
                  <a:pt x="875" y="1975"/>
                </a:cubicBezTo>
                <a:cubicBezTo>
                  <a:pt x="1084" y="2029"/>
                  <a:pt x="1310" y="2028"/>
                  <a:pt x="1519" y="1977"/>
                </a:cubicBezTo>
                <a:cubicBezTo>
                  <a:pt x="1519" y="1979"/>
                  <a:pt x="1520" y="1980"/>
                  <a:pt x="1521" y="1981"/>
                </a:cubicBezTo>
                <a:close/>
                <a:moveTo>
                  <a:pt x="617" y="1825"/>
                </a:moveTo>
                <a:cubicBezTo>
                  <a:pt x="342" y="1664"/>
                  <a:pt x="148" y="1368"/>
                  <a:pt x="169" y="1043"/>
                </a:cubicBezTo>
                <a:cubicBezTo>
                  <a:pt x="181" y="861"/>
                  <a:pt x="258" y="682"/>
                  <a:pt x="396" y="560"/>
                </a:cubicBezTo>
                <a:cubicBezTo>
                  <a:pt x="545" y="428"/>
                  <a:pt x="735" y="385"/>
                  <a:pt x="927" y="372"/>
                </a:cubicBezTo>
                <a:cubicBezTo>
                  <a:pt x="868" y="414"/>
                  <a:pt x="874" y="506"/>
                  <a:pt x="943" y="548"/>
                </a:cubicBezTo>
                <a:cubicBezTo>
                  <a:pt x="1020" y="595"/>
                  <a:pt x="1129" y="547"/>
                  <a:pt x="1128" y="454"/>
                </a:cubicBezTo>
                <a:cubicBezTo>
                  <a:pt x="1128" y="440"/>
                  <a:pt x="1109" y="441"/>
                  <a:pt x="1107" y="454"/>
                </a:cubicBezTo>
                <a:cubicBezTo>
                  <a:pt x="1094" y="505"/>
                  <a:pt x="1062" y="532"/>
                  <a:pt x="1013" y="533"/>
                </a:cubicBezTo>
                <a:cubicBezTo>
                  <a:pt x="933" y="530"/>
                  <a:pt x="920" y="480"/>
                  <a:pt x="974" y="385"/>
                </a:cubicBezTo>
                <a:cubicBezTo>
                  <a:pt x="990" y="381"/>
                  <a:pt x="988" y="359"/>
                  <a:pt x="974" y="354"/>
                </a:cubicBezTo>
                <a:cubicBezTo>
                  <a:pt x="973" y="354"/>
                  <a:pt x="972" y="354"/>
                  <a:pt x="971" y="353"/>
                </a:cubicBezTo>
                <a:cubicBezTo>
                  <a:pt x="969" y="349"/>
                  <a:pt x="966" y="346"/>
                  <a:pt x="960" y="345"/>
                </a:cubicBezTo>
                <a:cubicBezTo>
                  <a:pt x="957" y="345"/>
                  <a:pt x="954" y="345"/>
                  <a:pt x="951" y="345"/>
                </a:cubicBezTo>
                <a:cubicBezTo>
                  <a:pt x="855" y="294"/>
                  <a:pt x="828" y="142"/>
                  <a:pt x="959" y="112"/>
                </a:cubicBezTo>
                <a:cubicBezTo>
                  <a:pt x="1061" y="89"/>
                  <a:pt x="1108" y="195"/>
                  <a:pt x="1131" y="275"/>
                </a:cubicBezTo>
                <a:cubicBezTo>
                  <a:pt x="1135" y="289"/>
                  <a:pt x="1156" y="294"/>
                  <a:pt x="1163" y="280"/>
                </a:cubicBezTo>
                <a:cubicBezTo>
                  <a:pt x="1195" y="214"/>
                  <a:pt x="1270" y="189"/>
                  <a:pt x="1333" y="225"/>
                </a:cubicBezTo>
                <a:cubicBezTo>
                  <a:pt x="1393" y="260"/>
                  <a:pt x="1411" y="321"/>
                  <a:pt x="1406" y="387"/>
                </a:cubicBezTo>
                <a:cubicBezTo>
                  <a:pt x="1404" y="412"/>
                  <a:pt x="1442" y="411"/>
                  <a:pt x="1445" y="387"/>
                </a:cubicBezTo>
                <a:cubicBezTo>
                  <a:pt x="1445" y="384"/>
                  <a:pt x="1445" y="380"/>
                  <a:pt x="1445" y="377"/>
                </a:cubicBezTo>
                <a:cubicBezTo>
                  <a:pt x="1446" y="377"/>
                  <a:pt x="1447" y="377"/>
                  <a:pt x="1449" y="377"/>
                </a:cubicBezTo>
                <a:cubicBezTo>
                  <a:pt x="1816" y="375"/>
                  <a:pt x="2087" y="684"/>
                  <a:pt x="2124" y="1034"/>
                </a:cubicBezTo>
                <a:cubicBezTo>
                  <a:pt x="2159" y="1371"/>
                  <a:pt x="2001" y="1738"/>
                  <a:pt x="1680" y="1879"/>
                </a:cubicBezTo>
                <a:cubicBezTo>
                  <a:pt x="1353" y="2023"/>
                  <a:pt x="926" y="2007"/>
                  <a:pt x="617" y="1825"/>
                </a:cubicBezTo>
                <a:close/>
                <a:moveTo>
                  <a:pt x="445" y="474"/>
                </a:moveTo>
                <a:cubicBezTo>
                  <a:pt x="403" y="503"/>
                  <a:pt x="365" y="535"/>
                  <a:pt x="330" y="571"/>
                </a:cubicBezTo>
                <a:cubicBezTo>
                  <a:pt x="291" y="534"/>
                  <a:pt x="209" y="441"/>
                  <a:pt x="299" y="411"/>
                </a:cubicBezTo>
                <a:cubicBezTo>
                  <a:pt x="358" y="391"/>
                  <a:pt x="405" y="438"/>
                  <a:pt x="445" y="474"/>
                </a:cubicBezTo>
                <a:close/>
                <a:moveTo>
                  <a:pt x="67" y="491"/>
                </a:moveTo>
                <a:cubicBezTo>
                  <a:pt x="43" y="410"/>
                  <a:pt x="65" y="323"/>
                  <a:pt x="128" y="266"/>
                </a:cubicBezTo>
                <a:cubicBezTo>
                  <a:pt x="277" y="133"/>
                  <a:pt x="488" y="235"/>
                  <a:pt x="526" y="416"/>
                </a:cubicBezTo>
                <a:cubicBezTo>
                  <a:pt x="527" y="419"/>
                  <a:pt x="528" y="421"/>
                  <a:pt x="529" y="423"/>
                </a:cubicBezTo>
                <a:cubicBezTo>
                  <a:pt x="511" y="433"/>
                  <a:pt x="493" y="443"/>
                  <a:pt x="475" y="454"/>
                </a:cubicBezTo>
                <a:cubicBezTo>
                  <a:pt x="436" y="387"/>
                  <a:pt x="323" y="339"/>
                  <a:pt x="257" y="390"/>
                </a:cubicBezTo>
                <a:cubicBezTo>
                  <a:pt x="175" y="453"/>
                  <a:pt x="252" y="548"/>
                  <a:pt x="314" y="588"/>
                </a:cubicBezTo>
                <a:cubicBezTo>
                  <a:pt x="295" y="610"/>
                  <a:pt x="276" y="632"/>
                  <a:pt x="260" y="656"/>
                </a:cubicBezTo>
                <a:cubicBezTo>
                  <a:pt x="172" y="625"/>
                  <a:pt x="95" y="585"/>
                  <a:pt x="67" y="491"/>
                </a:cubicBezTo>
                <a:close/>
                <a:moveTo>
                  <a:pt x="1933" y="532"/>
                </a:moveTo>
                <a:cubicBezTo>
                  <a:pt x="1932" y="532"/>
                  <a:pt x="1931" y="533"/>
                  <a:pt x="1930" y="534"/>
                </a:cubicBezTo>
                <a:cubicBezTo>
                  <a:pt x="1899" y="504"/>
                  <a:pt x="1866" y="476"/>
                  <a:pt x="1831" y="452"/>
                </a:cubicBezTo>
                <a:cubicBezTo>
                  <a:pt x="1839" y="414"/>
                  <a:pt x="1854" y="372"/>
                  <a:pt x="1890" y="353"/>
                </a:cubicBezTo>
                <a:cubicBezTo>
                  <a:pt x="1922" y="336"/>
                  <a:pt x="1965" y="338"/>
                  <a:pt x="1996" y="358"/>
                </a:cubicBezTo>
                <a:cubicBezTo>
                  <a:pt x="2032" y="380"/>
                  <a:pt x="2043" y="423"/>
                  <a:pt x="2028" y="462"/>
                </a:cubicBezTo>
                <a:cubicBezTo>
                  <a:pt x="2009" y="508"/>
                  <a:pt x="1976" y="518"/>
                  <a:pt x="1933" y="532"/>
                </a:cubicBezTo>
                <a:close/>
                <a:moveTo>
                  <a:pt x="2117" y="165"/>
                </a:moveTo>
                <a:cubicBezTo>
                  <a:pt x="2203" y="207"/>
                  <a:pt x="2253" y="297"/>
                  <a:pt x="2246" y="392"/>
                </a:cubicBezTo>
                <a:cubicBezTo>
                  <a:pt x="2239" y="487"/>
                  <a:pt x="2127" y="615"/>
                  <a:pt x="2028" y="624"/>
                </a:cubicBezTo>
                <a:cubicBezTo>
                  <a:pt x="2022" y="625"/>
                  <a:pt x="2017" y="628"/>
                  <a:pt x="2014" y="632"/>
                </a:cubicBezTo>
                <a:cubicBezTo>
                  <a:pt x="1998" y="610"/>
                  <a:pt x="1981" y="589"/>
                  <a:pt x="1963" y="569"/>
                </a:cubicBezTo>
                <a:cubicBezTo>
                  <a:pt x="2006" y="563"/>
                  <a:pt x="2045" y="522"/>
                  <a:pt x="2062" y="485"/>
                </a:cubicBezTo>
                <a:cubicBezTo>
                  <a:pt x="2085" y="433"/>
                  <a:pt x="2076" y="372"/>
                  <a:pt x="2032" y="335"/>
                </a:cubicBezTo>
                <a:cubicBezTo>
                  <a:pt x="1992" y="302"/>
                  <a:pt x="1931" y="293"/>
                  <a:pt x="1884" y="314"/>
                </a:cubicBezTo>
                <a:cubicBezTo>
                  <a:pt x="1832" y="336"/>
                  <a:pt x="1811" y="384"/>
                  <a:pt x="1807" y="436"/>
                </a:cubicBezTo>
                <a:cubicBezTo>
                  <a:pt x="1775" y="416"/>
                  <a:pt x="1742" y="399"/>
                  <a:pt x="1706" y="384"/>
                </a:cubicBezTo>
                <a:cubicBezTo>
                  <a:pt x="1762" y="217"/>
                  <a:pt x="1936" y="78"/>
                  <a:pt x="2117" y="165"/>
                </a:cubicBezTo>
                <a:moveTo>
                  <a:pt x="2241" y="1921"/>
                </a:moveTo>
                <a:cubicBezTo>
                  <a:pt x="2289" y="1996"/>
                  <a:pt x="2282" y="2089"/>
                  <a:pt x="2217" y="2151"/>
                </a:cubicBezTo>
                <a:cubicBezTo>
                  <a:pt x="2157" y="2208"/>
                  <a:pt x="2095" y="2203"/>
                  <a:pt x="2019" y="2205"/>
                </a:cubicBezTo>
                <a:cubicBezTo>
                  <a:pt x="2017" y="2205"/>
                  <a:pt x="2015" y="2205"/>
                  <a:pt x="2013" y="2206"/>
                </a:cubicBezTo>
                <a:cubicBezTo>
                  <a:pt x="1973" y="2135"/>
                  <a:pt x="1925" y="2068"/>
                  <a:pt x="1872" y="2006"/>
                </a:cubicBezTo>
                <a:cubicBezTo>
                  <a:pt x="1912" y="1838"/>
                  <a:pt x="2134" y="1754"/>
                  <a:pt x="2241" y="1921"/>
                </a:cubicBezTo>
                <a:moveTo>
                  <a:pt x="2088" y="2827"/>
                </a:moveTo>
                <a:cubicBezTo>
                  <a:pt x="2104" y="2785"/>
                  <a:pt x="2115" y="2740"/>
                  <a:pt x="2121" y="2692"/>
                </a:cubicBezTo>
                <a:cubicBezTo>
                  <a:pt x="2141" y="2535"/>
                  <a:pt x="2105" y="2387"/>
                  <a:pt x="2038" y="2252"/>
                </a:cubicBezTo>
                <a:cubicBezTo>
                  <a:pt x="2117" y="2278"/>
                  <a:pt x="2216" y="2229"/>
                  <a:pt x="2267" y="2171"/>
                </a:cubicBezTo>
                <a:cubicBezTo>
                  <a:pt x="2338" y="2089"/>
                  <a:pt x="2338" y="1974"/>
                  <a:pt x="2277" y="1887"/>
                </a:cubicBezTo>
                <a:cubicBezTo>
                  <a:pt x="2151" y="1707"/>
                  <a:pt x="1889" y="1779"/>
                  <a:pt x="1844" y="1974"/>
                </a:cubicBezTo>
                <a:cubicBezTo>
                  <a:pt x="1817" y="1943"/>
                  <a:pt x="1789" y="1914"/>
                  <a:pt x="1760" y="1885"/>
                </a:cubicBezTo>
                <a:cubicBezTo>
                  <a:pt x="2027" y="1731"/>
                  <a:pt x="2177" y="1430"/>
                  <a:pt x="2172" y="1115"/>
                </a:cubicBezTo>
                <a:cubicBezTo>
                  <a:pt x="2169" y="952"/>
                  <a:pt x="2120" y="793"/>
                  <a:pt x="2034" y="661"/>
                </a:cubicBezTo>
                <a:cubicBezTo>
                  <a:pt x="2129" y="671"/>
                  <a:pt x="2241" y="549"/>
                  <a:pt x="2274" y="471"/>
                </a:cubicBezTo>
                <a:cubicBezTo>
                  <a:pt x="2319" y="365"/>
                  <a:pt x="2282" y="233"/>
                  <a:pt x="2193" y="161"/>
                </a:cubicBezTo>
                <a:cubicBezTo>
                  <a:pt x="1996" y="0"/>
                  <a:pt x="1730" y="152"/>
                  <a:pt x="1678" y="374"/>
                </a:cubicBezTo>
                <a:cubicBezTo>
                  <a:pt x="1607" y="348"/>
                  <a:pt x="1530" y="335"/>
                  <a:pt x="1449" y="335"/>
                </a:cubicBezTo>
                <a:cubicBezTo>
                  <a:pt x="1447" y="335"/>
                  <a:pt x="1446" y="336"/>
                  <a:pt x="1444" y="336"/>
                </a:cubicBezTo>
                <a:cubicBezTo>
                  <a:pt x="1436" y="268"/>
                  <a:pt x="1397" y="203"/>
                  <a:pt x="1329" y="179"/>
                </a:cubicBezTo>
                <a:cubicBezTo>
                  <a:pt x="1264" y="156"/>
                  <a:pt x="1194" y="179"/>
                  <a:pt x="1153" y="230"/>
                </a:cubicBezTo>
                <a:cubicBezTo>
                  <a:pt x="1110" y="124"/>
                  <a:pt x="1012" y="12"/>
                  <a:pt x="895" y="103"/>
                </a:cubicBezTo>
                <a:cubicBezTo>
                  <a:pt x="808" y="170"/>
                  <a:pt x="824" y="277"/>
                  <a:pt x="891" y="340"/>
                </a:cubicBezTo>
                <a:cubicBezTo>
                  <a:pt x="776" y="337"/>
                  <a:pt x="665" y="361"/>
                  <a:pt x="563" y="407"/>
                </a:cubicBezTo>
                <a:cubicBezTo>
                  <a:pt x="563" y="406"/>
                  <a:pt x="563" y="406"/>
                  <a:pt x="563" y="406"/>
                </a:cubicBezTo>
                <a:cubicBezTo>
                  <a:pt x="519" y="197"/>
                  <a:pt x="268" y="85"/>
                  <a:pt x="100" y="237"/>
                </a:cubicBezTo>
                <a:cubicBezTo>
                  <a:pt x="26" y="304"/>
                  <a:pt x="0" y="406"/>
                  <a:pt x="29" y="501"/>
                </a:cubicBezTo>
                <a:cubicBezTo>
                  <a:pt x="60" y="604"/>
                  <a:pt x="144" y="659"/>
                  <a:pt x="246" y="677"/>
                </a:cubicBezTo>
                <a:cubicBezTo>
                  <a:pt x="205" y="738"/>
                  <a:pt x="174" y="806"/>
                  <a:pt x="154" y="880"/>
                </a:cubicBezTo>
                <a:cubicBezTo>
                  <a:pt x="59" y="1224"/>
                  <a:pt x="213" y="1576"/>
                  <a:pt x="489" y="1789"/>
                </a:cubicBezTo>
                <a:cubicBezTo>
                  <a:pt x="544" y="1831"/>
                  <a:pt x="603" y="1867"/>
                  <a:pt x="665" y="1898"/>
                </a:cubicBezTo>
                <a:cubicBezTo>
                  <a:pt x="646" y="1923"/>
                  <a:pt x="628" y="1949"/>
                  <a:pt x="610" y="1975"/>
                </a:cubicBezTo>
                <a:cubicBezTo>
                  <a:pt x="517" y="1817"/>
                  <a:pt x="279" y="1819"/>
                  <a:pt x="207" y="1995"/>
                </a:cubicBezTo>
                <a:cubicBezTo>
                  <a:pt x="142" y="2153"/>
                  <a:pt x="284" y="2338"/>
                  <a:pt x="453" y="2289"/>
                </a:cubicBezTo>
                <a:cubicBezTo>
                  <a:pt x="416" y="2405"/>
                  <a:pt x="401" y="2526"/>
                  <a:pt x="421" y="2647"/>
                </a:cubicBezTo>
                <a:cubicBezTo>
                  <a:pt x="434" y="2721"/>
                  <a:pt x="460" y="2790"/>
                  <a:pt x="497" y="2854"/>
                </a:cubicBezTo>
                <a:cubicBezTo>
                  <a:pt x="304" y="2817"/>
                  <a:pt x="190" y="3059"/>
                  <a:pt x="310" y="3205"/>
                </a:cubicBezTo>
                <a:cubicBezTo>
                  <a:pt x="433" y="3353"/>
                  <a:pt x="707" y="3298"/>
                  <a:pt x="740" y="3104"/>
                </a:cubicBezTo>
                <a:cubicBezTo>
                  <a:pt x="787" y="3135"/>
                  <a:pt x="838" y="3161"/>
                  <a:pt x="889" y="3181"/>
                </a:cubicBezTo>
                <a:cubicBezTo>
                  <a:pt x="1178" y="3296"/>
                  <a:pt x="1601" y="3287"/>
                  <a:pt x="1870" y="3101"/>
                </a:cubicBezTo>
                <a:cubicBezTo>
                  <a:pt x="1934" y="3270"/>
                  <a:pt x="2173" y="3309"/>
                  <a:pt x="2272" y="3141"/>
                </a:cubicBezTo>
                <a:cubicBezTo>
                  <a:pt x="2353" y="3004"/>
                  <a:pt x="2239" y="2810"/>
                  <a:pt x="2088" y="2827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12"/>
          <p:cNvSpPr/>
          <p:nvPr/>
        </p:nvSpPr>
        <p:spPr>
          <a:xfrm>
            <a:off x="8426450" y="5537200"/>
            <a:ext cx="541338" cy="273050"/>
          </a:xfrm>
          <a:custGeom>
            <a:rect b="b" l="l" r="r" t="t"/>
            <a:pathLst>
              <a:path extrusionOk="0" h="531" w="1055">
                <a:moveTo>
                  <a:pt x="515" y="188"/>
                </a:moveTo>
                <a:cubicBezTo>
                  <a:pt x="513" y="188"/>
                  <a:pt x="512" y="187"/>
                  <a:pt x="510" y="187"/>
                </a:cubicBezTo>
                <a:cubicBezTo>
                  <a:pt x="509" y="186"/>
                  <a:pt x="508" y="184"/>
                  <a:pt x="507" y="183"/>
                </a:cubicBezTo>
                <a:cubicBezTo>
                  <a:pt x="463" y="146"/>
                  <a:pt x="434" y="101"/>
                  <a:pt x="433" y="45"/>
                </a:cubicBezTo>
                <a:cubicBezTo>
                  <a:pt x="487" y="46"/>
                  <a:pt x="542" y="46"/>
                  <a:pt x="596" y="46"/>
                </a:cubicBezTo>
                <a:cubicBezTo>
                  <a:pt x="590" y="74"/>
                  <a:pt x="580" y="100"/>
                  <a:pt x="565" y="124"/>
                </a:cubicBezTo>
                <a:cubicBezTo>
                  <a:pt x="551" y="148"/>
                  <a:pt x="530" y="166"/>
                  <a:pt x="515" y="188"/>
                </a:cubicBezTo>
                <a:close/>
                <a:moveTo>
                  <a:pt x="1025" y="259"/>
                </a:moveTo>
                <a:cubicBezTo>
                  <a:pt x="1000" y="283"/>
                  <a:pt x="953" y="285"/>
                  <a:pt x="936" y="249"/>
                </a:cubicBezTo>
                <a:cubicBezTo>
                  <a:pt x="931" y="239"/>
                  <a:pt x="917" y="247"/>
                  <a:pt x="919" y="257"/>
                </a:cubicBezTo>
                <a:cubicBezTo>
                  <a:pt x="922" y="272"/>
                  <a:pt x="931" y="285"/>
                  <a:pt x="943" y="294"/>
                </a:cubicBezTo>
                <a:cubicBezTo>
                  <a:pt x="903" y="386"/>
                  <a:pt x="838" y="467"/>
                  <a:pt x="726" y="464"/>
                </a:cubicBezTo>
                <a:cubicBezTo>
                  <a:pt x="632" y="461"/>
                  <a:pt x="560" y="385"/>
                  <a:pt x="535" y="299"/>
                </a:cubicBezTo>
                <a:cubicBezTo>
                  <a:pt x="538" y="273"/>
                  <a:pt x="537" y="247"/>
                  <a:pt x="530" y="221"/>
                </a:cubicBezTo>
                <a:cubicBezTo>
                  <a:pt x="603" y="198"/>
                  <a:pt x="637" y="91"/>
                  <a:pt x="643" y="24"/>
                </a:cubicBezTo>
                <a:cubicBezTo>
                  <a:pt x="644" y="12"/>
                  <a:pt x="632" y="2"/>
                  <a:pt x="621" y="2"/>
                </a:cubicBezTo>
                <a:cubicBezTo>
                  <a:pt x="551" y="1"/>
                  <a:pt x="482" y="1"/>
                  <a:pt x="412" y="0"/>
                </a:cubicBezTo>
                <a:cubicBezTo>
                  <a:pt x="399" y="0"/>
                  <a:pt x="391" y="11"/>
                  <a:pt x="389" y="23"/>
                </a:cubicBezTo>
                <a:cubicBezTo>
                  <a:pt x="381" y="99"/>
                  <a:pt x="420" y="177"/>
                  <a:pt x="493" y="206"/>
                </a:cubicBezTo>
                <a:cubicBezTo>
                  <a:pt x="494" y="207"/>
                  <a:pt x="496" y="207"/>
                  <a:pt x="497" y="207"/>
                </a:cubicBezTo>
                <a:cubicBezTo>
                  <a:pt x="515" y="312"/>
                  <a:pt x="460" y="433"/>
                  <a:pt x="351" y="462"/>
                </a:cubicBezTo>
                <a:cubicBezTo>
                  <a:pt x="231" y="494"/>
                  <a:pt x="123" y="394"/>
                  <a:pt x="102" y="281"/>
                </a:cubicBezTo>
                <a:cubicBezTo>
                  <a:pt x="119" y="275"/>
                  <a:pt x="133" y="263"/>
                  <a:pt x="134" y="245"/>
                </a:cubicBezTo>
                <a:cubicBezTo>
                  <a:pt x="134" y="236"/>
                  <a:pt x="125" y="229"/>
                  <a:pt x="116" y="232"/>
                </a:cubicBezTo>
                <a:cubicBezTo>
                  <a:pt x="101" y="236"/>
                  <a:pt x="91" y="249"/>
                  <a:pt x="75" y="252"/>
                </a:cubicBezTo>
                <a:cubicBezTo>
                  <a:pt x="58" y="256"/>
                  <a:pt x="37" y="253"/>
                  <a:pt x="24" y="241"/>
                </a:cubicBezTo>
                <a:cubicBezTo>
                  <a:pt x="15" y="234"/>
                  <a:pt x="0" y="244"/>
                  <a:pt x="7" y="254"/>
                </a:cubicBezTo>
                <a:cubicBezTo>
                  <a:pt x="23" y="274"/>
                  <a:pt x="43" y="286"/>
                  <a:pt x="69" y="287"/>
                </a:cubicBezTo>
                <a:cubicBezTo>
                  <a:pt x="76" y="420"/>
                  <a:pt x="207" y="531"/>
                  <a:pt x="342" y="508"/>
                </a:cubicBezTo>
                <a:cubicBezTo>
                  <a:pt x="425" y="494"/>
                  <a:pt x="490" y="433"/>
                  <a:pt x="519" y="359"/>
                </a:cubicBezTo>
                <a:cubicBezTo>
                  <a:pt x="550" y="434"/>
                  <a:pt x="615" y="492"/>
                  <a:pt x="700" y="506"/>
                </a:cubicBezTo>
                <a:cubicBezTo>
                  <a:pt x="822" y="526"/>
                  <a:pt x="964" y="434"/>
                  <a:pt x="978" y="308"/>
                </a:cubicBezTo>
                <a:cubicBezTo>
                  <a:pt x="1006" y="313"/>
                  <a:pt x="1036" y="303"/>
                  <a:pt x="1049" y="273"/>
                </a:cubicBezTo>
                <a:cubicBezTo>
                  <a:pt x="1055" y="259"/>
                  <a:pt x="1034" y="250"/>
                  <a:pt x="1025" y="259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12"/>
          <p:cNvSpPr/>
          <p:nvPr/>
        </p:nvSpPr>
        <p:spPr>
          <a:xfrm>
            <a:off x="8547100" y="5646738"/>
            <a:ext cx="41275" cy="39688"/>
          </a:xfrm>
          <a:custGeom>
            <a:rect b="b" l="l" r="r" t="t"/>
            <a:pathLst>
              <a:path extrusionOk="0" h="77" w="81">
                <a:moveTo>
                  <a:pt x="69" y="26"/>
                </a:moveTo>
                <a:cubicBezTo>
                  <a:pt x="58" y="6"/>
                  <a:pt x="30" y="0"/>
                  <a:pt x="15" y="19"/>
                </a:cubicBezTo>
                <a:cubicBezTo>
                  <a:pt x="1" y="34"/>
                  <a:pt x="0" y="72"/>
                  <a:pt x="28" y="72"/>
                </a:cubicBezTo>
                <a:cubicBezTo>
                  <a:pt x="29" y="72"/>
                  <a:pt x="31" y="72"/>
                  <a:pt x="32" y="71"/>
                </a:cubicBezTo>
                <a:cubicBezTo>
                  <a:pt x="35" y="74"/>
                  <a:pt x="40" y="75"/>
                  <a:pt x="44" y="76"/>
                </a:cubicBezTo>
                <a:cubicBezTo>
                  <a:pt x="71" y="77"/>
                  <a:pt x="81" y="46"/>
                  <a:pt x="69" y="26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12"/>
          <p:cNvSpPr/>
          <p:nvPr/>
        </p:nvSpPr>
        <p:spPr>
          <a:xfrm>
            <a:off x="8532813" y="5691188"/>
            <a:ext cx="33338" cy="39688"/>
          </a:xfrm>
          <a:custGeom>
            <a:rect b="b" l="l" r="r" t="t"/>
            <a:pathLst>
              <a:path extrusionOk="0" h="75" w="65">
                <a:moveTo>
                  <a:pt x="42" y="11"/>
                </a:moveTo>
                <a:cubicBezTo>
                  <a:pt x="22" y="0"/>
                  <a:pt x="1" y="19"/>
                  <a:pt x="1" y="39"/>
                </a:cubicBezTo>
                <a:cubicBezTo>
                  <a:pt x="1" y="41"/>
                  <a:pt x="1" y="42"/>
                  <a:pt x="2" y="44"/>
                </a:cubicBezTo>
                <a:cubicBezTo>
                  <a:pt x="0" y="57"/>
                  <a:pt x="12" y="75"/>
                  <a:pt x="29" y="69"/>
                </a:cubicBezTo>
                <a:cubicBezTo>
                  <a:pt x="49" y="62"/>
                  <a:pt x="65" y="25"/>
                  <a:pt x="42" y="11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12"/>
          <p:cNvSpPr/>
          <p:nvPr/>
        </p:nvSpPr>
        <p:spPr>
          <a:xfrm>
            <a:off x="8586788" y="5692775"/>
            <a:ext cx="39688" cy="41275"/>
          </a:xfrm>
          <a:custGeom>
            <a:rect b="b" l="l" r="r" t="t"/>
            <a:pathLst>
              <a:path extrusionOk="0" h="80" w="77">
                <a:moveTo>
                  <a:pt x="70" y="13"/>
                </a:moveTo>
                <a:cubicBezTo>
                  <a:pt x="62" y="2"/>
                  <a:pt x="47" y="0"/>
                  <a:pt x="36" y="7"/>
                </a:cubicBezTo>
                <a:cubicBezTo>
                  <a:pt x="32" y="9"/>
                  <a:pt x="29" y="12"/>
                  <a:pt x="26" y="16"/>
                </a:cubicBezTo>
                <a:cubicBezTo>
                  <a:pt x="20" y="19"/>
                  <a:pt x="14" y="23"/>
                  <a:pt x="10" y="29"/>
                </a:cubicBezTo>
                <a:cubicBezTo>
                  <a:pt x="0" y="40"/>
                  <a:pt x="3" y="53"/>
                  <a:pt x="13" y="63"/>
                </a:cubicBezTo>
                <a:cubicBezTo>
                  <a:pt x="33" y="80"/>
                  <a:pt x="65" y="72"/>
                  <a:pt x="73" y="47"/>
                </a:cubicBezTo>
                <a:cubicBezTo>
                  <a:pt x="77" y="36"/>
                  <a:pt x="76" y="23"/>
                  <a:pt x="70" y="13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12"/>
          <p:cNvSpPr/>
          <p:nvPr/>
        </p:nvSpPr>
        <p:spPr>
          <a:xfrm>
            <a:off x="8793163" y="5638800"/>
            <a:ext cx="39688" cy="41275"/>
          </a:xfrm>
          <a:custGeom>
            <a:rect b="b" l="l" r="r" t="t"/>
            <a:pathLst>
              <a:path extrusionOk="0" h="79" w="79">
                <a:moveTo>
                  <a:pt x="69" y="21"/>
                </a:moveTo>
                <a:cubicBezTo>
                  <a:pt x="60" y="17"/>
                  <a:pt x="50" y="16"/>
                  <a:pt x="40" y="18"/>
                </a:cubicBezTo>
                <a:cubicBezTo>
                  <a:pt x="39" y="16"/>
                  <a:pt x="39" y="14"/>
                  <a:pt x="39" y="12"/>
                </a:cubicBezTo>
                <a:cubicBezTo>
                  <a:pt x="37" y="0"/>
                  <a:pt x="19" y="4"/>
                  <a:pt x="18" y="15"/>
                </a:cubicBezTo>
                <a:cubicBezTo>
                  <a:pt x="18" y="19"/>
                  <a:pt x="17" y="23"/>
                  <a:pt x="17" y="27"/>
                </a:cubicBezTo>
                <a:cubicBezTo>
                  <a:pt x="6" y="36"/>
                  <a:pt x="0" y="48"/>
                  <a:pt x="3" y="62"/>
                </a:cubicBezTo>
                <a:cubicBezTo>
                  <a:pt x="4" y="70"/>
                  <a:pt x="14" y="74"/>
                  <a:pt x="21" y="71"/>
                </a:cubicBezTo>
                <a:cubicBezTo>
                  <a:pt x="23" y="72"/>
                  <a:pt x="24" y="73"/>
                  <a:pt x="26" y="73"/>
                </a:cubicBezTo>
                <a:cubicBezTo>
                  <a:pt x="49" y="79"/>
                  <a:pt x="73" y="64"/>
                  <a:pt x="77" y="41"/>
                </a:cubicBezTo>
                <a:cubicBezTo>
                  <a:pt x="79" y="34"/>
                  <a:pt x="76" y="25"/>
                  <a:pt x="69" y="21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12"/>
          <p:cNvSpPr/>
          <p:nvPr/>
        </p:nvSpPr>
        <p:spPr>
          <a:xfrm>
            <a:off x="8753475" y="5695950"/>
            <a:ext cx="41275" cy="34925"/>
          </a:xfrm>
          <a:custGeom>
            <a:rect b="b" l="l" r="r" t="t"/>
            <a:pathLst>
              <a:path extrusionOk="0" h="67" w="80">
                <a:moveTo>
                  <a:pt x="46" y="1"/>
                </a:moveTo>
                <a:cubicBezTo>
                  <a:pt x="36" y="0"/>
                  <a:pt x="24" y="6"/>
                  <a:pt x="17" y="15"/>
                </a:cubicBezTo>
                <a:cubicBezTo>
                  <a:pt x="11" y="15"/>
                  <a:pt x="5" y="19"/>
                  <a:pt x="4" y="26"/>
                </a:cubicBezTo>
                <a:cubicBezTo>
                  <a:pt x="0" y="60"/>
                  <a:pt x="54" y="67"/>
                  <a:pt x="69" y="41"/>
                </a:cubicBezTo>
                <a:cubicBezTo>
                  <a:pt x="80" y="23"/>
                  <a:pt x="68" y="1"/>
                  <a:pt x="46" y="1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12"/>
          <p:cNvSpPr/>
          <p:nvPr/>
        </p:nvSpPr>
        <p:spPr>
          <a:xfrm>
            <a:off x="8818563" y="5699125"/>
            <a:ext cx="33338" cy="38100"/>
          </a:xfrm>
          <a:custGeom>
            <a:rect b="b" l="l" r="r" t="t"/>
            <a:pathLst>
              <a:path extrusionOk="0" h="74" w="65">
                <a:moveTo>
                  <a:pt x="58" y="16"/>
                </a:moveTo>
                <a:cubicBezTo>
                  <a:pt x="53" y="5"/>
                  <a:pt x="43" y="0"/>
                  <a:pt x="31" y="3"/>
                </a:cubicBezTo>
                <a:cubicBezTo>
                  <a:pt x="12" y="8"/>
                  <a:pt x="0" y="30"/>
                  <a:pt x="10" y="47"/>
                </a:cubicBezTo>
                <a:cubicBezTo>
                  <a:pt x="12" y="51"/>
                  <a:pt x="16" y="54"/>
                  <a:pt x="21" y="55"/>
                </a:cubicBezTo>
                <a:cubicBezTo>
                  <a:pt x="22" y="56"/>
                  <a:pt x="23" y="57"/>
                  <a:pt x="24" y="59"/>
                </a:cubicBezTo>
                <a:cubicBezTo>
                  <a:pt x="38" y="74"/>
                  <a:pt x="61" y="63"/>
                  <a:pt x="64" y="44"/>
                </a:cubicBezTo>
                <a:cubicBezTo>
                  <a:pt x="65" y="34"/>
                  <a:pt x="62" y="25"/>
                  <a:pt x="58" y="16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12"/>
          <p:cNvSpPr/>
          <p:nvPr/>
        </p:nvSpPr>
        <p:spPr>
          <a:xfrm>
            <a:off x="8461375" y="5440363"/>
            <a:ext cx="123825" cy="87313"/>
          </a:xfrm>
          <a:custGeom>
            <a:rect b="b" l="l" r="r" t="t"/>
            <a:pathLst>
              <a:path extrusionOk="0" h="169" w="241">
                <a:moveTo>
                  <a:pt x="212" y="54"/>
                </a:moveTo>
                <a:cubicBezTo>
                  <a:pt x="193" y="23"/>
                  <a:pt x="158" y="0"/>
                  <a:pt x="120" y="1"/>
                </a:cubicBezTo>
                <a:cubicBezTo>
                  <a:pt x="46" y="3"/>
                  <a:pt x="0" y="92"/>
                  <a:pt x="37" y="154"/>
                </a:cubicBezTo>
                <a:cubicBezTo>
                  <a:pt x="46" y="169"/>
                  <a:pt x="72" y="159"/>
                  <a:pt x="66" y="142"/>
                </a:cubicBezTo>
                <a:cubicBezTo>
                  <a:pt x="52" y="103"/>
                  <a:pt x="76" y="44"/>
                  <a:pt x="124" y="46"/>
                </a:cubicBezTo>
                <a:cubicBezTo>
                  <a:pt x="147" y="47"/>
                  <a:pt x="167" y="64"/>
                  <a:pt x="176" y="84"/>
                </a:cubicBezTo>
                <a:cubicBezTo>
                  <a:pt x="185" y="103"/>
                  <a:pt x="178" y="123"/>
                  <a:pt x="187" y="141"/>
                </a:cubicBezTo>
                <a:cubicBezTo>
                  <a:pt x="191" y="149"/>
                  <a:pt x="204" y="153"/>
                  <a:pt x="211" y="148"/>
                </a:cubicBezTo>
                <a:cubicBezTo>
                  <a:pt x="241" y="127"/>
                  <a:pt x="229" y="81"/>
                  <a:pt x="212" y="54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12"/>
          <p:cNvSpPr/>
          <p:nvPr/>
        </p:nvSpPr>
        <p:spPr>
          <a:xfrm>
            <a:off x="8823325" y="5453063"/>
            <a:ext cx="117475" cy="85725"/>
          </a:xfrm>
          <a:custGeom>
            <a:rect b="b" l="l" r="r" t="t"/>
            <a:pathLst>
              <a:path extrusionOk="0" h="168" w="230">
                <a:moveTo>
                  <a:pt x="128" y="20"/>
                </a:moveTo>
                <a:cubicBezTo>
                  <a:pt x="61" y="0"/>
                  <a:pt x="0" y="61"/>
                  <a:pt x="9" y="127"/>
                </a:cubicBezTo>
                <a:cubicBezTo>
                  <a:pt x="12" y="146"/>
                  <a:pt x="42" y="141"/>
                  <a:pt x="43" y="122"/>
                </a:cubicBezTo>
                <a:cubicBezTo>
                  <a:pt x="44" y="84"/>
                  <a:pt x="86" y="44"/>
                  <a:pt x="124" y="67"/>
                </a:cubicBezTo>
                <a:cubicBezTo>
                  <a:pt x="137" y="75"/>
                  <a:pt x="147" y="89"/>
                  <a:pt x="150" y="104"/>
                </a:cubicBezTo>
                <a:cubicBezTo>
                  <a:pt x="153" y="120"/>
                  <a:pt x="147" y="134"/>
                  <a:pt x="150" y="149"/>
                </a:cubicBezTo>
                <a:cubicBezTo>
                  <a:pt x="152" y="161"/>
                  <a:pt x="169" y="168"/>
                  <a:pt x="179" y="161"/>
                </a:cubicBezTo>
                <a:cubicBezTo>
                  <a:pt x="230" y="122"/>
                  <a:pt x="176" y="35"/>
                  <a:pt x="128" y="20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0" name="Google Shape;1610;p12"/>
          <p:cNvGrpSpPr/>
          <p:nvPr/>
        </p:nvGrpSpPr>
        <p:grpSpPr>
          <a:xfrm>
            <a:off x="1358901" y="2239963"/>
            <a:ext cx="1847850" cy="1838325"/>
            <a:chOff x="5184775" y="2470150"/>
            <a:chExt cx="1847850" cy="1838325"/>
          </a:xfrm>
        </p:grpSpPr>
        <p:sp>
          <p:nvSpPr>
            <p:cNvPr id="1611" name="Google Shape;1611;p12"/>
            <p:cNvSpPr/>
            <p:nvPr/>
          </p:nvSpPr>
          <p:spPr>
            <a:xfrm>
              <a:off x="5184775" y="2470150"/>
              <a:ext cx="1847850" cy="1838325"/>
            </a:xfrm>
            <a:custGeom>
              <a:rect b="b" l="l" r="r" t="t"/>
              <a:pathLst>
                <a:path extrusionOk="0" h="3584" w="3600">
                  <a:moveTo>
                    <a:pt x="1650" y="3413"/>
                  </a:moveTo>
                  <a:cubicBezTo>
                    <a:pt x="1634" y="3584"/>
                    <a:pt x="1307" y="3523"/>
                    <a:pt x="1354" y="3358"/>
                  </a:cubicBezTo>
                  <a:cubicBezTo>
                    <a:pt x="1307" y="3523"/>
                    <a:pt x="998" y="3403"/>
                    <a:pt x="1074" y="3249"/>
                  </a:cubicBezTo>
                  <a:cubicBezTo>
                    <a:pt x="998" y="3403"/>
                    <a:pt x="715" y="3228"/>
                    <a:pt x="819" y="3091"/>
                  </a:cubicBezTo>
                  <a:cubicBezTo>
                    <a:pt x="715" y="3228"/>
                    <a:pt x="470" y="3004"/>
                    <a:pt x="597" y="2889"/>
                  </a:cubicBezTo>
                  <a:cubicBezTo>
                    <a:pt x="470" y="3004"/>
                    <a:pt x="270" y="2739"/>
                    <a:pt x="416" y="2649"/>
                  </a:cubicBezTo>
                  <a:cubicBezTo>
                    <a:pt x="270" y="2739"/>
                    <a:pt x="122" y="2442"/>
                    <a:pt x="282" y="2380"/>
                  </a:cubicBezTo>
                  <a:cubicBezTo>
                    <a:pt x="122" y="2442"/>
                    <a:pt x="31" y="2123"/>
                    <a:pt x="199" y="2091"/>
                  </a:cubicBezTo>
                  <a:cubicBezTo>
                    <a:pt x="31" y="2123"/>
                    <a:pt x="0" y="1792"/>
                    <a:pt x="172" y="1792"/>
                  </a:cubicBezTo>
                  <a:cubicBezTo>
                    <a:pt x="0" y="1792"/>
                    <a:pt x="31" y="1461"/>
                    <a:pt x="199" y="1493"/>
                  </a:cubicBezTo>
                  <a:cubicBezTo>
                    <a:pt x="31" y="1461"/>
                    <a:pt x="122" y="1142"/>
                    <a:pt x="282" y="1204"/>
                  </a:cubicBezTo>
                  <a:cubicBezTo>
                    <a:pt x="122" y="1142"/>
                    <a:pt x="270" y="844"/>
                    <a:pt x="416" y="935"/>
                  </a:cubicBezTo>
                  <a:cubicBezTo>
                    <a:pt x="270" y="844"/>
                    <a:pt x="470" y="579"/>
                    <a:pt x="597" y="695"/>
                  </a:cubicBezTo>
                  <a:cubicBezTo>
                    <a:pt x="470" y="579"/>
                    <a:pt x="715" y="356"/>
                    <a:pt x="819" y="493"/>
                  </a:cubicBezTo>
                  <a:cubicBezTo>
                    <a:pt x="715" y="356"/>
                    <a:pt x="998" y="181"/>
                    <a:pt x="1074" y="334"/>
                  </a:cubicBezTo>
                  <a:cubicBezTo>
                    <a:pt x="998" y="181"/>
                    <a:pt x="1307" y="61"/>
                    <a:pt x="1354" y="226"/>
                  </a:cubicBezTo>
                  <a:cubicBezTo>
                    <a:pt x="1307" y="61"/>
                    <a:pt x="1634" y="0"/>
                    <a:pt x="1650" y="171"/>
                  </a:cubicBezTo>
                  <a:cubicBezTo>
                    <a:pt x="1634" y="0"/>
                    <a:pt x="1966" y="0"/>
                    <a:pt x="1950" y="171"/>
                  </a:cubicBezTo>
                  <a:cubicBezTo>
                    <a:pt x="1966" y="0"/>
                    <a:pt x="2292" y="61"/>
                    <a:pt x="2246" y="226"/>
                  </a:cubicBezTo>
                  <a:cubicBezTo>
                    <a:pt x="2292" y="61"/>
                    <a:pt x="2602" y="181"/>
                    <a:pt x="2526" y="334"/>
                  </a:cubicBezTo>
                  <a:cubicBezTo>
                    <a:pt x="2602" y="181"/>
                    <a:pt x="2884" y="356"/>
                    <a:pt x="2781" y="493"/>
                  </a:cubicBezTo>
                  <a:cubicBezTo>
                    <a:pt x="2884" y="356"/>
                    <a:pt x="3130" y="579"/>
                    <a:pt x="3003" y="695"/>
                  </a:cubicBezTo>
                  <a:cubicBezTo>
                    <a:pt x="3130" y="579"/>
                    <a:pt x="3330" y="844"/>
                    <a:pt x="3184" y="935"/>
                  </a:cubicBezTo>
                  <a:cubicBezTo>
                    <a:pt x="3330" y="844"/>
                    <a:pt x="3478" y="1142"/>
                    <a:pt x="3318" y="1204"/>
                  </a:cubicBezTo>
                  <a:cubicBezTo>
                    <a:pt x="3478" y="1142"/>
                    <a:pt x="3569" y="1461"/>
                    <a:pt x="3400" y="1493"/>
                  </a:cubicBezTo>
                  <a:cubicBezTo>
                    <a:pt x="3569" y="1461"/>
                    <a:pt x="3600" y="1792"/>
                    <a:pt x="3428" y="1792"/>
                  </a:cubicBezTo>
                  <a:cubicBezTo>
                    <a:pt x="3600" y="1792"/>
                    <a:pt x="3569" y="2123"/>
                    <a:pt x="3400" y="2091"/>
                  </a:cubicBezTo>
                  <a:cubicBezTo>
                    <a:pt x="3569" y="2123"/>
                    <a:pt x="3478" y="2442"/>
                    <a:pt x="3318" y="2380"/>
                  </a:cubicBezTo>
                  <a:cubicBezTo>
                    <a:pt x="3478" y="2442"/>
                    <a:pt x="3330" y="2739"/>
                    <a:pt x="3184" y="2649"/>
                  </a:cubicBezTo>
                  <a:cubicBezTo>
                    <a:pt x="3330" y="2739"/>
                    <a:pt x="3130" y="3004"/>
                    <a:pt x="3003" y="2889"/>
                  </a:cubicBezTo>
                  <a:cubicBezTo>
                    <a:pt x="3130" y="3004"/>
                    <a:pt x="2884" y="3228"/>
                    <a:pt x="2781" y="3091"/>
                  </a:cubicBezTo>
                  <a:cubicBezTo>
                    <a:pt x="2884" y="3228"/>
                    <a:pt x="2602" y="3403"/>
                    <a:pt x="2526" y="3249"/>
                  </a:cubicBezTo>
                  <a:cubicBezTo>
                    <a:pt x="2602" y="3403"/>
                    <a:pt x="2292" y="3523"/>
                    <a:pt x="2246" y="3358"/>
                  </a:cubicBezTo>
                  <a:cubicBezTo>
                    <a:pt x="2292" y="3523"/>
                    <a:pt x="1966" y="3584"/>
                    <a:pt x="1950" y="3413"/>
                  </a:cubicBezTo>
                  <a:cubicBezTo>
                    <a:pt x="1966" y="3584"/>
                    <a:pt x="1634" y="3584"/>
                    <a:pt x="1650" y="341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2"/>
            <p:cNvSpPr/>
            <p:nvPr/>
          </p:nvSpPr>
          <p:spPr>
            <a:xfrm>
              <a:off x="5551488" y="3097213"/>
              <a:ext cx="288925" cy="407988"/>
            </a:xfrm>
            <a:custGeom>
              <a:rect b="b" l="l" r="r" t="t"/>
              <a:pathLst>
                <a:path extrusionOk="0" h="796" w="564">
                  <a:moveTo>
                    <a:pt x="108" y="416"/>
                  </a:moveTo>
                  <a:lnTo>
                    <a:pt x="108" y="707"/>
                  </a:lnTo>
                  <a:lnTo>
                    <a:pt x="280" y="707"/>
                  </a:lnTo>
                  <a:cubicBezTo>
                    <a:pt x="338" y="707"/>
                    <a:pt x="381" y="695"/>
                    <a:pt x="409" y="672"/>
                  </a:cubicBezTo>
                  <a:cubicBezTo>
                    <a:pt x="437" y="647"/>
                    <a:pt x="451" y="611"/>
                    <a:pt x="451" y="561"/>
                  </a:cubicBezTo>
                  <a:cubicBezTo>
                    <a:pt x="451" y="512"/>
                    <a:pt x="437" y="475"/>
                    <a:pt x="409" y="451"/>
                  </a:cubicBezTo>
                  <a:cubicBezTo>
                    <a:pt x="381" y="428"/>
                    <a:pt x="338" y="416"/>
                    <a:pt x="280" y="416"/>
                  </a:cubicBezTo>
                  <a:lnTo>
                    <a:pt x="108" y="416"/>
                  </a:lnTo>
                  <a:close/>
                  <a:moveTo>
                    <a:pt x="108" y="89"/>
                  </a:moveTo>
                  <a:lnTo>
                    <a:pt x="108" y="328"/>
                  </a:lnTo>
                  <a:lnTo>
                    <a:pt x="267" y="328"/>
                  </a:lnTo>
                  <a:cubicBezTo>
                    <a:pt x="320" y="328"/>
                    <a:pt x="359" y="319"/>
                    <a:pt x="384" y="299"/>
                  </a:cubicBezTo>
                  <a:cubicBezTo>
                    <a:pt x="410" y="279"/>
                    <a:pt x="423" y="249"/>
                    <a:pt x="423" y="209"/>
                  </a:cubicBezTo>
                  <a:cubicBezTo>
                    <a:pt x="423" y="168"/>
                    <a:pt x="410" y="138"/>
                    <a:pt x="384" y="118"/>
                  </a:cubicBezTo>
                  <a:cubicBezTo>
                    <a:pt x="359" y="99"/>
                    <a:pt x="320" y="89"/>
                    <a:pt x="267" y="89"/>
                  </a:cubicBezTo>
                  <a:lnTo>
                    <a:pt x="108" y="89"/>
                  </a:lnTo>
                  <a:close/>
                  <a:moveTo>
                    <a:pt x="0" y="0"/>
                  </a:moveTo>
                  <a:lnTo>
                    <a:pt x="275" y="0"/>
                  </a:lnTo>
                  <a:cubicBezTo>
                    <a:pt x="357" y="0"/>
                    <a:pt x="420" y="17"/>
                    <a:pt x="465" y="51"/>
                  </a:cubicBezTo>
                  <a:cubicBezTo>
                    <a:pt x="509" y="85"/>
                    <a:pt x="531" y="134"/>
                    <a:pt x="531" y="197"/>
                  </a:cubicBezTo>
                  <a:cubicBezTo>
                    <a:pt x="531" y="245"/>
                    <a:pt x="520" y="284"/>
                    <a:pt x="497" y="313"/>
                  </a:cubicBezTo>
                  <a:cubicBezTo>
                    <a:pt x="475" y="342"/>
                    <a:pt x="441" y="360"/>
                    <a:pt x="397" y="367"/>
                  </a:cubicBezTo>
                  <a:cubicBezTo>
                    <a:pt x="450" y="378"/>
                    <a:pt x="491" y="402"/>
                    <a:pt x="520" y="438"/>
                  </a:cubicBezTo>
                  <a:cubicBezTo>
                    <a:pt x="550" y="474"/>
                    <a:pt x="564" y="519"/>
                    <a:pt x="564" y="573"/>
                  </a:cubicBezTo>
                  <a:cubicBezTo>
                    <a:pt x="564" y="644"/>
                    <a:pt x="540" y="699"/>
                    <a:pt x="492" y="738"/>
                  </a:cubicBezTo>
                  <a:cubicBezTo>
                    <a:pt x="444" y="776"/>
                    <a:pt x="375" y="796"/>
                    <a:pt x="286" y="796"/>
                  </a:cubicBezTo>
                  <a:lnTo>
                    <a:pt x="0" y="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2"/>
            <p:cNvSpPr/>
            <p:nvPr/>
          </p:nvSpPr>
          <p:spPr>
            <a:xfrm>
              <a:off x="5956300" y="3190875"/>
              <a:ext cx="258763" cy="322263"/>
            </a:xfrm>
            <a:custGeom>
              <a:rect b="b" l="l" r="r" t="t"/>
              <a:pathLst>
                <a:path extrusionOk="0" h="626" w="504">
                  <a:moveTo>
                    <a:pt x="309" y="311"/>
                  </a:moveTo>
                  <a:cubicBezTo>
                    <a:pt x="229" y="311"/>
                    <a:pt x="174" y="320"/>
                    <a:pt x="144" y="338"/>
                  </a:cubicBezTo>
                  <a:cubicBezTo>
                    <a:pt x="113" y="356"/>
                    <a:pt x="98" y="387"/>
                    <a:pt x="98" y="431"/>
                  </a:cubicBezTo>
                  <a:cubicBezTo>
                    <a:pt x="98" y="465"/>
                    <a:pt x="109" y="493"/>
                    <a:pt x="132" y="514"/>
                  </a:cubicBezTo>
                  <a:cubicBezTo>
                    <a:pt x="155" y="534"/>
                    <a:pt x="187" y="544"/>
                    <a:pt x="226" y="544"/>
                  </a:cubicBezTo>
                  <a:cubicBezTo>
                    <a:pt x="280" y="544"/>
                    <a:pt x="324" y="525"/>
                    <a:pt x="357" y="487"/>
                  </a:cubicBezTo>
                  <a:cubicBezTo>
                    <a:pt x="390" y="448"/>
                    <a:pt x="406" y="396"/>
                    <a:pt x="406" y="333"/>
                  </a:cubicBezTo>
                  <a:lnTo>
                    <a:pt x="406" y="311"/>
                  </a:lnTo>
                  <a:lnTo>
                    <a:pt x="309" y="311"/>
                  </a:lnTo>
                  <a:close/>
                  <a:moveTo>
                    <a:pt x="504" y="270"/>
                  </a:moveTo>
                  <a:lnTo>
                    <a:pt x="504" y="611"/>
                  </a:lnTo>
                  <a:lnTo>
                    <a:pt x="406" y="611"/>
                  </a:lnTo>
                  <a:lnTo>
                    <a:pt x="406" y="520"/>
                  </a:lnTo>
                  <a:cubicBezTo>
                    <a:pt x="384" y="556"/>
                    <a:pt x="356" y="583"/>
                    <a:pt x="322" y="601"/>
                  </a:cubicBezTo>
                  <a:cubicBezTo>
                    <a:pt x="289" y="618"/>
                    <a:pt x="248" y="626"/>
                    <a:pt x="200" y="626"/>
                  </a:cubicBezTo>
                  <a:cubicBezTo>
                    <a:pt x="139" y="626"/>
                    <a:pt x="90" y="609"/>
                    <a:pt x="54" y="575"/>
                  </a:cubicBezTo>
                  <a:cubicBezTo>
                    <a:pt x="18" y="541"/>
                    <a:pt x="0" y="495"/>
                    <a:pt x="0" y="437"/>
                  </a:cubicBezTo>
                  <a:cubicBezTo>
                    <a:pt x="0" y="370"/>
                    <a:pt x="22" y="319"/>
                    <a:pt x="67" y="285"/>
                  </a:cubicBezTo>
                  <a:cubicBezTo>
                    <a:pt x="112" y="251"/>
                    <a:pt x="179" y="234"/>
                    <a:pt x="269" y="234"/>
                  </a:cubicBezTo>
                  <a:lnTo>
                    <a:pt x="406" y="234"/>
                  </a:lnTo>
                  <a:lnTo>
                    <a:pt x="406" y="224"/>
                  </a:lnTo>
                  <a:cubicBezTo>
                    <a:pt x="406" y="179"/>
                    <a:pt x="391" y="144"/>
                    <a:pt x="361" y="120"/>
                  </a:cubicBezTo>
                  <a:cubicBezTo>
                    <a:pt x="332" y="95"/>
                    <a:pt x="290" y="83"/>
                    <a:pt x="237" y="83"/>
                  </a:cubicBezTo>
                  <a:cubicBezTo>
                    <a:pt x="203" y="83"/>
                    <a:pt x="169" y="87"/>
                    <a:pt x="137" y="95"/>
                  </a:cubicBezTo>
                  <a:cubicBezTo>
                    <a:pt x="105" y="103"/>
                    <a:pt x="74" y="115"/>
                    <a:pt x="44" y="132"/>
                  </a:cubicBezTo>
                  <a:lnTo>
                    <a:pt x="44" y="41"/>
                  </a:lnTo>
                  <a:cubicBezTo>
                    <a:pt x="80" y="27"/>
                    <a:pt x="114" y="17"/>
                    <a:pt x="148" y="10"/>
                  </a:cubicBezTo>
                  <a:cubicBezTo>
                    <a:pt x="182" y="3"/>
                    <a:pt x="215" y="0"/>
                    <a:pt x="247" y="0"/>
                  </a:cubicBezTo>
                  <a:cubicBezTo>
                    <a:pt x="333" y="0"/>
                    <a:pt x="398" y="22"/>
                    <a:pt x="440" y="67"/>
                  </a:cubicBezTo>
                  <a:cubicBezTo>
                    <a:pt x="483" y="111"/>
                    <a:pt x="504" y="179"/>
                    <a:pt x="504" y="27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12"/>
            <p:cNvSpPr/>
            <p:nvPr/>
          </p:nvSpPr>
          <p:spPr>
            <a:xfrm>
              <a:off x="6276975" y="3079750"/>
              <a:ext cx="274638" cy="433388"/>
            </a:xfrm>
            <a:custGeom>
              <a:rect b="b" l="l" r="r" t="t"/>
              <a:pathLst>
                <a:path extrusionOk="0" h="844" w="534">
                  <a:moveTo>
                    <a:pt x="432" y="531"/>
                  </a:moveTo>
                  <a:cubicBezTo>
                    <a:pt x="432" y="459"/>
                    <a:pt x="417" y="402"/>
                    <a:pt x="388" y="361"/>
                  </a:cubicBezTo>
                  <a:cubicBezTo>
                    <a:pt x="358" y="320"/>
                    <a:pt x="317" y="300"/>
                    <a:pt x="266" y="300"/>
                  </a:cubicBezTo>
                  <a:cubicBezTo>
                    <a:pt x="214" y="300"/>
                    <a:pt x="173" y="320"/>
                    <a:pt x="143" y="361"/>
                  </a:cubicBezTo>
                  <a:cubicBezTo>
                    <a:pt x="114" y="402"/>
                    <a:pt x="99" y="459"/>
                    <a:pt x="99" y="531"/>
                  </a:cubicBezTo>
                  <a:cubicBezTo>
                    <a:pt x="99" y="603"/>
                    <a:pt x="114" y="660"/>
                    <a:pt x="143" y="701"/>
                  </a:cubicBezTo>
                  <a:cubicBezTo>
                    <a:pt x="173" y="742"/>
                    <a:pt x="214" y="762"/>
                    <a:pt x="266" y="762"/>
                  </a:cubicBezTo>
                  <a:cubicBezTo>
                    <a:pt x="317" y="762"/>
                    <a:pt x="358" y="742"/>
                    <a:pt x="388" y="701"/>
                  </a:cubicBezTo>
                  <a:cubicBezTo>
                    <a:pt x="417" y="660"/>
                    <a:pt x="432" y="603"/>
                    <a:pt x="432" y="531"/>
                  </a:cubicBezTo>
                  <a:close/>
                  <a:moveTo>
                    <a:pt x="99" y="322"/>
                  </a:moveTo>
                  <a:cubicBezTo>
                    <a:pt x="119" y="287"/>
                    <a:pt x="145" y="261"/>
                    <a:pt x="177" y="244"/>
                  </a:cubicBezTo>
                  <a:cubicBezTo>
                    <a:pt x="208" y="226"/>
                    <a:pt x="246" y="218"/>
                    <a:pt x="290" y="218"/>
                  </a:cubicBezTo>
                  <a:cubicBezTo>
                    <a:pt x="362" y="218"/>
                    <a:pt x="421" y="246"/>
                    <a:pt x="466" y="304"/>
                  </a:cubicBezTo>
                  <a:cubicBezTo>
                    <a:pt x="511" y="361"/>
                    <a:pt x="534" y="437"/>
                    <a:pt x="534" y="531"/>
                  </a:cubicBezTo>
                  <a:cubicBezTo>
                    <a:pt x="534" y="625"/>
                    <a:pt x="511" y="700"/>
                    <a:pt x="466" y="758"/>
                  </a:cubicBezTo>
                  <a:cubicBezTo>
                    <a:pt x="421" y="815"/>
                    <a:pt x="362" y="844"/>
                    <a:pt x="290" y="844"/>
                  </a:cubicBezTo>
                  <a:cubicBezTo>
                    <a:pt x="246" y="844"/>
                    <a:pt x="208" y="836"/>
                    <a:pt x="177" y="819"/>
                  </a:cubicBezTo>
                  <a:cubicBezTo>
                    <a:pt x="145" y="801"/>
                    <a:pt x="119" y="775"/>
                    <a:pt x="99" y="739"/>
                  </a:cubicBezTo>
                  <a:lnTo>
                    <a:pt x="99" y="829"/>
                  </a:lnTo>
                  <a:lnTo>
                    <a:pt x="0" y="829"/>
                  </a:lnTo>
                  <a:lnTo>
                    <a:pt x="0" y="0"/>
                  </a:lnTo>
                  <a:lnTo>
                    <a:pt x="99" y="0"/>
                  </a:lnTo>
                  <a:lnTo>
                    <a:pt x="99" y="322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12"/>
            <p:cNvSpPr/>
            <p:nvPr/>
          </p:nvSpPr>
          <p:spPr>
            <a:xfrm>
              <a:off x="6497638" y="3198813"/>
              <a:ext cx="296863" cy="422275"/>
            </a:xfrm>
            <a:custGeom>
              <a:rect b="b" l="l" r="r" t="t"/>
              <a:pathLst>
                <a:path extrusionOk="0" h="824" w="581">
                  <a:moveTo>
                    <a:pt x="319" y="652"/>
                  </a:moveTo>
                  <a:cubicBezTo>
                    <a:pt x="291" y="723"/>
                    <a:pt x="264" y="769"/>
                    <a:pt x="238" y="791"/>
                  </a:cubicBezTo>
                  <a:cubicBezTo>
                    <a:pt x="211" y="813"/>
                    <a:pt x="176" y="824"/>
                    <a:pt x="132" y="824"/>
                  </a:cubicBezTo>
                  <a:lnTo>
                    <a:pt x="54" y="824"/>
                  </a:lnTo>
                  <a:lnTo>
                    <a:pt x="54" y="742"/>
                  </a:lnTo>
                  <a:lnTo>
                    <a:pt x="111" y="742"/>
                  </a:lnTo>
                  <a:cubicBezTo>
                    <a:pt x="138" y="742"/>
                    <a:pt x="159" y="735"/>
                    <a:pt x="174" y="722"/>
                  </a:cubicBezTo>
                  <a:cubicBezTo>
                    <a:pt x="189" y="710"/>
                    <a:pt x="206" y="679"/>
                    <a:pt x="224" y="632"/>
                  </a:cubicBezTo>
                  <a:lnTo>
                    <a:pt x="241" y="587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290" y="467"/>
                  </a:lnTo>
                  <a:lnTo>
                    <a:pt x="477" y="0"/>
                  </a:lnTo>
                  <a:lnTo>
                    <a:pt x="581" y="0"/>
                  </a:lnTo>
                  <a:lnTo>
                    <a:pt x="319" y="652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6" name="Google Shape;1616;p12"/>
          <p:cNvSpPr/>
          <p:nvPr/>
        </p:nvSpPr>
        <p:spPr>
          <a:xfrm>
            <a:off x="5083175" y="5154613"/>
            <a:ext cx="1131888" cy="1274763"/>
          </a:xfrm>
          <a:custGeom>
            <a:rect b="b" l="l" r="r" t="t"/>
            <a:pathLst>
              <a:path extrusionOk="0" h="2484" w="2208">
                <a:moveTo>
                  <a:pt x="2111" y="1547"/>
                </a:moveTo>
                <a:cubicBezTo>
                  <a:pt x="2102" y="1559"/>
                  <a:pt x="2062" y="1591"/>
                  <a:pt x="2028" y="1604"/>
                </a:cubicBezTo>
                <a:cubicBezTo>
                  <a:pt x="2012" y="1590"/>
                  <a:pt x="1993" y="1581"/>
                  <a:pt x="1972" y="1576"/>
                </a:cubicBezTo>
                <a:cubicBezTo>
                  <a:pt x="1970" y="1575"/>
                  <a:pt x="1968" y="1574"/>
                  <a:pt x="1966" y="1575"/>
                </a:cubicBezTo>
                <a:cubicBezTo>
                  <a:pt x="1964" y="1574"/>
                  <a:pt x="1962" y="1574"/>
                  <a:pt x="1961" y="1574"/>
                </a:cubicBezTo>
                <a:cubicBezTo>
                  <a:pt x="1959" y="1574"/>
                  <a:pt x="1958" y="1574"/>
                  <a:pt x="1957" y="1574"/>
                </a:cubicBezTo>
                <a:cubicBezTo>
                  <a:pt x="1976" y="1490"/>
                  <a:pt x="1982" y="1405"/>
                  <a:pt x="1976" y="1320"/>
                </a:cubicBezTo>
                <a:cubicBezTo>
                  <a:pt x="1978" y="1322"/>
                  <a:pt x="1981" y="1322"/>
                  <a:pt x="1985" y="1321"/>
                </a:cubicBezTo>
                <a:cubicBezTo>
                  <a:pt x="1991" y="1320"/>
                  <a:pt x="1997" y="1319"/>
                  <a:pt x="2002" y="1317"/>
                </a:cubicBezTo>
                <a:cubicBezTo>
                  <a:pt x="2072" y="1329"/>
                  <a:pt x="2141" y="1362"/>
                  <a:pt x="2145" y="1447"/>
                </a:cubicBezTo>
                <a:cubicBezTo>
                  <a:pt x="2147" y="1483"/>
                  <a:pt x="2133" y="1518"/>
                  <a:pt x="2111" y="1547"/>
                </a:cubicBezTo>
                <a:close/>
                <a:moveTo>
                  <a:pt x="2052" y="1804"/>
                </a:moveTo>
                <a:cubicBezTo>
                  <a:pt x="2030" y="1889"/>
                  <a:pt x="1928" y="1933"/>
                  <a:pt x="1851" y="1893"/>
                </a:cubicBezTo>
                <a:cubicBezTo>
                  <a:pt x="1843" y="1889"/>
                  <a:pt x="1836" y="1893"/>
                  <a:pt x="1833" y="1899"/>
                </a:cubicBezTo>
                <a:cubicBezTo>
                  <a:pt x="1830" y="1896"/>
                  <a:pt x="1827" y="1893"/>
                  <a:pt x="1824" y="1891"/>
                </a:cubicBezTo>
                <a:cubicBezTo>
                  <a:pt x="1882" y="1802"/>
                  <a:pt x="1926" y="1703"/>
                  <a:pt x="1951" y="1600"/>
                </a:cubicBezTo>
                <a:cubicBezTo>
                  <a:pt x="1978" y="1628"/>
                  <a:pt x="2011" y="1646"/>
                  <a:pt x="2032" y="1680"/>
                </a:cubicBezTo>
                <a:cubicBezTo>
                  <a:pt x="2054" y="1717"/>
                  <a:pt x="2064" y="1762"/>
                  <a:pt x="2052" y="1804"/>
                </a:cubicBezTo>
                <a:close/>
                <a:moveTo>
                  <a:pt x="1819" y="2167"/>
                </a:moveTo>
                <a:cubicBezTo>
                  <a:pt x="1770" y="2212"/>
                  <a:pt x="1693" y="2208"/>
                  <a:pt x="1643" y="2170"/>
                </a:cubicBezTo>
                <a:cubicBezTo>
                  <a:pt x="1635" y="2152"/>
                  <a:pt x="1624" y="2136"/>
                  <a:pt x="1610" y="2122"/>
                </a:cubicBezTo>
                <a:cubicBezTo>
                  <a:pt x="1608" y="2120"/>
                  <a:pt x="1606" y="2118"/>
                  <a:pt x="1604" y="2117"/>
                </a:cubicBezTo>
                <a:cubicBezTo>
                  <a:pt x="1680" y="2064"/>
                  <a:pt x="1747" y="1998"/>
                  <a:pt x="1802" y="1922"/>
                </a:cubicBezTo>
                <a:cubicBezTo>
                  <a:pt x="1867" y="1985"/>
                  <a:pt x="1894" y="2099"/>
                  <a:pt x="1819" y="2167"/>
                </a:cubicBezTo>
                <a:close/>
                <a:moveTo>
                  <a:pt x="1542" y="2363"/>
                </a:moveTo>
                <a:cubicBezTo>
                  <a:pt x="1457" y="2402"/>
                  <a:pt x="1362" y="2331"/>
                  <a:pt x="1348" y="2246"/>
                </a:cubicBezTo>
                <a:cubicBezTo>
                  <a:pt x="1347" y="2236"/>
                  <a:pt x="1333" y="2236"/>
                  <a:pt x="1327" y="2242"/>
                </a:cubicBezTo>
                <a:cubicBezTo>
                  <a:pt x="1327" y="2242"/>
                  <a:pt x="1327" y="2241"/>
                  <a:pt x="1326" y="2240"/>
                </a:cubicBezTo>
                <a:cubicBezTo>
                  <a:pt x="1410" y="2219"/>
                  <a:pt x="1488" y="2189"/>
                  <a:pt x="1558" y="2147"/>
                </a:cubicBezTo>
                <a:cubicBezTo>
                  <a:pt x="1565" y="2143"/>
                  <a:pt x="1572" y="2138"/>
                  <a:pt x="1579" y="2134"/>
                </a:cubicBezTo>
                <a:cubicBezTo>
                  <a:pt x="1579" y="2139"/>
                  <a:pt x="1580" y="2144"/>
                  <a:pt x="1584" y="2149"/>
                </a:cubicBezTo>
                <a:cubicBezTo>
                  <a:pt x="1637" y="2213"/>
                  <a:pt x="1622" y="2327"/>
                  <a:pt x="1542" y="2363"/>
                </a:cubicBezTo>
                <a:close/>
                <a:moveTo>
                  <a:pt x="1190" y="2436"/>
                </a:moveTo>
                <a:cubicBezTo>
                  <a:pt x="1099" y="2458"/>
                  <a:pt x="1020" y="2367"/>
                  <a:pt x="1023" y="2282"/>
                </a:cubicBezTo>
                <a:cubicBezTo>
                  <a:pt x="1023" y="2280"/>
                  <a:pt x="1022" y="2278"/>
                  <a:pt x="1022" y="2276"/>
                </a:cubicBezTo>
                <a:cubicBezTo>
                  <a:pt x="1021" y="2274"/>
                  <a:pt x="1022" y="2272"/>
                  <a:pt x="1021" y="2270"/>
                </a:cubicBezTo>
                <a:cubicBezTo>
                  <a:pt x="1113" y="2273"/>
                  <a:pt x="1205" y="2266"/>
                  <a:pt x="1292" y="2248"/>
                </a:cubicBezTo>
                <a:cubicBezTo>
                  <a:pt x="1291" y="2250"/>
                  <a:pt x="1291" y="2253"/>
                  <a:pt x="1292" y="2256"/>
                </a:cubicBezTo>
                <a:cubicBezTo>
                  <a:pt x="1313" y="2332"/>
                  <a:pt x="1269" y="2418"/>
                  <a:pt x="1190" y="2436"/>
                </a:cubicBezTo>
                <a:close/>
                <a:moveTo>
                  <a:pt x="514" y="2062"/>
                </a:moveTo>
                <a:cubicBezTo>
                  <a:pt x="273" y="1887"/>
                  <a:pt x="181" y="1562"/>
                  <a:pt x="235" y="1276"/>
                </a:cubicBezTo>
                <a:cubicBezTo>
                  <a:pt x="240" y="1275"/>
                  <a:pt x="242" y="1266"/>
                  <a:pt x="237" y="1262"/>
                </a:cubicBezTo>
                <a:cubicBezTo>
                  <a:pt x="243" y="1235"/>
                  <a:pt x="249" y="1209"/>
                  <a:pt x="257" y="1183"/>
                </a:cubicBezTo>
                <a:cubicBezTo>
                  <a:pt x="271" y="1137"/>
                  <a:pt x="289" y="1094"/>
                  <a:pt x="310" y="1052"/>
                </a:cubicBezTo>
                <a:cubicBezTo>
                  <a:pt x="319" y="1052"/>
                  <a:pt x="329" y="1051"/>
                  <a:pt x="339" y="1048"/>
                </a:cubicBezTo>
                <a:cubicBezTo>
                  <a:pt x="353" y="1044"/>
                  <a:pt x="354" y="1023"/>
                  <a:pt x="339" y="1019"/>
                </a:cubicBezTo>
                <a:cubicBezTo>
                  <a:pt x="336" y="1018"/>
                  <a:pt x="332" y="1017"/>
                  <a:pt x="329" y="1016"/>
                </a:cubicBezTo>
                <a:cubicBezTo>
                  <a:pt x="475" y="758"/>
                  <a:pt x="745" y="585"/>
                  <a:pt x="1028" y="498"/>
                </a:cubicBezTo>
                <a:cubicBezTo>
                  <a:pt x="881" y="626"/>
                  <a:pt x="793" y="827"/>
                  <a:pt x="793" y="1020"/>
                </a:cubicBezTo>
                <a:cubicBezTo>
                  <a:pt x="794" y="1274"/>
                  <a:pt x="1018" y="1394"/>
                  <a:pt x="1252" y="1367"/>
                </a:cubicBezTo>
                <a:cubicBezTo>
                  <a:pt x="1476" y="1342"/>
                  <a:pt x="1540" y="1129"/>
                  <a:pt x="1507" y="932"/>
                </a:cubicBezTo>
                <a:cubicBezTo>
                  <a:pt x="1481" y="778"/>
                  <a:pt x="1405" y="617"/>
                  <a:pt x="1279" y="523"/>
                </a:cubicBezTo>
                <a:cubicBezTo>
                  <a:pt x="1562" y="625"/>
                  <a:pt x="1802" y="849"/>
                  <a:pt x="1893" y="1140"/>
                </a:cubicBezTo>
                <a:cubicBezTo>
                  <a:pt x="1992" y="1454"/>
                  <a:pt x="1888" y="1816"/>
                  <a:pt x="1639" y="2032"/>
                </a:cubicBezTo>
                <a:cubicBezTo>
                  <a:pt x="1348" y="2283"/>
                  <a:pt x="822" y="2286"/>
                  <a:pt x="514" y="2062"/>
                </a:cubicBezTo>
                <a:close/>
                <a:moveTo>
                  <a:pt x="789" y="2404"/>
                </a:moveTo>
                <a:cubicBezTo>
                  <a:pt x="735" y="2377"/>
                  <a:pt x="707" y="2314"/>
                  <a:pt x="711" y="2255"/>
                </a:cubicBezTo>
                <a:cubicBezTo>
                  <a:pt x="718" y="2243"/>
                  <a:pt x="724" y="2231"/>
                  <a:pt x="729" y="2218"/>
                </a:cubicBezTo>
                <a:cubicBezTo>
                  <a:pt x="812" y="2246"/>
                  <a:pt x="901" y="2262"/>
                  <a:pt x="990" y="2268"/>
                </a:cubicBezTo>
                <a:cubicBezTo>
                  <a:pt x="977" y="2360"/>
                  <a:pt x="888" y="2453"/>
                  <a:pt x="789" y="2404"/>
                </a:cubicBezTo>
                <a:close/>
                <a:moveTo>
                  <a:pt x="503" y="2312"/>
                </a:moveTo>
                <a:cubicBezTo>
                  <a:pt x="403" y="2279"/>
                  <a:pt x="388" y="2151"/>
                  <a:pt x="472" y="2092"/>
                </a:cubicBezTo>
                <a:cubicBezTo>
                  <a:pt x="474" y="2091"/>
                  <a:pt x="475" y="2090"/>
                  <a:pt x="476" y="2088"/>
                </a:cubicBezTo>
                <a:cubicBezTo>
                  <a:pt x="541" y="2138"/>
                  <a:pt x="615" y="2177"/>
                  <a:pt x="695" y="2207"/>
                </a:cubicBezTo>
                <a:cubicBezTo>
                  <a:pt x="665" y="2284"/>
                  <a:pt x="588" y="2340"/>
                  <a:pt x="503" y="2312"/>
                </a:cubicBezTo>
                <a:close/>
                <a:moveTo>
                  <a:pt x="347" y="2103"/>
                </a:moveTo>
                <a:cubicBezTo>
                  <a:pt x="305" y="2107"/>
                  <a:pt x="259" y="2095"/>
                  <a:pt x="229" y="2065"/>
                </a:cubicBezTo>
                <a:cubicBezTo>
                  <a:pt x="169" y="2005"/>
                  <a:pt x="187" y="1902"/>
                  <a:pt x="245" y="1847"/>
                </a:cubicBezTo>
                <a:cubicBezTo>
                  <a:pt x="252" y="1844"/>
                  <a:pt x="260" y="1840"/>
                  <a:pt x="267" y="1835"/>
                </a:cubicBezTo>
                <a:cubicBezTo>
                  <a:pt x="306" y="1911"/>
                  <a:pt x="356" y="1981"/>
                  <a:pt x="419" y="2040"/>
                </a:cubicBezTo>
                <a:cubicBezTo>
                  <a:pt x="425" y="2047"/>
                  <a:pt x="432" y="2053"/>
                  <a:pt x="439" y="2059"/>
                </a:cubicBezTo>
                <a:cubicBezTo>
                  <a:pt x="411" y="2080"/>
                  <a:pt x="386" y="2098"/>
                  <a:pt x="347" y="2103"/>
                </a:cubicBezTo>
                <a:close/>
                <a:moveTo>
                  <a:pt x="74" y="1740"/>
                </a:moveTo>
                <a:cubicBezTo>
                  <a:pt x="33" y="1656"/>
                  <a:pt x="100" y="1567"/>
                  <a:pt x="182" y="1547"/>
                </a:cubicBezTo>
                <a:cubicBezTo>
                  <a:pt x="192" y="1637"/>
                  <a:pt x="217" y="1726"/>
                  <a:pt x="254" y="1807"/>
                </a:cubicBezTo>
                <a:cubicBezTo>
                  <a:pt x="184" y="1817"/>
                  <a:pt x="111" y="1815"/>
                  <a:pt x="74" y="1740"/>
                </a:cubicBezTo>
                <a:close/>
                <a:moveTo>
                  <a:pt x="55" y="1368"/>
                </a:moveTo>
                <a:cubicBezTo>
                  <a:pt x="77" y="1313"/>
                  <a:pt x="132" y="1284"/>
                  <a:pt x="189" y="1277"/>
                </a:cubicBezTo>
                <a:cubicBezTo>
                  <a:pt x="177" y="1348"/>
                  <a:pt x="173" y="1420"/>
                  <a:pt x="177" y="1492"/>
                </a:cubicBezTo>
                <a:cubicBezTo>
                  <a:pt x="175" y="1492"/>
                  <a:pt x="173" y="1493"/>
                  <a:pt x="170" y="1494"/>
                </a:cubicBezTo>
                <a:cubicBezTo>
                  <a:pt x="89" y="1530"/>
                  <a:pt x="26" y="1442"/>
                  <a:pt x="55" y="1368"/>
                </a:cubicBezTo>
                <a:moveTo>
                  <a:pt x="111" y="1191"/>
                </a:moveTo>
                <a:cubicBezTo>
                  <a:pt x="81" y="1157"/>
                  <a:pt x="85" y="1103"/>
                  <a:pt x="116" y="1071"/>
                </a:cubicBezTo>
                <a:cubicBezTo>
                  <a:pt x="148" y="1037"/>
                  <a:pt x="201" y="1026"/>
                  <a:pt x="250" y="1023"/>
                </a:cubicBezTo>
                <a:cubicBezTo>
                  <a:pt x="255" y="1029"/>
                  <a:pt x="261" y="1034"/>
                  <a:pt x="268" y="1038"/>
                </a:cubicBezTo>
                <a:cubicBezTo>
                  <a:pt x="260" y="1053"/>
                  <a:pt x="253" y="1069"/>
                  <a:pt x="246" y="1084"/>
                </a:cubicBezTo>
                <a:cubicBezTo>
                  <a:pt x="227" y="1129"/>
                  <a:pt x="212" y="1175"/>
                  <a:pt x="200" y="1222"/>
                </a:cubicBezTo>
                <a:cubicBezTo>
                  <a:pt x="168" y="1223"/>
                  <a:pt x="133" y="1216"/>
                  <a:pt x="111" y="1191"/>
                </a:cubicBezTo>
                <a:close/>
                <a:moveTo>
                  <a:pt x="251" y="865"/>
                </a:moveTo>
                <a:cubicBezTo>
                  <a:pt x="276" y="810"/>
                  <a:pt x="335" y="788"/>
                  <a:pt x="393" y="787"/>
                </a:cubicBezTo>
                <a:cubicBezTo>
                  <a:pt x="400" y="798"/>
                  <a:pt x="410" y="808"/>
                  <a:pt x="422" y="813"/>
                </a:cubicBezTo>
                <a:cubicBezTo>
                  <a:pt x="371" y="870"/>
                  <a:pt x="326" y="932"/>
                  <a:pt x="288" y="999"/>
                </a:cubicBezTo>
                <a:cubicBezTo>
                  <a:pt x="276" y="991"/>
                  <a:pt x="266" y="981"/>
                  <a:pt x="257" y="965"/>
                </a:cubicBezTo>
                <a:cubicBezTo>
                  <a:pt x="240" y="935"/>
                  <a:pt x="236" y="897"/>
                  <a:pt x="251" y="865"/>
                </a:cubicBezTo>
                <a:close/>
                <a:moveTo>
                  <a:pt x="433" y="664"/>
                </a:moveTo>
                <a:cubicBezTo>
                  <a:pt x="468" y="619"/>
                  <a:pt x="524" y="623"/>
                  <a:pt x="572" y="642"/>
                </a:cubicBezTo>
                <a:cubicBezTo>
                  <a:pt x="579" y="650"/>
                  <a:pt x="587" y="656"/>
                  <a:pt x="596" y="659"/>
                </a:cubicBezTo>
                <a:cubicBezTo>
                  <a:pt x="548" y="693"/>
                  <a:pt x="503" y="731"/>
                  <a:pt x="462" y="773"/>
                </a:cubicBezTo>
                <a:cubicBezTo>
                  <a:pt x="451" y="769"/>
                  <a:pt x="439" y="765"/>
                  <a:pt x="428" y="763"/>
                </a:cubicBezTo>
                <a:cubicBezTo>
                  <a:pt x="410" y="733"/>
                  <a:pt x="408" y="697"/>
                  <a:pt x="433" y="664"/>
                </a:cubicBezTo>
                <a:close/>
                <a:moveTo>
                  <a:pt x="617" y="510"/>
                </a:moveTo>
                <a:cubicBezTo>
                  <a:pt x="667" y="464"/>
                  <a:pt x="743" y="499"/>
                  <a:pt x="788" y="541"/>
                </a:cubicBezTo>
                <a:cubicBezTo>
                  <a:pt x="789" y="542"/>
                  <a:pt x="790" y="544"/>
                  <a:pt x="791" y="545"/>
                </a:cubicBezTo>
                <a:cubicBezTo>
                  <a:pt x="734" y="572"/>
                  <a:pt x="679" y="603"/>
                  <a:pt x="626" y="638"/>
                </a:cubicBezTo>
                <a:cubicBezTo>
                  <a:pt x="626" y="638"/>
                  <a:pt x="626" y="638"/>
                  <a:pt x="626" y="637"/>
                </a:cubicBezTo>
                <a:cubicBezTo>
                  <a:pt x="610" y="619"/>
                  <a:pt x="594" y="608"/>
                  <a:pt x="591" y="582"/>
                </a:cubicBezTo>
                <a:cubicBezTo>
                  <a:pt x="589" y="556"/>
                  <a:pt x="598" y="527"/>
                  <a:pt x="617" y="510"/>
                </a:cubicBezTo>
                <a:close/>
                <a:moveTo>
                  <a:pt x="808" y="415"/>
                </a:moveTo>
                <a:cubicBezTo>
                  <a:pt x="813" y="399"/>
                  <a:pt x="831" y="396"/>
                  <a:pt x="848" y="394"/>
                </a:cubicBezTo>
                <a:cubicBezTo>
                  <a:pt x="896" y="429"/>
                  <a:pt x="953" y="453"/>
                  <a:pt x="1011" y="467"/>
                </a:cubicBezTo>
                <a:cubicBezTo>
                  <a:pt x="948" y="483"/>
                  <a:pt x="886" y="504"/>
                  <a:pt x="826" y="530"/>
                </a:cubicBezTo>
                <a:cubicBezTo>
                  <a:pt x="812" y="506"/>
                  <a:pt x="801" y="484"/>
                  <a:pt x="801" y="456"/>
                </a:cubicBezTo>
                <a:cubicBezTo>
                  <a:pt x="801" y="442"/>
                  <a:pt x="803" y="428"/>
                  <a:pt x="808" y="415"/>
                </a:cubicBezTo>
                <a:close/>
                <a:moveTo>
                  <a:pt x="771" y="147"/>
                </a:moveTo>
                <a:cubicBezTo>
                  <a:pt x="797" y="78"/>
                  <a:pt x="877" y="74"/>
                  <a:pt x="932" y="114"/>
                </a:cubicBezTo>
                <a:cubicBezTo>
                  <a:pt x="967" y="140"/>
                  <a:pt x="993" y="176"/>
                  <a:pt x="1012" y="215"/>
                </a:cubicBezTo>
                <a:cubicBezTo>
                  <a:pt x="1042" y="276"/>
                  <a:pt x="1055" y="338"/>
                  <a:pt x="1060" y="403"/>
                </a:cubicBezTo>
                <a:cubicBezTo>
                  <a:pt x="1042" y="379"/>
                  <a:pt x="1021" y="358"/>
                  <a:pt x="999" y="340"/>
                </a:cubicBezTo>
                <a:cubicBezTo>
                  <a:pt x="973" y="318"/>
                  <a:pt x="939" y="290"/>
                  <a:pt x="904" y="285"/>
                </a:cubicBezTo>
                <a:cubicBezTo>
                  <a:pt x="891" y="283"/>
                  <a:pt x="878" y="298"/>
                  <a:pt x="890" y="309"/>
                </a:cubicBezTo>
                <a:cubicBezTo>
                  <a:pt x="915" y="331"/>
                  <a:pt x="947" y="343"/>
                  <a:pt x="974" y="363"/>
                </a:cubicBezTo>
                <a:cubicBezTo>
                  <a:pt x="1003" y="385"/>
                  <a:pt x="1026" y="410"/>
                  <a:pt x="1050" y="437"/>
                </a:cubicBezTo>
                <a:cubicBezTo>
                  <a:pt x="912" y="399"/>
                  <a:pt x="714" y="297"/>
                  <a:pt x="771" y="147"/>
                </a:cubicBezTo>
                <a:close/>
                <a:moveTo>
                  <a:pt x="1093" y="481"/>
                </a:moveTo>
                <a:cubicBezTo>
                  <a:pt x="1094" y="481"/>
                  <a:pt x="1094" y="481"/>
                  <a:pt x="1095" y="481"/>
                </a:cubicBezTo>
                <a:cubicBezTo>
                  <a:pt x="1098" y="486"/>
                  <a:pt x="1102" y="491"/>
                  <a:pt x="1109" y="492"/>
                </a:cubicBezTo>
                <a:cubicBezTo>
                  <a:pt x="1300" y="531"/>
                  <a:pt x="1413" y="709"/>
                  <a:pt x="1458" y="887"/>
                </a:cubicBezTo>
                <a:cubicBezTo>
                  <a:pt x="1509" y="1089"/>
                  <a:pt x="1461" y="1321"/>
                  <a:pt x="1215" y="1333"/>
                </a:cubicBezTo>
                <a:cubicBezTo>
                  <a:pt x="1124" y="1337"/>
                  <a:pt x="1021" y="1319"/>
                  <a:pt x="945" y="1267"/>
                </a:cubicBezTo>
                <a:cubicBezTo>
                  <a:pt x="836" y="1194"/>
                  <a:pt x="820" y="1066"/>
                  <a:pt x="834" y="946"/>
                </a:cubicBezTo>
                <a:cubicBezTo>
                  <a:pt x="855" y="761"/>
                  <a:pt x="952" y="609"/>
                  <a:pt x="1083" y="484"/>
                </a:cubicBezTo>
                <a:cubicBezTo>
                  <a:pt x="1086" y="484"/>
                  <a:pt x="1090" y="483"/>
                  <a:pt x="1093" y="481"/>
                </a:cubicBezTo>
                <a:moveTo>
                  <a:pt x="1424" y="164"/>
                </a:moveTo>
                <a:cubicBezTo>
                  <a:pt x="1505" y="194"/>
                  <a:pt x="1493" y="285"/>
                  <a:pt x="1448" y="335"/>
                </a:cubicBezTo>
                <a:cubicBezTo>
                  <a:pt x="1418" y="367"/>
                  <a:pt x="1375" y="384"/>
                  <a:pt x="1334" y="396"/>
                </a:cubicBezTo>
                <a:cubicBezTo>
                  <a:pt x="1267" y="416"/>
                  <a:pt x="1196" y="422"/>
                  <a:pt x="1126" y="424"/>
                </a:cubicBezTo>
                <a:cubicBezTo>
                  <a:pt x="1156" y="394"/>
                  <a:pt x="1190" y="368"/>
                  <a:pt x="1228" y="348"/>
                </a:cubicBezTo>
                <a:cubicBezTo>
                  <a:pt x="1264" y="330"/>
                  <a:pt x="1304" y="325"/>
                  <a:pt x="1339" y="308"/>
                </a:cubicBezTo>
                <a:cubicBezTo>
                  <a:pt x="1353" y="301"/>
                  <a:pt x="1344" y="284"/>
                  <a:pt x="1332" y="283"/>
                </a:cubicBezTo>
                <a:cubicBezTo>
                  <a:pt x="1251" y="274"/>
                  <a:pt x="1156" y="349"/>
                  <a:pt x="1109" y="408"/>
                </a:cubicBezTo>
                <a:cubicBezTo>
                  <a:pt x="1104" y="414"/>
                  <a:pt x="1106" y="421"/>
                  <a:pt x="1109" y="425"/>
                </a:cubicBezTo>
                <a:cubicBezTo>
                  <a:pt x="1108" y="425"/>
                  <a:pt x="1107" y="425"/>
                  <a:pt x="1106" y="425"/>
                </a:cubicBezTo>
                <a:cubicBezTo>
                  <a:pt x="1106" y="418"/>
                  <a:pt x="1106" y="411"/>
                  <a:pt x="1106" y="403"/>
                </a:cubicBezTo>
                <a:cubicBezTo>
                  <a:pt x="1151" y="281"/>
                  <a:pt x="1281" y="110"/>
                  <a:pt x="1424" y="164"/>
                </a:cubicBezTo>
                <a:close/>
                <a:moveTo>
                  <a:pt x="1483" y="548"/>
                </a:moveTo>
                <a:cubicBezTo>
                  <a:pt x="1478" y="554"/>
                  <a:pt x="1478" y="560"/>
                  <a:pt x="1480" y="565"/>
                </a:cubicBezTo>
                <a:cubicBezTo>
                  <a:pt x="1480" y="565"/>
                  <a:pt x="1480" y="566"/>
                  <a:pt x="1479" y="566"/>
                </a:cubicBezTo>
                <a:cubicBezTo>
                  <a:pt x="1405" y="522"/>
                  <a:pt x="1325" y="487"/>
                  <a:pt x="1243" y="462"/>
                </a:cubicBezTo>
                <a:cubicBezTo>
                  <a:pt x="1307" y="454"/>
                  <a:pt x="1370" y="438"/>
                  <a:pt x="1422" y="407"/>
                </a:cubicBezTo>
                <a:cubicBezTo>
                  <a:pt x="1425" y="410"/>
                  <a:pt x="1428" y="412"/>
                  <a:pt x="1433" y="412"/>
                </a:cubicBezTo>
                <a:cubicBezTo>
                  <a:pt x="1496" y="415"/>
                  <a:pt x="1524" y="505"/>
                  <a:pt x="1483" y="548"/>
                </a:cubicBezTo>
                <a:close/>
                <a:moveTo>
                  <a:pt x="1678" y="553"/>
                </a:moveTo>
                <a:cubicBezTo>
                  <a:pt x="1733" y="595"/>
                  <a:pt x="1735" y="679"/>
                  <a:pt x="1692" y="730"/>
                </a:cubicBezTo>
                <a:cubicBezTo>
                  <a:pt x="1637" y="675"/>
                  <a:pt x="1575" y="626"/>
                  <a:pt x="1509" y="584"/>
                </a:cubicBezTo>
                <a:cubicBezTo>
                  <a:pt x="1550" y="536"/>
                  <a:pt x="1622" y="510"/>
                  <a:pt x="1678" y="553"/>
                </a:cubicBezTo>
                <a:close/>
                <a:moveTo>
                  <a:pt x="1909" y="783"/>
                </a:moveTo>
                <a:cubicBezTo>
                  <a:pt x="1950" y="835"/>
                  <a:pt x="1942" y="911"/>
                  <a:pt x="1902" y="961"/>
                </a:cubicBezTo>
                <a:cubicBezTo>
                  <a:pt x="1892" y="963"/>
                  <a:pt x="1882" y="966"/>
                  <a:pt x="1873" y="970"/>
                </a:cubicBezTo>
                <a:cubicBezTo>
                  <a:pt x="1873" y="970"/>
                  <a:pt x="1873" y="970"/>
                  <a:pt x="1873" y="970"/>
                </a:cubicBezTo>
                <a:cubicBezTo>
                  <a:pt x="1832" y="894"/>
                  <a:pt x="1781" y="824"/>
                  <a:pt x="1722" y="761"/>
                </a:cubicBezTo>
                <a:cubicBezTo>
                  <a:pt x="1781" y="723"/>
                  <a:pt x="1863" y="724"/>
                  <a:pt x="1909" y="783"/>
                </a:cubicBezTo>
                <a:close/>
                <a:moveTo>
                  <a:pt x="2086" y="1084"/>
                </a:moveTo>
                <a:cubicBezTo>
                  <a:pt x="2118" y="1153"/>
                  <a:pt x="2087" y="1230"/>
                  <a:pt x="2029" y="1272"/>
                </a:cubicBezTo>
                <a:cubicBezTo>
                  <a:pt x="2011" y="1270"/>
                  <a:pt x="1991" y="1272"/>
                  <a:pt x="1972" y="1279"/>
                </a:cubicBezTo>
                <a:cubicBezTo>
                  <a:pt x="1971" y="1274"/>
                  <a:pt x="1971" y="1269"/>
                  <a:pt x="1970" y="1264"/>
                </a:cubicBezTo>
                <a:cubicBezTo>
                  <a:pt x="1957" y="1173"/>
                  <a:pt x="1930" y="1086"/>
                  <a:pt x="1891" y="1005"/>
                </a:cubicBezTo>
                <a:cubicBezTo>
                  <a:pt x="1965" y="981"/>
                  <a:pt x="2053" y="1009"/>
                  <a:pt x="2086" y="1084"/>
                </a:cubicBezTo>
                <a:close/>
                <a:moveTo>
                  <a:pt x="2066" y="1281"/>
                </a:moveTo>
                <a:cubicBezTo>
                  <a:pt x="2124" y="1233"/>
                  <a:pt x="2155" y="1153"/>
                  <a:pt x="2127" y="1078"/>
                </a:cubicBezTo>
                <a:cubicBezTo>
                  <a:pt x="2099" y="1000"/>
                  <a:pt x="2018" y="954"/>
                  <a:pt x="1938" y="956"/>
                </a:cubicBezTo>
                <a:cubicBezTo>
                  <a:pt x="1979" y="899"/>
                  <a:pt x="1984" y="818"/>
                  <a:pt x="1939" y="760"/>
                </a:cubicBezTo>
                <a:cubicBezTo>
                  <a:pt x="1892" y="699"/>
                  <a:pt x="1806" y="682"/>
                  <a:pt x="1737" y="710"/>
                </a:cubicBezTo>
                <a:cubicBezTo>
                  <a:pt x="1768" y="648"/>
                  <a:pt x="1757" y="566"/>
                  <a:pt x="1698" y="522"/>
                </a:cubicBezTo>
                <a:cubicBezTo>
                  <a:pt x="1653" y="489"/>
                  <a:pt x="1587" y="487"/>
                  <a:pt x="1536" y="513"/>
                </a:cubicBezTo>
                <a:cubicBezTo>
                  <a:pt x="1546" y="460"/>
                  <a:pt x="1513" y="399"/>
                  <a:pt x="1461" y="380"/>
                </a:cubicBezTo>
                <a:cubicBezTo>
                  <a:pt x="1523" y="325"/>
                  <a:pt x="1553" y="220"/>
                  <a:pt x="1488" y="155"/>
                </a:cubicBezTo>
                <a:cubicBezTo>
                  <a:pt x="1418" y="87"/>
                  <a:pt x="1304" y="121"/>
                  <a:pt x="1234" y="169"/>
                </a:cubicBezTo>
                <a:cubicBezTo>
                  <a:pt x="1172" y="212"/>
                  <a:pt x="1126" y="272"/>
                  <a:pt x="1099" y="340"/>
                </a:cubicBezTo>
                <a:cubicBezTo>
                  <a:pt x="1086" y="257"/>
                  <a:pt x="1050" y="174"/>
                  <a:pt x="998" y="115"/>
                </a:cubicBezTo>
                <a:cubicBezTo>
                  <a:pt x="935" y="44"/>
                  <a:pt x="821" y="0"/>
                  <a:pt x="752" y="87"/>
                </a:cubicBezTo>
                <a:cubicBezTo>
                  <a:pt x="695" y="160"/>
                  <a:pt x="718" y="257"/>
                  <a:pt x="772" y="323"/>
                </a:cubicBezTo>
                <a:cubicBezTo>
                  <a:pt x="785" y="340"/>
                  <a:pt x="800" y="355"/>
                  <a:pt x="816" y="369"/>
                </a:cubicBezTo>
                <a:cubicBezTo>
                  <a:pt x="806" y="369"/>
                  <a:pt x="797" y="371"/>
                  <a:pt x="790" y="376"/>
                </a:cubicBezTo>
                <a:cubicBezTo>
                  <a:pt x="775" y="389"/>
                  <a:pt x="767" y="419"/>
                  <a:pt x="765" y="437"/>
                </a:cubicBezTo>
                <a:cubicBezTo>
                  <a:pt x="762" y="454"/>
                  <a:pt x="763" y="472"/>
                  <a:pt x="766" y="489"/>
                </a:cubicBezTo>
                <a:cubicBezTo>
                  <a:pt x="710" y="446"/>
                  <a:pt x="635" y="427"/>
                  <a:pt x="581" y="486"/>
                </a:cubicBezTo>
                <a:cubicBezTo>
                  <a:pt x="556" y="514"/>
                  <a:pt x="544" y="555"/>
                  <a:pt x="550" y="592"/>
                </a:cubicBezTo>
                <a:cubicBezTo>
                  <a:pt x="551" y="596"/>
                  <a:pt x="551" y="599"/>
                  <a:pt x="552" y="602"/>
                </a:cubicBezTo>
                <a:cubicBezTo>
                  <a:pt x="496" y="586"/>
                  <a:pt x="433" y="596"/>
                  <a:pt x="399" y="646"/>
                </a:cubicBezTo>
                <a:cubicBezTo>
                  <a:pt x="379" y="675"/>
                  <a:pt x="372" y="720"/>
                  <a:pt x="381" y="758"/>
                </a:cubicBezTo>
                <a:cubicBezTo>
                  <a:pt x="306" y="757"/>
                  <a:pt x="231" y="789"/>
                  <a:pt x="208" y="867"/>
                </a:cubicBezTo>
                <a:cubicBezTo>
                  <a:pt x="197" y="905"/>
                  <a:pt x="206" y="960"/>
                  <a:pt x="232" y="999"/>
                </a:cubicBezTo>
                <a:cubicBezTo>
                  <a:pt x="155" y="1000"/>
                  <a:pt x="75" y="1019"/>
                  <a:pt x="54" y="1103"/>
                </a:cubicBezTo>
                <a:cubicBezTo>
                  <a:pt x="35" y="1177"/>
                  <a:pt x="92" y="1252"/>
                  <a:pt x="161" y="1258"/>
                </a:cubicBezTo>
                <a:cubicBezTo>
                  <a:pt x="84" y="1265"/>
                  <a:pt x="16" y="1310"/>
                  <a:pt x="7" y="1398"/>
                </a:cubicBezTo>
                <a:cubicBezTo>
                  <a:pt x="0" y="1473"/>
                  <a:pt x="62" y="1540"/>
                  <a:pt x="131" y="1539"/>
                </a:cubicBezTo>
                <a:cubicBezTo>
                  <a:pt x="55" y="1571"/>
                  <a:pt x="4" y="1663"/>
                  <a:pt x="37" y="1746"/>
                </a:cubicBezTo>
                <a:cubicBezTo>
                  <a:pt x="60" y="1805"/>
                  <a:pt x="136" y="1857"/>
                  <a:pt x="205" y="1855"/>
                </a:cubicBezTo>
                <a:cubicBezTo>
                  <a:pt x="148" y="1915"/>
                  <a:pt x="138" y="2015"/>
                  <a:pt x="194" y="2082"/>
                </a:cubicBezTo>
                <a:cubicBezTo>
                  <a:pt x="239" y="2135"/>
                  <a:pt x="334" y="2156"/>
                  <a:pt x="403" y="2129"/>
                </a:cubicBezTo>
                <a:cubicBezTo>
                  <a:pt x="365" y="2195"/>
                  <a:pt x="388" y="2287"/>
                  <a:pt x="459" y="2330"/>
                </a:cubicBezTo>
                <a:cubicBezTo>
                  <a:pt x="538" y="2377"/>
                  <a:pt x="624" y="2352"/>
                  <a:pt x="681" y="2293"/>
                </a:cubicBezTo>
                <a:cubicBezTo>
                  <a:pt x="685" y="2360"/>
                  <a:pt x="725" y="2424"/>
                  <a:pt x="794" y="2446"/>
                </a:cubicBezTo>
                <a:cubicBezTo>
                  <a:pt x="874" y="2473"/>
                  <a:pt x="968" y="2425"/>
                  <a:pt x="1006" y="2352"/>
                </a:cubicBezTo>
                <a:cubicBezTo>
                  <a:pt x="1030" y="2426"/>
                  <a:pt x="1102" y="2484"/>
                  <a:pt x="1185" y="2475"/>
                </a:cubicBezTo>
                <a:cubicBezTo>
                  <a:pt x="1272" y="2465"/>
                  <a:pt x="1333" y="2384"/>
                  <a:pt x="1336" y="2301"/>
                </a:cubicBezTo>
                <a:cubicBezTo>
                  <a:pt x="1369" y="2386"/>
                  <a:pt x="1473" y="2440"/>
                  <a:pt x="1561" y="2401"/>
                </a:cubicBezTo>
                <a:cubicBezTo>
                  <a:pt x="1632" y="2369"/>
                  <a:pt x="1666" y="2288"/>
                  <a:pt x="1655" y="2215"/>
                </a:cubicBezTo>
                <a:cubicBezTo>
                  <a:pt x="1714" y="2244"/>
                  <a:pt x="1790" y="2241"/>
                  <a:pt x="1844" y="2198"/>
                </a:cubicBezTo>
                <a:cubicBezTo>
                  <a:pt x="1926" y="2132"/>
                  <a:pt x="1920" y="2007"/>
                  <a:pt x="1860" y="1928"/>
                </a:cubicBezTo>
                <a:cubicBezTo>
                  <a:pt x="1943" y="1964"/>
                  <a:pt x="2048" y="1923"/>
                  <a:pt x="2086" y="1839"/>
                </a:cubicBezTo>
                <a:cubicBezTo>
                  <a:pt x="2114" y="1777"/>
                  <a:pt x="2098" y="1686"/>
                  <a:pt x="2051" y="1628"/>
                </a:cubicBezTo>
                <a:cubicBezTo>
                  <a:pt x="2109" y="1614"/>
                  <a:pt x="2156" y="1567"/>
                  <a:pt x="2176" y="1512"/>
                </a:cubicBezTo>
                <a:cubicBezTo>
                  <a:pt x="2208" y="1426"/>
                  <a:pt x="2151" y="1314"/>
                  <a:pt x="2066" y="1281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7" name="Google Shape;1617;p12"/>
          <p:cNvGrpSpPr/>
          <p:nvPr/>
        </p:nvGrpSpPr>
        <p:grpSpPr>
          <a:xfrm>
            <a:off x="3961155" y="2874963"/>
            <a:ext cx="957263" cy="885825"/>
            <a:chOff x="5494338" y="200025"/>
            <a:chExt cx="957263" cy="885825"/>
          </a:xfrm>
        </p:grpSpPr>
        <p:sp>
          <p:nvSpPr>
            <p:cNvPr id="1618" name="Google Shape;1618;p12"/>
            <p:cNvSpPr/>
            <p:nvPr/>
          </p:nvSpPr>
          <p:spPr>
            <a:xfrm>
              <a:off x="5494338" y="200025"/>
              <a:ext cx="957263" cy="885825"/>
            </a:xfrm>
            <a:custGeom>
              <a:rect b="b" l="l" r="r" t="t"/>
              <a:pathLst>
                <a:path extrusionOk="0" h="1728" w="1866">
                  <a:moveTo>
                    <a:pt x="1588" y="1372"/>
                  </a:moveTo>
                  <a:cubicBezTo>
                    <a:pt x="1562" y="1491"/>
                    <a:pt x="1478" y="1576"/>
                    <a:pt x="1374" y="1626"/>
                  </a:cubicBezTo>
                  <a:cubicBezTo>
                    <a:pt x="1416" y="1530"/>
                    <a:pt x="1440" y="1431"/>
                    <a:pt x="1443" y="1326"/>
                  </a:cubicBezTo>
                  <a:cubicBezTo>
                    <a:pt x="1445" y="1218"/>
                    <a:pt x="1433" y="1083"/>
                    <a:pt x="1377" y="988"/>
                  </a:cubicBezTo>
                  <a:cubicBezTo>
                    <a:pt x="1393" y="997"/>
                    <a:pt x="1409" y="1007"/>
                    <a:pt x="1424" y="1018"/>
                  </a:cubicBezTo>
                  <a:cubicBezTo>
                    <a:pt x="1427" y="1026"/>
                    <a:pt x="1434" y="1032"/>
                    <a:pt x="1443" y="1032"/>
                  </a:cubicBezTo>
                  <a:cubicBezTo>
                    <a:pt x="1546" y="1114"/>
                    <a:pt x="1616" y="1237"/>
                    <a:pt x="1588" y="1372"/>
                  </a:cubicBezTo>
                  <a:close/>
                  <a:moveTo>
                    <a:pt x="1343" y="1639"/>
                  </a:moveTo>
                  <a:cubicBezTo>
                    <a:pt x="1276" y="1665"/>
                    <a:pt x="1202" y="1677"/>
                    <a:pt x="1131" y="1675"/>
                  </a:cubicBezTo>
                  <a:cubicBezTo>
                    <a:pt x="1112" y="1674"/>
                    <a:pt x="1092" y="1672"/>
                    <a:pt x="1072" y="1669"/>
                  </a:cubicBezTo>
                  <a:cubicBezTo>
                    <a:pt x="1106" y="1645"/>
                    <a:pt x="1134" y="1592"/>
                    <a:pt x="1150" y="1566"/>
                  </a:cubicBezTo>
                  <a:cubicBezTo>
                    <a:pt x="1188" y="1499"/>
                    <a:pt x="1210" y="1424"/>
                    <a:pt x="1218" y="1348"/>
                  </a:cubicBezTo>
                  <a:cubicBezTo>
                    <a:pt x="1234" y="1194"/>
                    <a:pt x="1188" y="1037"/>
                    <a:pt x="1085" y="922"/>
                  </a:cubicBezTo>
                  <a:cubicBezTo>
                    <a:pt x="1150" y="919"/>
                    <a:pt x="1216" y="926"/>
                    <a:pt x="1280" y="946"/>
                  </a:cubicBezTo>
                  <a:cubicBezTo>
                    <a:pt x="1302" y="953"/>
                    <a:pt x="1324" y="961"/>
                    <a:pt x="1345" y="971"/>
                  </a:cubicBezTo>
                  <a:cubicBezTo>
                    <a:pt x="1344" y="973"/>
                    <a:pt x="1344" y="975"/>
                    <a:pt x="1345" y="978"/>
                  </a:cubicBezTo>
                  <a:cubicBezTo>
                    <a:pt x="1370" y="1092"/>
                    <a:pt x="1411" y="1191"/>
                    <a:pt x="1410" y="1312"/>
                  </a:cubicBezTo>
                  <a:cubicBezTo>
                    <a:pt x="1410" y="1424"/>
                    <a:pt x="1387" y="1535"/>
                    <a:pt x="1343" y="1639"/>
                  </a:cubicBezTo>
                  <a:moveTo>
                    <a:pt x="1045" y="1665"/>
                  </a:moveTo>
                  <a:cubicBezTo>
                    <a:pt x="1053" y="1659"/>
                    <a:pt x="1043" y="1647"/>
                    <a:pt x="1035" y="1652"/>
                  </a:cubicBezTo>
                  <a:cubicBezTo>
                    <a:pt x="1033" y="1653"/>
                    <a:pt x="1031" y="1654"/>
                    <a:pt x="1028" y="1655"/>
                  </a:cubicBezTo>
                  <a:cubicBezTo>
                    <a:pt x="1026" y="1656"/>
                    <a:pt x="1024" y="1659"/>
                    <a:pt x="1024" y="1662"/>
                  </a:cubicBezTo>
                  <a:cubicBezTo>
                    <a:pt x="851" y="1629"/>
                    <a:pt x="687" y="1539"/>
                    <a:pt x="549" y="1430"/>
                  </a:cubicBezTo>
                  <a:cubicBezTo>
                    <a:pt x="610" y="1374"/>
                    <a:pt x="651" y="1294"/>
                    <a:pt x="658" y="1208"/>
                  </a:cubicBezTo>
                  <a:cubicBezTo>
                    <a:pt x="659" y="1198"/>
                    <a:pt x="653" y="1193"/>
                    <a:pt x="646" y="1191"/>
                  </a:cubicBezTo>
                  <a:cubicBezTo>
                    <a:pt x="661" y="1136"/>
                    <a:pt x="651" y="1083"/>
                    <a:pt x="626" y="1037"/>
                  </a:cubicBezTo>
                  <a:cubicBezTo>
                    <a:pt x="627" y="1037"/>
                    <a:pt x="627" y="1037"/>
                    <a:pt x="628" y="1037"/>
                  </a:cubicBezTo>
                  <a:cubicBezTo>
                    <a:pt x="684" y="1015"/>
                    <a:pt x="743" y="994"/>
                    <a:pt x="803" y="975"/>
                  </a:cubicBezTo>
                  <a:cubicBezTo>
                    <a:pt x="882" y="1167"/>
                    <a:pt x="873" y="1367"/>
                    <a:pt x="727" y="1526"/>
                  </a:cubicBezTo>
                  <a:cubicBezTo>
                    <a:pt x="716" y="1538"/>
                    <a:pt x="733" y="1556"/>
                    <a:pt x="745" y="1545"/>
                  </a:cubicBezTo>
                  <a:cubicBezTo>
                    <a:pt x="891" y="1403"/>
                    <a:pt x="946" y="1144"/>
                    <a:pt x="829" y="967"/>
                  </a:cubicBezTo>
                  <a:cubicBezTo>
                    <a:pt x="894" y="948"/>
                    <a:pt x="960" y="933"/>
                    <a:pt x="1026" y="926"/>
                  </a:cubicBezTo>
                  <a:cubicBezTo>
                    <a:pt x="1030" y="930"/>
                    <a:pt x="1036" y="933"/>
                    <a:pt x="1043" y="931"/>
                  </a:cubicBezTo>
                  <a:cubicBezTo>
                    <a:pt x="1047" y="930"/>
                    <a:pt x="1050" y="929"/>
                    <a:pt x="1053" y="928"/>
                  </a:cubicBezTo>
                  <a:cubicBezTo>
                    <a:pt x="1053" y="928"/>
                    <a:pt x="1053" y="928"/>
                    <a:pt x="1053" y="928"/>
                  </a:cubicBezTo>
                  <a:cubicBezTo>
                    <a:pt x="1147" y="1032"/>
                    <a:pt x="1194" y="1164"/>
                    <a:pt x="1190" y="1304"/>
                  </a:cubicBezTo>
                  <a:cubicBezTo>
                    <a:pt x="1188" y="1375"/>
                    <a:pt x="1172" y="1446"/>
                    <a:pt x="1143" y="1511"/>
                  </a:cubicBezTo>
                  <a:cubicBezTo>
                    <a:pt x="1122" y="1558"/>
                    <a:pt x="1083" y="1635"/>
                    <a:pt x="1045" y="1665"/>
                  </a:cubicBezTo>
                  <a:close/>
                  <a:moveTo>
                    <a:pt x="518" y="1406"/>
                  </a:moveTo>
                  <a:cubicBezTo>
                    <a:pt x="510" y="1403"/>
                    <a:pt x="501" y="1411"/>
                    <a:pt x="503" y="1419"/>
                  </a:cubicBezTo>
                  <a:cubicBezTo>
                    <a:pt x="446" y="1462"/>
                    <a:pt x="374" y="1485"/>
                    <a:pt x="298" y="1472"/>
                  </a:cubicBezTo>
                  <a:cubicBezTo>
                    <a:pt x="163" y="1449"/>
                    <a:pt x="51" y="1325"/>
                    <a:pt x="57" y="1185"/>
                  </a:cubicBezTo>
                  <a:cubicBezTo>
                    <a:pt x="63" y="1042"/>
                    <a:pt x="179" y="914"/>
                    <a:pt x="324" y="907"/>
                  </a:cubicBezTo>
                  <a:cubicBezTo>
                    <a:pt x="480" y="900"/>
                    <a:pt x="662" y="1036"/>
                    <a:pt x="619" y="1207"/>
                  </a:cubicBezTo>
                  <a:cubicBezTo>
                    <a:pt x="618" y="1211"/>
                    <a:pt x="619" y="1214"/>
                    <a:pt x="621" y="1216"/>
                  </a:cubicBezTo>
                  <a:cubicBezTo>
                    <a:pt x="611" y="1290"/>
                    <a:pt x="573" y="1358"/>
                    <a:pt x="518" y="1406"/>
                  </a:cubicBezTo>
                  <a:moveTo>
                    <a:pt x="619" y="388"/>
                  </a:moveTo>
                  <a:cubicBezTo>
                    <a:pt x="673" y="209"/>
                    <a:pt x="826" y="60"/>
                    <a:pt x="1024" y="76"/>
                  </a:cubicBezTo>
                  <a:cubicBezTo>
                    <a:pt x="1425" y="108"/>
                    <a:pt x="1379" y="735"/>
                    <a:pt x="1074" y="881"/>
                  </a:cubicBezTo>
                  <a:cubicBezTo>
                    <a:pt x="945" y="887"/>
                    <a:pt x="815" y="924"/>
                    <a:pt x="693" y="967"/>
                  </a:cubicBezTo>
                  <a:cubicBezTo>
                    <a:pt x="617" y="784"/>
                    <a:pt x="560" y="585"/>
                    <a:pt x="619" y="388"/>
                  </a:cubicBezTo>
                  <a:close/>
                  <a:moveTo>
                    <a:pt x="1343" y="262"/>
                  </a:moveTo>
                  <a:cubicBezTo>
                    <a:pt x="1378" y="135"/>
                    <a:pt x="1559" y="162"/>
                    <a:pt x="1638" y="215"/>
                  </a:cubicBezTo>
                  <a:cubicBezTo>
                    <a:pt x="1732" y="277"/>
                    <a:pt x="1765" y="394"/>
                    <a:pt x="1758" y="501"/>
                  </a:cubicBezTo>
                  <a:cubicBezTo>
                    <a:pt x="1746" y="700"/>
                    <a:pt x="1629" y="893"/>
                    <a:pt x="1452" y="986"/>
                  </a:cubicBezTo>
                  <a:cubicBezTo>
                    <a:pt x="1427" y="968"/>
                    <a:pt x="1400" y="951"/>
                    <a:pt x="1372" y="937"/>
                  </a:cubicBezTo>
                  <a:cubicBezTo>
                    <a:pt x="1301" y="902"/>
                    <a:pt x="1226" y="885"/>
                    <a:pt x="1149" y="881"/>
                  </a:cubicBezTo>
                  <a:cubicBezTo>
                    <a:pt x="1328" y="756"/>
                    <a:pt x="1399" y="469"/>
                    <a:pt x="1323" y="264"/>
                  </a:cubicBezTo>
                  <a:cubicBezTo>
                    <a:pt x="1327" y="272"/>
                    <a:pt x="1340" y="272"/>
                    <a:pt x="1343" y="262"/>
                  </a:cubicBezTo>
                  <a:moveTo>
                    <a:pt x="1486" y="1013"/>
                  </a:moveTo>
                  <a:cubicBezTo>
                    <a:pt x="1708" y="887"/>
                    <a:pt x="1866" y="582"/>
                    <a:pt x="1776" y="332"/>
                  </a:cubicBezTo>
                  <a:cubicBezTo>
                    <a:pt x="1738" y="228"/>
                    <a:pt x="1649" y="150"/>
                    <a:pt x="1538" y="135"/>
                  </a:cubicBezTo>
                  <a:cubicBezTo>
                    <a:pt x="1450" y="123"/>
                    <a:pt x="1334" y="159"/>
                    <a:pt x="1323" y="259"/>
                  </a:cubicBezTo>
                  <a:cubicBezTo>
                    <a:pt x="1322" y="261"/>
                    <a:pt x="1323" y="262"/>
                    <a:pt x="1323" y="263"/>
                  </a:cubicBezTo>
                  <a:cubicBezTo>
                    <a:pt x="1282" y="155"/>
                    <a:pt x="1201" y="70"/>
                    <a:pt x="1073" y="43"/>
                  </a:cubicBezTo>
                  <a:cubicBezTo>
                    <a:pt x="867" y="0"/>
                    <a:pt x="682" y="129"/>
                    <a:pt x="602" y="314"/>
                  </a:cubicBezTo>
                  <a:cubicBezTo>
                    <a:pt x="508" y="531"/>
                    <a:pt x="562" y="774"/>
                    <a:pt x="668" y="977"/>
                  </a:cubicBezTo>
                  <a:cubicBezTo>
                    <a:pt x="651" y="983"/>
                    <a:pt x="633" y="989"/>
                    <a:pt x="617" y="996"/>
                  </a:cubicBezTo>
                  <a:cubicBezTo>
                    <a:pt x="611" y="998"/>
                    <a:pt x="608" y="1001"/>
                    <a:pt x="605" y="1005"/>
                  </a:cubicBezTo>
                  <a:cubicBezTo>
                    <a:pt x="553" y="936"/>
                    <a:pt x="465" y="886"/>
                    <a:pt x="382" y="873"/>
                  </a:cubicBezTo>
                  <a:cubicBezTo>
                    <a:pt x="350" y="789"/>
                    <a:pt x="406" y="686"/>
                    <a:pt x="494" y="668"/>
                  </a:cubicBezTo>
                  <a:cubicBezTo>
                    <a:pt x="500" y="688"/>
                    <a:pt x="506" y="707"/>
                    <a:pt x="514" y="726"/>
                  </a:cubicBezTo>
                  <a:cubicBezTo>
                    <a:pt x="519" y="739"/>
                    <a:pt x="536" y="734"/>
                    <a:pt x="534" y="721"/>
                  </a:cubicBezTo>
                  <a:cubicBezTo>
                    <a:pt x="531" y="696"/>
                    <a:pt x="524" y="672"/>
                    <a:pt x="518" y="648"/>
                  </a:cubicBezTo>
                  <a:cubicBezTo>
                    <a:pt x="517" y="643"/>
                    <a:pt x="510" y="637"/>
                    <a:pt x="504" y="638"/>
                  </a:cubicBezTo>
                  <a:cubicBezTo>
                    <a:pt x="392" y="647"/>
                    <a:pt x="318" y="768"/>
                    <a:pt x="355" y="870"/>
                  </a:cubicBezTo>
                  <a:cubicBezTo>
                    <a:pt x="322" y="869"/>
                    <a:pt x="291" y="872"/>
                    <a:pt x="261" y="879"/>
                  </a:cubicBezTo>
                  <a:cubicBezTo>
                    <a:pt x="283" y="799"/>
                    <a:pt x="263" y="701"/>
                    <a:pt x="186" y="657"/>
                  </a:cubicBezTo>
                  <a:cubicBezTo>
                    <a:pt x="154" y="638"/>
                    <a:pt x="114" y="637"/>
                    <a:pt x="84" y="662"/>
                  </a:cubicBezTo>
                  <a:cubicBezTo>
                    <a:pt x="58" y="684"/>
                    <a:pt x="47" y="721"/>
                    <a:pt x="70" y="748"/>
                  </a:cubicBezTo>
                  <a:cubicBezTo>
                    <a:pt x="77" y="755"/>
                    <a:pt x="90" y="749"/>
                    <a:pt x="90" y="739"/>
                  </a:cubicBezTo>
                  <a:cubicBezTo>
                    <a:pt x="90" y="703"/>
                    <a:pt x="113" y="670"/>
                    <a:pt x="153" y="681"/>
                  </a:cubicBezTo>
                  <a:cubicBezTo>
                    <a:pt x="183" y="689"/>
                    <a:pt x="206" y="719"/>
                    <a:pt x="219" y="745"/>
                  </a:cubicBezTo>
                  <a:cubicBezTo>
                    <a:pt x="242" y="790"/>
                    <a:pt x="245" y="840"/>
                    <a:pt x="233" y="888"/>
                  </a:cubicBezTo>
                  <a:cubicBezTo>
                    <a:pt x="119" y="930"/>
                    <a:pt x="33" y="1037"/>
                    <a:pt x="19" y="1162"/>
                  </a:cubicBezTo>
                  <a:cubicBezTo>
                    <a:pt x="0" y="1337"/>
                    <a:pt x="142" y="1498"/>
                    <a:pt x="316" y="1513"/>
                  </a:cubicBezTo>
                  <a:cubicBezTo>
                    <a:pt x="396" y="1520"/>
                    <a:pt x="470" y="1494"/>
                    <a:pt x="529" y="1447"/>
                  </a:cubicBezTo>
                  <a:cubicBezTo>
                    <a:pt x="702" y="1611"/>
                    <a:pt x="949" y="1728"/>
                    <a:pt x="1189" y="1715"/>
                  </a:cubicBezTo>
                  <a:cubicBezTo>
                    <a:pt x="1241" y="1713"/>
                    <a:pt x="1293" y="1702"/>
                    <a:pt x="1342" y="1684"/>
                  </a:cubicBezTo>
                  <a:cubicBezTo>
                    <a:pt x="1344" y="1684"/>
                    <a:pt x="1345" y="1683"/>
                    <a:pt x="1347" y="1682"/>
                  </a:cubicBezTo>
                  <a:cubicBezTo>
                    <a:pt x="1481" y="1632"/>
                    <a:pt x="1596" y="1529"/>
                    <a:pt x="1628" y="1383"/>
                  </a:cubicBezTo>
                  <a:cubicBezTo>
                    <a:pt x="1659" y="1240"/>
                    <a:pt x="1591" y="1105"/>
                    <a:pt x="1486" y="1013"/>
                  </a:cubicBezTo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2"/>
            <p:cNvSpPr/>
            <p:nvPr/>
          </p:nvSpPr>
          <p:spPr>
            <a:xfrm>
              <a:off x="5565775" y="758825"/>
              <a:ext cx="90488" cy="73025"/>
            </a:xfrm>
            <a:custGeom>
              <a:rect b="b" l="l" r="r" t="t"/>
              <a:pathLst>
                <a:path extrusionOk="0" h="142" w="177">
                  <a:moveTo>
                    <a:pt x="53" y="26"/>
                  </a:moveTo>
                  <a:cubicBezTo>
                    <a:pt x="10" y="45"/>
                    <a:pt x="0" y="122"/>
                    <a:pt x="52" y="138"/>
                  </a:cubicBezTo>
                  <a:cubicBezTo>
                    <a:pt x="67" y="142"/>
                    <a:pt x="71" y="120"/>
                    <a:pt x="58" y="115"/>
                  </a:cubicBezTo>
                  <a:cubicBezTo>
                    <a:pt x="32" y="104"/>
                    <a:pt x="48" y="59"/>
                    <a:pt x="70" y="53"/>
                  </a:cubicBezTo>
                  <a:cubicBezTo>
                    <a:pt x="88" y="48"/>
                    <a:pt x="106" y="61"/>
                    <a:pt x="116" y="75"/>
                  </a:cubicBezTo>
                  <a:cubicBezTo>
                    <a:pt x="127" y="91"/>
                    <a:pt x="128" y="109"/>
                    <a:pt x="133" y="127"/>
                  </a:cubicBezTo>
                  <a:cubicBezTo>
                    <a:pt x="134" y="135"/>
                    <a:pt x="146" y="137"/>
                    <a:pt x="150" y="130"/>
                  </a:cubicBezTo>
                  <a:cubicBezTo>
                    <a:pt x="177" y="76"/>
                    <a:pt x="109" y="0"/>
                    <a:pt x="53" y="26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2"/>
            <p:cNvSpPr/>
            <p:nvPr/>
          </p:nvSpPr>
          <p:spPr>
            <a:xfrm>
              <a:off x="5667375" y="750888"/>
              <a:ext cx="92075" cy="66675"/>
            </a:xfrm>
            <a:custGeom>
              <a:rect b="b" l="l" r="r" t="t"/>
              <a:pathLst>
                <a:path extrusionOk="0" h="130" w="180">
                  <a:moveTo>
                    <a:pt x="153" y="43"/>
                  </a:moveTo>
                  <a:cubicBezTo>
                    <a:pt x="139" y="19"/>
                    <a:pt x="112" y="0"/>
                    <a:pt x="82" y="3"/>
                  </a:cubicBezTo>
                  <a:cubicBezTo>
                    <a:pt x="32" y="8"/>
                    <a:pt x="0" y="80"/>
                    <a:pt x="48" y="109"/>
                  </a:cubicBezTo>
                  <a:cubicBezTo>
                    <a:pt x="55" y="114"/>
                    <a:pt x="64" y="103"/>
                    <a:pt x="57" y="98"/>
                  </a:cubicBezTo>
                  <a:cubicBezTo>
                    <a:pt x="32" y="75"/>
                    <a:pt x="64" y="26"/>
                    <a:pt x="94" y="31"/>
                  </a:cubicBezTo>
                  <a:cubicBezTo>
                    <a:pt x="114" y="34"/>
                    <a:pt x="128" y="52"/>
                    <a:pt x="135" y="70"/>
                  </a:cubicBezTo>
                  <a:cubicBezTo>
                    <a:pt x="141" y="87"/>
                    <a:pt x="134" y="108"/>
                    <a:pt x="142" y="123"/>
                  </a:cubicBezTo>
                  <a:cubicBezTo>
                    <a:pt x="146" y="130"/>
                    <a:pt x="154" y="129"/>
                    <a:pt x="160" y="125"/>
                  </a:cubicBezTo>
                  <a:cubicBezTo>
                    <a:pt x="180" y="108"/>
                    <a:pt x="165" y="62"/>
                    <a:pt x="153" y="4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1" name="Google Shape;1621;p12"/>
          <p:cNvGrpSpPr/>
          <p:nvPr/>
        </p:nvGrpSpPr>
        <p:grpSpPr>
          <a:xfrm>
            <a:off x="5357803" y="1904564"/>
            <a:ext cx="1331913" cy="1477963"/>
            <a:chOff x="4579938" y="746125"/>
            <a:chExt cx="1331913" cy="1477963"/>
          </a:xfrm>
        </p:grpSpPr>
        <p:sp>
          <p:nvSpPr>
            <p:cNvPr id="1622" name="Google Shape;1622;p12"/>
            <p:cNvSpPr/>
            <p:nvPr/>
          </p:nvSpPr>
          <p:spPr>
            <a:xfrm>
              <a:off x="5213350" y="1663700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2"/>
            <p:cNvSpPr/>
            <p:nvPr/>
          </p:nvSpPr>
          <p:spPr>
            <a:xfrm>
              <a:off x="5211763" y="1663700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2"/>
            <p:cNvSpPr/>
            <p:nvPr/>
          </p:nvSpPr>
          <p:spPr>
            <a:xfrm>
              <a:off x="4579938" y="746125"/>
              <a:ext cx="1331913" cy="1477963"/>
            </a:xfrm>
            <a:custGeom>
              <a:rect b="b" l="l" r="r" t="t"/>
              <a:pathLst>
                <a:path extrusionOk="0" h="2883" w="2595">
                  <a:moveTo>
                    <a:pt x="2506" y="2122"/>
                  </a:moveTo>
                  <a:cubicBezTo>
                    <a:pt x="2404" y="1942"/>
                    <a:pt x="2250" y="1799"/>
                    <a:pt x="2067" y="1706"/>
                  </a:cubicBezTo>
                  <a:cubicBezTo>
                    <a:pt x="2115" y="1709"/>
                    <a:pt x="2162" y="1703"/>
                    <a:pt x="2202" y="1675"/>
                  </a:cubicBezTo>
                  <a:cubicBezTo>
                    <a:pt x="2254" y="1640"/>
                    <a:pt x="2289" y="1571"/>
                    <a:pt x="2264" y="1509"/>
                  </a:cubicBezTo>
                  <a:cubicBezTo>
                    <a:pt x="2194" y="1335"/>
                    <a:pt x="1882" y="1420"/>
                    <a:pt x="1747" y="1456"/>
                  </a:cubicBezTo>
                  <a:cubicBezTo>
                    <a:pt x="1713" y="1205"/>
                    <a:pt x="1610" y="961"/>
                    <a:pt x="1484" y="742"/>
                  </a:cubicBezTo>
                  <a:cubicBezTo>
                    <a:pt x="1358" y="522"/>
                    <a:pt x="1199" y="298"/>
                    <a:pt x="1015" y="121"/>
                  </a:cubicBezTo>
                  <a:cubicBezTo>
                    <a:pt x="947" y="56"/>
                    <a:pt x="858" y="0"/>
                    <a:pt x="759" y="26"/>
                  </a:cubicBezTo>
                  <a:cubicBezTo>
                    <a:pt x="686" y="45"/>
                    <a:pt x="627" y="104"/>
                    <a:pt x="633" y="183"/>
                  </a:cubicBezTo>
                  <a:cubicBezTo>
                    <a:pt x="637" y="240"/>
                    <a:pt x="674" y="290"/>
                    <a:pt x="704" y="335"/>
                  </a:cubicBezTo>
                  <a:cubicBezTo>
                    <a:pt x="743" y="395"/>
                    <a:pt x="784" y="455"/>
                    <a:pt x="826" y="513"/>
                  </a:cubicBezTo>
                  <a:cubicBezTo>
                    <a:pt x="910" y="633"/>
                    <a:pt x="997" y="750"/>
                    <a:pt x="1090" y="863"/>
                  </a:cubicBezTo>
                  <a:cubicBezTo>
                    <a:pt x="1108" y="886"/>
                    <a:pt x="1140" y="853"/>
                    <a:pt x="1122" y="831"/>
                  </a:cubicBezTo>
                  <a:cubicBezTo>
                    <a:pt x="981" y="649"/>
                    <a:pt x="827" y="465"/>
                    <a:pt x="714" y="264"/>
                  </a:cubicBezTo>
                  <a:cubicBezTo>
                    <a:pt x="670" y="187"/>
                    <a:pt x="673" y="97"/>
                    <a:pt x="772" y="72"/>
                  </a:cubicBezTo>
                  <a:cubicBezTo>
                    <a:pt x="828" y="58"/>
                    <a:pt x="882" y="79"/>
                    <a:pt x="928" y="110"/>
                  </a:cubicBezTo>
                  <a:cubicBezTo>
                    <a:pt x="1015" y="171"/>
                    <a:pt x="1085" y="267"/>
                    <a:pt x="1152" y="349"/>
                  </a:cubicBezTo>
                  <a:cubicBezTo>
                    <a:pt x="1427" y="686"/>
                    <a:pt x="1617" y="1058"/>
                    <a:pt x="1716" y="1481"/>
                  </a:cubicBezTo>
                  <a:cubicBezTo>
                    <a:pt x="1717" y="1484"/>
                    <a:pt x="1719" y="1487"/>
                    <a:pt x="1721" y="1488"/>
                  </a:cubicBezTo>
                  <a:cubicBezTo>
                    <a:pt x="1724" y="1499"/>
                    <a:pt x="1734" y="1508"/>
                    <a:pt x="1749" y="1504"/>
                  </a:cubicBezTo>
                  <a:cubicBezTo>
                    <a:pt x="1868" y="1472"/>
                    <a:pt x="2000" y="1433"/>
                    <a:pt x="2123" y="1464"/>
                  </a:cubicBezTo>
                  <a:cubicBezTo>
                    <a:pt x="2201" y="1483"/>
                    <a:pt x="2262" y="1562"/>
                    <a:pt x="2190" y="1628"/>
                  </a:cubicBezTo>
                  <a:cubicBezTo>
                    <a:pt x="2125" y="1688"/>
                    <a:pt x="2026" y="1663"/>
                    <a:pt x="1950" y="1648"/>
                  </a:cubicBezTo>
                  <a:cubicBezTo>
                    <a:pt x="1932" y="1644"/>
                    <a:pt x="1924" y="1666"/>
                    <a:pt x="1935" y="1676"/>
                  </a:cubicBezTo>
                  <a:cubicBezTo>
                    <a:pt x="1933" y="1687"/>
                    <a:pt x="1937" y="1699"/>
                    <a:pt x="1950" y="1705"/>
                  </a:cubicBezTo>
                  <a:cubicBezTo>
                    <a:pt x="2189" y="1799"/>
                    <a:pt x="2390" y="1981"/>
                    <a:pt x="2500" y="2214"/>
                  </a:cubicBezTo>
                  <a:cubicBezTo>
                    <a:pt x="2511" y="2239"/>
                    <a:pt x="2522" y="2264"/>
                    <a:pt x="2528" y="2291"/>
                  </a:cubicBezTo>
                  <a:cubicBezTo>
                    <a:pt x="2532" y="2310"/>
                    <a:pt x="2534" y="2329"/>
                    <a:pt x="2533" y="2348"/>
                  </a:cubicBezTo>
                  <a:cubicBezTo>
                    <a:pt x="2536" y="2387"/>
                    <a:pt x="2518" y="2407"/>
                    <a:pt x="2477" y="2405"/>
                  </a:cubicBezTo>
                  <a:cubicBezTo>
                    <a:pt x="2415" y="2425"/>
                    <a:pt x="2390" y="2399"/>
                    <a:pt x="2341" y="2365"/>
                  </a:cubicBezTo>
                  <a:cubicBezTo>
                    <a:pt x="2319" y="2351"/>
                    <a:pt x="2298" y="2335"/>
                    <a:pt x="2274" y="2323"/>
                  </a:cubicBezTo>
                  <a:cubicBezTo>
                    <a:pt x="2205" y="2286"/>
                    <a:pt x="2117" y="2273"/>
                    <a:pt x="2052" y="2327"/>
                  </a:cubicBezTo>
                  <a:cubicBezTo>
                    <a:pt x="1988" y="2380"/>
                    <a:pt x="1998" y="2457"/>
                    <a:pt x="2040" y="2521"/>
                  </a:cubicBezTo>
                  <a:cubicBezTo>
                    <a:pt x="2066" y="2560"/>
                    <a:pt x="2129" y="2618"/>
                    <a:pt x="2115" y="2672"/>
                  </a:cubicBezTo>
                  <a:cubicBezTo>
                    <a:pt x="2086" y="2779"/>
                    <a:pt x="1950" y="2675"/>
                    <a:pt x="1905" y="2642"/>
                  </a:cubicBezTo>
                  <a:cubicBezTo>
                    <a:pt x="1715" y="2507"/>
                    <a:pt x="1602" y="2296"/>
                    <a:pt x="1503" y="2091"/>
                  </a:cubicBezTo>
                  <a:cubicBezTo>
                    <a:pt x="1504" y="2090"/>
                    <a:pt x="1504" y="2088"/>
                    <a:pt x="1505" y="2087"/>
                  </a:cubicBezTo>
                  <a:cubicBezTo>
                    <a:pt x="1513" y="2074"/>
                    <a:pt x="1502" y="2063"/>
                    <a:pt x="1490" y="2064"/>
                  </a:cubicBezTo>
                  <a:cubicBezTo>
                    <a:pt x="1486" y="2057"/>
                    <a:pt x="1483" y="2049"/>
                    <a:pt x="1479" y="2042"/>
                  </a:cubicBezTo>
                  <a:cubicBezTo>
                    <a:pt x="1473" y="2029"/>
                    <a:pt x="1450" y="2038"/>
                    <a:pt x="1455" y="2052"/>
                  </a:cubicBezTo>
                  <a:cubicBezTo>
                    <a:pt x="1459" y="2063"/>
                    <a:pt x="1464" y="2073"/>
                    <a:pt x="1468" y="2084"/>
                  </a:cubicBezTo>
                  <a:cubicBezTo>
                    <a:pt x="1446" y="2116"/>
                    <a:pt x="1434" y="2150"/>
                    <a:pt x="1419" y="2187"/>
                  </a:cubicBezTo>
                  <a:cubicBezTo>
                    <a:pt x="1406" y="2221"/>
                    <a:pt x="1377" y="2283"/>
                    <a:pt x="1333" y="2288"/>
                  </a:cubicBezTo>
                  <a:cubicBezTo>
                    <a:pt x="1271" y="2294"/>
                    <a:pt x="1262" y="2227"/>
                    <a:pt x="1255" y="2190"/>
                  </a:cubicBezTo>
                  <a:cubicBezTo>
                    <a:pt x="1231" y="2058"/>
                    <a:pt x="1247" y="1925"/>
                    <a:pt x="1291" y="1799"/>
                  </a:cubicBezTo>
                  <a:cubicBezTo>
                    <a:pt x="1297" y="1782"/>
                    <a:pt x="1281" y="1771"/>
                    <a:pt x="1267" y="1773"/>
                  </a:cubicBezTo>
                  <a:cubicBezTo>
                    <a:pt x="1267" y="1773"/>
                    <a:pt x="1267" y="1773"/>
                    <a:pt x="1267" y="1773"/>
                  </a:cubicBezTo>
                  <a:cubicBezTo>
                    <a:pt x="1266" y="1772"/>
                    <a:pt x="1266" y="1772"/>
                    <a:pt x="1265" y="1771"/>
                  </a:cubicBezTo>
                  <a:cubicBezTo>
                    <a:pt x="1274" y="1768"/>
                    <a:pt x="1282" y="1762"/>
                    <a:pt x="1288" y="1753"/>
                  </a:cubicBezTo>
                  <a:cubicBezTo>
                    <a:pt x="1297" y="1739"/>
                    <a:pt x="1278" y="1726"/>
                    <a:pt x="1266" y="1736"/>
                  </a:cubicBezTo>
                  <a:cubicBezTo>
                    <a:pt x="1244" y="1755"/>
                    <a:pt x="1007" y="1567"/>
                    <a:pt x="976" y="1546"/>
                  </a:cubicBezTo>
                  <a:cubicBezTo>
                    <a:pt x="887" y="1485"/>
                    <a:pt x="798" y="1424"/>
                    <a:pt x="709" y="1364"/>
                  </a:cubicBezTo>
                  <a:cubicBezTo>
                    <a:pt x="521" y="1236"/>
                    <a:pt x="322" y="1119"/>
                    <a:pt x="196" y="924"/>
                  </a:cubicBezTo>
                  <a:cubicBezTo>
                    <a:pt x="171" y="886"/>
                    <a:pt x="149" y="846"/>
                    <a:pt x="130" y="804"/>
                  </a:cubicBezTo>
                  <a:cubicBezTo>
                    <a:pt x="111" y="764"/>
                    <a:pt x="70" y="684"/>
                    <a:pt x="79" y="636"/>
                  </a:cubicBezTo>
                  <a:cubicBezTo>
                    <a:pt x="99" y="527"/>
                    <a:pt x="203" y="537"/>
                    <a:pt x="275" y="583"/>
                  </a:cubicBezTo>
                  <a:cubicBezTo>
                    <a:pt x="325" y="615"/>
                    <a:pt x="369" y="659"/>
                    <a:pt x="412" y="698"/>
                  </a:cubicBezTo>
                  <a:cubicBezTo>
                    <a:pt x="570" y="842"/>
                    <a:pt x="714" y="1000"/>
                    <a:pt x="846" y="1168"/>
                  </a:cubicBezTo>
                  <a:cubicBezTo>
                    <a:pt x="843" y="1175"/>
                    <a:pt x="840" y="1182"/>
                    <a:pt x="837" y="1189"/>
                  </a:cubicBezTo>
                  <a:cubicBezTo>
                    <a:pt x="831" y="1205"/>
                    <a:pt x="858" y="1217"/>
                    <a:pt x="866" y="1201"/>
                  </a:cubicBezTo>
                  <a:cubicBezTo>
                    <a:pt x="937" y="1055"/>
                    <a:pt x="1053" y="944"/>
                    <a:pt x="1202" y="880"/>
                  </a:cubicBezTo>
                  <a:cubicBezTo>
                    <a:pt x="1227" y="869"/>
                    <a:pt x="1209" y="826"/>
                    <a:pt x="1184" y="836"/>
                  </a:cubicBezTo>
                  <a:cubicBezTo>
                    <a:pt x="1045" y="892"/>
                    <a:pt x="935" y="992"/>
                    <a:pt x="867" y="1122"/>
                  </a:cubicBezTo>
                  <a:cubicBezTo>
                    <a:pt x="779" y="1010"/>
                    <a:pt x="685" y="903"/>
                    <a:pt x="585" y="801"/>
                  </a:cubicBezTo>
                  <a:cubicBezTo>
                    <a:pt x="493" y="709"/>
                    <a:pt x="392" y="593"/>
                    <a:pt x="276" y="530"/>
                  </a:cubicBezTo>
                  <a:cubicBezTo>
                    <a:pt x="206" y="492"/>
                    <a:pt x="104" y="485"/>
                    <a:pt x="53" y="560"/>
                  </a:cubicBezTo>
                  <a:cubicBezTo>
                    <a:pt x="0" y="640"/>
                    <a:pt x="53" y="752"/>
                    <a:pt x="88" y="829"/>
                  </a:cubicBezTo>
                  <a:cubicBezTo>
                    <a:pt x="207" y="1088"/>
                    <a:pt x="430" y="1233"/>
                    <a:pt x="658" y="1388"/>
                  </a:cubicBezTo>
                  <a:cubicBezTo>
                    <a:pt x="792" y="1479"/>
                    <a:pt x="925" y="1570"/>
                    <a:pt x="1059" y="1659"/>
                  </a:cubicBezTo>
                  <a:cubicBezTo>
                    <a:pt x="1087" y="1678"/>
                    <a:pt x="1156" y="1741"/>
                    <a:pt x="1213" y="1764"/>
                  </a:cubicBezTo>
                  <a:cubicBezTo>
                    <a:pt x="1205" y="1769"/>
                    <a:pt x="1199" y="1779"/>
                    <a:pt x="1199" y="1790"/>
                  </a:cubicBezTo>
                  <a:cubicBezTo>
                    <a:pt x="1199" y="1802"/>
                    <a:pt x="1206" y="1813"/>
                    <a:pt x="1217" y="1819"/>
                  </a:cubicBezTo>
                  <a:cubicBezTo>
                    <a:pt x="1223" y="1822"/>
                    <a:pt x="1230" y="1823"/>
                    <a:pt x="1237" y="1823"/>
                  </a:cubicBezTo>
                  <a:cubicBezTo>
                    <a:pt x="1211" y="1906"/>
                    <a:pt x="1197" y="1992"/>
                    <a:pt x="1198" y="2080"/>
                  </a:cubicBezTo>
                  <a:cubicBezTo>
                    <a:pt x="1200" y="2149"/>
                    <a:pt x="1201" y="2260"/>
                    <a:pt x="1255" y="2311"/>
                  </a:cubicBezTo>
                  <a:cubicBezTo>
                    <a:pt x="1295" y="2348"/>
                    <a:pt x="1350" y="2341"/>
                    <a:pt x="1392" y="2309"/>
                  </a:cubicBezTo>
                  <a:cubicBezTo>
                    <a:pt x="1450" y="2265"/>
                    <a:pt x="1459" y="2191"/>
                    <a:pt x="1485" y="2127"/>
                  </a:cubicBezTo>
                  <a:cubicBezTo>
                    <a:pt x="1558" y="2303"/>
                    <a:pt x="1655" y="2474"/>
                    <a:pt x="1793" y="2605"/>
                  </a:cubicBezTo>
                  <a:cubicBezTo>
                    <a:pt x="1857" y="2666"/>
                    <a:pt x="2125" y="2883"/>
                    <a:pt x="2157" y="2690"/>
                  </a:cubicBezTo>
                  <a:cubicBezTo>
                    <a:pt x="2176" y="2577"/>
                    <a:pt x="2045" y="2519"/>
                    <a:pt x="2057" y="2416"/>
                  </a:cubicBezTo>
                  <a:cubicBezTo>
                    <a:pt x="2070" y="2301"/>
                    <a:pt x="2206" y="2335"/>
                    <a:pt x="2274" y="2375"/>
                  </a:cubicBezTo>
                  <a:cubicBezTo>
                    <a:pt x="2326" y="2407"/>
                    <a:pt x="2371" y="2453"/>
                    <a:pt x="2433" y="2467"/>
                  </a:cubicBezTo>
                  <a:cubicBezTo>
                    <a:pt x="2503" y="2483"/>
                    <a:pt x="2562" y="2443"/>
                    <a:pt x="2577" y="2374"/>
                  </a:cubicBezTo>
                  <a:cubicBezTo>
                    <a:pt x="2595" y="2287"/>
                    <a:pt x="2548" y="2195"/>
                    <a:pt x="2506" y="2122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12"/>
            <p:cNvSpPr/>
            <p:nvPr/>
          </p:nvSpPr>
          <p:spPr>
            <a:xfrm>
              <a:off x="4686300" y="1044575"/>
              <a:ext cx="317500" cy="373063"/>
            </a:xfrm>
            <a:custGeom>
              <a:rect b="b" l="l" r="r" t="t"/>
              <a:pathLst>
                <a:path extrusionOk="0" h="728" w="619">
                  <a:moveTo>
                    <a:pt x="547" y="691"/>
                  </a:moveTo>
                  <a:cubicBezTo>
                    <a:pt x="353" y="589"/>
                    <a:pt x="184" y="431"/>
                    <a:pt x="81" y="237"/>
                  </a:cubicBezTo>
                  <a:cubicBezTo>
                    <a:pt x="75" y="225"/>
                    <a:pt x="69" y="214"/>
                    <a:pt x="63" y="202"/>
                  </a:cubicBezTo>
                  <a:cubicBezTo>
                    <a:pt x="67" y="149"/>
                    <a:pt x="79" y="135"/>
                    <a:pt x="97" y="162"/>
                  </a:cubicBezTo>
                  <a:cubicBezTo>
                    <a:pt x="120" y="170"/>
                    <a:pt x="147" y="214"/>
                    <a:pt x="165" y="232"/>
                  </a:cubicBezTo>
                  <a:cubicBezTo>
                    <a:pt x="210" y="279"/>
                    <a:pt x="255" y="325"/>
                    <a:pt x="300" y="372"/>
                  </a:cubicBezTo>
                  <a:cubicBezTo>
                    <a:pt x="391" y="467"/>
                    <a:pt x="481" y="562"/>
                    <a:pt x="574" y="655"/>
                  </a:cubicBezTo>
                  <a:cubicBezTo>
                    <a:pt x="561" y="663"/>
                    <a:pt x="551" y="676"/>
                    <a:pt x="547" y="691"/>
                  </a:cubicBezTo>
                  <a:close/>
                  <a:moveTo>
                    <a:pt x="612" y="636"/>
                  </a:moveTo>
                  <a:cubicBezTo>
                    <a:pt x="484" y="496"/>
                    <a:pt x="349" y="362"/>
                    <a:pt x="218" y="225"/>
                  </a:cubicBezTo>
                  <a:cubicBezTo>
                    <a:pt x="189" y="195"/>
                    <a:pt x="33" y="0"/>
                    <a:pt x="8" y="149"/>
                  </a:cubicBezTo>
                  <a:cubicBezTo>
                    <a:pt x="0" y="198"/>
                    <a:pt x="40" y="253"/>
                    <a:pt x="63" y="292"/>
                  </a:cubicBezTo>
                  <a:cubicBezTo>
                    <a:pt x="98" y="353"/>
                    <a:pt x="141" y="411"/>
                    <a:pt x="188" y="464"/>
                  </a:cubicBezTo>
                  <a:cubicBezTo>
                    <a:pt x="288" y="577"/>
                    <a:pt x="408" y="659"/>
                    <a:pt x="546" y="717"/>
                  </a:cubicBezTo>
                  <a:cubicBezTo>
                    <a:pt x="552" y="728"/>
                    <a:pt x="570" y="727"/>
                    <a:pt x="570" y="713"/>
                  </a:cubicBezTo>
                  <a:cubicBezTo>
                    <a:pt x="570" y="697"/>
                    <a:pt x="582" y="680"/>
                    <a:pt x="599" y="678"/>
                  </a:cubicBezTo>
                  <a:cubicBezTo>
                    <a:pt x="606" y="677"/>
                    <a:pt x="612" y="673"/>
                    <a:pt x="614" y="666"/>
                  </a:cubicBezTo>
                  <a:cubicBezTo>
                    <a:pt x="615" y="663"/>
                    <a:pt x="615" y="661"/>
                    <a:pt x="615" y="659"/>
                  </a:cubicBezTo>
                  <a:cubicBezTo>
                    <a:pt x="619" y="652"/>
                    <a:pt x="619" y="643"/>
                    <a:pt x="612" y="636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12"/>
            <p:cNvSpPr/>
            <p:nvPr/>
          </p:nvSpPr>
          <p:spPr>
            <a:xfrm>
              <a:off x="4940300" y="788988"/>
              <a:ext cx="334963" cy="363538"/>
            </a:xfrm>
            <a:custGeom>
              <a:rect b="b" l="l" r="r" t="t"/>
              <a:pathLst>
                <a:path extrusionOk="0" h="707" w="654">
                  <a:moveTo>
                    <a:pt x="320" y="411"/>
                  </a:moveTo>
                  <a:cubicBezTo>
                    <a:pt x="283" y="364"/>
                    <a:pt x="246" y="316"/>
                    <a:pt x="209" y="269"/>
                  </a:cubicBezTo>
                  <a:cubicBezTo>
                    <a:pt x="192" y="247"/>
                    <a:pt x="175" y="226"/>
                    <a:pt x="159" y="204"/>
                  </a:cubicBezTo>
                  <a:cubicBezTo>
                    <a:pt x="118" y="180"/>
                    <a:pt x="115" y="156"/>
                    <a:pt x="148" y="134"/>
                  </a:cubicBezTo>
                  <a:cubicBezTo>
                    <a:pt x="162" y="101"/>
                    <a:pt x="180" y="99"/>
                    <a:pt x="202" y="130"/>
                  </a:cubicBezTo>
                  <a:cubicBezTo>
                    <a:pt x="285" y="201"/>
                    <a:pt x="353" y="307"/>
                    <a:pt x="417" y="394"/>
                  </a:cubicBezTo>
                  <a:cubicBezTo>
                    <a:pt x="481" y="482"/>
                    <a:pt x="540" y="573"/>
                    <a:pt x="599" y="664"/>
                  </a:cubicBezTo>
                  <a:cubicBezTo>
                    <a:pt x="599" y="665"/>
                    <a:pt x="600" y="666"/>
                    <a:pt x="601" y="667"/>
                  </a:cubicBezTo>
                  <a:cubicBezTo>
                    <a:pt x="589" y="670"/>
                    <a:pt x="578" y="673"/>
                    <a:pt x="567" y="676"/>
                  </a:cubicBezTo>
                  <a:cubicBezTo>
                    <a:pt x="565" y="673"/>
                    <a:pt x="563" y="671"/>
                    <a:pt x="559" y="669"/>
                  </a:cubicBezTo>
                  <a:cubicBezTo>
                    <a:pt x="455" y="631"/>
                    <a:pt x="386" y="496"/>
                    <a:pt x="320" y="411"/>
                  </a:cubicBezTo>
                  <a:close/>
                  <a:moveTo>
                    <a:pt x="646" y="663"/>
                  </a:moveTo>
                  <a:cubicBezTo>
                    <a:pt x="643" y="662"/>
                    <a:pt x="639" y="661"/>
                    <a:pt x="636" y="660"/>
                  </a:cubicBezTo>
                  <a:cubicBezTo>
                    <a:pt x="638" y="655"/>
                    <a:pt x="638" y="649"/>
                    <a:pt x="634" y="643"/>
                  </a:cubicBezTo>
                  <a:cubicBezTo>
                    <a:pt x="550" y="502"/>
                    <a:pt x="454" y="368"/>
                    <a:pt x="351" y="240"/>
                  </a:cubicBezTo>
                  <a:cubicBezTo>
                    <a:pt x="309" y="187"/>
                    <a:pt x="191" y="0"/>
                    <a:pt x="98" y="67"/>
                  </a:cubicBezTo>
                  <a:cubicBezTo>
                    <a:pt x="0" y="138"/>
                    <a:pt x="191" y="313"/>
                    <a:pt x="230" y="363"/>
                  </a:cubicBezTo>
                  <a:cubicBezTo>
                    <a:pt x="287" y="436"/>
                    <a:pt x="344" y="509"/>
                    <a:pt x="402" y="581"/>
                  </a:cubicBezTo>
                  <a:cubicBezTo>
                    <a:pt x="442" y="630"/>
                    <a:pt x="482" y="676"/>
                    <a:pt x="544" y="691"/>
                  </a:cubicBezTo>
                  <a:cubicBezTo>
                    <a:pt x="543" y="698"/>
                    <a:pt x="550" y="707"/>
                    <a:pt x="560" y="705"/>
                  </a:cubicBezTo>
                  <a:cubicBezTo>
                    <a:pt x="576" y="702"/>
                    <a:pt x="592" y="700"/>
                    <a:pt x="609" y="697"/>
                  </a:cubicBezTo>
                  <a:cubicBezTo>
                    <a:pt x="623" y="694"/>
                    <a:pt x="638" y="695"/>
                    <a:pt x="649" y="684"/>
                  </a:cubicBezTo>
                  <a:cubicBezTo>
                    <a:pt x="654" y="678"/>
                    <a:pt x="654" y="667"/>
                    <a:pt x="646" y="66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2"/>
            <p:cNvSpPr/>
            <p:nvPr/>
          </p:nvSpPr>
          <p:spPr>
            <a:xfrm>
              <a:off x="5197475" y="1374775"/>
              <a:ext cx="217488" cy="182563"/>
            </a:xfrm>
            <a:custGeom>
              <a:rect b="b" l="l" r="r" t="t"/>
              <a:pathLst>
                <a:path extrusionOk="0" h="357" w="426">
                  <a:moveTo>
                    <a:pt x="134" y="120"/>
                  </a:moveTo>
                  <a:cubicBezTo>
                    <a:pt x="106" y="111"/>
                    <a:pt x="78" y="100"/>
                    <a:pt x="50" y="98"/>
                  </a:cubicBezTo>
                  <a:cubicBezTo>
                    <a:pt x="77" y="83"/>
                    <a:pt x="105" y="69"/>
                    <a:pt x="132" y="54"/>
                  </a:cubicBezTo>
                  <a:cubicBezTo>
                    <a:pt x="135" y="76"/>
                    <a:pt x="136" y="98"/>
                    <a:pt x="134" y="120"/>
                  </a:cubicBezTo>
                  <a:close/>
                  <a:moveTo>
                    <a:pt x="369" y="74"/>
                  </a:moveTo>
                  <a:cubicBezTo>
                    <a:pt x="360" y="67"/>
                    <a:pt x="341" y="70"/>
                    <a:pt x="343" y="85"/>
                  </a:cubicBezTo>
                  <a:cubicBezTo>
                    <a:pt x="348" y="125"/>
                    <a:pt x="358" y="165"/>
                    <a:pt x="317" y="193"/>
                  </a:cubicBezTo>
                  <a:cubicBezTo>
                    <a:pt x="267" y="227"/>
                    <a:pt x="206" y="173"/>
                    <a:pt x="206" y="121"/>
                  </a:cubicBezTo>
                  <a:cubicBezTo>
                    <a:pt x="206" y="108"/>
                    <a:pt x="185" y="104"/>
                    <a:pt x="183" y="118"/>
                  </a:cubicBezTo>
                  <a:cubicBezTo>
                    <a:pt x="181" y="130"/>
                    <a:pt x="181" y="142"/>
                    <a:pt x="184" y="154"/>
                  </a:cubicBezTo>
                  <a:cubicBezTo>
                    <a:pt x="181" y="154"/>
                    <a:pt x="178" y="153"/>
                    <a:pt x="175" y="152"/>
                  </a:cubicBezTo>
                  <a:cubicBezTo>
                    <a:pt x="182" y="107"/>
                    <a:pt x="179" y="62"/>
                    <a:pt x="164" y="19"/>
                  </a:cubicBezTo>
                  <a:cubicBezTo>
                    <a:pt x="161" y="7"/>
                    <a:pt x="147" y="0"/>
                    <a:pt x="135" y="7"/>
                  </a:cubicBezTo>
                  <a:cubicBezTo>
                    <a:pt x="94" y="32"/>
                    <a:pt x="53" y="59"/>
                    <a:pt x="12" y="86"/>
                  </a:cubicBezTo>
                  <a:cubicBezTo>
                    <a:pt x="0" y="94"/>
                    <a:pt x="7" y="111"/>
                    <a:pt x="18" y="112"/>
                  </a:cubicBezTo>
                  <a:cubicBezTo>
                    <a:pt x="18" y="116"/>
                    <a:pt x="19" y="121"/>
                    <a:pt x="23" y="125"/>
                  </a:cubicBezTo>
                  <a:cubicBezTo>
                    <a:pt x="54" y="155"/>
                    <a:pt x="105" y="164"/>
                    <a:pt x="146" y="173"/>
                  </a:cubicBezTo>
                  <a:cubicBezTo>
                    <a:pt x="155" y="175"/>
                    <a:pt x="165" y="172"/>
                    <a:pt x="171" y="165"/>
                  </a:cubicBezTo>
                  <a:cubicBezTo>
                    <a:pt x="202" y="185"/>
                    <a:pt x="203" y="245"/>
                    <a:pt x="179" y="270"/>
                  </a:cubicBezTo>
                  <a:cubicBezTo>
                    <a:pt x="138" y="313"/>
                    <a:pt x="77" y="275"/>
                    <a:pt x="42" y="245"/>
                  </a:cubicBezTo>
                  <a:cubicBezTo>
                    <a:pt x="27" y="232"/>
                    <a:pt x="9" y="248"/>
                    <a:pt x="16" y="266"/>
                  </a:cubicBezTo>
                  <a:cubicBezTo>
                    <a:pt x="46" y="335"/>
                    <a:pt x="157" y="357"/>
                    <a:pt x="209" y="300"/>
                  </a:cubicBezTo>
                  <a:cubicBezTo>
                    <a:pt x="226" y="280"/>
                    <a:pt x="235" y="253"/>
                    <a:pt x="233" y="226"/>
                  </a:cubicBezTo>
                  <a:cubicBezTo>
                    <a:pt x="257" y="242"/>
                    <a:pt x="288" y="247"/>
                    <a:pt x="318" y="237"/>
                  </a:cubicBezTo>
                  <a:cubicBezTo>
                    <a:pt x="372" y="218"/>
                    <a:pt x="426" y="118"/>
                    <a:pt x="369" y="74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12"/>
            <p:cNvSpPr/>
            <p:nvPr/>
          </p:nvSpPr>
          <p:spPr>
            <a:xfrm>
              <a:off x="5084763" y="1363663"/>
              <a:ext cx="79375" cy="65088"/>
            </a:xfrm>
            <a:custGeom>
              <a:rect b="b" l="l" r="r" t="t"/>
              <a:pathLst>
                <a:path extrusionOk="0" h="125" w="156">
                  <a:moveTo>
                    <a:pt x="151" y="69"/>
                  </a:moveTo>
                  <a:cubicBezTo>
                    <a:pt x="134" y="29"/>
                    <a:pt x="64" y="0"/>
                    <a:pt x="28" y="34"/>
                  </a:cubicBezTo>
                  <a:cubicBezTo>
                    <a:pt x="2" y="58"/>
                    <a:pt x="0" y="107"/>
                    <a:pt x="38" y="120"/>
                  </a:cubicBezTo>
                  <a:cubicBezTo>
                    <a:pt x="55" y="125"/>
                    <a:pt x="68" y="98"/>
                    <a:pt x="51" y="90"/>
                  </a:cubicBezTo>
                  <a:cubicBezTo>
                    <a:pt x="36" y="84"/>
                    <a:pt x="48" y="61"/>
                    <a:pt x="59" y="57"/>
                  </a:cubicBezTo>
                  <a:cubicBezTo>
                    <a:pt x="86" y="47"/>
                    <a:pt x="114" y="82"/>
                    <a:pt x="137" y="88"/>
                  </a:cubicBezTo>
                  <a:cubicBezTo>
                    <a:pt x="149" y="92"/>
                    <a:pt x="156" y="79"/>
                    <a:pt x="151" y="69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12"/>
            <p:cNvSpPr/>
            <p:nvPr/>
          </p:nvSpPr>
          <p:spPr>
            <a:xfrm>
              <a:off x="5232400" y="1265238"/>
              <a:ext cx="93663" cy="68263"/>
            </a:xfrm>
            <a:custGeom>
              <a:rect b="b" l="l" r="r" t="t"/>
              <a:pathLst>
                <a:path extrusionOk="0" h="134" w="183">
                  <a:moveTo>
                    <a:pt x="136" y="27"/>
                  </a:moveTo>
                  <a:cubicBezTo>
                    <a:pt x="114" y="9"/>
                    <a:pt x="81" y="0"/>
                    <a:pt x="55" y="14"/>
                  </a:cubicBezTo>
                  <a:cubicBezTo>
                    <a:pt x="15" y="35"/>
                    <a:pt x="0" y="106"/>
                    <a:pt x="48" y="126"/>
                  </a:cubicBezTo>
                  <a:cubicBezTo>
                    <a:pt x="66" y="134"/>
                    <a:pt x="82" y="110"/>
                    <a:pt x="64" y="99"/>
                  </a:cubicBezTo>
                  <a:cubicBezTo>
                    <a:pt x="45" y="87"/>
                    <a:pt x="58" y="54"/>
                    <a:pt x="76" y="48"/>
                  </a:cubicBezTo>
                  <a:cubicBezTo>
                    <a:pt x="91" y="43"/>
                    <a:pt x="108" y="54"/>
                    <a:pt x="118" y="64"/>
                  </a:cubicBezTo>
                  <a:cubicBezTo>
                    <a:pt x="129" y="77"/>
                    <a:pt x="131" y="98"/>
                    <a:pt x="145" y="109"/>
                  </a:cubicBezTo>
                  <a:cubicBezTo>
                    <a:pt x="152" y="114"/>
                    <a:pt x="162" y="115"/>
                    <a:pt x="168" y="106"/>
                  </a:cubicBezTo>
                  <a:cubicBezTo>
                    <a:pt x="183" y="80"/>
                    <a:pt x="155" y="43"/>
                    <a:pt x="136" y="27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2"/>
            <p:cNvSpPr/>
            <p:nvPr/>
          </p:nvSpPr>
          <p:spPr>
            <a:xfrm>
              <a:off x="5538788" y="1776413"/>
              <a:ext cx="53975" cy="55563"/>
            </a:xfrm>
            <a:custGeom>
              <a:rect b="b" l="l" r="r" t="t"/>
              <a:pathLst>
                <a:path extrusionOk="0" h="106" w="105">
                  <a:moveTo>
                    <a:pt x="98" y="53"/>
                  </a:moveTo>
                  <a:cubicBezTo>
                    <a:pt x="89" y="33"/>
                    <a:pt x="71" y="16"/>
                    <a:pt x="51" y="6"/>
                  </a:cubicBezTo>
                  <a:cubicBezTo>
                    <a:pt x="38" y="0"/>
                    <a:pt x="28" y="2"/>
                    <a:pt x="18" y="12"/>
                  </a:cubicBezTo>
                  <a:cubicBezTo>
                    <a:pt x="11" y="19"/>
                    <a:pt x="6" y="29"/>
                    <a:pt x="4" y="39"/>
                  </a:cubicBezTo>
                  <a:cubicBezTo>
                    <a:pt x="0" y="59"/>
                    <a:pt x="7" y="83"/>
                    <a:pt x="25" y="95"/>
                  </a:cubicBezTo>
                  <a:cubicBezTo>
                    <a:pt x="28" y="96"/>
                    <a:pt x="31" y="97"/>
                    <a:pt x="35" y="98"/>
                  </a:cubicBezTo>
                  <a:cubicBezTo>
                    <a:pt x="44" y="104"/>
                    <a:pt x="57" y="106"/>
                    <a:pt x="68" y="104"/>
                  </a:cubicBezTo>
                  <a:cubicBezTo>
                    <a:pt x="78" y="102"/>
                    <a:pt x="87" y="97"/>
                    <a:pt x="94" y="91"/>
                  </a:cubicBezTo>
                  <a:cubicBezTo>
                    <a:pt x="105" y="79"/>
                    <a:pt x="105" y="67"/>
                    <a:pt x="98" y="5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12"/>
          <p:cNvGrpSpPr/>
          <p:nvPr/>
        </p:nvGrpSpPr>
        <p:grpSpPr>
          <a:xfrm>
            <a:off x="7510877" y="1982497"/>
            <a:ext cx="1482725" cy="1233488"/>
            <a:chOff x="6100763" y="1114425"/>
            <a:chExt cx="1482725" cy="1233488"/>
          </a:xfrm>
        </p:grpSpPr>
        <p:sp>
          <p:nvSpPr>
            <p:cNvPr id="1632" name="Google Shape;1632;p12"/>
            <p:cNvSpPr/>
            <p:nvPr/>
          </p:nvSpPr>
          <p:spPr>
            <a:xfrm>
              <a:off x="6100763" y="1114425"/>
              <a:ext cx="1482725" cy="1233488"/>
            </a:xfrm>
            <a:custGeom>
              <a:rect b="b" l="l" r="r" t="t"/>
              <a:pathLst>
                <a:path extrusionOk="0" h="2402" w="2889">
                  <a:moveTo>
                    <a:pt x="2779" y="589"/>
                  </a:moveTo>
                  <a:cubicBezTo>
                    <a:pt x="2766" y="648"/>
                    <a:pt x="2743" y="706"/>
                    <a:pt x="2712" y="757"/>
                  </a:cubicBezTo>
                  <a:cubicBezTo>
                    <a:pt x="2651" y="858"/>
                    <a:pt x="2566" y="929"/>
                    <a:pt x="2458" y="967"/>
                  </a:cubicBezTo>
                  <a:cubicBezTo>
                    <a:pt x="2371" y="848"/>
                    <a:pt x="2201" y="779"/>
                    <a:pt x="2061" y="771"/>
                  </a:cubicBezTo>
                  <a:cubicBezTo>
                    <a:pt x="2042" y="770"/>
                    <a:pt x="2038" y="797"/>
                    <a:pt x="2054" y="803"/>
                  </a:cubicBezTo>
                  <a:cubicBezTo>
                    <a:pt x="2053" y="807"/>
                    <a:pt x="2053" y="810"/>
                    <a:pt x="2054" y="814"/>
                  </a:cubicBezTo>
                  <a:cubicBezTo>
                    <a:pt x="2107" y="1029"/>
                    <a:pt x="2168" y="1242"/>
                    <a:pt x="2214" y="1459"/>
                  </a:cubicBezTo>
                  <a:cubicBezTo>
                    <a:pt x="2236" y="1562"/>
                    <a:pt x="2256" y="1666"/>
                    <a:pt x="2273" y="1770"/>
                  </a:cubicBezTo>
                  <a:cubicBezTo>
                    <a:pt x="2292" y="1883"/>
                    <a:pt x="2300" y="2001"/>
                    <a:pt x="2326" y="2113"/>
                  </a:cubicBezTo>
                  <a:cubicBezTo>
                    <a:pt x="2327" y="2116"/>
                    <a:pt x="2328" y="2118"/>
                    <a:pt x="2329" y="2120"/>
                  </a:cubicBezTo>
                  <a:cubicBezTo>
                    <a:pt x="2263" y="2151"/>
                    <a:pt x="2203" y="2194"/>
                    <a:pt x="2137" y="2224"/>
                  </a:cubicBezTo>
                  <a:cubicBezTo>
                    <a:pt x="2062" y="2257"/>
                    <a:pt x="1985" y="2283"/>
                    <a:pt x="1906" y="2302"/>
                  </a:cubicBezTo>
                  <a:cubicBezTo>
                    <a:pt x="1763" y="2337"/>
                    <a:pt x="1615" y="2351"/>
                    <a:pt x="1468" y="2346"/>
                  </a:cubicBezTo>
                  <a:cubicBezTo>
                    <a:pt x="1155" y="2337"/>
                    <a:pt x="866" y="2239"/>
                    <a:pt x="570" y="2154"/>
                  </a:cubicBezTo>
                  <a:lnTo>
                    <a:pt x="572" y="2150"/>
                  </a:lnTo>
                  <a:cubicBezTo>
                    <a:pt x="579" y="2133"/>
                    <a:pt x="563" y="2117"/>
                    <a:pt x="546" y="2125"/>
                  </a:cubicBezTo>
                  <a:cubicBezTo>
                    <a:pt x="559" y="2119"/>
                    <a:pt x="552" y="1985"/>
                    <a:pt x="553" y="1963"/>
                  </a:cubicBezTo>
                  <a:cubicBezTo>
                    <a:pt x="556" y="1907"/>
                    <a:pt x="561" y="1851"/>
                    <a:pt x="567" y="1796"/>
                  </a:cubicBezTo>
                  <a:cubicBezTo>
                    <a:pt x="580" y="1672"/>
                    <a:pt x="600" y="1548"/>
                    <a:pt x="626" y="1426"/>
                  </a:cubicBezTo>
                  <a:cubicBezTo>
                    <a:pt x="675" y="1198"/>
                    <a:pt x="749" y="975"/>
                    <a:pt x="830" y="756"/>
                  </a:cubicBezTo>
                  <a:cubicBezTo>
                    <a:pt x="833" y="747"/>
                    <a:pt x="823" y="739"/>
                    <a:pt x="815" y="740"/>
                  </a:cubicBezTo>
                  <a:cubicBezTo>
                    <a:pt x="811" y="736"/>
                    <a:pt x="805" y="734"/>
                    <a:pt x="799" y="737"/>
                  </a:cubicBezTo>
                  <a:cubicBezTo>
                    <a:pt x="649" y="802"/>
                    <a:pt x="534" y="923"/>
                    <a:pt x="454" y="1063"/>
                  </a:cubicBezTo>
                  <a:cubicBezTo>
                    <a:pt x="374" y="1003"/>
                    <a:pt x="299" y="938"/>
                    <a:pt x="234" y="862"/>
                  </a:cubicBezTo>
                  <a:cubicBezTo>
                    <a:pt x="181" y="800"/>
                    <a:pt x="40" y="642"/>
                    <a:pt x="95" y="559"/>
                  </a:cubicBezTo>
                  <a:cubicBezTo>
                    <a:pt x="122" y="518"/>
                    <a:pt x="203" y="477"/>
                    <a:pt x="244" y="448"/>
                  </a:cubicBezTo>
                  <a:cubicBezTo>
                    <a:pt x="293" y="414"/>
                    <a:pt x="344" y="381"/>
                    <a:pt x="396" y="350"/>
                  </a:cubicBezTo>
                  <a:cubicBezTo>
                    <a:pt x="488" y="294"/>
                    <a:pt x="584" y="243"/>
                    <a:pt x="681" y="197"/>
                  </a:cubicBezTo>
                  <a:cubicBezTo>
                    <a:pt x="669" y="234"/>
                    <a:pt x="676" y="279"/>
                    <a:pt x="699" y="311"/>
                  </a:cubicBezTo>
                  <a:cubicBezTo>
                    <a:pt x="733" y="358"/>
                    <a:pt x="800" y="374"/>
                    <a:pt x="861" y="364"/>
                  </a:cubicBezTo>
                  <a:cubicBezTo>
                    <a:pt x="840" y="434"/>
                    <a:pt x="862" y="517"/>
                    <a:pt x="928" y="559"/>
                  </a:cubicBezTo>
                  <a:cubicBezTo>
                    <a:pt x="1006" y="607"/>
                    <a:pt x="1106" y="578"/>
                    <a:pt x="1160" y="510"/>
                  </a:cubicBezTo>
                  <a:cubicBezTo>
                    <a:pt x="1160" y="573"/>
                    <a:pt x="1218" y="631"/>
                    <a:pt x="1283" y="641"/>
                  </a:cubicBezTo>
                  <a:cubicBezTo>
                    <a:pt x="1383" y="655"/>
                    <a:pt x="1458" y="565"/>
                    <a:pt x="1446" y="470"/>
                  </a:cubicBezTo>
                  <a:cubicBezTo>
                    <a:pt x="1450" y="469"/>
                    <a:pt x="1453" y="469"/>
                    <a:pt x="1456" y="468"/>
                  </a:cubicBezTo>
                  <a:cubicBezTo>
                    <a:pt x="1420" y="579"/>
                    <a:pt x="1529" y="673"/>
                    <a:pt x="1636" y="637"/>
                  </a:cubicBezTo>
                  <a:cubicBezTo>
                    <a:pt x="1720" y="609"/>
                    <a:pt x="1766" y="520"/>
                    <a:pt x="1757" y="437"/>
                  </a:cubicBezTo>
                  <a:cubicBezTo>
                    <a:pt x="1809" y="477"/>
                    <a:pt x="1888" y="483"/>
                    <a:pt x="1941" y="437"/>
                  </a:cubicBezTo>
                  <a:cubicBezTo>
                    <a:pt x="1980" y="403"/>
                    <a:pt x="1995" y="343"/>
                    <a:pt x="1984" y="290"/>
                  </a:cubicBezTo>
                  <a:cubicBezTo>
                    <a:pt x="2032" y="300"/>
                    <a:pt x="2084" y="287"/>
                    <a:pt x="2119" y="250"/>
                  </a:cubicBezTo>
                  <a:cubicBezTo>
                    <a:pt x="2149" y="219"/>
                    <a:pt x="2169" y="151"/>
                    <a:pt x="2158" y="99"/>
                  </a:cubicBezTo>
                  <a:cubicBezTo>
                    <a:pt x="2351" y="146"/>
                    <a:pt x="2531" y="222"/>
                    <a:pt x="2692" y="353"/>
                  </a:cubicBezTo>
                  <a:cubicBezTo>
                    <a:pt x="2771" y="418"/>
                    <a:pt x="2803" y="483"/>
                    <a:pt x="2779" y="589"/>
                  </a:cubicBezTo>
                  <a:close/>
                  <a:moveTo>
                    <a:pt x="749" y="159"/>
                  </a:moveTo>
                  <a:cubicBezTo>
                    <a:pt x="753" y="157"/>
                    <a:pt x="754" y="154"/>
                    <a:pt x="754" y="151"/>
                  </a:cubicBezTo>
                  <a:cubicBezTo>
                    <a:pt x="822" y="181"/>
                    <a:pt x="877" y="238"/>
                    <a:pt x="934" y="292"/>
                  </a:cubicBezTo>
                  <a:cubicBezTo>
                    <a:pt x="931" y="293"/>
                    <a:pt x="929" y="294"/>
                    <a:pt x="926" y="294"/>
                  </a:cubicBezTo>
                  <a:cubicBezTo>
                    <a:pt x="924" y="287"/>
                    <a:pt x="915" y="283"/>
                    <a:pt x="908" y="289"/>
                  </a:cubicBezTo>
                  <a:cubicBezTo>
                    <a:pt x="903" y="294"/>
                    <a:pt x="899" y="298"/>
                    <a:pt x="894" y="303"/>
                  </a:cubicBezTo>
                  <a:cubicBezTo>
                    <a:pt x="843" y="319"/>
                    <a:pt x="788" y="336"/>
                    <a:pt x="743" y="294"/>
                  </a:cubicBezTo>
                  <a:cubicBezTo>
                    <a:pt x="706" y="259"/>
                    <a:pt x="700" y="186"/>
                    <a:pt x="749" y="159"/>
                  </a:cubicBezTo>
                  <a:close/>
                  <a:moveTo>
                    <a:pt x="1146" y="432"/>
                  </a:moveTo>
                  <a:cubicBezTo>
                    <a:pt x="1146" y="432"/>
                    <a:pt x="1146" y="432"/>
                    <a:pt x="1146" y="433"/>
                  </a:cubicBezTo>
                  <a:cubicBezTo>
                    <a:pt x="1126" y="512"/>
                    <a:pt x="1025" y="565"/>
                    <a:pt x="951" y="520"/>
                  </a:cubicBezTo>
                  <a:cubicBezTo>
                    <a:pt x="897" y="486"/>
                    <a:pt x="879" y="414"/>
                    <a:pt x="896" y="355"/>
                  </a:cubicBezTo>
                  <a:cubicBezTo>
                    <a:pt x="919" y="347"/>
                    <a:pt x="940" y="335"/>
                    <a:pt x="956" y="319"/>
                  </a:cubicBezTo>
                  <a:cubicBezTo>
                    <a:pt x="957" y="318"/>
                    <a:pt x="958" y="316"/>
                    <a:pt x="958" y="315"/>
                  </a:cubicBezTo>
                  <a:cubicBezTo>
                    <a:pt x="988" y="342"/>
                    <a:pt x="1018" y="367"/>
                    <a:pt x="1051" y="386"/>
                  </a:cubicBezTo>
                  <a:cubicBezTo>
                    <a:pt x="1081" y="404"/>
                    <a:pt x="1113" y="419"/>
                    <a:pt x="1146" y="432"/>
                  </a:cubicBezTo>
                  <a:close/>
                  <a:moveTo>
                    <a:pt x="1205" y="450"/>
                  </a:moveTo>
                  <a:cubicBezTo>
                    <a:pt x="1270" y="468"/>
                    <a:pt x="1336" y="476"/>
                    <a:pt x="1403" y="473"/>
                  </a:cubicBezTo>
                  <a:cubicBezTo>
                    <a:pt x="1403" y="474"/>
                    <a:pt x="1403" y="474"/>
                    <a:pt x="1403" y="475"/>
                  </a:cubicBezTo>
                  <a:cubicBezTo>
                    <a:pt x="1407" y="535"/>
                    <a:pt x="1368" y="597"/>
                    <a:pt x="1302" y="598"/>
                  </a:cubicBezTo>
                  <a:cubicBezTo>
                    <a:pt x="1236" y="598"/>
                    <a:pt x="1167" y="529"/>
                    <a:pt x="1205" y="464"/>
                  </a:cubicBezTo>
                  <a:cubicBezTo>
                    <a:pt x="1208" y="459"/>
                    <a:pt x="1207" y="455"/>
                    <a:pt x="1205" y="450"/>
                  </a:cubicBezTo>
                  <a:close/>
                  <a:moveTo>
                    <a:pt x="1483" y="464"/>
                  </a:moveTo>
                  <a:cubicBezTo>
                    <a:pt x="1554" y="451"/>
                    <a:pt x="1626" y="424"/>
                    <a:pt x="1694" y="387"/>
                  </a:cubicBezTo>
                  <a:cubicBezTo>
                    <a:pt x="1711" y="459"/>
                    <a:pt x="1719" y="534"/>
                    <a:pt x="1645" y="581"/>
                  </a:cubicBezTo>
                  <a:cubicBezTo>
                    <a:pt x="1568" y="629"/>
                    <a:pt x="1456" y="569"/>
                    <a:pt x="1484" y="472"/>
                  </a:cubicBezTo>
                  <a:cubicBezTo>
                    <a:pt x="1485" y="469"/>
                    <a:pt x="1484" y="466"/>
                    <a:pt x="1483" y="464"/>
                  </a:cubicBezTo>
                  <a:close/>
                  <a:moveTo>
                    <a:pt x="1389" y="262"/>
                  </a:moveTo>
                  <a:cubicBezTo>
                    <a:pt x="1491" y="253"/>
                    <a:pt x="1592" y="231"/>
                    <a:pt x="1688" y="195"/>
                  </a:cubicBezTo>
                  <a:cubicBezTo>
                    <a:pt x="1750" y="172"/>
                    <a:pt x="1822" y="143"/>
                    <a:pt x="1883" y="104"/>
                  </a:cubicBezTo>
                  <a:cubicBezTo>
                    <a:pt x="1829" y="190"/>
                    <a:pt x="1777" y="266"/>
                    <a:pt x="1685" y="326"/>
                  </a:cubicBezTo>
                  <a:cubicBezTo>
                    <a:pt x="1583" y="392"/>
                    <a:pt x="1462" y="425"/>
                    <a:pt x="1340" y="417"/>
                  </a:cubicBezTo>
                  <a:cubicBezTo>
                    <a:pt x="1205" y="408"/>
                    <a:pt x="1081" y="355"/>
                    <a:pt x="979" y="267"/>
                  </a:cubicBezTo>
                  <a:cubicBezTo>
                    <a:pt x="944" y="237"/>
                    <a:pt x="913" y="207"/>
                    <a:pt x="880" y="181"/>
                  </a:cubicBezTo>
                  <a:cubicBezTo>
                    <a:pt x="1038" y="251"/>
                    <a:pt x="1215" y="277"/>
                    <a:pt x="1389" y="262"/>
                  </a:cubicBezTo>
                  <a:close/>
                  <a:moveTo>
                    <a:pt x="1889" y="232"/>
                  </a:moveTo>
                  <a:cubicBezTo>
                    <a:pt x="1891" y="234"/>
                    <a:pt x="1892" y="235"/>
                    <a:pt x="1894" y="237"/>
                  </a:cubicBezTo>
                  <a:cubicBezTo>
                    <a:pt x="1894" y="237"/>
                    <a:pt x="1894" y="238"/>
                    <a:pt x="1895" y="239"/>
                  </a:cubicBezTo>
                  <a:cubicBezTo>
                    <a:pt x="1901" y="246"/>
                    <a:pt x="1907" y="252"/>
                    <a:pt x="1913" y="257"/>
                  </a:cubicBezTo>
                  <a:cubicBezTo>
                    <a:pt x="1925" y="271"/>
                    <a:pt x="1934" y="286"/>
                    <a:pt x="1938" y="306"/>
                  </a:cubicBezTo>
                  <a:cubicBezTo>
                    <a:pt x="1944" y="339"/>
                    <a:pt x="1936" y="377"/>
                    <a:pt x="1912" y="401"/>
                  </a:cubicBezTo>
                  <a:cubicBezTo>
                    <a:pt x="1862" y="451"/>
                    <a:pt x="1772" y="427"/>
                    <a:pt x="1738" y="371"/>
                  </a:cubicBezTo>
                  <a:cubicBezTo>
                    <a:pt x="1737" y="369"/>
                    <a:pt x="1735" y="366"/>
                    <a:pt x="1734" y="363"/>
                  </a:cubicBezTo>
                  <a:cubicBezTo>
                    <a:pt x="1792" y="325"/>
                    <a:pt x="1844" y="279"/>
                    <a:pt x="1885" y="227"/>
                  </a:cubicBezTo>
                  <a:cubicBezTo>
                    <a:pt x="1886" y="229"/>
                    <a:pt x="1888" y="231"/>
                    <a:pt x="1889" y="232"/>
                  </a:cubicBezTo>
                  <a:close/>
                  <a:moveTo>
                    <a:pt x="1965" y="63"/>
                  </a:moveTo>
                  <a:cubicBezTo>
                    <a:pt x="1965" y="63"/>
                    <a:pt x="1965" y="63"/>
                    <a:pt x="1965" y="63"/>
                  </a:cubicBezTo>
                  <a:cubicBezTo>
                    <a:pt x="2008" y="69"/>
                    <a:pt x="2051" y="76"/>
                    <a:pt x="2093" y="85"/>
                  </a:cubicBezTo>
                  <a:cubicBezTo>
                    <a:pt x="2100" y="100"/>
                    <a:pt x="2108" y="114"/>
                    <a:pt x="2110" y="132"/>
                  </a:cubicBezTo>
                  <a:cubicBezTo>
                    <a:pt x="2112" y="161"/>
                    <a:pt x="2104" y="194"/>
                    <a:pt x="2085" y="216"/>
                  </a:cubicBezTo>
                  <a:cubicBezTo>
                    <a:pt x="2055" y="250"/>
                    <a:pt x="2009" y="258"/>
                    <a:pt x="1968" y="246"/>
                  </a:cubicBezTo>
                  <a:cubicBezTo>
                    <a:pt x="1955" y="224"/>
                    <a:pt x="1936" y="206"/>
                    <a:pt x="1911" y="196"/>
                  </a:cubicBezTo>
                  <a:cubicBezTo>
                    <a:pt x="1910" y="195"/>
                    <a:pt x="1909" y="195"/>
                    <a:pt x="1908" y="195"/>
                  </a:cubicBezTo>
                  <a:cubicBezTo>
                    <a:pt x="1935" y="154"/>
                    <a:pt x="1954" y="110"/>
                    <a:pt x="1965" y="63"/>
                  </a:cubicBezTo>
                  <a:close/>
                  <a:moveTo>
                    <a:pt x="2830" y="418"/>
                  </a:moveTo>
                  <a:cubicBezTo>
                    <a:pt x="2798" y="352"/>
                    <a:pt x="2730" y="307"/>
                    <a:pt x="2673" y="265"/>
                  </a:cubicBezTo>
                  <a:cubicBezTo>
                    <a:pt x="2603" y="213"/>
                    <a:pt x="2527" y="168"/>
                    <a:pt x="2448" y="131"/>
                  </a:cubicBezTo>
                  <a:cubicBezTo>
                    <a:pt x="2296" y="60"/>
                    <a:pt x="2124" y="8"/>
                    <a:pt x="1955" y="6"/>
                  </a:cubicBezTo>
                  <a:cubicBezTo>
                    <a:pt x="1949" y="2"/>
                    <a:pt x="1941" y="0"/>
                    <a:pt x="1932" y="4"/>
                  </a:cubicBezTo>
                  <a:cubicBezTo>
                    <a:pt x="1842" y="43"/>
                    <a:pt x="1767" y="106"/>
                    <a:pt x="1674" y="141"/>
                  </a:cubicBezTo>
                  <a:cubicBezTo>
                    <a:pt x="1578" y="177"/>
                    <a:pt x="1478" y="200"/>
                    <a:pt x="1376" y="208"/>
                  </a:cubicBezTo>
                  <a:cubicBezTo>
                    <a:pt x="1174" y="224"/>
                    <a:pt x="975" y="183"/>
                    <a:pt x="792" y="98"/>
                  </a:cubicBezTo>
                  <a:cubicBezTo>
                    <a:pt x="775" y="91"/>
                    <a:pt x="760" y="110"/>
                    <a:pt x="770" y="123"/>
                  </a:cubicBezTo>
                  <a:cubicBezTo>
                    <a:pt x="758" y="119"/>
                    <a:pt x="744" y="116"/>
                    <a:pt x="730" y="114"/>
                  </a:cubicBezTo>
                  <a:cubicBezTo>
                    <a:pt x="718" y="112"/>
                    <a:pt x="711" y="124"/>
                    <a:pt x="715" y="133"/>
                  </a:cubicBezTo>
                  <a:cubicBezTo>
                    <a:pt x="708" y="128"/>
                    <a:pt x="698" y="126"/>
                    <a:pt x="688" y="131"/>
                  </a:cubicBezTo>
                  <a:cubicBezTo>
                    <a:pt x="541" y="198"/>
                    <a:pt x="399" y="276"/>
                    <a:pt x="265" y="365"/>
                  </a:cubicBezTo>
                  <a:cubicBezTo>
                    <a:pt x="206" y="404"/>
                    <a:pt x="149" y="446"/>
                    <a:pt x="93" y="489"/>
                  </a:cubicBezTo>
                  <a:cubicBezTo>
                    <a:pt x="62" y="513"/>
                    <a:pt x="24" y="538"/>
                    <a:pt x="16" y="580"/>
                  </a:cubicBezTo>
                  <a:cubicBezTo>
                    <a:pt x="0" y="669"/>
                    <a:pt x="110" y="796"/>
                    <a:pt x="162" y="861"/>
                  </a:cubicBezTo>
                  <a:cubicBezTo>
                    <a:pt x="238" y="956"/>
                    <a:pt x="330" y="1038"/>
                    <a:pt x="436" y="1096"/>
                  </a:cubicBezTo>
                  <a:cubicBezTo>
                    <a:pt x="424" y="1125"/>
                    <a:pt x="467" y="1150"/>
                    <a:pt x="482" y="1120"/>
                  </a:cubicBezTo>
                  <a:cubicBezTo>
                    <a:pt x="556" y="979"/>
                    <a:pt x="665" y="870"/>
                    <a:pt x="791" y="776"/>
                  </a:cubicBezTo>
                  <a:cubicBezTo>
                    <a:pt x="677" y="1016"/>
                    <a:pt x="602" y="1271"/>
                    <a:pt x="554" y="1533"/>
                  </a:cubicBezTo>
                  <a:cubicBezTo>
                    <a:pt x="530" y="1665"/>
                    <a:pt x="514" y="1798"/>
                    <a:pt x="504" y="1933"/>
                  </a:cubicBezTo>
                  <a:cubicBezTo>
                    <a:pt x="500" y="1993"/>
                    <a:pt x="483" y="2074"/>
                    <a:pt x="498" y="2132"/>
                  </a:cubicBezTo>
                  <a:cubicBezTo>
                    <a:pt x="505" y="2158"/>
                    <a:pt x="513" y="2168"/>
                    <a:pt x="539" y="2174"/>
                  </a:cubicBezTo>
                  <a:cubicBezTo>
                    <a:pt x="542" y="2174"/>
                    <a:pt x="545" y="2174"/>
                    <a:pt x="548" y="2174"/>
                  </a:cubicBezTo>
                  <a:cubicBezTo>
                    <a:pt x="839" y="2315"/>
                    <a:pt x="1173" y="2395"/>
                    <a:pt x="1496" y="2399"/>
                  </a:cubicBezTo>
                  <a:cubicBezTo>
                    <a:pt x="1648" y="2402"/>
                    <a:pt x="1800" y="2385"/>
                    <a:pt x="1947" y="2346"/>
                  </a:cubicBezTo>
                  <a:cubicBezTo>
                    <a:pt x="2084" y="2310"/>
                    <a:pt x="2255" y="2253"/>
                    <a:pt x="2359" y="2152"/>
                  </a:cubicBezTo>
                  <a:cubicBezTo>
                    <a:pt x="2368" y="2144"/>
                    <a:pt x="2367" y="2133"/>
                    <a:pt x="2361" y="2126"/>
                  </a:cubicBezTo>
                  <a:cubicBezTo>
                    <a:pt x="2367" y="2122"/>
                    <a:pt x="2372" y="2116"/>
                    <a:pt x="2372" y="2107"/>
                  </a:cubicBezTo>
                  <a:cubicBezTo>
                    <a:pt x="2368" y="1893"/>
                    <a:pt x="2313" y="1669"/>
                    <a:pt x="2269" y="1460"/>
                  </a:cubicBezTo>
                  <a:cubicBezTo>
                    <a:pt x="2223" y="1243"/>
                    <a:pt x="2172" y="1023"/>
                    <a:pt x="2096" y="815"/>
                  </a:cubicBezTo>
                  <a:cubicBezTo>
                    <a:pt x="2154" y="831"/>
                    <a:pt x="2210" y="852"/>
                    <a:pt x="2262" y="881"/>
                  </a:cubicBezTo>
                  <a:cubicBezTo>
                    <a:pt x="2319" y="913"/>
                    <a:pt x="2363" y="955"/>
                    <a:pt x="2410" y="996"/>
                  </a:cubicBezTo>
                  <a:cubicBezTo>
                    <a:pt x="2411" y="1005"/>
                    <a:pt x="2417" y="1015"/>
                    <a:pt x="2428" y="1013"/>
                  </a:cubicBezTo>
                  <a:cubicBezTo>
                    <a:pt x="2429" y="1013"/>
                    <a:pt x="2430" y="1013"/>
                    <a:pt x="2432" y="1013"/>
                  </a:cubicBezTo>
                  <a:cubicBezTo>
                    <a:pt x="2433" y="1014"/>
                    <a:pt x="2435" y="1015"/>
                    <a:pt x="2436" y="1017"/>
                  </a:cubicBezTo>
                  <a:cubicBezTo>
                    <a:pt x="2450" y="1028"/>
                    <a:pt x="2472" y="1020"/>
                    <a:pt x="2476" y="1006"/>
                  </a:cubicBezTo>
                  <a:cubicBezTo>
                    <a:pt x="2585" y="981"/>
                    <a:pt x="2677" y="909"/>
                    <a:pt x="2742" y="816"/>
                  </a:cubicBezTo>
                  <a:cubicBezTo>
                    <a:pt x="2812" y="715"/>
                    <a:pt x="2889" y="539"/>
                    <a:pt x="2830" y="418"/>
                  </a:cubicBezTo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12"/>
            <p:cNvSpPr/>
            <p:nvPr/>
          </p:nvSpPr>
          <p:spPr>
            <a:xfrm>
              <a:off x="6577013" y="1636713"/>
              <a:ext cx="527050" cy="425450"/>
            </a:xfrm>
            <a:custGeom>
              <a:rect b="b" l="l" r="r" t="t"/>
              <a:pathLst>
                <a:path extrusionOk="0" h="827" w="1028">
                  <a:moveTo>
                    <a:pt x="955" y="178"/>
                  </a:moveTo>
                  <a:cubicBezTo>
                    <a:pt x="839" y="0"/>
                    <a:pt x="606" y="85"/>
                    <a:pt x="550" y="255"/>
                  </a:cubicBezTo>
                  <a:cubicBezTo>
                    <a:pt x="517" y="189"/>
                    <a:pt x="445" y="137"/>
                    <a:pt x="377" y="123"/>
                  </a:cubicBezTo>
                  <a:cubicBezTo>
                    <a:pt x="272" y="101"/>
                    <a:pt x="164" y="163"/>
                    <a:pt x="118" y="258"/>
                  </a:cubicBezTo>
                  <a:cubicBezTo>
                    <a:pt x="0" y="505"/>
                    <a:pt x="333" y="779"/>
                    <a:pt x="546" y="823"/>
                  </a:cubicBezTo>
                  <a:cubicBezTo>
                    <a:pt x="565" y="827"/>
                    <a:pt x="580" y="798"/>
                    <a:pt x="560" y="789"/>
                  </a:cubicBezTo>
                  <a:cubicBezTo>
                    <a:pt x="399" y="712"/>
                    <a:pt x="211" y="599"/>
                    <a:pt x="162" y="413"/>
                  </a:cubicBezTo>
                  <a:cubicBezTo>
                    <a:pt x="135" y="311"/>
                    <a:pt x="196" y="205"/>
                    <a:pt x="301" y="181"/>
                  </a:cubicBezTo>
                  <a:cubicBezTo>
                    <a:pt x="421" y="155"/>
                    <a:pt x="481" y="254"/>
                    <a:pt x="518" y="348"/>
                  </a:cubicBezTo>
                  <a:cubicBezTo>
                    <a:pt x="529" y="374"/>
                    <a:pt x="563" y="369"/>
                    <a:pt x="566" y="341"/>
                  </a:cubicBezTo>
                  <a:cubicBezTo>
                    <a:pt x="566" y="341"/>
                    <a:pt x="566" y="341"/>
                    <a:pt x="566" y="341"/>
                  </a:cubicBezTo>
                  <a:cubicBezTo>
                    <a:pt x="572" y="339"/>
                    <a:pt x="576" y="335"/>
                    <a:pt x="577" y="328"/>
                  </a:cubicBezTo>
                  <a:cubicBezTo>
                    <a:pt x="595" y="235"/>
                    <a:pt x="658" y="137"/>
                    <a:pt x="764" y="133"/>
                  </a:cubicBezTo>
                  <a:cubicBezTo>
                    <a:pt x="896" y="129"/>
                    <a:pt x="956" y="259"/>
                    <a:pt x="906" y="369"/>
                  </a:cubicBezTo>
                  <a:cubicBezTo>
                    <a:pt x="871" y="446"/>
                    <a:pt x="817" y="517"/>
                    <a:pt x="763" y="582"/>
                  </a:cubicBezTo>
                  <a:cubicBezTo>
                    <a:pt x="707" y="650"/>
                    <a:pt x="635" y="703"/>
                    <a:pt x="581" y="770"/>
                  </a:cubicBezTo>
                  <a:cubicBezTo>
                    <a:pt x="564" y="791"/>
                    <a:pt x="585" y="822"/>
                    <a:pt x="610" y="808"/>
                  </a:cubicBezTo>
                  <a:cubicBezTo>
                    <a:pt x="726" y="747"/>
                    <a:pt x="821" y="615"/>
                    <a:pt x="892" y="508"/>
                  </a:cubicBezTo>
                  <a:cubicBezTo>
                    <a:pt x="956" y="412"/>
                    <a:pt x="1028" y="289"/>
                    <a:pt x="955" y="178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4" name="Google Shape;1634;p12"/>
          <p:cNvSpPr/>
          <p:nvPr/>
        </p:nvSpPr>
        <p:spPr>
          <a:xfrm>
            <a:off x="357751" y="479135"/>
            <a:ext cx="1042988" cy="1276350"/>
          </a:xfrm>
          <a:custGeom>
            <a:rect b="b" l="l" r="r" t="t"/>
            <a:pathLst>
              <a:path extrusionOk="0" h="2491" w="2033">
                <a:moveTo>
                  <a:pt x="1695" y="2325"/>
                </a:moveTo>
                <a:cubicBezTo>
                  <a:pt x="1471" y="2436"/>
                  <a:pt x="1175" y="2431"/>
                  <a:pt x="932" y="2404"/>
                </a:cubicBezTo>
                <a:cubicBezTo>
                  <a:pt x="692" y="2377"/>
                  <a:pt x="393" y="2316"/>
                  <a:pt x="210" y="2147"/>
                </a:cubicBezTo>
                <a:cubicBezTo>
                  <a:pt x="121" y="2066"/>
                  <a:pt x="57" y="1943"/>
                  <a:pt x="83" y="1820"/>
                </a:cubicBezTo>
                <a:cubicBezTo>
                  <a:pt x="105" y="1713"/>
                  <a:pt x="179" y="1670"/>
                  <a:pt x="251" y="1608"/>
                </a:cubicBezTo>
                <a:cubicBezTo>
                  <a:pt x="282" y="1748"/>
                  <a:pt x="404" y="1849"/>
                  <a:pt x="533" y="1906"/>
                </a:cubicBezTo>
                <a:cubicBezTo>
                  <a:pt x="735" y="1994"/>
                  <a:pt x="972" y="2014"/>
                  <a:pt x="1190" y="2014"/>
                </a:cubicBezTo>
                <a:cubicBezTo>
                  <a:pt x="1387" y="2013"/>
                  <a:pt x="1605" y="1979"/>
                  <a:pt x="1733" y="1814"/>
                </a:cubicBezTo>
                <a:cubicBezTo>
                  <a:pt x="1742" y="1803"/>
                  <a:pt x="1749" y="1791"/>
                  <a:pt x="1756" y="1779"/>
                </a:cubicBezTo>
                <a:cubicBezTo>
                  <a:pt x="1873" y="1810"/>
                  <a:pt x="1940" y="1929"/>
                  <a:pt x="1922" y="2046"/>
                </a:cubicBezTo>
                <a:cubicBezTo>
                  <a:pt x="1903" y="2173"/>
                  <a:pt x="1805" y="2270"/>
                  <a:pt x="1695" y="2325"/>
                </a:cubicBezTo>
                <a:close/>
                <a:moveTo>
                  <a:pt x="496" y="1239"/>
                </a:moveTo>
                <a:cubicBezTo>
                  <a:pt x="498" y="1244"/>
                  <a:pt x="500" y="1249"/>
                  <a:pt x="502" y="1254"/>
                </a:cubicBezTo>
                <a:cubicBezTo>
                  <a:pt x="586" y="1466"/>
                  <a:pt x="876" y="1506"/>
                  <a:pt x="1071" y="1529"/>
                </a:cubicBezTo>
                <a:cubicBezTo>
                  <a:pt x="1259" y="1552"/>
                  <a:pt x="1511" y="1571"/>
                  <a:pt x="1643" y="1412"/>
                </a:cubicBezTo>
                <a:cubicBezTo>
                  <a:pt x="1709" y="1469"/>
                  <a:pt x="1756" y="1532"/>
                  <a:pt x="1748" y="1630"/>
                </a:cubicBezTo>
                <a:cubicBezTo>
                  <a:pt x="1738" y="1738"/>
                  <a:pt x="1657" y="1828"/>
                  <a:pt x="1565" y="1879"/>
                </a:cubicBezTo>
                <a:cubicBezTo>
                  <a:pt x="1363" y="1992"/>
                  <a:pt x="1082" y="1963"/>
                  <a:pt x="862" y="1931"/>
                </a:cubicBezTo>
                <a:cubicBezTo>
                  <a:pt x="689" y="1905"/>
                  <a:pt x="485" y="1860"/>
                  <a:pt x="369" y="1718"/>
                </a:cubicBezTo>
                <a:cubicBezTo>
                  <a:pt x="237" y="1555"/>
                  <a:pt x="319" y="1325"/>
                  <a:pt x="496" y="1239"/>
                </a:cubicBezTo>
                <a:moveTo>
                  <a:pt x="744" y="844"/>
                </a:moveTo>
                <a:cubicBezTo>
                  <a:pt x="792" y="992"/>
                  <a:pt x="960" y="1061"/>
                  <a:pt x="1106" y="1084"/>
                </a:cubicBezTo>
                <a:cubicBezTo>
                  <a:pt x="1243" y="1106"/>
                  <a:pt x="1396" y="1081"/>
                  <a:pt x="1498" y="984"/>
                </a:cubicBezTo>
                <a:cubicBezTo>
                  <a:pt x="1556" y="1027"/>
                  <a:pt x="1607" y="1066"/>
                  <a:pt x="1635" y="1138"/>
                </a:cubicBezTo>
                <a:cubicBezTo>
                  <a:pt x="1667" y="1221"/>
                  <a:pt x="1654" y="1311"/>
                  <a:pt x="1593" y="1377"/>
                </a:cubicBezTo>
                <a:cubicBezTo>
                  <a:pt x="1462" y="1519"/>
                  <a:pt x="1243" y="1492"/>
                  <a:pt x="1071" y="1471"/>
                </a:cubicBezTo>
                <a:cubicBezTo>
                  <a:pt x="908" y="1450"/>
                  <a:pt x="664" y="1423"/>
                  <a:pt x="572" y="1264"/>
                </a:cubicBezTo>
                <a:cubicBezTo>
                  <a:pt x="470" y="1091"/>
                  <a:pt x="603" y="934"/>
                  <a:pt x="744" y="844"/>
                </a:cubicBezTo>
                <a:close/>
                <a:moveTo>
                  <a:pt x="969" y="543"/>
                </a:moveTo>
                <a:cubicBezTo>
                  <a:pt x="968" y="558"/>
                  <a:pt x="968" y="573"/>
                  <a:pt x="967" y="588"/>
                </a:cubicBezTo>
                <a:cubicBezTo>
                  <a:pt x="967" y="593"/>
                  <a:pt x="968" y="597"/>
                  <a:pt x="969" y="601"/>
                </a:cubicBezTo>
                <a:cubicBezTo>
                  <a:pt x="969" y="661"/>
                  <a:pt x="1066" y="705"/>
                  <a:pt x="1112" y="723"/>
                </a:cubicBezTo>
                <a:cubicBezTo>
                  <a:pt x="1181" y="750"/>
                  <a:pt x="1275" y="766"/>
                  <a:pt x="1346" y="733"/>
                </a:cubicBezTo>
                <a:cubicBezTo>
                  <a:pt x="1403" y="707"/>
                  <a:pt x="1422" y="653"/>
                  <a:pt x="1432" y="597"/>
                </a:cubicBezTo>
                <a:cubicBezTo>
                  <a:pt x="1551" y="665"/>
                  <a:pt x="1564" y="818"/>
                  <a:pt x="1478" y="920"/>
                </a:cubicBezTo>
                <a:cubicBezTo>
                  <a:pt x="1390" y="1024"/>
                  <a:pt x="1246" y="1046"/>
                  <a:pt x="1118" y="1026"/>
                </a:cubicBezTo>
                <a:cubicBezTo>
                  <a:pt x="1001" y="1009"/>
                  <a:pt x="859" y="963"/>
                  <a:pt x="808" y="846"/>
                </a:cubicBezTo>
                <a:cubicBezTo>
                  <a:pt x="747" y="710"/>
                  <a:pt x="841" y="581"/>
                  <a:pt x="969" y="543"/>
                </a:cubicBezTo>
                <a:moveTo>
                  <a:pt x="1025" y="588"/>
                </a:moveTo>
                <a:cubicBezTo>
                  <a:pt x="1029" y="459"/>
                  <a:pt x="1033" y="315"/>
                  <a:pt x="1109" y="204"/>
                </a:cubicBezTo>
                <a:cubicBezTo>
                  <a:pt x="1187" y="90"/>
                  <a:pt x="1378" y="49"/>
                  <a:pt x="1410" y="222"/>
                </a:cubicBezTo>
                <a:cubicBezTo>
                  <a:pt x="1420" y="274"/>
                  <a:pt x="1413" y="327"/>
                  <a:pt x="1407" y="378"/>
                </a:cubicBezTo>
                <a:cubicBezTo>
                  <a:pt x="1399" y="448"/>
                  <a:pt x="1399" y="538"/>
                  <a:pt x="1377" y="605"/>
                </a:cubicBezTo>
                <a:cubicBezTo>
                  <a:pt x="1346" y="698"/>
                  <a:pt x="1273" y="708"/>
                  <a:pt x="1188" y="691"/>
                </a:cubicBezTo>
                <a:cubicBezTo>
                  <a:pt x="1156" y="685"/>
                  <a:pt x="1125" y="674"/>
                  <a:pt x="1096" y="660"/>
                </a:cubicBezTo>
                <a:cubicBezTo>
                  <a:pt x="1083" y="654"/>
                  <a:pt x="1027" y="629"/>
                  <a:pt x="1004" y="615"/>
                </a:cubicBezTo>
                <a:cubicBezTo>
                  <a:pt x="1015" y="611"/>
                  <a:pt x="1024" y="603"/>
                  <a:pt x="1025" y="588"/>
                </a:cubicBezTo>
                <a:close/>
                <a:moveTo>
                  <a:pt x="1781" y="1724"/>
                </a:moveTo>
                <a:cubicBezTo>
                  <a:pt x="1826" y="1593"/>
                  <a:pt x="1809" y="1417"/>
                  <a:pt x="1677" y="1363"/>
                </a:cubicBezTo>
                <a:cubicBezTo>
                  <a:pt x="1678" y="1360"/>
                  <a:pt x="1679" y="1358"/>
                  <a:pt x="1681" y="1356"/>
                </a:cubicBezTo>
                <a:cubicBezTo>
                  <a:pt x="1754" y="1217"/>
                  <a:pt x="1684" y="1003"/>
                  <a:pt x="1537" y="940"/>
                </a:cubicBezTo>
                <a:cubicBezTo>
                  <a:pt x="1542" y="932"/>
                  <a:pt x="1548" y="925"/>
                  <a:pt x="1552" y="917"/>
                </a:cubicBezTo>
                <a:cubicBezTo>
                  <a:pt x="1629" y="792"/>
                  <a:pt x="1595" y="616"/>
                  <a:pt x="1460" y="547"/>
                </a:cubicBezTo>
                <a:cubicBezTo>
                  <a:pt x="1453" y="543"/>
                  <a:pt x="1446" y="543"/>
                  <a:pt x="1440" y="544"/>
                </a:cubicBezTo>
                <a:cubicBezTo>
                  <a:pt x="1441" y="541"/>
                  <a:pt x="1441" y="537"/>
                  <a:pt x="1442" y="533"/>
                </a:cubicBezTo>
                <a:cubicBezTo>
                  <a:pt x="1455" y="435"/>
                  <a:pt x="1479" y="330"/>
                  <a:pt x="1467" y="230"/>
                </a:cubicBezTo>
                <a:cubicBezTo>
                  <a:pt x="1448" y="74"/>
                  <a:pt x="1304" y="0"/>
                  <a:pt x="1165" y="78"/>
                </a:cubicBezTo>
                <a:cubicBezTo>
                  <a:pt x="1014" y="162"/>
                  <a:pt x="981" y="343"/>
                  <a:pt x="971" y="507"/>
                </a:cubicBezTo>
                <a:cubicBezTo>
                  <a:pt x="823" y="514"/>
                  <a:pt x="715" y="643"/>
                  <a:pt x="733" y="794"/>
                </a:cubicBezTo>
                <a:cubicBezTo>
                  <a:pt x="733" y="796"/>
                  <a:pt x="734" y="798"/>
                  <a:pt x="734" y="800"/>
                </a:cubicBezTo>
                <a:cubicBezTo>
                  <a:pt x="570" y="855"/>
                  <a:pt x="452" y="1030"/>
                  <a:pt x="486" y="1201"/>
                </a:cubicBezTo>
                <a:cubicBezTo>
                  <a:pt x="335" y="1243"/>
                  <a:pt x="236" y="1395"/>
                  <a:pt x="243" y="1551"/>
                </a:cubicBezTo>
                <a:cubicBezTo>
                  <a:pt x="243" y="1555"/>
                  <a:pt x="243" y="1559"/>
                  <a:pt x="244" y="1563"/>
                </a:cubicBezTo>
                <a:cubicBezTo>
                  <a:pt x="85" y="1572"/>
                  <a:pt x="0" y="1808"/>
                  <a:pt x="24" y="1940"/>
                </a:cubicBezTo>
                <a:cubicBezTo>
                  <a:pt x="65" y="2165"/>
                  <a:pt x="277" y="2290"/>
                  <a:pt x="476" y="2360"/>
                </a:cubicBezTo>
                <a:cubicBezTo>
                  <a:pt x="739" y="2453"/>
                  <a:pt x="1023" y="2491"/>
                  <a:pt x="1302" y="2471"/>
                </a:cubicBezTo>
                <a:cubicBezTo>
                  <a:pt x="1526" y="2456"/>
                  <a:pt x="1783" y="2410"/>
                  <a:pt x="1919" y="2211"/>
                </a:cubicBezTo>
                <a:cubicBezTo>
                  <a:pt x="2033" y="2043"/>
                  <a:pt x="1991" y="1785"/>
                  <a:pt x="1781" y="1724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p12"/>
          <p:cNvSpPr/>
          <p:nvPr/>
        </p:nvSpPr>
        <p:spPr>
          <a:xfrm>
            <a:off x="2527328" y="3626846"/>
            <a:ext cx="904875" cy="1792288"/>
          </a:xfrm>
          <a:custGeom>
            <a:rect b="b" l="l" r="r" t="t"/>
            <a:pathLst>
              <a:path extrusionOk="0" h="3493" w="1765">
                <a:moveTo>
                  <a:pt x="849" y="3392"/>
                </a:moveTo>
                <a:cubicBezTo>
                  <a:pt x="743" y="3408"/>
                  <a:pt x="629" y="3394"/>
                  <a:pt x="525" y="3370"/>
                </a:cubicBezTo>
                <a:cubicBezTo>
                  <a:pt x="314" y="3322"/>
                  <a:pt x="166" y="3204"/>
                  <a:pt x="87" y="3013"/>
                </a:cubicBezTo>
                <a:cubicBezTo>
                  <a:pt x="87" y="3012"/>
                  <a:pt x="88" y="3012"/>
                  <a:pt x="88" y="3012"/>
                </a:cubicBezTo>
                <a:cubicBezTo>
                  <a:pt x="93" y="3005"/>
                  <a:pt x="96" y="2995"/>
                  <a:pt x="92" y="2987"/>
                </a:cubicBezTo>
                <a:cubicBezTo>
                  <a:pt x="90" y="2985"/>
                  <a:pt x="89" y="2982"/>
                  <a:pt x="88" y="2980"/>
                </a:cubicBezTo>
                <a:cubicBezTo>
                  <a:pt x="85" y="2975"/>
                  <a:pt x="82" y="2972"/>
                  <a:pt x="78" y="2970"/>
                </a:cubicBezTo>
                <a:cubicBezTo>
                  <a:pt x="82" y="2962"/>
                  <a:pt x="84" y="2953"/>
                  <a:pt x="84" y="2942"/>
                </a:cubicBezTo>
                <a:cubicBezTo>
                  <a:pt x="89" y="2921"/>
                  <a:pt x="95" y="2900"/>
                  <a:pt x="101" y="2879"/>
                </a:cubicBezTo>
                <a:lnTo>
                  <a:pt x="106" y="2859"/>
                </a:lnTo>
                <a:cubicBezTo>
                  <a:pt x="121" y="2914"/>
                  <a:pt x="157" y="2974"/>
                  <a:pt x="209" y="2991"/>
                </a:cubicBezTo>
                <a:cubicBezTo>
                  <a:pt x="220" y="2994"/>
                  <a:pt x="236" y="2981"/>
                  <a:pt x="226" y="2970"/>
                </a:cubicBezTo>
                <a:cubicBezTo>
                  <a:pt x="205" y="2949"/>
                  <a:pt x="180" y="2934"/>
                  <a:pt x="162" y="2911"/>
                </a:cubicBezTo>
                <a:cubicBezTo>
                  <a:pt x="140" y="2883"/>
                  <a:pt x="126" y="2851"/>
                  <a:pt x="119" y="2817"/>
                </a:cubicBezTo>
                <a:cubicBezTo>
                  <a:pt x="119" y="2816"/>
                  <a:pt x="119" y="2816"/>
                  <a:pt x="118" y="2815"/>
                </a:cubicBezTo>
                <a:cubicBezTo>
                  <a:pt x="122" y="2799"/>
                  <a:pt x="127" y="2783"/>
                  <a:pt x="131" y="2768"/>
                </a:cubicBezTo>
                <a:cubicBezTo>
                  <a:pt x="134" y="2757"/>
                  <a:pt x="137" y="2745"/>
                  <a:pt x="140" y="2734"/>
                </a:cubicBezTo>
                <a:cubicBezTo>
                  <a:pt x="159" y="2771"/>
                  <a:pt x="185" y="2806"/>
                  <a:pt x="218" y="2832"/>
                </a:cubicBezTo>
                <a:cubicBezTo>
                  <a:pt x="229" y="2841"/>
                  <a:pt x="247" y="2825"/>
                  <a:pt x="237" y="2813"/>
                </a:cubicBezTo>
                <a:cubicBezTo>
                  <a:pt x="204" y="2775"/>
                  <a:pt x="174" y="2739"/>
                  <a:pt x="150" y="2696"/>
                </a:cubicBezTo>
                <a:cubicBezTo>
                  <a:pt x="163" y="2647"/>
                  <a:pt x="177" y="2598"/>
                  <a:pt x="190" y="2549"/>
                </a:cubicBezTo>
                <a:cubicBezTo>
                  <a:pt x="220" y="2614"/>
                  <a:pt x="264" y="2674"/>
                  <a:pt x="323" y="2716"/>
                </a:cubicBezTo>
                <a:cubicBezTo>
                  <a:pt x="338" y="2725"/>
                  <a:pt x="352" y="2707"/>
                  <a:pt x="340" y="2695"/>
                </a:cubicBezTo>
                <a:cubicBezTo>
                  <a:pt x="283" y="2639"/>
                  <a:pt x="234" y="2583"/>
                  <a:pt x="200" y="2512"/>
                </a:cubicBezTo>
                <a:cubicBezTo>
                  <a:pt x="208" y="2481"/>
                  <a:pt x="216" y="2451"/>
                  <a:pt x="224" y="2420"/>
                </a:cubicBezTo>
                <a:cubicBezTo>
                  <a:pt x="246" y="2454"/>
                  <a:pt x="273" y="2486"/>
                  <a:pt x="308" y="2507"/>
                </a:cubicBezTo>
                <a:cubicBezTo>
                  <a:pt x="320" y="2514"/>
                  <a:pt x="328" y="2495"/>
                  <a:pt x="320" y="2487"/>
                </a:cubicBezTo>
                <a:cubicBezTo>
                  <a:pt x="289" y="2455"/>
                  <a:pt x="258" y="2427"/>
                  <a:pt x="232" y="2392"/>
                </a:cubicBezTo>
                <a:lnTo>
                  <a:pt x="271" y="2245"/>
                </a:lnTo>
                <a:cubicBezTo>
                  <a:pt x="292" y="2308"/>
                  <a:pt x="334" y="2370"/>
                  <a:pt x="391" y="2403"/>
                </a:cubicBezTo>
                <a:cubicBezTo>
                  <a:pt x="404" y="2411"/>
                  <a:pt x="414" y="2390"/>
                  <a:pt x="404" y="2381"/>
                </a:cubicBezTo>
                <a:cubicBezTo>
                  <a:pt x="350" y="2331"/>
                  <a:pt x="311" y="2287"/>
                  <a:pt x="285" y="2218"/>
                </a:cubicBezTo>
                <a:cubicBezTo>
                  <a:pt x="284" y="2215"/>
                  <a:pt x="282" y="2213"/>
                  <a:pt x="280" y="2212"/>
                </a:cubicBezTo>
                <a:lnTo>
                  <a:pt x="304" y="2121"/>
                </a:lnTo>
                <a:cubicBezTo>
                  <a:pt x="327" y="2156"/>
                  <a:pt x="360" y="2183"/>
                  <a:pt x="399" y="2196"/>
                </a:cubicBezTo>
                <a:cubicBezTo>
                  <a:pt x="415" y="2201"/>
                  <a:pt x="424" y="2180"/>
                  <a:pt x="409" y="2173"/>
                </a:cubicBezTo>
                <a:cubicBezTo>
                  <a:pt x="369" y="2153"/>
                  <a:pt x="337" y="2129"/>
                  <a:pt x="312" y="2094"/>
                </a:cubicBezTo>
                <a:lnTo>
                  <a:pt x="314" y="2087"/>
                </a:lnTo>
                <a:cubicBezTo>
                  <a:pt x="324" y="2046"/>
                  <a:pt x="336" y="2005"/>
                  <a:pt x="347" y="1965"/>
                </a:cubicBezTo>
                <a:cubicBezTo>
                  <a:pt x="389" y="2025"/>
                  <a:pt x="446" y="2077"/>
                  <a:pt x="513" y="2107"/>
                </a:cubicBezTo>
                <a:cubicBezTo>
                  <a:pt x="527" y="2114"/>
                  <a:pt x="541" y="2091"/>
                  <a:pt x="528" y="2082"/>
                </a:cubicBezTo>
                <a:cubicBezTo>
                  <a:pt x="463" y="2040"/>
                  <a:pt x="406" y="1997"/>
                  <a:pt x="354" y="1939"/>
                </a:cubicBezTo>
                <a:cubicBezTo>
                  <a:pt x="366" y="1898"/>
                  <a:pt x="378" y="1857"/>
                  <a:pt x="389" y="1816"/>
                </a:cubicBezTo>
                <a:cubicBezTo>
                  <a:pt x="417" y="1853"/>
                  <a:pt x="446" y="1891"/>
                  <a:pt x="476" y="1927"/>
                </a:cubicBezTo>
                <a:cubicBezTo>
                  <a:pt x="486" y="1940"/>
                  <a:pt x="506" y="1925"/>
                  <a:pt x="497" y="1911"/>
                </a:cubicBezTo>
                <a:cubicBezTo>
                  <a:pt x="465" y="1867"/>
                  <a:pt x="432" y="1825"/>
                  <a:pt x="399" y="1783"/>
                </a:cubicBezTo>
                <a:cubicBezTo>
                  <a:pt x="409" y="1745"/>
                  <a:pt x="420" y="1707"/>
                  <a:pt x="431" y="1669"/>
                </a:cubicBezTo>
                <a:cubicBezTo>
                  <a:pt x="682" y="1962"/>
                  <a:pt x="1148" y="2150"/>
                  <a:pt x="1480" y="1893"/>
                </a:cubicBezTo>
                <a:cubicBezTo>
                  <a:pt x="1442" y="2032"/>
                  <a:pt x="1405" y="2171"/>
                  <a:pt x="1368" y="2310"/>
                </a:cubicBezTo>
                <a:cubicBezTo>
                  <a:pt x="1286" y="2616"/>
                  <a:pt x="1201" y="2924"/>
                  <a:pt x="1134" y="3234"/>
                </a:cubicBezTo>
                <a:cubicBezTo>
                  <a:pt x="1133" y="3240"/>
                  <a:pt x="1133" y="3245"/>
                  <a:pt x="1135" y="3250"/>
                </a:cubicBezTo>
                <a:cubicBezTo>
                  <a:pt x="1044" y="3317"/>
                  <a:pt x="965" y="3375"/>
                  <a:pt x="849" y="3392"/>
                </a:cubicBezTo>
                <a:close/>
                <a:moveTo>
                  <a:pt x="1470" y="1838"/>
                </a:moveTo>
                <a:cubicBezTo>
                  <a:pt x="1334" y="1948"/>
                  <a:pt x="1155" y="1985"/>
                  <a:pt x="982" y="1954"/>
                </a:cubicBezTo>
                <a:cubicBezTo>
                  <a:pt x="780" y="1918"/>
                  <a:pt x="615" y="1795"/>
                  <a:pt x="467" y="1659"/>
                </a:cubicBezTo>
                <a:cubicBezTo>
                  <a:pt x="637" y="1650"/>
                  <a:pt x="803" y="1646"/>
                  <a:pt x="972" y="1674"/>
                </a:cubicBezTo>
                <a:cubicBezTo>
                  <a:pt x="1150" y="1704"/>
                  <a:pt x="1304" y="1772"/>
                  <a:pt x="1470" y="1838"/>
                </a:cubicBezTo>
                <a:close/>
                <a:moveTo>
                  <a:pt x="544" y="1195"/>
                </a:moveTo>
                <a:cubicBezTo>
                  <a:pt x="590" y="1240"/>
                  <a:pt x="660" y="1271"/>
                  <a:pt x="709" y="1296"/>
                </a:cubicBezTo>
                <a:cubicBezTo>
                  <a:pt x="854" y="1370"/>
                  <a:pt x="1012" y="1420"/>
                  <a:pt x="1173" y="1445"/>
                </a:cubicBezTo>
                <a:cubicBezTo>
                  <a:pt x="1309" y="1467"/>
                  <a:pt x="1480" y="1484"/>
                  <a:pt x="1617" y="1450"/>
                </a:cubicBezTo>
                <a:cubicBezTo>
                  <a:pt x="1566" y="1560"/>
                  <a:pt x="1535" y="1683"/>
                  <a:pt x="1505" y="1803"/>
                </a:cubicBezTo>
                <a:cubicBezTo>
                  <a:pt x="1503" y="1802"/>
                  <a:pt x="1502" y="1801"/>
                  <a:pt x="1501" y="1800"/>
                </a:cubicBezTo>
                <a:cubicBezTo>
                  <a:pt x="1353" y="1704"/>
                  <a:pt x="1164" y="1654"/>
                  <a:pt x="992" y="1624"/>
                </a:cubicBezTo>
                <a:cubicBezTo>
                  <a:pt x="813" y="1594"/>
                  <a:pt x="620" y="1586"/>
                  <a:pt x="442" y="1628"/>
                </a:cubicBezTo>
                <a:cubicBezTo>
                  <a:pt x="481" y="1484"/>
                  <a:pt x="518" y="1340"/>
                  <a:pt x="544" y="1195"/>
                </a:cubicBezTo>
                <a:close/>
                <a:moveTo>
                  <a:pt x="541" y="1127"/>
                </a:moveTo>
                <a:cubicBezTo>
                  <a:pt x="533" y="1098"/>
                  <a:pt x="512" y="1079"/>
                  <a:pt x="526" y="1046"/>
                </a:cubicBezTo>
                <a:cubicBezTo>
                  <a:pt x="534" y="1027"/>
                  <a:pt x="554" y="1011"/>
                  <a:pt x="576" y="1003"/>
                </a:cubicBezTo>
                <a:cubicBezTo>
                  <a:pt x="566" y="1020"/>
                  <a:pt x="559" y="1042"/>
                  <a:pt x="558" y="1067"/>
                </a:cubicBezTo>
                <a:cubicBezTo>
                  <a:pt x="558" y="1088"/>
                  <a:pt x="582" y="1094"/>
                  <a:pt x="592" y="1081"/>
                </a:cubicBezTo>
                <a:cubicBezTo>
                  <a:pt x="606" y="1093"/>
                  <a:pt x="620" y="1116"/>
                  <a:pt x="633" y="1128"/>
                </a:cubicBezTo>
                <a:cubicBezTo>
                  <a:pt x="656" y="1150"/>
                  <a:pt x="681" y="1169"/>
                  <a:pt x="708" y="1186"/>
                </a:cubicBezTo>
                <a:cubicBezTo>
                  <a:pt x="747" y="1210"/>
                  <a:pt x="789" y="1231"/>
                  <a:pt x="831" y="1250"/>
                </a:cubicBezTo>
                <a:cubicBezTo>
                  <a:pt x="916" y="1288"/>
                  <a:pt x="1004" y="1317"/>
                  <a:pt x="1095" y="1337"/>
                </a:cubicBezTo>
                <a:cubicBezTo>
                  <a:pt x="1275" y="1377"/>
                  <a:pt x="1464" y="1378"/>
                  <a:pt x="1642" y="1328"/>
                </a:cubicBezTo>
                <a:cubicBezTo>
                  <a:pt x="1659" y="1323"/>
                  <a:pt x="1661" y="1306"/>
                  <a:pt x="1653" y="1294"/>
                </a:cubicBezTo>
                <a:cubicBezTo>
                  <a:pt x="1659" y="1290"/>
                  <a:pt x="1664" y="1284"/>
                  <a:pt x="1666" y="1275"/>
                </a:cubicBezTo>
                <a:cubicBezTo>
                  <a:pt x="1667" y="1270"/>
                  <a:pt x="1668" y="1265"/>
                  <a:pt x="1669" y="1260"/>
                </a:cubicBezTo>
                <a:cubicBezTo>
                  <a:pt x="1696" y="1287"/>
                  <a:pt x="1699" y="1316"/>
                  <a:pt x="1678" y="1348"/>
                </a:cubicBezTo>
                <a:cubicBezTo>
                  <a:pt x="1674" y="1391"/>
                  <a:pt x="1649" y="1412"/>
                  <a:pt x="1601" y="1411"/>
                </a:cubicBezTo>
                <a:cubicBezTo>
                  <a:pt x="1576" y="1417"/>
                  <a:pt x="1548" y="1418"/>
                  <a:pt x="1522" y="1420"/>
                </a:cubicBezTo>
                <a:cubicBezTo>
                  <a:pt x="1470" y="1424"/>
                  <a:pt x="1418" y="1425"/>
                  <a:pt x="1366" y="1423"/>
                </a:cubicBezTo>
                <a:cubicBezTo>
                  <a:pt x="1263" y="1420"/>
                  <a:pt x="1160" y="1407"/>
                  <a:pt x="1060" y="1383"/>
                </a:cubicBezTo>
                <a:cubicBezTo>
                  <a:pt x="956" y="1359"/>
                  <a:pt x="856" y="1323"/>
                  <a:pt x="760" y="1279"/>
                </a:cubicBezTo>
                <a:cubicBezTo>
                  <a:pt x="700" y="1250"/>
                  <a:pt x="588" y="1207"/>
                  <a:pt x="539" y="1141"/>
                </a:cubicBezTo>
                <a:cubicBezTo>
                  <a:pt x="541" y="1137"/>
                  <a:pt x="542" y="1132"/>
                  <a:pt x="541" y="1127"/>
                </a:cubicBezTo>
                <a:close/>
                <a:moveTo>
                  <a:pt x="998" y="934"/>
                </a:moveTo>
                <a:cubicBezTo>
                  <a:pt x="1082" y="877"/>
                  <a:pt x="1073" y="785"/>
                  <a:pt x="1030" y="705"/>
                </a:cubicBezTo>
                <a:cubicBezTo>
                  <a:pt x="997" y="643"/>
                  <a:pt x="955" y="590"/>
                  <a:pt x="939" y="520"/>
                </a:cubicBezTo>
                <a:cubicBezTo>
                  <a:pt x="924" y="449"/>
                  <a:pt x="929" y="373"/>
                  <a:pt x="957" y="306"/>
                </a:cubicBezTo>
                <a:cubicBezTo>
                  <a:pt x="1015" y="167"/>
                  <a:pt x="1175" y="81"/>
                  <a:pt x="1323" y="117"/>
                </a:cubicBezTo>
                <a:cubicBezTo>
                  <a:pt x="1473" y="154"/>
                  <a:pt x="1573" y="310"/>
                  <a:pt x="1539" y="462"/>
                </a:cubicBezTo>
                <a:cubicBezTo>
                  <a:pt x="1506" y="611"/>
                  <a:pt x="1383" y="681"/>
                  <a:pt x="1307" y="801"/>
                </a:cubicBezTo>
                <a:cubicBezTo>
                  <a:pt x="1260" y="873"/>
                  <a:pt x="1261" y="959"/>
                  <a:pt x="1343" y="1004"/>
                </a:cubicBezTo>
                <a:cubicBezTo>
                  <a:pt x="1404" y="1037"/>
                  <a:pt x="1470" y="1042"/>
                  <a:pt x="1527" y="1086"/>
                </a:cubicBezTo>
                <a:cubicBezTo>
                  <a:pt x="1585" y="1132"/>
                  <a:pt x="1622" y="1192"/>
                  <a:pt x="1608" y="1267"/>
                </a:cubicBezTo>
                <a:cubicBezTo>
                  <a:pt x="1607" y="1274"/>
                  <a:pt x="1608" y="1280"/>
                  <a:pt x="1611" y="1285"/>
                </a:cubicBezTo>
                <a:cubicBezTo>
                  <a:pt x="1434" y="1327"/>
                  <a:pt x="1253" y="1326"/>
                  <a:pt x="1076" y="1283"/>
                </a:cubicBezTo>
                <a:cubicBezTo>
                  <a:pt x="990" y="1263"/>
                  <a:pt x="906" y="1233"/>
                  <a:pt x="826" y="1196"/>
                </a:cubicBezTo>
                <a:cubicBezTo>
                  <a:pt x="771" y="1172"/>
                  <a:pt x="718" y="1143"/>
                  <a:pt x="671" y="1106"/>
                </a:cubicBezTo>
                <a:cubicBezTo>
                  <a:pt x="650" y="1089"/>
                  <a:pt x="630" y="1057"/>
                  <a:pt x="603" y="1050"/>
                </a:cubicBezTo>
                <a:cubicBezTo>
                  <a:pt x="658" y="914"/>
                  <a:pt x="893" y="1007"/>
                  <a:pt x="998" y="934"/>
                </a:cubicBezTo>
                <a:moveTo>
                  <a:pt x="1175" y="3260"/>
                </a:moveTo>
                <a:cubicBezTo>
                  <a:pt x="1181" y="3256"/>
                  <a:pt x="1186" y="3250"/>
                  <a:pt x="1188" y="3242"/>
                </a:cubicBezTo>
                <a:cubicBezTo>
                  <a:pt x="1270" y="2940"/>
                  <a:pt x="1339" y="2635"/>
                  <a:pt x="1419" y="2333"/>
                </a:cubicBezTo>
                <a:cubicBezTo>
                  <a:pt x="1458" y="2187"/>
                  <a:pt x="1497" y="2042"/>
                  <a:pt x="1537" y="1896"/>
                </a:cubicBezTo>
                <a:cubicBezTo>
                  <a:pt x="1577" y="1748"/>
                  <a:pt x="1634" y="1594"/>
                  <a:pt x="1649" y="1440"/>
                </a:cubicBezTo>
                <a:cubicBezTo>
                  <a:pt x="1743" y="1402"/>
                  <a:pt x="1765" y="1281"/>
                  <a:pt x="1680" y="1215"/>
                </a:cubicBezTo>
                <a:cubicBezTo>
                  <a:pt x="1676" y="1213"/>
                  <a:pt x="1673" y="1212"/>
                  <a:pt x="1669" y="1211"/>
                </a:cubicBezTo>
                <a:cubicBezTo>
                  <a:pt x="1663" y="1150"/>
                  <a:pt x="1628" y="1096"/>
                  <a:pt x="1580" y="1053"/>
                </a:cubicBezTo>
                <a:cubicBezTo>
                  <a:pt x="1546" y="1024"/>
                  <a:pt x="1505" y="1000"/>
                  <a:pt x="1463" y="984"/>
                </a:cubicBezTo>
                <a:cubicBezTo>
                  <a:pt x="1423" y="968"/>
                  <a:pt x="1395" y="964"/>
                  <a:pt x="1362" y="932"/>
                </a:cubicBezTo>
                <a:cubicBezTo>
                  <a:pt x="1334" y="905"/>
                  <a:pt x="1327" y="902"/>
                  <a:pt x="1339" y="866"/>
                </a:cubicBezTo>
                <a:cubicBezTo>
                  <a:pt x="1345" y="846"/>
                  <a:pt x="1359" y="828"/>
                  <a:pt x="1372" y="812"/>
                </a:cubicBezTo>
                <a:cubicBezTo>
                  <a:pt x="1441" y="722"/>
                  <a:pt x="1527" y="655"/>
                  <a:pt x="1573" y="548"/>
                </a:cubicBezTo>
                <a:cubicBezTo>
                  <a:pt x="1615" y="451"/>
                  <a:pt x="1618" y="343"/>
                  <a:pt x="1570" y="248"/>
                </a:cubicBezTo>
                <a:cubicBezTo>
                  <a:pt x="1477" y="63"/>
                  <a:pt x="1252" y="0"/>
                  <a:pt x="1072" y="97"/>
                </a:cubicBezTo>
                <a:cubicBezTo>
                  <a:pt x="890" y="195"/>
                  <a:pt x="824" y="426"/>
                  <a:pt x="908" y="611"/>
                </a:cubicBezTo>
                <a:cubicBezTo>
                  <a:pt x="934" y="666"/>
                  <a:pt x="978" y="713"/>
                  <a:pt x="998" y="769"/>
                </a:cubicBezTo>
                <a:cubicBezTo>
                  <a:pt x="1047" y="901"/>
                  <a:pt x="891" y="919"/>
                  <a:pt x="800" y="920"/>
                </a:cubicBezTo>
                <a:cubicBezTo>
                  <a:pt x="730" y="920"/>
                  <a:pt x="642" y="930"/>
                  <a:pt x="594" y="979"/>
                </a:cubicBezTo>
                <a:cubicBezTo>
                  <a:pt x="550" y="970"/>
                  <a:pt x="509" y="987"/>
                  <a:pt x="490" y="1031"/>
                </a:cubicBezTo>
                <a:cubicBezTo>
                  <a:pt x="478" y="1061"/>
                  <a:pt x="479" y="1111"/>
                  <a:pt x="504" y="1136"/>
                </a:cubicBezTo>
                <a:cubicBezTo>
                  <a:pt x="507" y="1145"/>
                  <a:pt x="512" y="1154"/>
                  <a:pt x="517" y="1163"/>
                </a:cubicBezTo>
                <a:cubicBezTo>
                  <a:pt x="403" y="1469"/>
                  <a:pt x="335" y="1796"/>
                  <a:pt x="250" y="2111"/>
                </a:cubicBezTo>
                <a:cubicBezTo>
                  <a:pt x="207" y="2269"/>
                  <a:pt x="164" y="2427"/>
                  <a:pt x="121" y="2586"/>
                </a:cubicBezTo>
                <a:cubicBezTo>
                  <a:pt x="98" y="2670"/>
                  <a:pt x="75" y="2754"/>
                  <a:pt x="52" y="2839"/>
                </a:cubicBezTo>
                <a:cubicBezTo>
                  <a:pt x="39" y="2890"/>
                  <a:pt x="0" y="2961"/>
                  <a:pt x="24" y="3012"/>
                </a:cubicBezTo>
                <a:cubicBezTo>
                  <a:pt x="28" y="3020"/>
                  <a:pt x="33" y="3024"/>
                  <a:pt x="39" y="3027"/>
                </a:cubicBezTo>
                <a:cubicBezTo>
                  <a:pt x="67" y="3232"/>
                  <a:pt x="290" y="3369"/>
                  <a:pt x="475" y="3419"/>
                </a:cubicBezTo>
                <a:cubicBezTo>
                  <a:pt x="697" y="3478"/>
                  <a:pt x="1016" y="3493"/>
                  <a:pt x="1172" y="3286"/>
                </a:cubicBezTo>
                <a:cubicBezTo>
                  <a:pt x="1178" y="3277"/>
                  <a:pt x="1178" y="3268"/>
                  <a:pt x="1175" y="3260"/>
                </a:cubicBezTo>
              </a:path>
            </a:pathLst>
          </a:custGeom>
          <a:solidFill>
            <a:srgbClr val="F5A5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6" name="Google Shape;1636;p12"/>
          <p:cNvGrpSpPr/>
          <p:nvPr/>
        </p:nvGrpSpPr>
        <p:grpSpPr>
          <a:xfrm>
            <a:off x="8738428" y="63063"/>
            <a:ext cx="1403350" cy="811213"/>
            <a:chOff x="6651625" y="141288"/>
            <a:chExt cx="1403350" cy="811213"/>
          </a:xfrm>
        </p:grpSpPr>
        <p:sp>
          <p:nvSpPr>
            <p:cNvPr id="1637" name="Google Shape;1637;p12"/>
            <p:cNvSpPr/>
            <p:nvPr/>
          </p:nvSpPr>
          <p:spPr>
            <a:xfrm>
              <a:off x="6651625" y="141288"/>
              <a:ext cx="1403350" cy="811213"/>
            </a:xfrm>
            <a:custGeom>
              <a:rect b="b" l="l" r="r" t="t"/>
              <a:pathLst>
                <a:path extrusionOk="0" h="1582" w="2736">
                  <a:moveTo>
                    <a:pt x="1641" y="147"/>
                  </a:moveTo>
                  <a:cubicBezTo>
                    <a:pt x="1693" y="200"/>
                    <a:pt x="1718" y="275"/>
                    <a:pt x="1735" y="345"/>
                  </a:cubicBezTo>
                  <a:cubicBezTo>
                    <a:pt x="1772" y="499"/>
                    <a:pt x="1767" y="660"/>
                    <a:pt x="1746" y="816"/>
                  </a:cubicBezTo>
                  <a:cubicBezTo>
                    <a:pt x="1717" y="1035"/>
                    <a:pt x="1656" y="1533"/>
                    <a:pt x="1356" y="1518"/>
                  </a:cubicBezTo>
                  <a:cubicBezTo>
                    <a:pt x="1483" y="1495"/>
                    <a:pt x="1571" y="1331"/>
                    <a:pt x="1609" y="1218"/>
                  </a:cubicBezTo>
                  <a:cubicBezTo>
                    <a:pt x="1690" y="978"/>
                    <a:pt x="1727" y="721"/>
                    <a:pt x="1715" y="468"/>
                  </a:cubicBezTo>
                  <a:cubicBezTo>
                    <a:pt x="1708" y="324"/>
                    <a:pt x="1657" y="113"/>
                    <a:pt x="1494" y="88"/>
                  </a:cubicBezTo>
                  <a:cubicBezTo>
                    <a:pt x="1546" y="83"/>
                    <a:pt x="1602" y="106"/>
                    <a:pt x="1641" y="147"/>
                  </a:cubicBezTo>
                  <a:close/>
                  <a:moveTo>
                    <a:pt x="1759" y="982"/>
                  </a:moveTo>
                  <a:cubicBezTo>
                    <a:pt x="1757" y="980"/>
                    <a:pt x="1755" y="978"/>
                    <a:pt x="1753" y="978"/>
                  </a:cubicBezTo>
                  <a:cubicBezTo>
                    <a:pt x="1766" y="910"/>
                    <a:pt x="1778" y="841"/>
                    <a:pt x="1786" y="773"/>
                  </a:cubicBezTo>
                  <a:cubicBezTo>
                    <a:pt x="1789" y="744"/>
                    <a:pt x="1792" y="715"/>
                    <a:pt x="1794" y="686"/>
                  </a:cubicBezTo>
                  <a:cubicBezTo>
                    <a:pt x="1797" y="685"/>
                    <a:pt x="1799" y="685"/>
                    <a:pt x="1802" y="684"/>
                  </a:cubicBezTo>
                  <a:cubicBezTo>
                    <a:pt x="1886" y="645"/>
                    <a:pt x="1969" y="621"/>
                    <a:pt x="2059" y="659"/>
                  </a:cubicBezTo>
                  <a:cubicBezTo>
                    <a:pt x="2151" y="697"/>
                    <a:pt x="2210" y="799"/>
                    <a:pt x="2202" y="897"/>
                  </a:cubicBezTo>
                  <a:cubicBezTo>
                    <a:pt x="2194" y="994"/>
                    <a:pt x="2117" y="1076"/>
                    <a:pt x="2023" y="1097"/>
                  </a:cubicBezTo>
                  <a:cubicBezTo>
                    <a:pt x="1918" y="1121"/>
                    <a:pt x="1821" y="1063"/>
                    <a:pt x="1759" y="982"/>
                  </a:cubicBezTo>
                  <a:close/>
                  <a:moveTo>
                    <a:pt x="1816" y="457"/>
                  </a:moveTo>
                  <a:cubicBezTo>
                    <a:pt x="1966" y="324"/>
                    <a:pt x="2198" y="220"/>
                    <a:pt x="2391" y="329"/>
                  </a:cubicBezTo>
                  <a:cubicBezTo>
                    <a:pt x="2584" y="437"/>
                    <a:pt x="2675" y="702"/>
                    <a:pt x="2659" y="912"/>
                  </a:cubicBezTo>
                  <a:cubicBezTo>
                    <a:pt x="2643" y="1125"/>
                    <a:pt x="2503" y="1332"/>
                    <a:pt x="2294" y="1397"/>
                  </a:cubicBezTo>
                  <a:cubicBezTo>
                    <a:pt x="2191" y="1429"/>
                    <a:pt x="2077" y="1426"/>
                    <a:pt x="1978" y="1385"/>
                  </a:cubicBezTo>
                  <a:cubicBezTo>
                    <a:pt x="1866" y="1340"/>
                    <a:pt x="1790" y="1247"/>
                    <a:pt x="1721" y="1152"/>
                  </a:cubicBezTo>
                  <a:cubicBezTo>
                    <a:pt x="1719" y="1150"/>
                    <a:pt x="1718" y="1149"/>
                    <a:pt x="1716" y="1148"/>
                  </a:cubicBezTo>
                  <a:cubicBezTo>
                    <a:pt x="1721" y="1129"/>
                    <a:pt x="1725" y="1109"/>
                    <a:pt x="1730" y="1090"/>
                  </a:cubicBezTo>
                  <a:cubicBezTo>
                    <a:pt x="1735" y="1067"/>
                    <a:pt x="1739" y="1044"/>
                    <a:pt x="1744" y="1022"/>
                  </a:cubicBezTo>
                  <a:cubicBezTo>
                    <a:pt x="1873" y="1222"/>
                    <a:pt x="2207" y="1170"/>
                    <a:pt x="2247" y="921"/>
                  </a:cubicBezTo>
                  <a:cubicBezTo>
                    <a:pt x="2287" y="680"/>
                    <a:pt x="1995" y="497"/>
                    <a:pt x="1797" y="635"/>
                  </a:cubicBezTo>
                  <a:cubicBezTo>
                    <a:pt x="1800" y="579"/>
                    <a:pt x="1800" y="521"/>
                    <a:pt x="1794" y="464"/>
                  </a:cubicBezTo>
                  <a:cubicBezTo>
                    <a:pt x="1801" y="465"/>
                    <a:pt x="1809" y="463"/>
                    <a:pt x="1816" y="457"/>
                  </a:cubicBezTo>
                  <a:moveTo>
                    <a:pt x="1277" y="1463"/>
                  </a:moveTo>
                  <a:cubicBezTo>
                    <a:pt x="1211" y="1442"/>
                    <a:pt x="1176" y="1370"/>
                    <a:pt x="1156" y="1310"/>
                  </a:cubicBezTo>
                  <a:cubicBezTo>
                    <a:pt x="1125" y="1212"/>
                    <a:pt x="1126" y="1109"/>
                    <a:pt x="1142" y="1009"/>
                  </a:cubicBezTo>
                  <a:cubicBezTo>
                    <a:pt x="1202" y="987"/>
                    <a:pt x="1263" y="972"/>
                    <a:pt x="1329" y="969"/>
                  </a:cubicBezTo>
                  <a:cubicBezTo>
                    <a:pt x="1341" y="969"/>
                    <a:pt x="1348" y="961"/>
                    <a:pt x="1350" y="952"/>
                  </a:cubicBezTo>
                  <a:cubicBezTo>
                    <a:pt x="1387" y="925"/>
                    <a:pt x="1400" y="883"/>
                    <a:pt x="1405" y="836"/>
                  </a:cubicBezTo>
                  <a:cubicBezTo>
                    <a:pt x="1412" y="768"/>
                    <a:pt x="1413" y="680"/>
                    <a:pt x="1385" y="617"/>
                  </a:cubicBezTo>
                  <a:cubicBezTo>
                    <a:pt x="1382" y="611"/>
                    <a:pt x="1378" y="608"/>
                    <a:pt x="1373" y="607"/>
                  </a:cubicBezTo>
                  <a:cubicBezTo>
                    <a:pt x="1378" y="589"/>
                    <a:pt x="1370" y="568"/>
                    <a:pt x="1347" y="569"/>
                  </a:cubicBezTo>
                  <a:cubicBezTo>
                    <a:pt x="1288" y="572"/>
                    <a:pt x="1230" y="566"/>
                    <a:pt x="1174" y="551"/>
                  </a:cubicBezTo>
                  <a:cubicBezTo>
                    <a:pt x="1170" y="459"/>
                    <a:pt x="1191" y="369"/>
                    <a:pt x="1241" y="289"/>
                  </a:cubicBezTo>
                  <a:cubicBezTo>
                    <a:pt x="1303" y="190"/>
                    <a:pt x="1424" y="85"/>
                    <a:pt x="1543" y="160"/>
                  </a:cubicBezTo>
                  <a:cubicBezTo>
                    <a:pt x="1646" y="224"/>
                    <a:pt x="1663" y="355"/>
                    <a:pt x="1669" y="466"/>
                  </a:cubicBezTo>
                  <a:cubicBezTo>
                    <a:pt x="1675" y="573"/>
                    <a:pt x="1670" y="682"/>
                    <a:pt x="1658" y="789"/>
                  </a:cubicBezTo>
                  <a:cubicBezTo>
                    <a:pt x="1645" y="900"/>
                    <a:pt x="1623" y="1009"/>
                    <a:pt x="1593" y="1116"/>
                  </a:cubicBezTo>
                  <a:cubicBezTo>
                    <a:pt x="1563" y="1218"/>
                    <a:pt x="1532" y="1340"/>
                    <a:pt x="1451" y="1414"/>
                  </a:cubicBezTo>
                  <a:cubicBezTo>
                    <a:pt x="1406" y="1455"/>
                    <a:pt x="1337" y="1483"/>
                    <a:pt x="1277" y="1463"/>
                  </a:cubicBezTo>
                  <a:close/>
                  <a:moveTo>
                    <a:pt x="737" y="1118"/>
                  </a:moveTo>
                  <a:cubicBezTo>
                    <a:pt x="619" y="1157"/>
                    <a:pt x="496" y="1160"/>
                    <a:pt x="390" y="1088"/>
                  </a:cubicBezTo>
                  <a:cubicBezTo>
                    <a:pt x="268" y="1006"/>
                    <a:pt x="203" y="859"/>
                    <a:pt x="202" y="714"/>
                  </a:cubicBezTo>
                  <a:cubicBezTo>
                    <a:pt x="200" y="460"/>
                    <a:pt x="460" y="153"/>
                    <a:pt x="728" y="318"/>
                  </a:cubicBezTo>
                  <a:cubicBezTo>
                    <a:pt x="831" y="381"/>
                    <a:pt x="901" y="485"/>
                    <a:pt x="1006" y="547"/>
                  </a:cubicBezTo>
                  <a:cubicBezTo>
                    <a:pt x="1109" y="608"/>
                    <a:pt x="1225" y="634"/>
                    <a:pt x="1345" y="629"/>
                  </a:cubicBezTo>
                  <a:cubicBezTo>
                    <a:pt x="1345" y="629"/>
                    <a:pt x="1345" y="629"/>
                    <a:pt x="1345" y="629"/>
                  </a:cubicBezTo>
                  <a:cubicBezTo>
                    <a:pt x="1341" y="715"/>
                    <a:pt x="1394" y="860"/>
                    <a:pt x="1314" y="925"/>
                  </a:cubicBezTo>
                  <a:cubicBezTo>
                    <a:pt x="1103" y="914"/>
                    <a:pt x="930" y="1055"/>
                    <a:pt x="737" y="1118"/>
                  </a:cubicBezTo>
                  <a:close/>
                  <a:moveTo>
                    <a:pt x="1389" y="96"/>
                  </a:moveTo>
                  <a:cubicBezTo>
                    <a:pt x="1219" y="147"/>
                    <a:pt x="1127" y="370"/>
                    <a:pt x="1127" y="537"/>
                  </a:cubicBezTo>
                  <a:cubicBezTo>
                    <a:pt x="1070" y="516"/>
                    <a:pt x="1015" y="486"/>
                    <a:pt x="966" y="445"/>
                  </a:cubicBezTo>
                  <a:cubicBezTo>
                    <a:pt x="886" y="379"/>
                    <a:pt x="819" y="294"/>
                    <a:pt x="724" y="247"/>
                  </a:cubicBezTo>
                  <a:cubicBezTo>
                    <a:pt x="556" y="165"/>
                    <a:pt x="362" y="247"/>
                    <a:pt x="251" y="385"/>
                  </a:cubicBezTo>
                  <a:cubicBezTo>
                    <a:pt x="0" y="697"/>
                    <a:pt x="217" y="1267"/>
                    <a:pt x="653" y="1201"/>
                  </a:cubicBezTo>
                  <a:cubicBezTo>
                    <a:pt x="815" y="1176"/>
                    <a:pt x="954" y="1084"/>
                    <a:pt x="1104" y="1023"/>
                  </a:cubicBezTo>
                  <a:cubicBezTo>
                    <a:pt x="1062" y="1180"/>
                    <a:pt x="1083" y="1421"/>
                    <a:pt x="1238" y="1498"/>
                  </a:cubicBezTo>
                  <a:cubicBezTo>
                    <a:pt x="1248" y="1504"/>
                    <a:pt x="1258" y="1508"/>
                    <a:pt x="1269" y="1511"/>
                  </a:cubicBezTo>
                  <a:cubicBezTo>
                    <a:pt x="1269" y="1512"/>
                    <a:pt x="1270" y="1514"/>
                    <a:pt x="1271" y="1514"/>
                  </a:cubicBezTo>
                  <a:cubicBezTo>
                    <a:pt x="1408" y="1582"/>
                    <a:pt x="1556" y="1495"/>
                    <a:pt x="1631" y="1375"/>
                  </a:cubicBezTo>
                  <a:cubicBezTo>
                    <a:pt x="1667" y="1318"/>
                    <a:pt x="1689" y="1255"/>
                    <a:pt x="1706" y="1190"/>
                  </a:cubicBezTo>
                  <a:cubicBezTo>
                    <a:pt x="1831" y="1410"/>
                    <a:pt x="2067" y="1527"/>
                    <a:pt x="2318" y="1444"/>
                  </a:cubicBezTo>
                  <a:cubicBezTo>
                    <a:pt x="2540" y="1371"/>
                    <a:pt x="2689" y="1155"/>
                    <a:pt x="2712" y="927"/>
                  </a:cubicBezTo>
                  <a:cubicBezTo>
                    <a:pt x="2736" y="694"/>
                    <a:pt x="2635" y="402"/>
                    <a:pt x="2422" y="281"/>
                  </a:cubicBezTo>
                  <a:cubicBezTo>
                    <a:pt x="2213" y="162"/>
                    <a:pt x="1950" y="255"/>
                    <a:pt x="1788" y="412"/>
                  </a:cubicBezTo>
                  <a:cubicBezTo>
                    <a:pt x="1776" y="327"/>
                    <a:pt x="1752" y="246"/>
                    <a:pt x="1709" y="175"/>
                  </a:cubicBezTo>
                  <a:cubicBezTo>
                    <a:pt x="1642" y="67"/>
                    <a:pt x="1491" y="0"/>
                    <a:pt x="1389" y="96"/>
                  </a:cubicBezTo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12"/>
            <p:cNvSpPr/>
            <p:nvPr/>
          </p:nvSpPr>
          <p:spPr>
            <a:xfrm>
              <a:off x="6810375" y="309563"/>
              <a:ext cx="187325" cy="111125"/>
            </a:xfrm>
            <a:custGeom>
              <a:rect b="b" l="l" r="r" t="t"/>
              <a:pathLst>
                <a:path extrusionOk="0" h="215" w="367">
                  <a:moveTo>
                    <a:pt x="6" y="188"/>
                  </a:moveTo>
                  <a:cubicBezTo>
                    <a:pt x="0" y="202"/>
                    <a:pt x="19" y="215"/>
                    <a:pt x="27" y="201"/>
                  </a:cubicBezTo>
                  <a:cubicBezTo>
                    <a:pt x="96" y="93"/>
                    <a:pt x="215" y="62"/>
                    <a:pt x="334" y="95"/>
                  </a:cubicBezTo>
                  <a:cubicBezTo>
                    <a:pt x="352" y="100"/>
                    <a:pt x="367" y="73"/>
                    <a:pt x="349" y="63"/>
                  </a:cubicBezTo>
                  <a:cubicBezTo>
                    <a:pt x="225" y="0"/>
                    <a:pt x="64" y="67"/>
                    <a:pt x="6" y="188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13"/>
          <p:cNvSpPr/>
          <p:nvPr>
            <p:ph idx="2" type="pic"/>
          </p:nvPr>
        </p:nvSpPr>
        <p:spPr>
          <a:xfrm>
            <a:off x="280706" y="426499"/>
            <a:ext cx="11617291" cy="290889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644" name="Google Shape;1644;p13"/>
          <p:cNvGrpSpPr/>
          <p:nvPr/>
        </p:nvGrpSpPr>
        <p:grpSpPr>
          <a:xfrm>
            <a:off x="1021139" y="5298574"/>
            <a:ext cx="1800200" cy="521878"/>
            <a:chOff x="2851759" y="3796461"/>
            <a:chExt cx="1800000" cy="521878"/>
          </a:xfrm>
        </p:grpSpPr>
        <p:sp>
          <p:nvSpPr>
            <p:cNvPr id="1645" name="Google Shape;1645;p13"/>
            <p:cNvSpPr txBox="1"/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name</a:t>
              </a:r>
              <a:endParaRPr/>
            </a:p>
          </p:txBody>
        </p:sp>
        <p:sp>
          <p:nvSpPr>
            <p:cNvPr id="1646" name="Google Shape;1646;p13"/>
            <p:cNvSpPr txBox="1"/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Teacher</a:t>
              </a:r>
              <a:endParaRPr/>
            </a:p>
          </p:txBody>
        </p:sp>
      </p:grpSp>
      <p:sp>
        <p:nvSpPr>
          <p:cNvPr id="1647" name="Google Shape;1647;p13"/>
          <p:cNvSpPr txBox="1"/>
          <p:nvPr/>
        </p:nvSpPr>
        <p:spPr>
          <a:xfrm>
            <a:off x="1021139" y="5883798"/>
            <a:ext cx="1800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/>
          </a:p>
        </p:txBody>
      </p:sp>
      <p:grpSp>
        <p:nvGrpSpPr>
          <p:cNvPr id="1648" name="Google Shape;1648;p13"/>
          <p:cNvGrpSpPr/>
          <p:nvPr/>
        </p:nvGrpSpPr>
        <p:grpSpPr>
          <a:xfrm>
            <a:off x="3799220" y="5298574"/>
            <a:ext cx="1800200" cy="521878"/>
            <a:chOff x="2851759" y="3796461"/>
            <a:chExt cx="1800000" cy="521878"/>
          </a:xfrm>
        </p:grpSpPr>
        <p:sp>
          <p:nvSpPr>
            <p:cNvPr id="1649" name="Google Shape;1649;p13"/>
            <p:cNvSpPr txBox="1"/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name</a:t>
              </a:r>
              <a:endParaRPr/>
            </a:p>
          </p:txBody>
        </p:sp>
        <p:sp>
          <p:nvSpPr>
            <p:cNvPr id="1650" name="Google Shape;1650;p13"/>
            <p:cNvSpPr txBox="1"/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Teacher</a:t>
              </a:r>
              <a:endPara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1" name="Google Shape;1651;p13"/>
          <p:cNvSpPr txBox="1"/>
          <p:nvPr/>
        </p:nvSpPr>
        <p:spPr>
          <a:xfrm>
            <a:off x="3799187" y="5883798"/>
            <a:ext cx="1800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2" name="Google Shape;1652;p13"/>
          <p:cNvGrpSpPr/>
          <p:nvPr/>
        </p:nvGrpSpPr>
        <p:grpSpPr>
          <a:xfrm>
            <a:off x="6577301" y="5298574"/>
            <a:ext cx="1800200" cy="521878"/>
            <a:chOff x="2851759" y="3796461"/>
            <a:chExt cx="1800000" cy="521878"/>
          </a:xfrm>
        </p:grpSpPr>
        <p:sp>
          <p:nvSpPr>
            <p:cNvPr id="1653" name="Google Shape;1653;p13"/>
            <p:cNvSpPr txBox="1"/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name</a:t>
              </a:r>
              <a:endParaRPr/>
            </a:p>
          </p:txBody>
        </p:sp>
        <p:sp>
          <p:nvSpPr>
            <p:cNvPr id="1654" name="Google Shape;1654;p13"/>
            <p:cNvSpPr txBox="1"/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Teacher</a:t>
              </a:r>
              <a:endParaRPr/>
            </a:p>
          </p:txBody>
        </p:sp>
      </p:grpSp>
      <p:sp>
        <p:nvSpPr>
          <p:cNvPr id="1655" name="Google Shape;1655;p13"/>
          <p:cNvSpPr txBox="1"/>
          <p:nvPr/>
        </p:nvSpPr>
        <p:spPr>
          <a:xfrm>
            <a:off x="6577235" y="5883798"/>
            <a:ext cx="1800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6" name="Google Shape;1656;p13"/>
          <p:cNvGrpSpPr/>
          <p:nvPr/>
        </p:nvGrpSpPr>
        <p:grpSpPr>
          <a:xfrm>
            <a:off x="9355382" y="5298574"/>
            <a:ext cx="1800200" cy="521878"/>
            <a:chOff x="2851759" y="3796461"/>
            <a:chExt cx="1800000" cy="521878"/>
          </a:xfrm>
        </p:grpSpPr>
        <p:sp>
          <p:nvSpPr>
            <p:cNvPr id="1657" name="Google Shape;1657;p13"/>
            <p:cNvSpPr txBox="1"/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name</a:t>
              </a:r>
              <a:endParaRPr/>
            </a:p>
          </p:txBody>
        </p:sp>
        <p:sp>
          <p:nvSpPr>
            <p:cNvPr id="1658" name="Google Shape;1658;p13"/>
            <p:cNvSpPr txBox="1"/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Teacher</a:t>
              </a:r>
              <a:endParaRPr/>
            </a:p>
          </p:txBody>
        </p:sp>
      </p:grpSp>
      <p:sp>
        <p:nvSpPr>
          <p:cNvPr id="1659" name="Google Shape;1659;p13"/>
          <p:cNvSpPr txBox="1"/>
          <p:nvPr/>
        </p:nvSpPr>
        <p:spPr>
          <a:xfrm>
            <a:off x="9355282" y="5883798"/>
            <a:ext cx="1800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13"/>
          <p:cNvSpPr/>
          <p:nvPr/>
        </p:nvSpPr>
        <p:spPr>
          <a:xfrm>
            <a:off x="9812404" y="512537"/>
            <a:ext cx="1995988" cy="1995988"/>
          </a:xfrm>
          <a:prstGeom prst="teardrop">
            <a:avLst>
              <a:gd fmla="val 10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13"/>
          <p:cNvSpPr txBox="1"/>
          <p:nvPr/>
        </p:nvSpPr>
        <p:spPr>
          <a:xfrm>
            <a:off x="9954002" y="1359165"/>
            <a:ext cx="17378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Meet  Our Team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13"/>
          <p:cNvSpPr/>
          <p:nvPr/>
        </p:nvSpPr>
        <p:spPr>
          <a:xfrm>
            <a:off x="10569193" y="774987"/>
            <a:ext cx="507427" cy="542394"/>
          </a:xfrm>
          <a:custGeom>
            <a:rect b="b" l="l" r="r" t="t"/>
            <a:pathLst>
              <a:path extrusionOk="0" h="961761" w="899759">
                <a:moveTo>
                  <a:pt x="211514" y="731330"/>
                </a:moveTo>
                <a:cubicBezTo>
                  <a:pt x="221247" y="731330"/>
                  <a:pt x="230330" y="733925"/>
                  <a:pt x="238116" y="746902"/>
                </a:cubicBezTo>
                <a:cubicBezTo>
                  <a:pt x="238765" y="754039"/>
                  <a:pt x="240711" y="765068"/>
                  <a:pt x="240711" y="776747"/>
                </a:cubicBezTo>
                <a:cubicBezTo>
                  <a:pt x="242009" y="823462"/>
                  <a:pt x="240062" y="870177"/>
                  <a:pt x="243955" y="916892"/>
                </a:cubicBezTo>
                <a:cubicBezTo>
                  <a:pt x="246551" y="952577"/>
                  <a:pt x="230979" y="961660"/>
                  <a:pt x="199187" y="961011"/>
                </a:cubicBezTo>
                <a:cubicBezTo>
                  <a:pt x="149228" y="959714"/>
                  <a:pt x="99269" y="959065"/>
                  <a:pt x="49310" y="961660"/>
                </a:cubicBezTo>
                <a:cubicBezTo>
                  <a:pt x="16869" y="962958"/>
                  <a:pt x="1297" y="951928"/>
                  <a:pt x="1297" y="918189"/>
                </a:cubicBezTo>
                <a:cubicBezTo>
                  <a:pt x="1946" y="869528"/>
                  <a:pt x="649" y="821516"/>
                  <a:pt x="0" y="772854"/>
                </a:cubicBezTo>
                <a:cubicBezTo>
                  <a:pt x="0" y="750795"/>
                  <a:pt x="6488" y="733925"/>
                  <a:pt x="32441" y="733925"/>
                </a:cubicBezTo>
                <a:cubicBezTo>
                  <a:pt x="92132" y="732628"/>
                  <a:pt x="151823" y="731979"/>
                  <a:pt x="211514" y="731330"/>
                </a:cubicBezTo>
                <a:close/>
                <a:moveTo>
                  <a:pt x="425382" y="615353"/>
                </a:moveTo>
                <a:cubicBezTo>
                  <a:pt x="479152" y="615516"/>
                  <a:pt x="532355" y="618760"/>
                  <a:pt x="537870" y="624275"/>
                </a:cubicBezTo>
                <a:cubicBezTo>
                  <a:pt x="548251" y="634656"/>
                  <a:pt x="546304" y="648281"/>
                  <a:pt x="546953" y="661257"/>
                </a:cubicBezTo>
                <a:cubicBezTo>
                  <a:pt x="547602" y="746901"/>
                  <a:pt x="547602" y="833194"/>
                  <a:pt x="549548" y="918838"/>
                </a:cubicBezTo>
                <a:cubicBezTo>
                  <a:pt x="550197" y="946088"/>
                  <a:pt x="543060" y="955820"/>
                  <a:pt x="513863" y="955171"/>
                </a:cubicBezTo>
                <a:cubicBezTo>
                  <a:pt x="457417" y="952576"/>
                  <a:pt x="400320" y="954523"/>
                  <a:pt x="343873" y="955171"/>
                </a:cubicBezTo>
                <a:cubicBezTo>
                  <a:pt x="323111" y="955820"/>
                  <a:pt x="308837" y="951279"/>
                  <a:pt x="308837" y="926624"/>
                </a:cubicBezTo>
                <a:cubicBezTo>
                  <a:pt x="307539" y="834491"/>
                  <a:pt x="306242" y="742359"/>
                  <a:pt x="304944" y="649579"/>
                </a:cubicBezTo>
                <a:cubicBezTo>
                  <a:pt x="304295" y="639846"/>
                  <a:pt x="308188" y="630763"/>
                  <a:pt x="309486" y="624923"/>
                </a:cubicBezTo>
                <a:cubicBezTo>
                  <a:pt x="317272" y="618110"/>
                  <a:pt x="371611" y="615191"/>
                  <a:pt x="425382" y="615353"/>
                </a:cubicBezTo>
                <a:close/>
                <a:moveTo>
                  <a:pt x="827892" y="466612"/>
                </a:moveTo>
                <a:cubicBezTo>
                  <a:pt x="837625" y="466612"/>
                  <a:pt x="847357" y="469207"/>
                  <a:pt x="855142" y="481535"/>
                </a:cubicBezTo>
                <a:cubicBezTo>
                  <a:pt x="855792" y="488023"/>
                  <a:pt x="857738" y="497755"/>
                  <a:pt x="857738" y="506839"/>
                </a:cubicBezTo>
                <a:cubicBezTo>
                  <a:pt x="859685" y="641144"/>
                  <a:pt x="860333" y="775449"/>
                  <a:pt x="862929" y="909754"/>
                </a:cubicBezTo>
                <a:cubicBezTo>
                  <a:pt x="863577" y="942844"/>
                  <a:pt x="853196" y="957767"/>
                  <a:pt x="818809" y="957118"/>
                </a:cubicBezTo>
                <a:cubicBezTo>
                  <a:pt x="768850" y="956469"/>
                  <a:pt x="718242" y="957118"/>
                  <a:pt x="668282" y="959064"/>
                </a:cubicBezTo>
                <a:cubicBezTo>
                  <a:pt x="635842" y="960362"/>
                  <a:pt x="620918" y="948035"/>
                  <a:pt x="620918" y="914296"/>
                </a:cubicBezTo>
                <a:cubicBezTo>
                  <a:pt x="620270" y="778693"/>
                  <a:pt x="618323" y="642442"/>
                  <a:pt x="616377" y="506839"/>
                </a:cubicBezTo>
                <a:cubicBezTo>
                  <a:pt x="616377" y="484130"/>
                  <a:pt x="622865" y="467910"/>
                  <a:pt x="648169" y="467261"/>
                </a:cubicBezTo>
                <a:cubicBezTo>
                  <a:pt x="707861" y="466612"/>
                  <a:pt x="768201" y="466612"/>
                  <a:pt x="827892" y="466612"/>
                </a:cubicBezTo>
                <a:close/>
                <a:moveTo>
                  <a:pt x="872011" y="2059"/>
                </a:moveTo>
                <a:cubicBezTo>
                  <a:pt x="889529" y="-3132"/>
                  <a:pt x="902505" y="761"/>
                  <a:pt x="899261" y="22172"/>
                </a:cubicBezTo>
                <a:cubicBezTo>
                  <a:pt x="890178" y="87703"/>
                  <a:pt x="880445" y="153882"/>
                  <a:pt x="870713" y="219413"/>
                </a:cubicBezTo>
                <a:cubicBezTo>
                  <a:pt x="866820" y="243419"/>
                  <a:pt x="853844" y="240175"/>
                  <a:pt x="841516" y="225901"/>
                </a:cubicBezTo>
                <a:cubicBezTo>
                  <a:pt x="810374" y="190216"/>
                  <a:pt x="787665" y="202544"/>
                  <a:pt x="758468" y="231740"/>
                </a:cubicBezTo>
                <a:cubicBezTo>
                  <a:pt x="663092" y="328415"/>
                  <a:pt x="563823" y="421845"/>
                  <a:pt x="469095" y="519167"/>
                </a:cubicBezTo>
                <a:cubicBezTo>
                  <a:pt x="438601" y="550311"/>
                  <a:pt x="417839" y="552257"/>
                  <a:pt x="386696" y="521114"/>
                </a:cubicBezTo>
                <a:cubicBezTo>
                  <a:pt x="312730" y="447149"/>
                  <a:pt x="311433" y="448446"/>
                  <a:pt x="238765" y="523709"/>
                </a:cubicBezTo>
                <a:cubicBezTo>
                  <a:pt x="208271" y="554852"/>
                  <a:pt x="177776" y="586644"/>
                  <a:pt x="147931" y="618437"/>
                </a:cubicBezTo>
                <a:cubicBezTo>
                  <a:pt x="96674" y="670991"/>
                  <a:pt x="86942" y="670991"/>
                  <a:pt x="38930" y="611300"/>
                </a:cubicBezTo>
                <a:cubicBezTo>
                  <a:pt x="18167" y="593133"/>
                  <a:pt x="22060" y="576912"/>
                  <a:pt x="42174" y="556150"/>
                </a:cubicBezTo>
                <a:cubicBezTo>
                  <a:pt x="122627" y="476345"/>
                  <a:pt x="201783" y="395243"/>
                  <a:pt x="280289" y="313491"/>
                </a:cubicBezTo>
                <a:cubicBezTo>
                  <a:pt x="301701" y="291432"/>
                  <a:pt x="320516" y="288836"/>
                  <a:pt x="342576" y="310247"/>
                </a:cubicBezTo>
                <a:cubicBezTo>
                  <a:pt x="351011" y="318034"/>
                  <a:pt x="358796" y="325820"/>
                  <a:pt x="366582" y="334254"/>
                </a:cubicBezTo>
                <a:cubicBezTo>
                  <a:pt x="432113" y="403029"/>
                  <a:pt x="432761" y="403029"/>
                  <a:pt x="498292" y="337499"/>
                </a:cubicBezTo>
                <a:cubicBezTo>
                  <a:pt x="557983" y="278455"/>
                  <a:pt x="617026" y="218115"/>
                  <a:pt x="678015" y="160370"/>
                </a:cubicBezTo>
                <a:cubicBezTo>
                  <a:pt x="703319" y="136364"/>
                  <a:pt x="715646" y="115602"/>
                  <a:pt x="681259" y="90298"/>
                </a:cubicBezTo>
                <a:cubicBezTo>
                  <a:pt x="658550" y="73429"/>
                  <a:pt x="666336" y="61101"/>
                  <a:pt x="689693" y="54613"/>
                </a:cubicBezTo>
                <a:cubicBezTo>
                  <a:pt x="750682" y="37095"/>
                  <a:pt x="811022" y="19577"/>
                  <a:pt x="872011" y="20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13"/>
          <p:cNvSpPr/>
          <p:nvPr>
            <p:ph idx="3" type="pic"/>
          </p:nvPr>
        </p:nvSpPr>
        <p:spPr>
          <a:xfrm>
            <a:off x="858527" y="2726829"/>
            <a:ext cx="2161509" cy="2160240"/>
          </a:xfrm>
          <a:prstGeom prst="rect">
            <a:avLst/>
          </a:prstGeom>
          <a:solidFill>
            <a:srgbClr val="F2F2F2"/>
          </a:solidFill>
          <a:ln cap="flat" cmpd="sng" w="1270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4" name="Google Shape;1664;p13"/>
          <p:cNvSpPr/>
          <p:nvPr>
            <p:ph idx="4" type="pic"/>
          </p:nvPr>
        </p:nvSpPr>
        <p:spPr>
          <a:xfrm>
            <a:off x="3628466" y="2726829"/>
            <a:ext cx="2161509" cy="2160240"/>
          </a:xfrm>
          <a:prstGeom prst="rect">
            <a:avLst/>
          </a:prstGeom>
          <a:solidFill>
            <a:srgbClr val="F2F2F2"/>
          </a:solidFill>
          <a:ln cap="flat" cmpd="sng" w="1270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5" name="Google Shape;1665;p13"/>
          <p:cNvSpPr/>
          <p:nvPr>
            <p:ph idx="5" type="pic"/>
          </p:nvPr>
        </p:nvSpPr>
        <p:spPr>
          <a:xfrm>
            <a:off x="6398405" y="2726829"/>
            <a:ext cx="2161509" cy="2160240"/>
          </a:xfrm>
          <a:prstGeom prst="rect">
            <a:avLst/>
          </a:prstGeom>
          <a:solidFill>
            <a:srgbClr val="F2F2F2"/>
          </a:solidFill>
          <a:ln cap="flat" cmpd="sng" w="1270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6" name="Google Shape;1666;p13"/>
          <p:cNvSpPr/>
          <p:nvPr>
            <p:ph idx="6" type="pic"/>
          </p:nvPr>
        </p:nvSpPr>
        <p:spPr>
          <a:xfrm>
            <a:off x="9168343" y="2726829"/>
            <a:ext cx="2161509" cy="2160240"/>
          </a:xfrm>
          <a:prstGeom prst="rect">
            <a:avLst/>
          </a:prstGeom>
          <a:solidFill>
            <a:srgbClr val="F2F2F2"/>
          </a:solidFill>
          <a:ln cap="flat" cmpd="sng" w="1270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1" name="Google Shape;1671;p14"/>
          <p:cNvGrpSpPr/>
          <p:nvPr/>
        </p:nvGrpSpPr>
        <p:grpSpPr>
          <a:xfrm>
            <a:off x="5355682" y="2630490"/>
            <a:ext cx="337351" cy="337351"/>
            <a:chOff x="4319972" y="3176972"/>
            <a:chExt cx="504056" cy="504056"/>
          </a:xfrm>
        </p:grpSpPr>
        <p:sp>
          <p:nvSpPr>
            <p:cNvPr id="1672" name="Google Shape;1672;p14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49803"/>
              </a:schemeClr>
            </a:solidFill>
            <a:ln cap="flat" cmpd="sng" w="12700">
              <a:solidFill>
                <a:schemeClr val="lt1">
                  <a:alpha val="8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4" name="Google Shape;1674;p14"/>
          <p:cNvSpPr txBox="1"/>
          <p:nvPr>
            <p:ph idx="1" type="body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cxnSp>
        <p:nvCxnSpPr>
          <p:cNvPr id="1675" name="Google Shape;1675;p14"/>
          <p:cNvCxnSpPr/>
          <p:nvPr/>
        </p:nvCxnSpPr>
        <p:spPr>
          <a:xfrm>
            <a:off x="950615" y="2797253"/>
            <a:ext cx="10302843" cy="0"/>
          </a:xfrm>
          <a:prstGeom prst="straightConnector1">
            <a:avLst/>
          </a:prstGeom>
          <a:noFill/>
          <a:ln cap="flat" cmpd="sng" w="15875">
            <a:solidFill>
              <a:srgbClr val="7F7F7F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1676" name="Google Shape;1676;p14"/>
          <p:cNvGrpSpPr/>
          <p:nvPr/>
        </p:nvGrpSpPr>
        <p:grpSpPr>
          <a:xfrm>
            <a:off x="2827080" y="2630490"/>
            <a:ext cx="337351" cy="337351"/>
            <a:chOff x="4319972" y="3176972"/>
            <a:chExt cx="504056" cy="504056"/>
          </a:xfrm>
        </p:grpSpPr>
        <p:sp>
          <p:nvSpPr>
            <p:cNvPr id="1677" name="Google Shape;1677;p14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cap="flat" cmpd="sng" w="12700">
              <a:solidFill>
                <a:schemeClr val="lt1">
                  <a:alpha val="8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9" name="Google Shape;1679;p14"/>
          <p:cNvGrpSpPr/>
          <p:nvPr/>
        </p:nvGrpSpPr>
        <p:grpSpPr>
          <a:xfrm>
            <a:off x="4091381" y="2630490"/>
            <a:ext cx="337351" cy="337351"/>
            <a:chOff x="4319972" y="3176972"/>
            <a:chExt cx="504056" cy="504056"/>
          </a:xfrm>
        </p:grpSpPr>
        <p:sp>
          <p:nvSpPr>
            <p:cNvPr id="1680" name="Google Shape;1680;p14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49803"/>
              </a:schemeClr>
            </a:solidFill>
            <a:ln cap="flat" cmpd="sng" w="12700">
              <a:solidFill>
                <a:schemeClr val="lt1">
                  <a:alpha val="8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2" name="Google Shape;1682;p14"/>
          <p:cNvGrpSpPr/>
          <p:nvPr/>
        </p:nvGrpSpPr>
        <p:grpSpPr>
          <a:xfrm>
            <a:off x="1551496" y="2627393"/>
            <a:ext cx="337351" cy="337351"/>
            <a:chOff x="4319972" y="3176972"/>
            <a:chExt cx="504056" cy="504056"/>
          </a:xfrm>
        </p:grpSpPr>
        <p:sp>
          <p:nvSpPr>
            <p:cNvPr id="1683" name="Google Shape;1683;p14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cap="flat" cmpd="sng" w="12700">
              <a:solidFill>
                <a:schemeClr val="lt1">
                  <a:alpha val="8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5" name="Google Shape;1685;p14"/>
          <p:cNvGrpSpPr/>
          <p:nvPr/>
        </p:nvGrpSpPr>
        <p:grpSpPr>
          <a:xfrm>
            <a:off x="6619983" y="2630490"/>
            <a:ext cx="337351" cy="337351"/>
            <a:chOff x="4319972" y="3176972"/>
            <a:chExt cx="504056" cy="504056"/>
          </a:xfrm>
        </p:grpSpPr>
        <p:sp>
          <p:nvSpPr>
            <p:cNvPr id="1686" name="Google Shape;1686;p14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 cap="flat" cmpd="sng" w="12700">
              <a:solidFill>
                <a:schemeClr val="lt1">
                  <a:alpha val="8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8" name="Google Shape;1688;p14"/>
          <p:cNvGrpSpPr/>
          <p:nvPr/>
        </p:nvGrpSpPr>
        <p:grpSpPr>
          <a:xfrm>
            <a:off x="7884284" y="2630490"/>
            <a:ext cx="337351" cy="337351"/>
            <a:chOff x="4319972" y="3176972"/>
            <a:chExt cx="504056" cy="504056"/>
          </a:xfrm>
        </p:grpSpPr>
        <p:sp>
          <p:nvSpPr>
            <p:cNvPr id="1689" name="Google Shape;1689;p14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 cap="flat" cmpd="sng" w="12700">
              <a:solidFill>
                <a:schemeClr val="lt1">
                  <a:alpha val="8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1" name="Google Shape;1691;p14"/>
          <p:cNvGrpSpPr/>
          <p:nvPr/>
        </p:nvGrpSpPr>
        <p:grpSpPr>
          <a:xfrm>
            <a:off x="9148585" y="2630490"/>
            <a:ext cx="337351" cy="337351"/>
            <a:chOff x="4319972" y="3176972"/>
            <a:chExt cx="504056" cy="504056"/>
          </a:xfrm>
        </p:grpSpPr>
        <p:sp>
          <p:nvSpPr>
            <p:cNvPr id="1692" name="Google Shape;1692;p14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 cap="flat" cmpd="sng" w="12700">
              <a:solidFill>
                <a:schemeClr val="lt1">
                  <a:alpha val="8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4" name="Google Shape;1694;p14"/>
          <p:cNvGrpSpPr/>
          <p:nvPr/>
        </p:nvGrpSpPr>
        <p:grpSpPr>
          <a:xfrm>
            <a:off x="10412884" y="2630490"/>
            <a:ext cx="337351" cy="337351"/>
            <a:chOff x="4319972" y="3176972"/>
            <a:chExt cx="504056" cy="504056"/>
          </a:xfrm>
        </p:grpSpPr>
        <p:sp>
          <p:nvSpPr>
            <p:cNvPr id="1695" name="Google Shape;1695;p14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 cap="flat" cmpd="sng" w="12700">
              <a:solidFill>
                <a:schemeClr val="lt1">
                  <a:alpha val="8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7" name="Google Shape;1697;p14"/>
          <p:cNvGrpSpPr/>
          <p:nvPr/>
        </p:nvGrpSpPr>
        <p:grpSpPr>
          <a:xfrm>
            <a:off x="6772916" y="3183863"/>
            <a:ext cx="1288488" cy="657364"/>
            <a:chOff x="3684730" y="4077072"/>
            <a:chExt cx="2040484" cy="657364"/>
          </a:xfrm>
        </p:grpSpPr>
        <p:cxnSp>
          <p:nvCxnSpPr>
            <p:cNvPr id="1698" name="Google Shape;1698;p14"/>
            <p:cNvCxnSpPr/>
            <p:nvPr/>
          </p:nvCxnSpPr>
          <p:spPr>
            <a:xfrm>
              <a:off x="3684730" y="4077072"/>
              <a:ext cx="0" cy="657364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99" name="Google Shape;1699;p14"/>
            <p:cNvCxnSpPr/>
            <p:nvPr/>
          </p:nvCxnSpPr>
          <p:spPr>
            <a:xfrm rot="10800000">
              <a:off x="3684730" y="4734436"/>
              <a:ext cx="2040484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00" name="Google Shape;1700;p14"/>
            <p:cNvCxnSpPr/>
            <p:nvPr/>
          </p:nvCxnSpPr>
          <p:spPr>
            <a:xfrm>
              <a:off x="5725214" y="4077072"/>
              <a:ext cx="0" cy="657364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701" name="Google Shape;1701;p14"/>
          <p:cNvGrpSpPr/>
          <p:nvPr/>
        </p:nvGrpSpPr>
        <p:grpSpPr>
          <a:xfrm>
            <a:off x="9340912" y="3183863"/>
            <a:ext cx="1261769" cy="657364"/>
            <a:chOff x="3684730" y="4077072"/>
            <a:chExt cx="1025186" cy="657364"/>
          </a:xfrm>
        </p:grpSpPr>
        <p:cxnSp>
          <p:nvCxnSpPr>
            <p:cNvPr id="1702" name="Google Shape;1702;p14"/>
            <p:cNvCxnSpPr/>
            <p:nvPr/>
          </p:nvCxnSpPr>
          <p:spPr>
            <a:xfrm>
              <a:off x="3684730" y="4077072"/>
              <a:ext cx="0" cy="657364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03" name="Google Shape;1703;p14"/>
            <p:cNvCxnSpPr/>
            <p:nvPr/>
          </p:nvCxnSpPr>
          <p:spPr>
            <a:xfrm rot="10800000">
              <a:off x="3684730" y="4734436"/>
              <a:ext cx="1020242" cy="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04" name="Google Shape;1704;p14"/>
            <p:cNvCxnSpPr/>
            <p:nvPr/>
          </p:nvCxnSpPr>
          <p:spPr>
            <a:xfrm>
              <a:off x="4709916" y="4077072"/>
              <a:ext cx="0" cy="657364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705" name="Google Shape;1705;p14"/>
          <p:cNvGrpSpPr/>
          <p:nvPr/>
        </p:nvGrpSpPr>
        <p:grpSpPr>
          <a:xfrm>
            <a:off x="1279733" y="4442935"/>
            <a:ext cx="2050360" cy="1518664"/>
            <a:chOff x="994277" y="3861048"/>
            <a:chExt cx="2050360" cy="1518664"/>
          </a:xfrm>
        </p:grpSpPr>
        <p:sp>
          <p:nvSpPr>
            <p:cNvPr id="1706" name="Google Shape;1706;p14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PowerPoint Presentation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14"/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8" name="Google Shape;1708;p14"/>
          <p:cNvSpPr/>
          <p:nvPr/>
        </p:nvSpPr>
        <p:spPr>
          <a:xfrm rot="10800000">
            <a:off x="4733797" y="4105850"/>
            <a:ext cx="257452" cy="221941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 cap="flat" cmpd="sng" w="12700">
            <a:solidFill>
              <a:schemeClr val="lt1">
                <a:alpha val="8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9" name="Google Shape;1709;p14"/>
          <p:cNvGrpSpPr/>
          <p:nvPr/>
        </p:nvGrpSpPr>
        <p:grpSpPr>
          <a:xfrm>
            <a:off x="6390987" y="4442935"/>
            <a:ext cx="2050360" cy="1518664"/>
            <a:chOff x="994277" y="3861048"/>
            <a:chExt cx="2050360" cy="1518664"/>
          </a:xfrm>
        </p:grpSpPr>
        <p:sp>
          <p:nvSpPr>
            <p:cNvPr id="1710" name="Google Shape;1710;p14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PowerPoint Presentation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14"/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2" name="Google Shape;1712;p14"/>
          <p:cNvSpPr/>
          <p:nvPr/>
        </p:nvSpPr>
        <p:spPr>
          <a:xfrm rot="10800000">
            <a:off x="7288434" y="4105849"/>
            <a:ext cx="257452" cy="221941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 cap="flat" cmpd="sng" w="12700">
            <a:solidFill>
              <a:schemeClr val="lt1">
                <a:alpha val="8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3" name="Google Shape;1713;p14"/>
          <p:cNvGrpSpPr/>
          <p:nvPr/>
        </p:nvGrpSpPr>
        <p:grpSpPr>
          <a:xfrm>
            <a:off x="8946615" y="4442935"/>
            <a:ext cx="2050360" cy="1518664"/>
            <a:chOff x="994277" y="3861048"/>
            <a:chExt cx="2050360" cy="1518664"/>
          </a:xfrm>
        </p:grpSpPr>
        <p:sp>
          <p:nvSpPr>
            <p:cNvPr id="1714" name="Google Shape;1714;p14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PowerPoint Presentation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14"/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6" name="Google Shape;1716;p14"/>
          <p:cNvSpPr/>
          <p:nvPr/>
        </p:nvSpPr>
        <p:spPr>
          <a:xfrm rot="10800000">
            <a:off x="9843070" y="4105849"/>
            <a:ext cx="257452" cy="221941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 cap="flat" cmpd="sng" w="12700">
            <a:solidFill>
              <a:schemeClr val="lt1">
                <a:alpha val="8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14"/>
          <p:cNvSpPr txBox="1"/>
          <p:nvPr/>
        </p:nvSpPr>
        <p:spPr>
          <a:xfrm>
            <a:off x="1279733" y="1975216"/>
            <a:ext cx="20444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6-7 YEARS OLD</a:t>
            </a:r>
            <a:endParaRPr b="1"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14"/>
          <p:cNvSpPr/>
          <p:nvPr/>
        </p:nvSpPr>
        <p:spPr>
          <a:xfrm rot="10800000">
            <a:off x="2179160" y="4105850"/>
            <a:ext cx="257452" cy="221941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chemeClr val="lt1">
                <a:alpha val="8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9" name="Google Shape;1719;p14"/>
          <p:cNvGrpSpPr/>
          <p:nvPr/>
        </p:nvGrpSpPr>
        <p:grpSpPr>
          <a:xfrm>
            <a:off x="1663641" y="3183863"/>
            <a:ext cx="1288488" cy="657364"/>
            <a:chOff x="3684730" y="4077072"/>
            <a:chExt cx="2040484" cy="657364"/>
          </a:xfrm>
        </p:grpSpPr>
        <p:cxnSp>
          <p:nvCxnSpPr>
            <p:cNvPr id="1720" name="Google Shape;1720;p14"/>
            <p:cNvCxnSpPr/>
            <p:nvPr/>
          </p:nvCxnSpPr>
          <p:spPr>
            <a:xfrm>
              <a:off x="3684730" y="4077072"/>
              <a:ext cx="0" cy="657364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21" name="Google Shape;1721;p14"/>
            <p:cNvCxnSpPr/>
            <p:nvPr/>
          </p:nvCxnSpPr>
          <p:spPr>
            <a:xfrm rot="10800000">
              <a:off x="3684730" y="4734436"/>
              <a:ext cx="2040484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22" name="Google Shape;1722;p14"/>
            <p:cNvCxnSpPr/>
            <p:nvPr/>
          </p:nvCxnSpPr>
          <p:spPr>
            <a:xfrm>
              <a:off x="5725214" y="4077072"/>
              <a:ext cx="0" cy="657364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723" name="Google Shape;1723;p14"/>
          <p:cNvGrpSpPr/>
          <p:nvPr/>
        </p:nvGrpSpPr>
        <p:grpSpPr>
          <a:xfrm>
            <a:off x="4231638" y="3183863"/>
            <a:ext cx="1261769" cy="657364"/>
            <a:chOff x="3684730" y="4077072"/>
            <a:chExt cx="1025186" cy="657364"/>
          </a:xfrm>
        </p:grpSpPr>
        <p:cxnSp>
          <p:nvCxnSpPr>
            <p:cNvPr id="1724" name="Google Shape;1724;p14"/>
            <p:cNvCxnSpPr/>
            <p:nvPr/>
          </p:nvCxnSpPr>
          <p:spPr>
            <a:xfrm>
              <a:off x="3684730" y="4077072"/>
              <a:ext cx="0" cy="657364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25" name="Google Shape;1725;p14"/>
            <p:cNvCxnSpPr/>
            <p:nvPr/>
          </p:nvCxnSpPr>
          <p:spPr>
            <a:xfrm rot="10800000">
              <a:off x="3684730" y="4734436"/>
              <a:ext cx="1020242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26" name="Google Shape;1726;p14"/>
            <p:cNvCxnSpPr/>
            <p:nvPr/>
          </p:nvCxnSpPr>
          <p:spPr>
            <a:xfrm>
              <a:off x="4709916" y="4077072"/>
              <a:ext cx="0" cy="657364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27" name="Google Shape;1727;p14"/>
          <p:cNvSpPr txBox="1"/>
          <p:nvPr/>
        </p:nvSpPr>
        <p:spPr>
          <a:xfrm>
            <a:off x="3839322" y="1975216"/>
            <a:ext cx="20444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8-9 YEARS OLD</a:t>
            </a:r>
            <a:endParaRPr b="1"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14"/>
          <p:cNvSpPr txBox="1"/>
          <p:nvPr/>
        </p:nvSpPr>
        <p:spPr>
          <a:xfrm>
            <a:off x="6392968" y="1975216"/>
            <a:ext cx="20444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10-11 YEARS OLD</a:t>
            </a:r>
            <a:endParaRPr b="1" sz="18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14"/>
          <p:cNvSpPr txBox="1"/>
          <p:nvPr/>
        </p:nvSpPr>
        <p:spPr>
          <a:xfrm>
            <a:off x="8952558" y="1975216"/>
            <a:ext cx="20444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12-13 YEARS OLD</a:t>
            </a:r>
            <a:endParaRPr b="1"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0" name="Google Shape;1730;p14"/>
          <p:cNvGrpSpPr/>
          <p:nvPr/>
        </p:nvGrpSpPr>
        <p:grpSpPr>
          <a:xfrm>
            <a:off x="3835360" y="4442935"/>
            <a:ext cx="2050360" cy="1518664"/>
            <a:chOff x="994277" y="3861048"/>
            <a:chExt cx="2050360" cy="1518664"/>
          </a:xfrm>
        </p:grpSpPr>
        <p:sp>
          <p:nvSpPr>
            <p:cNvPr id="1731" name="Google Shape;1731;p14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PowerPoint Presentation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14"/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6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15"/>
          <p:cNvSpPr txBox="1"/>
          <p:nvPr>
            <p:ph idx="1" type="body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738" name="Google Shape;1738;p15"/>
          <p:cNvSpPr/>
          <p:nvPr/>
        </p:nvSpPr>
        <p:spPr>
          <a:xfrm rot="10800000">
            <a:off x="7737044" y="1895475"/>
            <a:ext cx="1543504" cy="1543504"/>
          </a:xfrm>
          <a:prstGeom prst="blockArc">
            <a:avLst>
              <a:gd fmla="val 19218060" name="adj1"/>
              <a:gd fmla="val 9152942" name="adj2"/>
              <a:gd fmla="val 16627" name="adj3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15"/>
          <p:cNvSpPr/>
          <p:nvPr/>
        </p:nvSpPr>
        <p:spPr>
          <a:xfrm>
            <a:off x="6708042" y="2667227"/>
            <a:ext cx="1543504" cy="1543504"/>
          </a:xfrm>
          <a:prstGeom prst="blockArc">
            <a:avLst>
              <a:gd fmla="val 19218060" name="adj1"/>
              <a:gd fmla="val 9152942" name="adj2"/>
              <a:gd fmla="val 16627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15"/>
          <p:cNvSpPr/>
          <p:nvPr/>
        </p:nvSpPr>
        <p:spPr>
          <a:xfrm rot="10800000">
            <a:off x="5595953" y="3301564"/>
            <a:ext cx="1543504" cy="1543504"/>
          </a:xfrm>
          <a:prstGeom prst="blockArc">
            <a:avLst>
              <a:gd fmla="val 19218060" name="adj1"/>
              <a:gd fmla="val 9152942" name="adj2"/>
              <a:gd fmla="val 16627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15"/>
          <p:cNvSpPr/>
          <p:nvPr/>
        </p:nvSpPr>
        <p:spPr>
          <a:xfrm>
            <a:off x="4566951" y="4073316"/>
            <a:ext cx="1543504" cy="1543504"/>
          </a:xfrm>
          <a:prstGeom prst="blockArc">
            <a:avLst>
              <a:gd fmla="val 19218060" name="adj1"/>
              <a:gd fmla="val 9152942" name="adj2"/>
              <a:gd fmla="val 16627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15"/>
          <p:cNvSpPr/>
          <p:nvPr/>
        </p:nvSpPr>
        <p:spPr>
          <a:xfrm>
            <a:off x="1615915" y="5083296"/>
            <a:ext cx="3266271" cy="264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15"/>
          <p:cNvSpPr/>
          <p:nvPr/>
        </p:nvSpPr>
        <p:spPr>
          <a:xfrm>
            <a:off x="8970062" y="2168258"/>
            <a:ext cx="1876272" cy="2648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15"/>
          <p:cNvSpPr/>
          <p:nvPr/>
        </p:nvSpPr>
        <p:spPr>
          <a:xfrm rot="5400000">
            <a:off x="10818414" y="2126187"/>
            <a:ext cx="404836" cy="348996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15"/>
          <p:cNvSpPr/>
          <p:nvPr/>
        </p:nvSpPr>
        <p:spPr>
          <a:xfrm>
            <a:off x="996670" y="4949548"/>
            <a:ext cx="819150" cy="532352"/>
          </a:xfrm>
          <a:prstGeom prst="chevron">
            <a:avLst>
              <a:gd fmla="val 4622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15"/>
          <p:cNvSpPr/>
          <p:nvPr/>
        </p:nvSpPr>
        <p:spPr>
          <a:xfrm>
            <a:off x="4998366" y="4491477"/>
            <a:ext cx="724247" cy="7242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15"/>
          <p:cNvSpPr/>
          <p:nvPr/>
        </p:nvSpPr>
        <p:spPr>
          <a:xfrm>
            <a:off x="6047801" y="3755120"/>
            <a:ext cx="724247" cy="724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15"/>
          <p:cNvSpPr/>
          <p:nvPr/>
        </p:nvSpPr>
        <p:spPr>
          <a:xfrm>
            <a:off x="7097236" y="3018762"/>
            <a:ext cx="724247" cy="724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15"/>
          <p:cNvSpPr/>
          <p:nvPr/>
        </p:nvSpPr>
        <p:spPr>
          <a:xfrm>
            <a:off x="8146672" y="2282404"/>
            <a:ext cx="724247" cy="7242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15"/>
          <p:cNvSpPr/>
          <p:nvPr/>
        </p:nvSpPr>
        <p:spPr>
          <a:xfrm>
            <a:off x="8330285" y="2475944"/>
            <a:ext cx="382002" cy="375876"/>
          </a:xfrm>
          <a:custGeom>
            <a:rect b="b" l="l" r="r" t="t"/>
            <a:pathLst>
              <a:path extrusionOk="0" h="3162551" w="3214097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15"/>
          <p:cNvSpPr/>
          <p:nvPr/>
        </p:nvSpPr>
        <p:spPr>
          <a:xfrm>
            <a:off x="7295068" y="3234785"/>
            <a:ext cx="309974" cy="309974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15"/>
          <p:cNvSpPr/>
          <p:nvPr/>
        </p:nvSpPr>
        <p:spPr>
          <a:xfrm rot="-900000">
            <a:off x="6221834" y="3976871"/>
            <a:ext cx="346043" cy="296413"/>
          </a:xfrm>
          <a:custGeom>
            <a:rect b="b" l="l" r="r" t="t"/>
            <a:pathLst>
              <a:path extrusionOk="0" h="2485205" w="2901316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15"/>
          <p:cNvSpPr/>
          <p:nvPr/>
        </p:nvSpPr>
        <p:spPr>
          <a:xfrm>
            <a:off x="5191132" y="4691232"/>
            <a:ext cx="332579" cy="311324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15"/>
          <p:cNvSpPr txBox="1"/>
          <p:nvPr/>
        </p:nvSpPr>
        <p:spPr>
          <a:xfrm>
            <a:off x="1674214" y="5381035"/>
            <a:ext cx="30343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b="1" sz="2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15"/>
          <p:cNvSpPr txBox="1"/>
          <p:nvPr/>
        </p:nvSpPr>
        <p:spPr>
          <a:xfrm>
            <a:off x="3227542" y="4330380"/>
            <a:ext cx="1653249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Simply Impress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Your Audience</a:t>
            </a:r>
            <a:endParaRPr/>
          </a:p>
        </p:txBody>
      </p:sp>
      <p:sp>
        <p:nvSpPr>
          <p:cNvPr id="1756" name="Google Shape;1756;p15"/>
          <p:cNvSpPr txBox="1"/>
          <p:nvPr/>
        </p:nvSpPr>
        <p:spPr>
          <a:xfrm>
            <a:off x="6845781" y="4377346"/>
            <a:ext cx="1653249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Simply Impress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Your Audience</a:t>
            </a:r>
            <a:endParaRPr/>
          </a:p>
        </p:txBody>
      </p:sp>
      <p:sp>
        <p:nvSpPr>
          <p:cNvPr id="1757" name="Google Shape;1757;p15"/>
          <p:cNvSpPr txBox="1"/>
          <p:nvPr/>
        </p:nvSpPr>
        <p:spPr>
          <a:xfrm>
            <a:off x="5435079" y="2599830"/>
            <a:ext cx="1653249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Simply Impress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Your Audience</a:t>
            </a:r>
            <a:endParaRPr/>
          </a:p>
        </p:txBody>
      </p:sp>
      <p:sp>
        <p:nvSpPr>
          <p:cNvPr id="1758" name="Google Shape;1758;p15"/>
          <p:cNvSpPr txBox="1"/>
          <p:nvPr/>
        </p:nvSpPr>
        <p:spPr>
          <a:xfrm>
            <a:off x="9053318" y="2646796"/>
            <a:ext cx="1653249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Simply Impress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Your Audience</a:t>
            </a:r>
            <a:endParaRPr/>
          </a:p>
        </p:txBody>
      </p:sp>
      <p:sp>
        <p:nvSpPr>
          <p:cNvPr id="1759" name="Google Shape;1759;p15"/>
          <p:cNvSpPr txBox="1"/>
          <p:nvPr/>
        </p:nvSpPr>
        <p:spPr>
          <a:xfrm>
            <a:off x="3473541" y="2538274"/>
            <a:ext cx="20197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15"/>
          <p:cNvSpPr txBox="1"/>
          <p:nvPr/>
        </p:nvSpPr>
        <p:spPr>
          <a:xfrm>
            <a:off x="1279498" y="4265582"/>
            <a:ext cx="20197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15"/>
          <p:cNvSpPr txBox="1"/>
          <p:nvPr/>
        </p:nvSpPr>
        <p:spPr>
          <a:xfrm>
            <a:off x="9532710" y="3274855"/>
            <a:ext cx="20197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2" name="Google Shape;1762;p15"/>
          <p:cNvSpPr txBox="1"/>
          <p:nvPr/>
        </p:nvSpPr>
        <p:spPr>
          <a:xfrm>
            <a:off x="7338667" y="5002163"/>
            <a:ext cx="20197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6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p16"/>
          <p:cNvSpPr/>
          <p:nvPr/>
        </p:nvSpPr>
        <p:spPr>
          <a:xfrm flipH="1">
            <a:off x="5514042" y="4228516"/>
            <a:ext cx="2092510" cy="1618700"/>
          </a:xfrm>
          <a:custGeom>
            <a:rect b="b" l="l" r="r" t="t"/>
            <a:pathLst>
              <a:path extrusionOk="0" h="1618700" w="1676901">
                <a:moveTo>
                  <a:pt x="0" y="0"/>
                </a:moveTo>
                <a:lnTo>
                  <a:pt x="1676901" y="745725"/>
                </a:lnTo>
                <a:cubicBezTo>
                  <a:pt x="1676901" y="1030798"/>
                  <a:pt x="1668022" y="1333627"/>
                  <a:pt x="1668022" y="1618700"/>
                </a:cubicBezTo>
                <a:lnTo>
                  <a:pt x="0" y="10062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D9034">
                  <a:alpha val="0"/>
                </a:srgbClr>
              </a:gs>
              <a:gs pos="35000">
                <a:srgbClr val="FD9034">
                  <a:alpha val="0"/>
                </a:srgbClr>
              </a:gs>
              <a:gs pos="80000">
                <a:srgbClr val="FD9034">
                  <a:alpha val="84705"/>
                </a:srgbClr>
              </a:gs>
              <a:gs pos="100000">
                <a:srgbClr val="FD9034">
                  <a:alpha val="84705"/>
                </a:srgbClr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16"/>
          <p:cNvSpPr/>
          <p:nvPr/>
        </p:nvSpPr>
        <p:spPr>
          <a:xfrm flipH="1">
            <a:off x="5525124" y="4037879"/>
            <a:ext cx="2092510" cy="864097"/>
          </a:xfrm>
          <a:custGeom>
            <a:rect b="b" l="l" r="r" t="t"/>
            <a:pathLst>
              <a:path extrusionOk="0" h="864097" w="1676901">
                <a:moveTo>
                  <a:pt x="8878" y="26632"/>
                </a:moveTo>
                <a:lnTo>
                  <a:pt x="1676901" y="0"/>
                </a:lnTo>
                <a:cubicBezTo>
                  <a:pt x="1676901" y="285073"/>
                  <a:pt x="1659145" y="579024"/>
                  <a:pt x="1659145" y="864097"/>
                </a:cubicBezTo>
                <a:lnTo>
                  <a:pt x="0" y="171640"/>
                </a:lnTo>
                <a:lnTo>
                  <a:pt x="8878" y="26632"/>
                </a:lnTo>
                <a:close/>
              </a:path>
            </a:pathLst>
          </a:custGeom>
          <a:gradFill>
            <a:gsLst>
              <a:gs pos="0">
                <a:srgbClr val="7CEC32">
                  <a:alpha val="0"/>
                </a:srgbClr>
              </a:gs>
              <a:gs pos="35000">
                <a:srgbClr val="7CEC32">
                  <a:alpha val="0"/>
                </a:srgbClr>
              </a:gs>
              <a:gs pos="80000">
                <a:srgbClr val="7CEC32">
                  <a:alpha val="84705"/>
                </a:srgbClr>
              </a:gs>
              <a:gs pos="100000">
                <a:srgbClr val="7CEC32">
                  <a:alpha val="84705"/>
                </a:srgbClr>
              </a:gs>
            </a:gsLst>
            <a:lin ang="210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16"/>
          <p:cNvSpPr/>
          <p:nvPr/>
        </p:nvSpPr>
        <p:spPr>
          <a:xfrm flipH="1" rot="10800000">
            <a:off x="-15271" y="2151361"/>
            <a:ext cx="5554693" cy="864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16"/>
          <p:cNvSpPr/>
          <p:nvPr/>
        </p:nvSpPr>
        <p:spPr>
          <a:xfrm flipH="1">
            <a:off x="5525839" y="2144408"/>
            <a:ext cx="2084405" cy="1829838"/>
          </a:xfrm>
          <a:custGeom>
            <a:rect b="b" l="l" r="r" t="t"/>
            <a:pathLst>
              <a:path extrusionOk="0" h="1829838" w="1670406">
                <a:moveTo>
                  <a:pt x="0" y="1720343"/>
                </a:moveTo>
                <a:lnTo>
                  <a:pt x="1669865" y="0"/>
                </a:lnTo>
                <a:cubicBezTo>
                  <a:pt x="1672302" y="287390"/>
                  <a:pt x="1665585" y="574781"/>
                  <a:pt x="1668022" y="862171"/>
                </a:cubicBezTo>
                <a:lnTo>
                  <a:pt x="35511" y="1829838"/>
                </a:lnTo>
                <a:lnTo>
                  <a:pt x="0" y="1720343"/>
                </a:lnTo>
                <a:close/>
              </a:path>
            </a:pathLst>
          </a:custGeom>
          <a:gradFill>
            <a:gsLst>
              <a:gs pos="0">
                <a:srgbClr val="DC00C8">
                  <a:alpha val="0"/>
                </a:srgbClr>
              </a:gs>
              <a:gs pos="35000">
                <a:srgbClr val="DC00C8">
                  <a:alpha val="0"/>
                </a:srgbClr>
              </a:gs>
              <a:gs pos="80000">
                <a:srgbClr val="DC00C8">
                  <a:alpha val="84705"/>
                </a:srgbClr>
              </a:gs>
              <a:gs pos="100000">
                <a:srgbClr val="DC00C8">
                  <a:alpha val="84705"/>
                </a:srgbClr>
              </a:gs>
            </a:gsLst>
            <a:lin ang="210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16"/>
          <p:cNvSpPr/>
          <p:nvPr/>
        </p:nvSpPr>
        <p:spPr>
          <a:xfrm flipH="1" rot="10800000">
            <a:off x="-15270" y="3094369"/>
            <a:ext cx="5554693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16"/>
          <p:cNvSpPr/>
          <p:nvPr/>
        </p:nvSpPr>
        <p:spPr>
          <a:xfrm flipH="1" rot="10800000">
            <a:off x="-3731" y="4037377"/>
            <a:ext cx="5554693" cy="8640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16"/>
          <p:cNvSpPr/>
          <p:nvPr/>
        </p:nvSpPr>
        <p:spPr>
          <a:xfrm flipH="1" rot="10800000">
            <a:off x="-3731" y="4980385"/>
            <a:ext cx="5554693" cy="8640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16"/>
          <p:cNvSpPr/>
          <p:nvPr/>
        </p:nvSpPr>
        <p:spPr>
          <a:xfrm flipH="1">
            <a:off x="5520185" y="3097573"/>
            <a:ext cx="2103587" cy="1002679"/>
          </a:xfrm>
          <a:custGeom>
            <a:rect b="b" l="l" r="r" t="t"/>
            <a:pathLst>
              <a:path extrusionOk="0" h="1002679" w="1685778">
                <a:moveTo>
                  <a:pt x="0" y="905521"/>
                </a:moveTo>
                <a:lnTo>
                  <a:pt x="1678467" y="0"/>
                </a:lnTo>
                <a:lnTo>
                  <a:pt x="1685778" y="855218"/>
                </a:lnTo>
                <a:lnTo>
                  <a:pt x="8878" y="908486"/>
                </a:lnTo>
                <a:cubicBezTo>
                  <a:pt x="8878" y="573106"/>
                  <a:pt x="0" y="1240901"/>
                  <a:pt x="0" y="905521"/>
                </a:cubicBezTo>
                <a:close/>
              </a:path>
            </a:pathLst>
          </a:custGeom>
          <a:gradFill>
            <a:gsLst>
              <a:gs pos="0">
                <a:srgbClr val="17B6FF">
                  <a:alpha val="0"/>
                </a:srgbClr>
              </a:gs>
              <a:gs pos="35000">
                <a:srgbClr val="17B6FF">
                  <a:alpha val="0"/>
                </a:srgbClr>
              </a:gs>
              <a:gs pos="80000">
                <a:srgbClr val="17B6FF">
                  <a:alpha val="84705"/>
                </a:srgbClr>
              </a:gs>
              <a:gs pos="100000">
                <a:srgbClr val="17B6FF">
                  <a:alpha val="84705"/>
                </a:srgbClr>
              </a:gs>
            </a:gsLst>
            <a:lin ang="210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p16"/>
          <p:cNvSpPr txBox="1"/>
          <p:nvPr>
            <p:ph idx="1" type="body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776" name="Google Shape;1776;p16"/>
          <p:cNvGrpSpPr/>
          <p:nvPr/>
        </p:nvGrpSpPr>
        <p:grpSpPr>
          <a:xfrm>
            <a:off x="6652579" y="2873656"/>
            <a:ext cx="4824751" cy="2384876"/>
            <a:chOff x="7578165" y="3003464"/>
            <a:chExt cx="3791872" cy="1874324"/>
          </a:xfrm>
        </p:grpSpPr>
        <p:sp>
          <p:nvSpPr>
            <p:cNvPr id="1777" name="Google Shape;1777;p16"/>
            <p:cNvSpPr/>
            <p:nvPr/>
          </p:nvSpPr>
          <p:spPr>
            <a:xfrm>
              <a:off x="7578165" y="3003464"/>
              <a:ext cx="3791872" cy="1707676"/>
            </a:xfrm>
            <a:custGeom>
              <a:rect b="b" l="l" r="r" t="t"/>
              <a:pathLst>
                <a:path extrusionOk="0" h="5486400" w="12182475">
                  <a:moveTo>
                    <a:pt x="12191047" y="5340813"/>
                  </a:moveTo>
                  <a:cubicBezTo>
                    <a:pt x="12151043" y="5448446"/>
                    <a:pt x="12073890" y="5488451"/>
                    <a:pt x="11958637" y="5487498"/>
                  </a:cubicBezTo>
                  <a:cubicBezTo>
                    <a:pt x="11781472" y="5486546"/>
                    <a:pt x="11604308" y="5461781"/>
                    <a:pt x="11426190" y="5475116"/>
                  </a:cubicBezTo>
                  <a:cubicBezTo>
                    <a:pt x="11524297" y="5018869"/>
                    <a:pt x="11400472" y="4650251"/>
                    <a:pt x="10988993" y="4417841"/>
                  </a:cubicBezTo>
                  <a:cubicBezTo>
                    <a:pt x="10669905" y="4237818"/>
                    <a:pt x="10339387" y="4260678"/>
                    <a:pt x="10042208" y="4475943"/>
                  </a:cubicBezTo>
                  <a:cubicBezTo>
                    <a:pt x="9705022" y="4719783"/>
                    <a:pt x="9606915" y="5060778"/>
                    <a:pt x="9699308" y="5466544"/>
                  </a:cubicBezTo>
                  <a:cubicBezTo>
                    <a:pt x="8025765" y="5459876"/>
                    <a:pt x="6351270" y="5453208"/>
                    <a:pt x="4673918" y="5446541"/>
                  </a:cubicBezTo>
                  <a:cubicBezTo>
                    <a:pt x="4705350" y="5322716"/>
                    <a:pt x="4713923" y="5202701"/>
                    <a:pt x="4697730" y="5079828"/>
                  </a:cubicBezTo>
                  <a:cubicBezTo>
                    <a:pt x="4610100" y="4418793"/>
                    <a:pt x="3831908" y="4078751"/>
                    <a:pt x="3293745" y="4471181"/>
                  </a:cubicBezTo>
                  <a:cubicBezTo>
                    <a:pt x="2978468" y="4700733"/>
                    <a:pt x="2861310" y="5015058"/>
                    <a:pt x="2934653" y="5398916"/>
                  </a:cubicBezTo>
                  <a:cubicBezTo>
                    <a:pt x="2941320" y="5433206"/>
                    <a:pt x="2937510" y="5440826"/>
                    <a:pt x="2901315" y="5440826"/>
                  </a:cubicBezTo>
                  <a:cubicBezTo>
                    <a:pt x="2137410" y="5437016"/>
                    <a:pt x="1374458" y="5433206"/>
                    <a:pt x="610553" y="5432253"/>
                  </a:cubicBezTo>
                  <a:cubicBezTo>
                    <a:pt x="486728" y="5432253"/>
                    <a:pt x="363855" y="5459876"/>
                    <a:pt x="238125" y="5458923"/>
                  </a:cubicBezTo>
                  <a:cubicBezTo>
                    <a:pt x="122873" y="5457971"/>
                    <a:pt x="41910" y="5422728"/>
                    <a:pt x="0" y="5312238"/>
                  </a:cubicBezTo>
                  <a:cubicBezTo>
                    <a:pt x="0" y="5204606"/>
                    <a:pt x="0" y="5096021"/>
                    <a:pt x="0" y="4988388"/>
                  </a:cubicBezTo>
                  <a:cubicBezTo>
                    <a:pt x="31433" y="4907426"/>
                    <a:pt x="82868" y="4851228"/>
                    <a:pt x="175260" y="4843608"/>
                  </a:cubicBezTo>
                  <a:cubicBezTo>
                    <a:pt x="195263" y="4841703"/>
                    <a:pt x="198120" y="4831226"/>
                    <a:pt x="198120" y="4815033"/>
                  </a:cubicBezTo>
                  <a:cubicBezTo>
                    <a:pt x="198120" y="4748358"/>
                    <a:pt x="197168" y="4681683"/>
                    <a:pt x="200025" y="4615008"/>
                  </a:cubicBezTo>
                  <a:cubicBezTo>
                    <a:pt x="200978" y="4578813"/>
                    <a:pt x="176213" y="4586433"/>
                    <a:pt x="158115" y="4588338"/>
                  </a:cubicBezTo>
                  <a:cubicBezTo>
                    <a:pt x="120968" y="4593101"/>
                    <a:pt x="113348" y="4578813"/>
                    <a:pt x="114300" y="4544523"/>
                  </a:cubicBezTo>
                  <a:cubicBezTo>
                    <a:pt x="116205" y="4394028"/>
                    <a:pt x="116205" y="4242581"/>
                    <a:pt x="114300" y="4092086"/>
                  </a:cubicBezTo>
                  <a:cubicBezTo>
                    <a:pt x="113348" y="4057796"/>
                    <a:pt x="120968" y="4040651"/>
                    <a:pt x="158115" y="4047318"/>
                  </a:cubicBezTo>
                  <a:cubicBezTo>
                    <a:pt x="191453" y="4053033"/>
                    <a:pt x="203835" y="4043508"/>
                    <a:pt x="203835" y="4005408"/>
                  </a:cubicBezTo>
                  <a:cubicBezTo>
                    <a:pt x="208598" y="3109106"/>
                    <a:pt x="215265" y="2211851"/>
                    <a:pt x="220980" y="1315548"/>
                  </a:cubicBezTo>
                  <a:cubicBezTo>
                    <a:pt x="221933" y="1222203"/>
                    <a:pt x="220980" y="1128858"/>
                    <a:pt x="212408" y="1035513"/>
                  </a:cubicBezTo>
                  <a:cubicBezTo>
                    <a:pt x="202883" y="925976"/>
                    <a:pt x="228600" y="817391"/>
                    <a:pt x="244793" y="709758"/>
                  </a:cubicBezTo>
                  <a:cubicBezTo>
                    <a:pt x="255270" y="637368"/>
                    <a:pt x="269558" y="565931"/>
                    <a:pt x="278130" y="493541"/>
                  </a:cubicBezTo>
                  <a:cubicBezTo>
                    <a:pt x="304800" y="244938"/>
                    <a:pt x="416243" y="121113"/>
                    <a:pt x="662940" y="72536"/>
                  </a:cubicBezTo>
                  <a:cubicBezTo>
                    <a:pt x="855345" y="35388"/>
                    <a:pt x="1050608" y="34436"/>
                    <a:pt x="1245870" y="23958"/>
                  </a:cubicBezTo>
                  <a:cubicBezTo>
                    <a:pt x="1964055" y="-14142"/>
                    <a:pt x="2686050" y="146"/>
                    <a:pt x="3408045" y="19196"/>
                  </a:cubicBezTo>
                  <a:cubicBezTo>
                    <a:pt x="4247198" y="42056"/>
                    <a:pt x="5086350" y="59201"/>
                    <a:pt x="5926455" y="76346"/>
                  </a:cubicBezTo>
                  <a:cubicBezTo>
                    <a:pt x="6934200" y="97301"/>
                    <a:pt x="7941945" y="119208"/>
                    <a:pt x="8948737" y="141116"/>
                  </a:cubicBezTo>
                  <a:cubicBezTo>
                    <a:pt x="9310687" y="148736"/>
                    <a:pt x="9672637" y="159213"/>
                    <a:pt x="10033635" y="164928"/>
                  </a:cubicBezTo>
                  <a:cubicBezTo>
                    <a:pt x="10128885" y="166833"/>
                    <a:pt x="10184130" y="213506"/>
                    <a:pt x="10217468" y="295421"/>
                  </a:cubicBezTo>
                  <a:cubicBezTo>
                    <a:pt x="10254615" y="386861"/>
                    <a:pt x="10261283" y="483063"/>
                    <a:pt x="10264140" y="580218"/>
                  </a:cubicBezTo>
                  <a:cubicBezTo>
                    <a:pt x="10268902" y="729761"/>
                    <a:pt x="10253662" y="878351"/>
                    <a:pt x="10248900" y="1026941"/>
                  </a:cubicBezTo>
                  <a:cubicBezTo>
                    <a:pt x="10246043" y="1119333"/>
                    <a:pt x="10231755" y="1211726"/>
                    <a:pt x="10239375" y="1305071"/>
                  </a:cubicBezTo>
                  <a:cubicBezTo>
                    <a:pt x="10244137" y="1365078"/>
                    <a:pt x="10225087" y="1384128"/>
                    <a:pt x="10162222" y="1386033"/>
                  </a:cubicBezTo>
                  <a:cubicBezTo>
                    <a:pt x="10115550" y="1386986"/>
                    <a:pt x="10070783" y="1390796"/>
                    <a:pt x="10026015" y="1404131"/>
                  </a:cubicBezTo>
                  <a:cubicBezTo>
                    <a:pt x="9950768" y="1426038"/>
                    <a:pt x="9926002" y="1466996"/>
                    <a:pt x="9940290" y="1543196"/>
                  </a:cubicBezTo>
                  <a:cubicBezTo>
                    <a:pt x="9963150" y="1666068"/>
                    <a:pt x="10031730" y="1764176"/>
                    <a:pt x="10103168" y="1861331"/>
                  </a:cubicBezTo>
                  <a:cubicBezTo>
                    <a:pt x="10338435" y="2181371"/>
                    <a:pt x="10633710" y="2439498"/>
                    <a:pt x="10945177" y="2682386"/>
                  </a:cubicBezTo>
                  <a:cubicBezTo>
                    <a:pt x="11205210" y="2885268"/>
                    <a:pt x="11465243" y="3089103"/>
                    <a:pt x="11712893" y="3307226"/>
                  </a:cubicBezTo>
                  <a:cubicBezTo>
                    <a:pt x="11747183" y="3337706"/>
                    <a:pt x="11781472" y="3368186"/>
                    <a:pt x="11814810" y="3400571"/>
                  </a:cubicBezTo>
                  <a:cubicBezTo>
                    <a:pt x="11906250" y="3490106"/>
                    <a:pt x="11959590" y="3593928"/>
                    <a:pt x="11953875" y="3726326"/>
                  </a:cubicBezTo>
                  <a:cubicBezTo>
                    <a:pt x="11950065" y="3819671"/>
                    <a:pt x="11959590" y="3913016"/>
                    <a:pt x="11961495" y="4007313"/>
                  </a:cubicBezTo>
                  <a:cubicBezTo>
                    <a:pt x="11961495" y="4030173"/>
                    <a:pt x="11970068" y="4043508"/>
                    <a:pt x="11988165" y="4057796"/>
                  </a:cubicBezTo>
                  <a:cubicBezTo>
                    <a:pt x="12154852" y="4186383"/>
                    <a:pt x="12161520" y="4417841"/>
                    <a:pt x="12003405" y="4557858"/>
                  </a:cubicBezTo>
                  <a:cubicBezTo>
                    <a:pt x="11986260" y="4573098"/>
                    <a:pt x="11979593" y="4587386"/>
                    <a:pt x="11980545" y="4610246"/>
                  </a:cubicBezTo>
                  <a:cubicBezTo>
                    <a:pt x="11984355" y="4686446"/>
                    <a:pt x="11986260" y="4762646"/>
                    <a:pt x="11989118" y="4838846"/>
                  </a:cubicBezTo>
                  <a:cubicBezTo>
                    <a:pt x="11990070" y="4853133"/>
                    <a:pt x="11983402" y="4872183"/>
                    <a:pt x="12009120" y="4873136"/>
                  </a:cubicBezTo>
                  <a:cubicBezTo>
                    <a:pt x="12104370" y="4876946"/>
                    <a:pt x="12155805" y="4936001"/>
                    <a:pt x="12190095" y="5016963"/>
                  </a:cubicBezTo>
                  <a:cubicBezTo>
                    <a:pt x="12191047" y="5125548"/>
                    <a:pt x="12191047" y="5233181"/>
                    <a:pt x="12191047" y="5340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16"/>
            <p:cNvSpPr/>
            <p:nvPr/>
          </p:nvSpPr>
          <p:spPr>
            <a:xfrm>
              <a:off x="7646946" y="3011517"/>
              <a:ext cx="3655351" cy="1686623"/>
            </a:xfrm>
            <a:custGeom>
              <a:rect b="b" l="l" r="r" t="t"/>
              <a:pathLst>
                <a:path extrusionOk="0" h="1686623" w="3655351">
                  <a:moveTo>
                    <a:pt x="3626442" y="1248735"/>
                  </a:moveTo>
                  <a:cubicBezTo>
                    <a:pt x="3641858" y="1248735"/>
                    <a:pt x="3647491" y="1251403"/>
                    <a:pt x="3647491" y="1268006"/>
                  </a:cubicBezTo>
                  <a:cubicBezTo>
                    <a:pt x="3647491" y="1308030"/>
                    <a:pt x="3650456" y="1348053"/>
                    <a:pt x="3651642" y="1387780"/>
                  </a:cubicBezTo>
                  <a:cubicBezTo>
                    <a:pt x="3652828" y="1422467"/>
                    <a:pt x="3653124" y="1456858"/>
                    <a:pt x="3655199" y="1491545"/>
                  </a:cubicBezTo>
                  <a:cubicBezTo>
                    <a:pt x="3656089" y="1505183"/>
                    <a:pt x="3653420" y="1511113"/>
                    <a:pt x="3638300" y="1509630"/>
                  </a:cubicBezTo>
                  <a:cubicBezTo>
                    <a:pt x="3623180" y="1508148"/>
                    <a:pt x="3607764" y="1509037"/>
                    <a:pt x="3592348" y="1509333"/>
                  </a:cubicBezTo>
                  <a:cubicBezTo>
                    <a:pt x="3560625" y="1509927"/>
                    <a:pt x="3536610" y="1534237"/>
                    <a:pt x="3536314" y="1565960"/>
                  </a:cubicBezTo>
                  <a:cubicBezTo>
                    <a:pt x="3536314" y="1585230"/>
                    <a:pt x="3536907" y="1604501"/>
                    <a:pt x="3536018" y="1623772"/>
                  </a:cubicBezTo>
                  <a:cubicBezTo>
                    <a:pt x="3534832" y="1646600"/>
                    <a:pt x="3536314" y="1668242"/>
                    <a:pt x="3555881" y="1686623"/>
                  </a:cubicBezTo>
                  <a:cubicBezTo>
                    <a:pt x="3534239" y="1686623"/>
                    <a:pt x="3515858" y="1686623"/>
                    <a:pt x="3496884" y="1686623"/>
                  </a:cubicBezTo>
                  <a:cubicBezTo>
                    <a:pt x="3509335" y="1637113"/>
                    <a:pt x="3509335" y="1588491"/>
                    <a:pt x="3497476" y="1539574"/>
                  </a:cubicBezTo>
                  <a:cubicBezTo>
                    <a:pt x="3471387" y="1431955"/>
                    <a:pt x="3375034" y="1343903"/>
                    <a:pt x="3265042" y="1328190"/>
                  </a:cubicBezTo>
                  <a:cubicBezTo>
                    <a:pt x="3105541" y="1305361"/>
                    <a:pt x="2966792" y="1403493"/>
                    <a:pt x="2935662" y="1561809"/>
                  </a:cubicBezTo>
                  <a:cubicBezTo>
                    <a:pt x="2928844" y="1596496"/>
                    <a:pt x="2929140" y="1631480"/>
                    <a:pt x="2936848" y="1666167"/>
                  </a:cubicBezTo>
                  <a:cubicBezTo>
                    <a:pt x="2940999" y="1684845"/>
                    <a:pt x="2940703" y="1684845"/>
                    <a:pt x="2922025" y="1684845"/>
                  </a:cubicBezTo>
                  <a:cubicBezTo>
                    <a:pt x="2813813" y="1684548"/>
                    <a:pt x="2705600" y="1684252"/>
                    <a:pt x="2597388" y="1683955"/>
                  </a:cubicBezTo>
                  <a:cubicBezTo>
                    <a:pt x="2202192" y="1682473"/>
                    <a:pt x="1806995" y="1680694"/>
                    <a:pt x="1411798" y="1679508"/>
                  </a:cubicBezTo>
                  <a:cubicBezTo>
                    <a:pt x="1400236" y="1679508"/>
                    <a:pt x="1396974" y="1677433"/>
                    <a:pt x="1399050" y="1665278"/>
                  </a:cubicBezTo>
                  <a:cubicBezTo>
                    <a:pt x="1427808" y="1499550"/>
                    <a:pt x="1320485" y="1348350"/>
                    <a:pt x="1153571" y="1327004"/>
                  </a:cubicBezTo>
                  <a:cubicBezTo>
                    <a:pt x="981618" y="1304768"/>
                    <a:pt x="850874" y="1429879"/>
                    <a:pt x="832196" y="1571592"/>
                  </a:cubicBezTo>
                  <a:cubicBezTo>
                    <a:pt x="828046" y="1602722"/>
                    <a:pt x="827749" y="1633555"/>
                    <a:pt x="834271" y="1664092"/>
                  </a:cubicBezTo>
                  <a:cubicBezTo>
                    <a:pt x="836940" y="1675951"/>
                    <a:pt x="833678" y="1678026"/>
                    <a:pt x="822412" y="1677729"/>
                  </a:cubicBezTo>
                  <a:cubicBezTo>
                    <a:pt x="668247" y="1676544"/>
                    <a:pt x="514082" y="1675951"/>
                    <a:pt x="359917" y="1675358"/>
                  </a:cubicBezTo>
                  <a:cubicBezTo>
                    <a:pt x="276016" y="1675061"/>
                    <a:pt x="191818" y="1675358"/>
                    <a:pt x="105841" y="1675358"/>
                  </a:cubicBezTo>
                  <a:cubicBezTo>
                    <a:pt x="131337" y="1637113"/>
                    <a:pt x="118589" y="1595903"/>
                    <a:pt x="120664" y="1556473"/>
                  </a:cubicBezTo>
                  <a:cubicBezTo>
                    <a:pt x="122147" y="1524750"/>
                    <a:pt x="96354" y="1500439"/>
                    <a:pt x="64631" y="1500143"/>
                  </a:cubicBezTo>
                  <a:cubicBezTo>
                    <a:pt x="46843" y="1500143"/>
                    <a:pt x="29054" y="1499847"/>
                    <a:pt x="11266" y="1500143"/>
                  </a:cubicBezTo>
                  <a:cubicBezTo>
                    <a:pt x="3261" y="1500439"/>
                    <a:pt x="0" y="1498661"/>
                    <a:pt x="0" y="1489767"/>
                  </a:cubicBezTo>
                  <a:cubicBezTo>
                    <a:pt x="889" y="1412684"/>
                    <a:pt x="1779" y="1335602"/>
                    <a:pt x="2075" y="1258519"/>
                  </a:cubicBezTo>
                  <a:cubicBezTo>
                    <a:pt x="2075" y="1251700"/>
                    <a:pt x="3854" y="1248142"/>
                    <a:pt x="11266" y="1249032"/>
                  </a:cubicBezTo>
                  <a:cubicBezTo>
                    <a:pt x="15120" y="1249328"/>
                    <a:pt x="19271" y="1249032"/>
                    <a:pt x="23125" y="1249032"/>
                  </a:cubicBezTo>
                  <a:cubicBezTo>
                    <a:pt x="1224132" y="1249032"/>
                    <a:pt x="2425138" y="1249032"/>
                    <a:pt x="3626442" y="1248735"/>
                  </a:cubicBezTo>
                  <a:close/>
                  <a:moveTo>
                    <a:pt x="2591755" y="514671"/>
                  </a:moveTo>
                  <a:cubicBezTo>
                    <a:pt x="2551732" y="514671"/>
                    <a:pt x="2530089" y="537203"/>
                    <a:pt x="2530089" y="577523"/>
                  </a:cubicBezTo>
                  <a:cubicBezTo>
                    <a:pt x="2530089" y="691368"/>
                    <a:pt x="2530089" y="805510"/>
                    <a:pt x="2530089" y="919651"/>
                  </a:cubicBezTo>
                  <a:cubicBezTo>
                    <a:pt x="2530089" y="960861"/>
                    <a:pt x="2551732" y="982207"/>
                    <a:pt x="2593238" y="982207"/>
                  </a:cubicBezTo>
                  <a:cubicBezTo>
                    <a:pt x="2695816" y="982207"/>
                    <a:pt x="2798692" y="982207"/>
                    <a:pt x="2901271" y="982207"/>
                  </a:cubicBezTo>
                  <a:cubicBezTo>
                    <a:pt x="2901271" y="982800"/>
                    <a:pt x="2901271" y="983393"/>
                    <a:pt x="2901271" y="983986"/>
                  </a:cubicBezTo>
                  <a:cubicBezTo>
                    <a:pt x="2962048" y="983986"/>
                    <a:pt x="3022825" y="983986"/>
                    <a:pt x="3083602" y="983986"/>
                  </a:cubicBezTo>
                  <a:cubicBezTo>
                    <a:pt x="3133705" y="983986"/>
                    <a:pt x="3184105" y="986654"/>
                    <a:pt x="3234505" y="982800"/>
                  </a:cubicBezTo>
                  <a:cubicBezTo>
                    <a:pt x="3241324" y="982207"/>
                    <a:pt x="3249329" y="983986"/>
                    <a:pt x="3252294" y="973609"/>
                  </a:cubicBezTo>
                  <a:cubicBezTo>
                    <a:pt x="3254962" y="963826"/>
                    <a:pt x="3257926" y="955821"/>
                    <a:pt x="3249626" y="946927"/>
                  </a:cubicBezTo>
                  <a:cubicBezTo>
                    <a:pt x="3230058" y="924098"/>
                    <a:pt x="3211974" y="900084"/>
                    <a:pt x="3195075" y="875181"/>
                  </a:cubicBezTo>
                  <a:cubicBezTo>
                    <a:pt x="3126294" y="772898"/>
                    <a:pt x="3057512" y="670615"/>
                    <a:pt x="2989027" y="568036"/>
                  </a:cubicBezTo>
                  <a:cubicBezTo>
                    <a:pt x="2965606" y="532756"/>
                    <a:pt x="2932994" y="514671"/>
                    <a:pt x="2890895" y="514671"/>
                  </a:cubicBezTo>
                  <a:cubicBezTo>
                    <a:pt x="2791280" y="514375"/>
                    <a:pt x="2691370" y="514375"/>
                    <a:pt x="2591755" y="514671"/>
                  </a:cubicBezTo>
                  <a:close/>
                  <a:moveTo>
                    <a:pt x="2371180" y="514375"/>
                  </a:moveTo>
                  <a:cubicBezTo>
                    <a:pt x="2288761" y="514375"/>
                    <a:pt x="2206046" y="514078"/>
                    <a:pt x="2123626" y="514671"/>
                  </a:cubicBezTo>
                  <a:cubicBezTo>
                    <a:pt x="2081824" y="514968"/>
                    <a:pt x="2060774" y="536907"/>
                    <a:pt x="2060774" y="578116"/>
                  </a:cubicBezTo>
                  <a:cubicBezTo>
                    <a:pt x="2060774" y="692258"/>
                    <a:pt x="2060774" y="806399"/>
                    <a:pt x="2060774" y="920541"/>
                  </a:cubicBezTo>
                  <a:cubicBezTo>
                    <a:pt x="2060774" y="959972"/>
                    <a:pt x="2083306" y="982207"/>
                    <a:pt x="2122144" y="982207"/>
                  </a:cubicBezTo>
                  <a:cubicBezTo>
                    <a:pt x="2210492" y="982207"/>
                    <a:pt x="2299138" y="982207"/>
                    <a:pt x="2387486" y="982207"/>
                  </a:cubicBezTo>
                  <a:cubicBezTo>
                    <a:pt x="2425731" y="981910"/>
                    <a:pt x="2448263" y="959972"/>
                    <a:pt x="2448263" y="921727"/>
                  </a:cubicBezTo>
                  <a:cubicBezTo>
                    <a:pt x="2448263" y="863915"/>
                    <a:pt x="2448263" y="806103"/>
                    <a:pt x="2448559" y="748588"/>
                  </a:cubicBezTo>
                  <a:cubicBezTo>
                    <a:pt x="2448559" y="688700"/>
                    <a:pt x="2448856" y="629109"/>
                    <a:pt x="2448559" y="569222"/>
                  </a:cubicBezTo>
                  <a:cubicBezTo>
                    <a:pt x="2448263" y="542243"/>
                    <a:pt x="2428992" y="520601"/>
                    <a:pt x="2402310" y="515857"/>
                  </a:cubicBezTo>
                  <a:cubicBezTo>
                    <a:pt x="2391933" y="513782"/>
                    <a:pt x="2381557" y="514375"/>
                    <a:pt x="2371180" y="514375"/>
                  </a:cubicBezTo>
                  <a:close/>
                  <a:moveTo>
                    <a:pt x="1630594" y="514375"/>
                  </a:moveTo>
                  <a:cubicBezTo>
                    <a:pt x="1594128" y="514671"/>
                    <a:pt x="1573078" y="538389"/>
                    <a:pt x="1573078" y="575152"/>
                  </a:cubicBezTo>
                  <a:cubicBezTo>
                    <a:pt x="1573078" y="632371"/>
                    <a:pt x="1573078" y="689886"/>
                    <a:pt x="1573078" y="747105"/>
                  </a:cubicBezTo>
                  <a:cubicBezTo>
                    <a:pt x="1573078" y="805806"/>
                    <a:pt x="1573078" y="864804"/>
                    <a:pt x="1573078" y="923506"/>
                  </a:cubicBezTo>
                  <a:cubicBezTo>
                    <a:pt x="1573078" y="958786"/>
                    <a:pt x="1595907" y="981910"/>
                    <a:pt x="1631187" y="981910"/>
                  </a:cubicBezTo>
                  <a:cubicBezTo>
                    <a:pt x="1721018" y="982207"/>
                    <a:pt x="1811145" y="981910"/>
                    <a:pt x="1900976" y="981910"/>
                  </a:cubicBezTo>
                  <a:cubicBezTo>
                    <a:pt x="1935960" y="981910"/>
                    <a:pt x="1960567" y="959379"/>
                    <a:pt x="1960863" y="924395"/>
                  </a:cubicBezTo>
                  <a:cubicBezTo>
                    <a:pt x="1961456" y="807882"/>
                    <a:pt x="1961456" y="691368"/>
                    <a:pt x="1960863" y="574855"/>
                  </a:cubicBezTo>
                  <a:cubicBezTo>
                    <a:pt x="1960567" y="538092"/>
                    <a:pt x="1938035" y="514671"/>
                    <a:pt x="1901866" y="514375"/>
                  </a:cubicBezTo>
                  <a:cubicBezTo>
                    <a:pt x="1811442" y="513485"/>
                    <a:pt x="1721018" y="513485"/>
                    <a:pt x="1630594" y="514375"/>
                  </a:cubicBezTo>
                  <a:close/>
                  <a:moveTo>
                    <a:pt x="655203" y="514375"/>
                  </a:moveTo>
                  <a:cubicBezTo>
                    <a:pt x="618737" y="514671"/>
                    <a:pt x="596798" y="538092"/>
                    <a:pt x="596798" y="574559"/>
                  </a:cubicBezTo>
                  <a:cubicBezTo>
                    <a:pt x="596798" y="690775"/>
                    <a:pt x="596798" y="806696"/>
                    <a:pt x="596798" y="922913"/>
                  </a:cubicBezTo>
                  <a:cubicBezTo>
                    <a:pt x="596798" y="959675"/>
                    <a:pt x="619330" y="982207"/>
                    <a:pt x="655796" y="982207"/>
                  </a:cubicBezTo>
                  <a:cubicBezTo>
                    <a:pt x="745330" y="982207"/>
                    <a:pt x="834568" y="982207"/>
                    <a:pt x="924102" y="982207"/>
                  </a:cubicBezTo>
                  <a:cubicBezTo>
                    <a:pt x="961458" y="982207"/>
                    <a:pt x="983990" y="959675"/>
                    <a:pt x="983990" y="922320"/>
                  </a:cubicBezTo>
                  <a:cubicBezTo>
                    <a:pt x="984286" y="864508"/>
                    <a:pt x="983990" y="806696"/>
                    <a:pt x="983990" y="748884"/>
                  </a:cubicBezTo>
                  <a:cubicBezTo>
                    <a:pt x="983990" y="691072"/>
                    <a:pt x="983990" y="633260"/>
                    <a:pt x="983990" y="575448"/>
                  </a:cubicBezTo>
                  <a:cubicBezTo>
                    <a:pt x="983990" y="538092"/>
                    <a:pt x="962347" y="514671"/>
                    <a:pt x="924992" y="514375"/>
                  </a:cubicBezTo>
                  <a:cubicBezTo>
                    <a:pt x="834864" y="513782"/>
                    <a:pt x="745033" y="513782"/>
                    <a:pt x="655203" y="514375"/>
                  </a:cubicBezTo>
                  <a:close/>
                  <a:moveTo>
                    <a:pt x="170175" y="514375"/>
                  </a:moveTo>
                  <a:cubicBezTo>
                    <a:pt x="130448" y="514968"/>
                    <a:pt x="108806" y="537203"/>
                    <a:pt x="108806" y="576337"/>
                  </a:cubicBezTo>
                  <a:cubicBezTo>
                    <a:pt x="108806" y="633556"/>
                    <a:pt x="108806" y="691072"/>
                    <a:pt x="108806" y="748291"/>
                  </a:cubicBezTo>
                  <a:cubicBezTo>
                    <a:pt x="108806" y="805510"/>
                    <a:pt x="108806" y="863025"/>
                    <a:pt x="108806" y="920244"/>
                  </a:cubicBezTo>
                  <a:cubicBezTo>
                    <a:pt x="108806" y="960268"/>
                    <a:pt x="130745" y="982207"/>
                    <a:pt x="171065" y="982207"/>
                  </a:cubicBezTo>
                  <a:cubicBezTo>
                    <a:pt x="258524" y="982207"/>
                    <a:pt x="345983" y="982207"/>
                    <a:pt x="433442" y="982207"/>
                  </a:cubicBezTo>
                  <a:cubicBezTo>
                    <a:pt x="474059" y="982207"/>
                    <a:pt x="496590" y="959675"/>
                    <a:pt x="496887" y="919059"/>
                  </a:cubicBezTo>
                  <a:cubicBezTo>
                    <a:pt x="496887" y="806399"/>
                    <a:pt x="496887" y="693740"/>
                    <a:pt x="496887" y="581081"/>
                  </a:cubicBezTo>
                  <a:cubicBezTo>
                    <a:pt x="496887" y="536314"/>
                    <a:pt x="475837" y="514671"/>
                    <a:pt x="431070" y="514375"/>
                  </a:cubicBezTo>
                  <a:cubicBezTo>
                    <a:pt x="378298" y="514078"/>
                    <a:pt x="325230" y="514375"/>
                    <a:pt x="272458" y="514375"/>
                  </a:cubicBezTo>
                  <a:cubicBezTo>
                    <a:pt x="238364" y="514375"/>
                    <a:pt x="204270" y="513782"/>
                    <a:pt x="170175" y="514375"/>
                  </a:cubicBezTo>
                  <a:close/>
                  <a:moveTo>
                    <a:pt x="1143788" y="514078"/>
                  </a:moveTo>
                  <a:cubicBezTo>
                    <a:pt x="1107025" y="514375"/>
                    <a:pt x="1084493" y="538389"/>
                    <a:pt x="1084493" y="575152"/>
                  </a:cubicBezTo>
                  <a:cubicBezTo>
                    <a:pt x="1084493" y="632963"/>
                    <a:pt x="1084493" y="690775"/>
                    <a:pt x="1084493" y="748588"/>
                  </a:cubicBezTo>
                  <a:cubicBezTo>
                    <a:pt x="1084493" y="806992"/>
                    <a:pt x="1084493" y="865101"/>
                    <a:pt x="1084493" y="923506"/>
                  </a:cubicBezTo>
                  <a:cubicBezTo>
                    <a:pt x="1084790" y="958193"/>
                    <a:pt x="1108211" y="981910"/>
                    <a:pt x="1143195" y="981910"/>
                  </a:cubicBezTo>
                  <a:cubicBezTo>
                    <a:pt x="1233026" y="982207"/>
                    <a:pt x="1323153" y="982207"/>
                    <a:pt x="1412984" y="981910"/>
                  </a:cubicBezTo>
                  <a:cubicBezTo>
                    <a:pt x="1449746" y="981910"/>
                    <a:pt x="1472575" y="958489"/>
                    <a:pt x="1472575" y="921430"/>
                  </a:cubicBezTo>
                  <a:cubicBezTo>
                    <a:pt x="1472575" y="806399"/>
                    <a:pt x="1472575" y="691072"/>
                    <a:pt x="1472575" y="576041"/>
                  </a:cubicBezTo>
                  <a:cubicBezTo>
                    <a:pt x="1472278" y="538092"/>
                    <a:pt x="1450339" y="514671"/>
                    <a:pt x="1412095" y="514375"/>
                  </a:cubicBezTo>
                  <a:cubicBezTo>
                    <a:pt x="1322560" y="513782"/>
                    <a:pt x="1233322" y="513485"/>
                    <a:pt x="1143788" y="514078"/>
                  </a:cubicBezTo>
                  <a:close/>
                  <a:moveTo>
                    <a:pt x="25497" y="360506"/>
                  </a:moveTo>
                  <a:cubicBezTo>
                    <a:pt x="763118" y="361099"/>
                    <a:pt x="1500739" y="361099"/>
                    <a:pt x="2238361" y="361099"/>
                  </a:cubicBezTo>
                  <a:cubicBezTo>
                    <a:pt x="2523566" y="361395"/>
                    <a:pt x="2808476" y="361395"/>
                    <a:pt x="3093682" y="361099"/>
                  </a:cubicBezTo>
                  <a:cubicBezTo>
                    <a:pt x="3105244" y="361099"/>
                    <a:pt x="3109691" y="362878"/>
                    <a:pt x="3109691" y="375923"/>
                  </a:cubicBezTo>
                  <a:cubicBezTo>
                    <a:pt x="3109394" y="413574"/>
                    <a:pt x="3109987" y="413574"/>
                    <a:pt x="3073225" y="417429"/>
                  </a:cubicBezTo>
                  <a:cubicBezTo>
                    <a:pt x="3020156" y="423061"/>
                    <a:pt x="3006222" y="444704"/>
                    <a:pt x="3022825" y="495401"/>
                  </a:cubicBezTo>
                  <a:cubicBezTo>
                    <a:pt x="3034090" y="529791"/>
                    <a:pt x="3055733" y="557660"/>
                    <a:pt x="3076782" y="586417"/>
                  </a:cubicBezTo>
                  <a:cubicBezTo>
                    <a:pt x="3154162" y="692258"/>
                    <a:pt x="3255258" y="773195"/>
                    <a:pt x="3357244" y="852945"/>
                  </a:cubicBezTo>
                  <a:cubicBezTo>
                    <a:pt x="3435513" y="914019"/>
                    <a:pt x="3512892" y="976278"/>
                    <a:pt x="3587306" y="1041798"/>
                  </a:cubicBezTo>
                  <a:cubicBezTo>
                    <a:pt x="3611617" y="1063144"/>
                    <a:pt x="3635039" y="1086268"/>
                    <a:pt x="3640968" y="1119473"/>
                  </a:cubicBezTo>
                  <a:cubicBezTo>
                    <a:pt x="3646008" y="1148527"/>
                    <a:pt x="3644526" y="1178471"/>
                    <a:pt x="3645415" y="1208118"/>
                  </a:cubicBezTo>
                  <a:cubicBezTo>
                    <a:pt x="3645415" y="1213455"/>
                    <a:pt x="3642747" y="1214641"/>
                    <a:pt x="3638003" y="1214641"/>
                  </a:cubicBezTo>
                  <a:cubicBezTo>
                    <a:pt x="3634149" y="1214641"/>
                    <a:pt x="3629998" y="1214641"/>
                    <a:pt x="3626144" y="1214641"/>
                  </a:cubicBezTo>
                  <a:cubicBezTo>
                    <a:pt x="3025493" y="1214641"/>
                    <a:pt x="2424545" y="1214641"/>
                    <a:pt x="1823894" y="1214641"/>
                  </a:cubicBezTo>
                  <a:cubicBezTo>
                    <a:pt x="1222649" y="1214641"/>
                    <a:pt x="621405" y="1214641"/>
                    <a:pt x="20160" y="1214937"/>
                  </a:cubicBezTo>
                  <a:cubicBezTo>
                    <a:pt x="5337" y="1214937"/>
                    <a:pt x="1779" y="1211676"/>
                    <a:pt x="1779" y="1196556"/>
                  </a:cubicBezTo>
                  <a:cubicBezTo>
                    <a:pt x="4151" y="923802"/>
                    <a:pt x="6226" y="651048"/>
                    <a:pt x="7709" y="378294"/>
                  </a:cubicBezTo>
                  <a:cubicBezTo>
                    <a:pt x="7709" y="364064"/>
                    <a:pt x="10970" y="360506"/>
                    <a:pt x="25497" y="360506"/>
                  </a:cubicBezTo>
                  <a:close/>
                  <a:moveTo>
                    <a:pt x="687814" y="293"/>
                  </a:moveTo>
                  <a:cubicBezTo>
                    <a:pt x="849688" y="2072"/>
                    <a:pt x="1010968" y="6816"/>
                    <a:pt x="1172545" y="10966"/>
                  </a:cubicBezTo>
                  <a:cubicBezTo>
                    <a:pt x="1277792" y="13635"/>
                    <a:pt x="1383040" y="15710"/>
                    <a:pt x="1487991" y="17785"/>
                  </a:cubicBezTo>
                  <a:cubicBezTo>
                    <a:pt x="1651347" y="21343"/>
                    <a:pt x="1814999" y="25197"/>
                    <a:pt x="1978355" y="28755"/>
                  </a:cubicBezTo>
                  <a:cubicBezTo>
                    <a:pt x="2088050" y="31126"/>
                    <a:pt x="2197744" y="33202"/>
                    <a:pt x="2307142" y="35574"/>
                  </a:cubicBezTo>
                  <a:cubicBezTo>
                    <a:pt x="2474945" y="39131"/>
                    <a:pt x="2643044" y="42985"/>
                    <a:pt x="2810848" y="46543"/>
                  </a:cubicBezTo>
                  <a:cubicBezTo>
                    <a:pt x="2889412" y="48322"/>
                    <a:pt x="2967978" y="49804"/>
                    <a:pt x="3046542" y="51286"/>
                  </a:cubicBezTo>
                  <a:cubicBezTo>
                    <a:pt x="3082119" y="51879"/>
                    <a:pt x="3095756" y="61663"/>
                    <a:pt x="3107022" y="95757"/>
                  </a:cubicBezTo>
                  <a:cubicBezTo>
                    <a:pt x="3115916" y="122143"/>
                    <a:pt x="3117399" y="149715"/>
                    <a:pt x="3117992" y="177583"/>
                  </a:cubicBezTo>
                  <a:cubicBezTo>
                    <a:pt x="3118881" y="224426"/>
                    <a:pt x="3114434" y="271269"/>
                    <a:pt x="3112655" y="318111"/>
                  </a:cubicBezTo>
                  <a:cubicBezTo>
                    <a:pt x="3112359" y="329081"/>
                    <a:pt x="3105540" y="326412"/>
                    <a:pt x="3099907" y="326412"/>
                  </a:cubicBezTo>
                  <a:cubicBezTo>
                    <a:pt x="3038241" y="326709"/>
                    <a:pt x="2976278" y="326709"/>
                    <a:pt x="2914612" y="326709"/>
                  </a:cubicBezTo>
                  <a:cubicBezTo>
                    <a:pt x="2462493" y="326709"/>
                    <a:pt x="2010670" y="326709"/>
                    <a:pt x="1558551" y="326709"/>
                  </a:cubicBezTo>
                  <a:cubicBezTo>
                    <a:pt x="1558551" y="326709"/>
                    <a:pt x="1558551" y="326709"/>
                    <a:pt x="1558551" y="326412"/>
                  </a:cubicBezTo>
                  <a:cubicBezTo>
                    <a:pt x="1192112" y="326412"/>
                    <a:pt x="825377" y="326709"/>
                    <a:pt x="458938" y="326116"/>
                  </a:cubicBezTo>
                  <a:cubicBezTo>
                    <a:pt x="312185" y="325819"/>
                    <a:pt x="165431" y="323448"/>
                    <a:pt x="18678" y="322855"/>
                  </a:cubicBezTo>
                  <a:cubicBezTo>
                    <a:pt x="6522" y="322855"/>
                    <a:pt x="3854" y="318704"/>
                    <a:pt x="4151" y="307735"/>
                  </a:cubicBezTo>
                  <a:cubicBezTo>
                    <a:pt x="5040" y="262671"/>
                    <a:pt x="14527" y="218793"/>
                    <a:pt x="21050" y="174322"/>
                  </a:cubicBezTo>
                  <a:cubicBezTo>
                    <a:pt x="23125" y="159202"/>
                    <a:pt x="25793" y="144082"/>
                    <a:pt x="27572" y="128962"/>
                  </a:cubicBezTo>
                  <a:cubicBezTo>
                    <a:pt x="34391" y="72040"/>
                    <a:pt x="69671" y="41503"/>
                    <a:pt x="122146" y="26679"/>
                  </a:cubicBezTo>
                  <a:cubicBezTo>
                    <a:pt x="158909" y="16303"/>
                    <a:pt x="197154" y="14821"/>
                    <a:pt x="234806" y="12449"/>
                  </a:cubicBezTo>
                  <a:cubicBezTo>
                    <a:pt x="385710" y="2962"/>
                    <a:pt x="536614" y="-1189"/>
                    <a:pt x="687814" y="293"/>
                  </a:cubicBezTo>
                  <a:close/>
                </a:path>
              </a:pathLst>
            </a:custGeom>
            <a:solidFill>
              <a:srgbClr val="FCD0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16"/>
            <p:cNvSpPr/>
            <p:nvPr/>
          </p:nvSpPr>
          <p:spPr>
            <a:xfrm>
              <a:off x="7766186" y="3539422"/>
              <a:ext cx="3121798" cy="441062"/>
            </a:xfrm>
            <a:custGeom>
              <a:rect b="b" l="l" r="r" t="t"/>
              <a:pathLst>
                <a:path extrusionOk="0" h="441062" w="3121798">
                  <a:moveTo>
                    <a:pt x="1028200" y="128"/>
                  </a:moveTo>
                  <a:cubicBezTo>
                    <a:pt x="1115397" y="128"/>
                    <a:pt x="1202595" y="-160"/>
                    <a:pt x="1290085" y="128"/>
                  </a:cubicBezTo>
                  <a:cubicBezTo>
                    <a:pt x="1324027" y="128"/>
                    <a:pt x="1343046" y="19186"/>
                    <a:pt x="1343046" y="52971"/>
                  </a:cubicBezTo>
                  <a:cubicBezTo>
                    <a:pt x="1343046" y="108990"/>
                    <a:pt x="1343046" y="165298"/>
                    <a:pt x="1343046" y="221606"/>
                  </a:cubicBezTo>
                  <a:cubicBezTo>
                    <a:pt x="1343046" y="277913"/>
                    <a:pt x="1343046" y="334221"/>
                    <a:pt x="1343046" y="390529"/>
                  </a:cubicBezTo>
                  <a:cubicBezTo>
                    <a:pt x="1343046" y="421426"/>
                    <a:pt x="1323442" y="440773"/>
                    <a:pt x="1292133" y="441062"/>
                  </a:cubicBezTo>
                  <a:cubicBezTo>
                    <a:pt x="1204350" y="441062"/>
                    <a:pt x="1116568" y="441062"/>
                    <a:pt x="1028785" y="441062"/>
                  </a:cubicBezTo>
                  <a:cubicBezTo>
                    <a:pt x="995721" y="441062"/>
                    <a:pt x="976116" y="422004"/>
                    <a:pt x="976116" y="389085"/>
                  </a:cubicBezTo>
                  <a:cubicBezTo>
                    <a:pt x="976116" y="276470"/>
                    <a:pt x="976116" y="163854"/>
                    <a:pt x="976116" y="51239"/>
                  </a:cubicBezTo>
                  <a:cubicBezTo>
                    <a:pt x="976116" y="19186"/>
                    <a:pt x="995721" y="128"/>
                    <a:pt x="1028200" y="128"/>
                  </a:cubicBezTo>
                  <a:close/>
                  <a:moveTo>
                    <a:pt x="2474329" y="1"/>
                  </a:moveTo>
                  <a:lnTo>
                    <a:pt x="2768008" y="1"/>
                  </a:lnTo>
                  <a:cubicBezTo>
                    <a:pt x="2805518" y="1"/>
                    <a:pt x="2835177" y="15492"/>
                    <a:pt x="2856403" y="46187"/>
                  </a:cubicBezTo>
                  <a:lnTo>
                    <a:pt x="3057036" y="340803"/>
                  </a:lnTo>
                  <a:cubicBezTo>
                    <a:pt x="3074191" y="366335"/>
                    <a:pt x="3093091" y="397863"/>
                    <a:pt x="3112863" y="421100"/>
                  </a:cubicBezTo>
                  <a:cubicBezTo>
                    <a:pt x="3118098" y="427124"/>
                    <a:pt x="3128205" y="441526"/>
                    <a:pt x="3116062" y="436791"/>
                  </a:cubicBezTo>
                  <a:cubicBezTo>
                    <a:pt x="3073997" y="440855"/>
                    <a:pt x="2915672" y="437288"/>
                    <a:pt x="2860474" y="438339"/>
                  </a:cubicBezTo>
                  <a:lnTo>
                    <a:pt x="2784873" y="438339"/>
                  </a:lnTo>
                  <a:lnTo>
                    <a:pt x="2784873" y="438053"/>
                  </a:lnTo>
                  <a:lnTo>
                    <a:pt x="2475202" y="438053"/>
                  </a:lnTo>
                  <a:cubicBezTo>
                    <a:pt x="2440309" y="438053"/>
                    <a:pt x="2421118" y="419119"/>
                    <a:pt x="2421118" y="385268"/>
                  </a:cubicBezTo>
                  <a:lnTo>
                    <a:pt x="2421118" y="52499"/>
                  </a:lnTo>
                  <a:cubicBezTo>
                    <a:pt x="2421118" y="19221"/>
                    <a:pt x="2440309" y="1"/>
                    <a:pt x="2474329" y="1"/>
                  </a:cubicBezTo>
                  <a:close/>
                  <a:moveTo>
                    <a:pt x="2006229" y="0"/>
                  </a:moveTo>
                  <a:cubicBezTo>
                    <a:pt x="2092548" y="0"/>
                    <a:pt x="2178868" y="0"/>
                    <a:pt x="2265187" y="0"/>
                  </a:cubicBezTo>
                  <a:cubicBezTo>
                    <a:pt x="2300008" y="0"/>
                    <a:pt x="2319612" y="19058"/>
                    <a:pt x="2319612" y="53420"/>
                  </a:cubicBezTo>
                  <a:cubicBezTo>
                    <a:pt x="2319905" y="165459"/>
                    <a:pt x="2319612" y="277785"/>
                    <a:pt x="2319612" y="389823"/>
                  </a:cubicBezTo>
                  <a:cubicBezTo>
                    <a:pt x="2319612" y="421298"/>
                    <a:pt x="2299422" y="440934"/>
                    <a:pt x="2267235" y="440934"/>
                  </a:cubicBezTo>
                  <a:cubicBezTo>
                    <a:pt x="2179453" y="440934"/>
                    <a:pt x="2091671" y="440934"/>
                    <a:pt x="2003888" y="440934"/>
                  </a:cubicBezTo>
                  <a:cubicBezTo>
                    <a:pt x="1971701" y="440934"/>
                    <a:pt x="1951804" y="421298"/>
                    <a:pt x="1951804" y="389823"/>
                  </a:cubicBezTo>
                  <a:cubicBezTo>
                    <a:pt x="1951804" y="333515"/>
                    <a:pt x="1952096" y="277208"/>
                    <a:pt x="1951804" y="220900"/>
                  </a:cubicBezTo>
                  <a:cubicBezTo>
                    <a:pt x="1951804" y="165170"/>
                    <a:pt x="1951804" y="109151"/>
                    <a:pt x="1951804" y="53420"/>
                  </a:cubicBezTo>
                  <a:cubicBezTo>
                    <a:pt x="1951804" y="18770"/>
                    <a:pt x="1971116" y="0"/>
                    <a:pt x="2006229" y="0"/>
                  </a:cubicBezTo>
                  <a:close/>
                  <a:moveTo>
                    <a:pt x="1516772" y="0"/>
                  </a:moveTo>
                  <a:cubicBezTo>
                    <a:pt x="1603677" y="0"/>
                    <a:pt x="1690289" y="0"/>
                    <a:pt x="1777193" y="0"/>
                  </a:cubicBezTo>
                  <a:cubicBezTo>
                    <a:pt x="1812306" y="0"/>
                    <a:pt x="1831618" y="19058"/>
                    <a:pt x="1831618" y="53420"/>
                  </a:cubicBezTo>
                  <a:cubicBezTo>
                    <a:pt x="1831618" y="108862"/>
                    <a:pt x="1831618" y="164592"/>
                    <a:pt x="1831618" y="220323"/>
                  </a:cubicBezTo>
                  <a:cubicBezTo>
                    <a:pt x="1831618" y="276053"/>
                    <a:pt x="1831618" y="332072"/>
                    <a:pt x="1831618" y="387802"/>
                  </a:cubicBezTo>
                  <a:cubicBezTo>
                    <a:pt x="1831618" y="421009"/>
                    <a:pt x="1811721" y="440356"/>
                    <a:pt x="1778071" y="440645"/>
                  </a:cubicBezTo>
                  <a:cubicBezTo>
                    <a:pt x="1692337" y="440645"/>
                    <a:pt x="1606310" y="440645"/>
                    <a:pt x="1520576" y="440645"/>
                  </a:cubicBezTo>
                  <a:cubicBezTo>
                    <a:pt x="1482830" y="440645"/>
                    <a:pt x="1463810" y="422453"/>
                    <a:pt x="1463810" y="385203"/>
                  </a:cubicBezTo>
                  <a:cubicBezTo>
                    <a:pt x="1463517" y="299442"/>
                    <a:pt x="1463810" y="213970"/>
                    <a:pt x="1463810" y="128209"/>
                  </a:cubicBezTo>
                  <a:cubicBezTo>
                    <a:pt x="1463810" y="102798"/>
                    <a:pt x="1463517" y="77099"/>
                    <a:pt x="1463810" y="51688"/>
                  </a:cubicBezTo>
                  <a:cubicBezTo>
                    <a:pt x="1464103" y="19058"/>
                    <a:pt x="1484000" y="0"/>
                    <a:pt x="1516772" y="0"/>
                  </a:cubicBezTo>
                  <a:close/>
                  <a:moveTo>
                    <a:pt x="543427" y="0"/>
                  </a:moveTo>
                  <a:cubicBezTo>
                    <a:pt x="629161" y="0"/>
                    <a:pt x="715188" y="0"/>
                    <a:pt x="800922" y="0"/>
                  </a:cubicBezTo>
                  <a:cubicBezTo>
                    <a:pt x="836620" y="0"/>
                    <a:pt x="855932" y="19058"/>
                    <a:pt x="855932" y="54287"/>
                  </a:cubicBezTo>
                  <a:cubicBezTo>
                    <a:pt x="855640" y="109439"/>
                    <a:pt x="855640" y="164881"/>
                    <a:pt x="855640" y="220323"/>
                  </a:cubicBezTo>
                  <a:cubicBezTo>
                    <a:pt x="855640" y="276053"/>
                    <a:pt x="855640" y="332072"/>
                    <a:pt x="855640" y="387802"/>
                  </a:cubicBezTo>
                  <a:cubicBezTo>
                    <a:pt x="855640" y="421298"/>
                    <a:pt x="836035" y="440934"/>
                    <a:pt x="802678" y="440934"/>
                  </a:cubicBezTo>
                  <a:cubicBezTo>
                    <a:pt x="715481" y="440934"/>
                    <a:pt x="627991" y="440934"/>
                    <a:pt x="540794" y="440934"/>
                  </a:cubicBezTo>
                  <a:cubicBezTo>
                    <a:pt x="508022" y="440934"/>
                    <a:pt x="488124" y="421298"/>
                    <a:pt x="488124" y="388668"/>
                  </a:cubicBezTo>
                  <a:cubicBezTo>
                    <a:pt x="488124" y="276919"/>
                    <a:pt x="488124" y="165459"/>
                    <a:pt x="488124" y="53709"/>
                  </a:cubicBezTo>
                  <a:cubicBezTo>
                    <a:pt x="488124" y="18192"/>
                    <a:pt x="507144" y="0"/>
                    <a:pt x="543427" y="0"/>
                  </a:cubicBezTo>
                  <a:close/>
                  <a:moveTo>
                    <a:pt x="56896" y="0"/>
                  </a:moveTo>
                  <a:cubicBezTo>
                    <a:pt x="142338" y="0"/>
                    <a:pt x="227487" y="0"/>
                    <a:pt x="312928" y="0"/>
                  </a:cubicBezTo>
                  <a:cubicBezTo>
                    <a:pt x="348334" y="0"/>
                    <a:pt x="367061" y="18481"/>
                    <a:pt x="367061" y="53132"/>
                  </a:cubicBezTo>
                  <a:cubicBezTo>
                    <a:pt x="367061" y="165170"/>
                    <a:pt x="367061" y="277208"/>
                    <a:pt x="367061" y="389535"/>
                  </a:cubicBezTo>
                  <a:cubicBezTo>
                    <a:pt x="367061" y="421298"/>
                    <a:pt x="347456" y="440934"/>
                    <a:pt x="315562" y="440934"/>
                  </a:cubicBezTo>
                  <a:cubicBezTo>
                    <a:pt x="227779" y="440934"/>
                    <a:pt x="139997" y="440934"/>
                    <a:pt x="52214" y="440934"/>
                  </a:cubicBezTo>
                  <a:cubicBezTo>
                    <a:pt x="19735" y="440934"/>
                    <a:pt x="423" y="422164"/>
                    <a:pt x="130" y="390112"/>
                  </a:cubicBezTo>
                  <a:cubicBezTo>
                    <a:pt x="-163" y="333227"/>
                    <a:pt x="130" y="276342"/>
                    <a:pt x="130" y="219456"/>
                  </a:cubicBezTo>
                  <a:cubicBezTo>
                    <a:pt x="130" y="165170"/>
                    <a:pt x="130" y="110595"/>
                    <a:pt x="130" y="56308"/>
                  </a:cubicBezTo>
                  <a:cubicBezTo>
                    <a:pt x="130" y="17037"/>
                    <a:pt x="17394" y="0"/>
                    <a:pt x="5689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16"/>
            <p:cNvSpPr/>
            <p:nvPr/>
          </p:nvSpPr>
          <p:spPr>
            <a:xfrm>
              <a:off x="11301839" y="4271021"/>
              <a:ext cx="41506" cy="148236"/>
            </a:xfrm>
            <a:custGeom>
              <a:rect b="b" l="l" r="r" t="t"/>
              <a:pathLst>
                <a:path extrusionOk="0" h="476250" w="133350">
                  <a:moveTo>
                    <a:pt x="16221" y="482610"/>
                  </a:moveTo>
                  <a:cubicBezTo>
                    <a:pt x="13363" y="427365"/>
                    <a:pt x="9553" y="380693"/>
                    <a:pt x="8601" y="334020"/>
                  </a:cubicBezTo>
                  <a:cubicBezTo>
                    <a:pt x="4790" y="233055"/>
                    <a:pt x="2886" y="131137"/>
                    <a:pt x="28" y="30173"/>
                  </a:cubicBezTo>
                  <a:cubicBezTo>
                    <a:pt x="28" y="13027"/>
                    <a:pt x="-1877" y="-13642"/>
                    <a:pt x="25746" y="8265"/>
                  </a:cubicBezTo>
                  <a:cubicBezTo>
                    <a:pt x="100040" y="66367"/>
                    <a:pt x="138140" y="146377"/>
                    <a:pt x="138140" y="238770"/>
                  </a:cubicBezTo>
                  <a:cubicBezTo>
                    <a:pt x="138140" y="334973"/>
                    <a:pt x="101946" y="416887"/>
                    <a:pt x="16221" y="4826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16"/>
            <p:cNvSpPr/>
            <p:nvPr/>
          </p:nvSpPr>
          <p:spPr>
            <a:xfrm>
              <a:off x="7618776" y="4268246"/>
              <a:ext cx="20753" cy="157130"/>
            </a:xfrm>
            <a:custGeom>
              <a:rect b="b" l="l" r="r" t="t"/>
              <a:pathLst>
                <a:path extrusionOk="0" h="504825" w="66675">
                  <a:moveTo>
                    <a:pt x="68596" y="253399"/>
                  </a:moveTo>
                  <a:cubicBezTo>
                    <a:pt x="68596" y="322932"/>
                    <a:pt x="68596" y="392464"/>
                    <a:pt x="68596" y="461997"/>
                  </a:cubicBezTo>
                  <a:cubicBezTo>
                    <a:pt x="68596" y="484857"/>
                    <a:pt x="74311" y="508669"/>
                    <a:pt x="35259" y="508669"/>
                  </a:cubicBezTo>
                  <a:cubicBezTo>
                    <a:pt x="-1889" y="508669"/>
                    <a:pt x="16" y="489619"/>
                    <a:pt x="16" y="463902"/>
                  </a:cubicBezTo>
                  <a:cubicBezTo>
                    <a:pt x="969" y="322932"/>
                    <a:pt x="969" y="182914"/>
                    <a:pt x="16" y="41944"/>
                  </a:cubicBezTo>
                  <a:cubicBezTo>
                    <a:pt x="16" y="18132"/>
                    <a:pt x="-936" y="987"/>
                    <a:pt x="33354" y="34"/>
                  </a:cubicBezTo>
                  <a:cubicBezTo>
                    <a:pt x="70501" y="-918"/>
                    <a:pt x="69549" y="18132"/>
                    <a:pt x="69549" y="43849"/>
                  </a:cubicBezTo>
                  <a:cubicBezTo>
                    <a:pt x="68596" y="113382"/>
                    <a:pt x="69549" y="182914"/>
                    <a:pt x="69549" y="252447"/>
                  </a:cubicBezTo>
                  <a:cubicBezTo>
                    <a:pt x="69549" y="253399"/>
                    <a:pt x="69549" y="253399"/>
                    <a:pt x="68596" y="2533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16"/>
            <p:cNvSpPr/>
            <p:nvPr/>
          </p:nvSpPr>
          <p:spPr>
            <a:xfrm>
              <a:off x="8201340" y="4048976"/>
              <a:ext cx="2031845" cy="139653"/>
            </a:xfrm>
            <a:custGeom>
              <a:rect b="b" l="l" r="r" t="t"/>
              <a:pathLst>
                <a:path extrusionOk="0" h="139653" w="2031845">
                  <a:moveTo>
                    <a:pt x="1474955" y="75789"/>
                  </a:moveTo>
                  <a:cubicBezTo>
                    <a:pt x="1458649" y="75789"/>
                    <a:pt x="1470804" y="88537"/>
                    <a:pt x="1466653" y="92984"/>
                  </a:cubicBezTo>
                  <a:cubicBezTo>
                    <a:pt x="1466653" y="113144"/>
                    <a:pt x="1466653" y="113144"/>
                    <a:pt x="1475548" y="113144"/>
                  </a:cubicBezTo>
                  <a:cubicBezTo>
                    <a:pt x="1493040" y="113441"/>
                    <a:pt x="1496004" y="110773"/>
                    <a:pt x="1495708" y="94466"/>
                  </a:cubicBezTo>
                  <a:cubicBezTo>
                    <a:pt x="1495708" y="78457"/>
                    <a:pt x="1492743" y="75789"/>
                    <a:pt x="1474955" y="75789"/>
                  </a:cubicBezTo>
                  <a:close/>
                  <a:moveTo>
                    <a:pt x="1476437" y="25685"/>
                  </a:moveTo>
                  <a:cubicBezTo>
                    <a:pt x="1463392" y="24499"/>
                    <a:pt x="1466950" y="33393"/>
                    <a:pt x="1466357" y="40805"/>
                  </a:cubicBezTo>
                  <a:cubicBezTo>
                    <a:pt x="1468136" y="46438"/>
                    <a:pt x="1461910" y="57111"/>
                    <a:pt x="1476437" y="55925"/>
                  </a:cubicBezTo>
                  <a:cubicBezTo>
                    <a:pt x="1487110" y="55332"/>
                    <a:pt x="1496301" y="53850"/>
                    <a:pt x="1496004" y="39916"/>
                  </a:cubicBezTo>
                  <a:cubicBezTo>
                    <a:pt x="1495708" y="26278"/>
                    <a:pt x="1486221" y="26575"/>
                    <a:pt x="1476437" y="25685"/>
                  </a:cubicBezTo>
                  <a:close/>
                  <a:moveTo>
                    <a:pt x="785954" y="22127"/>
                  </a:moveTo>
                  <a:cubicBezTo>
                    <a:pt x="775874" y="22424"/>
                    <a:pt x="772020" y="27464"/>
                    <a:pt x="772316" y="37248"/>
                  </a:cubicBezTo>
                  <a:cubicBezTo>
                    <a:pt x="772613" y="47328"/>
                    <a:pt x="772316" y="57704"/>
                    <a:pt x="772316" y="68081"/>
                  </a:cubicBezTo>
                  <a:cubicBezTo>
                    <a:pt x="772316" y="79643"/>
                    <a:pt x="772613" y="91502"/>
                    <a:pt x="772316" y="103361"/>
                  </a:cubicBezTo>
                  <a:cubicBezTo>
                    <a:pt x="772020" y="112552"/>
                    <a:pt x="775874" y="116702"/>
                    <a:pt x="785361" y="116702"/>
                  </a:cubicBezTo>
                  <a:cubicBezTo>
                    <a:pt x="795145" y="116702"/>
                    <a:pt x="799592" y="112848"/>
                    <a:pt x="799592" y="102768"/>
                  </a:cubicBezTo>
                  <a:cubicBezTo>
                    <a:pt x="799295" y="80533"/>
                    <a:pt x="799295" y="58594"/>
                    <a:pt x="799888" y="36655"/>
                  </a:cubicBezTo>
                  <a:cubicBezTo>
                    <a:pt x="800185" y="26278"/>
                    <a:pt x="795738" y="22127"/>
                    <a:pt x="785954" y="22127"/>
                  </a:cubicBezTo>
                  <a:close/>
                  <a:moveTo>
                    <a:pt x="1016312" y="21831"/>
                  </a:moveTo>
                  <a:cubicBezTo>
                    <a:pt x="1008604" y="21534"/>
                    <a:pt x="1001786" y="23906"/>
                    <a:pt x="1001489" y="32504"/>
                  </a:cubicBezTo>
                  <a:cubicBezTo>
                    <a:pt x="1000896" y="57111"/>
                    <a:pt x="1001193" y="81718"/>
                    <a:pt x="1001489" y="106325"/>
                  </a:cubicBezTo>
                  <a:cubicBezTo>
                    <a:pt x="1001786" y="115219"/>
                    <a:pt x="1008604" y="116405"/>
                    <a:pt x="1016312" y="116405"/>
                  </a:cubicBezTo>
                  <a:cubicBezTo>
                    <a:pt x="1024021" y="116405"/>
                    <a:pt x="1028468" y="113441"/>
                    <a:pt x="1028468" y="105139"/>
                  </a:cubicBezTo>
                  <a:cubicBezTo>
                    <a:pt x="1028468" y="93577"/>
                    <a:pt x="1028468" y="81718"/>
                    <a:pt x="1028468" y="69859"/>
                  </a:cubicBezTo>
                  <a:cubicBezTo>
                    <a:pt x="1028468" y="58297"/>
                    <a:pt x="1028171" y="46438"/>
                    <a:pt x="1028468" y="34579"/>
                  </a:cubicBezTo>
                  <a:cubicBezTo>
                    <a:pt x="1029061" y="25389"/>
                    <a:pt x="1024317" y="22127"/>
                    <a:pt x="1016312" y="21831"/>
                  </a:cubicBezTo>
                  <a:close/>
                  <a:moveTo>
                    <a:pt x="1623783" y="3153"/>
                  </a:moveTo>
                  <a:cubicBezTo>
                    <a:pt x="1643943" y="4043"/>
                    <a:pt x="1664400" y="4043"/>
                    <a:pt x="1684560" y="3153"/>
                  </a:cubicBezTo>
                  <a:cubicBezTo>
                    <a:pt x="1694640" y="2857"/>
                    <a:pt x="1698198" y="5228"/>
                    <a:pt x="1697901" y="15901"/>
                  </a:cubicBezTo>
                  <a:cubicBezTo>
                    <a:pt x="1697012" y="44066"/>
                    <a:pt x="1697605" y="72231"/>
                    <a:pt x="1697605" y="100396"/>
                  </a:cubicBezTo>
                  <a:cubicBezTo>
                    <a:pt x="1697605" y="109586"/>
                    <a:pt x="1697901" y="116998"/>
                    <a:pt x="1710650" y="116702"/>
                  </a:cubicBezTo>
                  <a:cubicBezTo>
                    <a:pt x="1722508" y="116405"/>
                    <a:pt x="1722508" y="109290"/>
                    <a:pt x="1722508" y="100989"/>
                  </a:cubicBezTo>
                  <a:cubicBezTo>
                    <a:pt x="1721915" y="86461"/>
                    <a:pt x="1722212" y="72231"/>
                    <a:pt x="1722212" y="58000"/>
                  </a:cubicBezTo>
                  <a:cubicBezTo>
                    <a:pt x="1722212" y="43177"/>
                    <a:pt x="1722508" y="28353"/>
                    <a:pt x="1722212" y="13530"/>
                  </a:cubicBezTo>
                  <a:cubicBezTo>
                    <a:pt x="1721915" y="6118"/>
                    <a:pt x="1723991" y="3153"/>
                    <a:pt x="1731995" y="3153"/>
                  </a:cubicBezTo>
                  <a:cubicBezTo>
                    <a:pt x="1754231" y="3746"/>
                    <a:pt x="1776466" y="3746"/>
                    <a:pt x="1798701" y="3153"/>
                  </a:cubicBezTo>
                  <a:cubicBezTo>
                    <a:pt x="1807003" y="2857"/>
                    <a:pt x="1808188" y="6414"/>
                    <a:pt x="1808188" y="13530"/>
                  </a:cubicBezTo>
                  <a:cubicBezTo>
                    <a:pt x="1807892" y="42287"/>
                    <a:pt x="1807595" y="70749"/>
                    <a:pt x="1808188" y="99506"/>
                  </a:cubicBezTo>
                  <a:cubicBezTo>
                    <a:pt x="1808485" y="111958"/>
                    <a:pt x="1802852" y="119666"/>
                    <a:pt x="1792179" y="125299"/>
                  </a:cubicBezTo>
                  <a:cubicBezTo>
                    <a:pt x="1773798" y="135379"/>
                    <a:pt x="1753638" y="136862"/>
                    <a:pt x="1733478" y="138344"/>
                  </a:cubicBezTo>
                  <a:cubicBezTo>
                    <a:pt x="1701755" y="140716"/>
                    <a:pt x="1670329" y="138640"/>
                    <a:pt x="1639793" y="129746"/>
                  </a:cubicBezTo>
                  <a:cubicBezTo>
                    <a:pt x="1617261" y="123224"/>
                    <a:pt x="1612221" y="115516"/>
                    <a:pt x="1612221" y="92688"/>
                  </a:cubicBezTo>
                  <a:cubicBezTo>
                    <a:pt x="1612221" y="66894"/>
                    <a:pt x="1612517" y="41398"/>
                    <a:pt x="1611924" y="15605"/>
                  </a:cubicBezTo>
                  <a:cubicBezTo>
                    <a:pt x="1611628" y="6414"/>
                    <a:pt x="1613703" y="2560"/>
                    <a:pt x="1623783" y="3153"/>
                  </a:cubicBezTo>
                  <a:close/>
                  <a:moveTo>
                    <a:pt x="1156544" y="3153"/>
                  </a:moveTo>
                  <a:cubicBezTo>
                    <a:pt x="1178186" y="3746"/>
                    <a:pt x="1200125" y="3746"/>
                    <a:pt x="1221768" y="3153"/>
                  </a:cubicBezTo>
                  <a:cubicBezTo>
                    <a:pt x="1230365" y="2857"/>
                    <a:pt x="1232737" y="5525"/>
                    <a:pt x="1232441" y="13826"/>
                  </a:cubicBezTo>
                  <a:cubicBezTo>
                    <a:pt x="1232144" y="41398"/>
                    <a:pt x="1232737" y="69266"/>
                    <a:pt x="1232441" y="96838"/>
                  </a:cubicBezTo>
                  <a:cubicBezTo>
                    <a:pt x="1232144" y="106918"/>
                    <a:pt x="1234516" y="111365"/>
                    <a:pt x="1245486" y="110179"/>
                  </a:cubicBezTo>
                  <a:cubicBezTo>
                    <a:pt x="1253787" y="109290"/>
                    <a:pt x="1262384" y="109883"/>
                    <a:pt x="1270686" y="109883"/>
                  </a:cubicBezTo>
                  <a:cubicBezTo>
                    <a:pt x="1285213" y="110179"/>
                    <a:pt x="1289660" y="116702"/>
                    <a:pt x="1285806" y="131228"/>
                  </a:cubicBezTo>
                  <a:cubicBezTo>
                    <a:pt x="1284027" y="138047"/>
                    <a:pt x="1278987" y="135676"/>
                    <a:pt x="1275133" y="135676"/>
                  </a:cubicBezTo>
                  <a:cubicBezTo>
                    <a:pt x="1255862" y="135972"/>
                    <a:pt x="1236591" y="135972"/>
                    <a:pt x="1217321" y="136269"/>
                  </a:cubicBezTo>
                  <a:cubicBezTo>
                    <a:pt x="1197457" y="136269"/>
                    <a:pt x="1177890" y="135972"/>
                    <a:pt x="1158026" y="136565"/>
                  </a:cubicBezTo>
                  <a:cubicBezTo>
                    <a:pt x="1150021" y="136862"/>
                    <a:pt x="1146464" y="135083"/>
                    <a:pt x="1146760" y="126189"/>
                  </a:cubicBezTo>
                  <a:cubicBezTo>
                    <a:pt x="1147353" y="88537"/>
                    <a:pt x="1147057" y="51181"/>
                    <a:pt x="1146760" y="13530"/>
                  </a:cubicBezTo>
                  <a:cubicBezTo>
                    <a:pt x="1146760" y="5821"/>
                    <a:pt x="1148835" y="3153"/>
                    <a:pt x="1156544" y="3153"/>
                  </a:cubicBezTo>
                  <a:close/>
                  <a:moveTo>
                    <a:pt x="1460724" y="2857"/>
                  </a:moveTo>
                  <a:cubicBezTo>
                    <a:pt x="1484664" y="2709"/>
                    <a:pt x="1508604" y="3153"/>
                    <a:pt x="1532470" y="6118"/>
                  </a:cubicBezTo>
                  <a:cubicBezTo>
                    <a:pt x="1541661" y="7008"/>
                    <a:pt x="1550555" y="9676"/>
                    <a:pt x="1559153" y="13826"/>
                  </a:cubicBezTo>
                  <a:cubicBezTo>
                    <a:pt x="1571605" y="20052"/>
                    <a:pt x="1575459" y="30132"/>
                    <a:pt x="1574570" y="43177"/>
                  </a:cubicBezTo>
                  <a:cubicBezTo>
                    <a:pt x="1573680" y="56222"/>
                    <a:pt x="1563600" y="58001"/>
                    <a:pt x="1553816" y="60372"/>
                  </a:cubicBezTo>
                  <a:cubicBezTo>
                    <a:pt x="1549073" y="61558"/>
                    <a:pt x="1544033" y="62448"/>
                    <a:pt x="1536028" y="63930"/>
                  </a:cubicBezTo>
                  <a:cubicBezTo>
                    <a:pt x="1545515" y="66005"/>
                    <a:pt x="1551444" y="66895"/>
                    <a:pt x="1557078" y="68377"/>
                  </a:cubicBezTo>
                  <a:cubicBezTo>
                    <a:pt x="1575162" y="72824"/>
                    <a:pt x="1580499" y="79050"/>
                    <a:pt x="1581388" y="96542"/>
                  </a:cubicBezTo>
                  <a:cubicBezTo>
                    <a:pt x="1582871" y="120853"/>
                    <a:pt x="1573680" y="131229"/>
                    <a:pt x="1547887" y="133601"/>
                  </a:cubicBezTo>
                  <a:cubicBezTo>
                    <a:pt x="1505195" y="137455"/>
                    <a:pt x="1462206" y="135972"/>
                    <a:pt x="1419218" y="135972"/>
                  </a:cubicBezTo>
                  <a:cubicBezTo>
                    <a:pt x="1407063" y="135972"/>
                    <a:pt x="1391349" y="141309"/>
                    <a:pt x="1383641" y="133601"/>
                  </a:cubicBezTo>
                  <a:cubicBezTo>
                    <a:pt x="1375933" y="125892"/>
                    <a:pt x="1381566" y="110180"/>
                    <a:pt x="1381270" y="98024"/>
                  </a:cubicBezTo>
                  <a:cubicBezTo>
                    <a:pt x="1380676" y="69860"/>
                    <a:pt x="1380973" y="41695"/>
                    <a:pt x="1380973" y="13530"/>
                  </a:cubicBezTo>
                  <a:cubicBezTo>
                    <a:pt x="1380973" y="7897"/>
                    <a:pt x="1380380" y="2857"/>
                    <a:pt x="1388978" y="3153"/>
                  </a:cubicBezTo>
                  <a:cubicBezTo>
                    <a:pt x="1412844" y="3746"/>
                    <a:pt x="1436784" y="3005"/>
                    <a:pt x="1460724" y="2857"/>
                  </a:cubicBezTo>
                  <a:close/>
                  <a:moveTo>
                    <a:pt x="631233" y="1485"/>
                  </a:moveTo>
                  <a:cubicBezTo>
                    <a:pt x="639497" y="929"/>
                    <a:pt x="646909" y="1522"/>
                    <a:pt x="651356" y="6414"/>
                  </a:cubicBezTo>
                  <a:cubicBezTo>
                    <a:pt x="659064" y="15012"/>
                    <a:pt x="653727" y="35468"/>
                    <a:pt x="654024" y="50588"/>
                  </a:cubicBezTo>
                  <a:cubicBezTo>
                    <a:pt x="654320" y="74899"/>
                    <a:pt x="653727" y="98913"/>
                    <a:pt x="654320" y="123223"/>
                  </a:cubicBezTo>
                  <a:cubicBezTo>
                    <a:pt x="654617" y="132414"/>
                    <a:pt x="652542" y="136565"/>
                    <a:pt x="642462" y="135972"/>
                  </a:cubicBezTo>
                  <a:cubicBezTo>
                    <a:pt x="621709" y="135082"/>
                    <a:pt x="600956" y="135082"/>
                    <a:pt x="580203" y="135972"/>
                  </a:cubicBezTo>
                  <a:cubicBezTo>
                    <a:pt x="569530" y="136565"/>
                    <a:pt x="567751" y="132117"/>
                    <a:pt x="568344" y="123223"/>
                  </a:cubicBezTo>
                  <a:cubicBezTo>
                    <a:pt x="568937" y="113440"/>
                    <a:pt x="567751" y="103360"/>
                    <a:pt x="568640" y="93576"/>
                  </a:cubicBezTo>
                  <a:cubicBezTo>
                    <a:pt x="569530" y="82903"/>
                    <a:pt x="566861" y="79049"/>
                    <a:pt x="555299" y="79346"/>
                  </a:cubicBezTo>
                  <a:cubicBezTo>
                    <a:pt x="544033" y="79642"/>
                    <a:pt x="540772" y="82607"/>
                    <a:pt x="541661" y="93576"/>
                  </a:cubicBezTo>
                  <a:cubicBezTo>
                    <a:pt x="542551" y="104842"/>
                    <a:pt x="541661" y="116405"/>
                    <a:pt x="541958" y="127671"/>
                  </a:cubicBezTo>
                  <a:cubicBezTo>
                    <a:pt x="542254" y="134193"/>
                    <a:pt x="539882" y="136268"/>
                    <a:pt x="533360" y="136268"/>
                  </a:cubicBezTo>
                  <a:cubicBezTo>
                    <a:pt x="510532" y="135972"/>
                    <a:pt x="488000" y="135675"/>
                    <a:pt x="465172" y="136268"/>
                  </a:cubicBezTo>
                  <a:cubicBezTo>
                    <a:pt x="456574" y="136565"/>
                    <a:pt x="455388" y="132710"/>
                    <a:pt x="455684" y="125595"/>
                  </a:cubicBezTo>
                  <a:cubicBezTo>
                    <a:pt x="455981" y="106918"/>
                    <a:pt x="455684" y="88240"/>
                    <a:pt x="455684" y="69266"/>
                  </a:cubicBezTo>
                  <a:cubicBezTo>
                    <a:pt x="455684" y="50588"/>
                    <a:pt x="455981" y="31614"/>
                    <a:pt x="455388" y="12936"/>
                  </a:cubicBezTo>
                  <a:cubicBezTo>
                    <a:pt x="455091" y="4932"/>
                    <a:pt x="457760" y="2856"/>
                    <a:pt x="465468" y="3153"/>
                  </a:cubicBezTo>
                  <a:cubicBezTo>
                    <a:pt x="487703" y="3746"/>
                    <a:pt x="509939" y="3746"/>
                    <a:pt x="532174" y="3153"/>
                  </a:cubicBezTo>
                  <a:cubicBezTo>
                    <a:pt x="540475" y="2856"/>
                    <a:pt x="542254" y="6117"/>
                    <a:pt x="541661" y="13529"/>
                  </a:cubicBezTo>
                  <a:cubicBezTo>
                    <a:pt x="541068" y="21534"/>
                    <a:pt x="541365" y="29242"/>
                    <a:pt x="541661" y="37247"/>
                  </a:cubicBezTo>
                  <a:cubicBezTo>
                    <a:pt x="541661" y="49402"/>
                    <a:pt x="554410" y="56518"/>
                    <a:pt x="565379" y="50588"/>
                  </a:cubicBezTo>
                  <a:cubicBezTo>
                    <a:pt x="567454" y="49402"/>
                    <a:pt x="568047" y="47920"/>
                    <a:pt x="568047" y="45845"/>
                  </a:cubicBezTo>
                  <a:cubicBezTo>
                    <a:pt x="568047" y="43769"/>
                    <a:pt x="568047" y="41990"/>
                    <a:pt x="568047" y="39915"/>
                  </a:cubicBezTo>
                  <a:cubicBezTo>
                    <a:pt x="569233" y="27760"/>
                    <a:pt x="562414" y="11750"/>
                    <a:pt x="571308" y="4932"/>
                  </a:cubicBezTo>
                  <a:cubicBezTo>
                    <a:pt x="578720" y="-998"/>
                    <a:pt x="594137" y="2856"/>
                    <a:pt x="605996" y="3449"/>
                  </a:cubicBezTo>
                  <a:cubicBezTo>
                    <a:pt x="613853" y="3746"/>
                    <a:pt x="622969" y="2041"/>
                    <a:pt x="631233" y="1485"/>
                  </a:cubicBezTo>
                  <a:close/>
                  <a:moveTo>
                    <a:pt x="1907766" y="1078"/>
                  </a:moveTo>
                  <a:cubicBezTo>
                    <a:pt x="1924406" y="114"/>
                    <a:pt x="1941156" y="633"/>
                    <a:pt x="1957907" y="1671"/>
                  </a:cubicBezTo>
                  <a:cubicBezTo>
                    <a:pt x="1974213" y="2856"/>
                    <a:pt x="1990222" y="4339"/>
                    <a:pt x="2005638" y="9972"/>
                  </a:cubicBezTo>
                  <a:cubicBezTo>
                    <a:pt x="2012161" y="12344"/>
                    <a:pt x="2018387" y="15012"/>
                    <a:pt x="2021648" y="22127"/>
                  </a:cubicBezTo>
                  <a:cubicBezTo>
                    <a:pt x="2028763" y="36654"/>
                    <a:pt x="2025502" y="42584"/>
                    <a:pt x="2009789" y="42584"/>
                  </a:cubicBezTo>
                  <a:cubicBezTo>
                    <a:pt x="1992001" y="42584"/>
                    <a:pt x="1974213" y="42287"/>
                    <a:pt x="1956424" y="42584"/>
                  </a:cubicBezTo>
                  <a:cubicBezTo>
                    <a:pt x="1949902" y="42584"/>
                    <a:pt x="1944566" y="42287"/>
                    <a:pt x="1945159" y="33690"/>
                  </a:cubicBezTo>
                  <a:cubicBezTo>
                    <a:pt x="1945751" y="24202"/>
                    <a:pt x="1938932" y="22424"/>
                    <a:pt x="1931817" y="22424"/>
                  </a:cubicBezTo>
                  <a:cubicBezTo>
                    <a:pt x="1924702" y="22424"/>
                    <a:pt x="1916994" y="23906"/>
                    <a:pt x="1916104" y="32504"/>
                  </a:cubicBezTo>
                  <a:cubicBezTo>
                    <a:pt x="1915215" y="40508"/>
                    <a:pt x="1920848" y="44955"/>
                    <a:pt x="1927963" y="47031"/>
                  </a:cubicBezTo>
                  <a:cubicBezTo>
                    <a:pt x="1953756" y="54739"/>
                    <a:pt x="1980735" y="59483"/>
                    <a:pt x="2005935" y="68970"/>
                  </a:cubicBezTo>
                  <a:cubicBezTo>
                    <a:pt x="2017794" y="73417"/>
                    <a:pt x="2028170" y="79346"/>
                    <a:pt x="2030839" y="93577"/>
                  </a:cubicBezTo>
                  <a:cubicBezTo>
                    <a:pt x="2034396" y="112848"/>
                    <a:pt x="2028763" y="124707"/>
                    <a:pt x="2010086" y="130043"/>
                  </a:cubicBezTo>
                  <a:cubicBezTo>
                    <a:pt x="1978660" y="139233"/>
                    <a:pt x="1946048" y="141309"/>
                    <a:pt x="1913436" y="138344"/>
                  </a:cubicBezTo>
                  <a:cubicBezTo>
                    <a:pt x="1895351" y="136862"/>
                    <a:pt x="1876970" y="135379"/>
                    <a:pt x="1859775" y="128561"/>
                  </a:cubicBezTo>
                  <a:cubicBezTo>
                    <a:pt x="1853252" y="125892"/>
                    <a:pt x="1847026" y="123224"/>
                    <a:pt x="1843172" y="116998"/>
                  </a:cubicBezTo>
                  <a:cubicBezTo>
                    <a:pt x="1838429" y="108993"/>
                    <a:pt x="1835464" y="99506"/>
                    <a:pt x="1838725" y="91501"/>
                  </a:cubicBezTo>
                  <a:cubicBezTo>
                    <a:pt x="1841097" y="86165"/>
                    <a:pt x="1850288" y="89723"/>
                    <a:pt x="1856513" y="89130"/>
                  </a:cubicBezTo>
                  <a:cubicBezTo>
                    <a:pt x="1863332" y="88833"/>
                    <a:pt x="1870151" y="89130"/>
                    <a:pt x="1877266" y="89130"/>
                  </a:cubicBezTo>
                  <a:cubicBezTo>
                    <a:pt x="1883196" y="89130"/>
                    <a:pt x="1889125" y="89426"/>
                    <a:pt x="1895055" y="89130"/>
                  </a:cubicBezTo>
                  <a:cubicBezTo>
                    <a:pt x="1908396" y="88240"/>
                    <a:pt x="1920551" y="86758"/>
                    <a:pt x="1917883" y="107215"/>
                  </a:cubicBezTo>
                  <a:cubicBezTo>
                    <a:pt x="1916697" y="116109"/>
                    <a:pt x="1925888" y="116702"/>
                    <a:pt x="1933300" y="116702"/>
                  </a:cubicBezTo>
                  <a:cubicBezTo>
                    <a:pt x="1940415" y="116405"/>
                    <a:pt x="1948123" y="116702"/>
                    <a:pt x="1949902" y="107807"/>
                  </a:cubicBezTo>
                  <a:cubicBezTo>
                    <a:pt x="1951384" y="99803"/>
                    <a:pt x="1949012" y="92687"/>
                    <a:pt x="1940711" y="89723"/>
                  </a:cubicBezTo>
                  <a:cubicBezTo>
                    <a:pt x="1927074" y="85276"/>
                    <a:pt x="1913436" y="81422"/>
                    <a:pt x="1899798" y="77567"/>
                  </a:cubicBezTo>
                  <a:cubicBezTo>
                    <a:pt x="1885271" y="73120"/>
                    <a:pt x="1870448" y="68970"/>
                    <a:pt x="1856217" y="63930"/>
                  </a:cubicBezTo>
                  <a:cubicBezTo>
                    <a:pt x="1843172" y="59186"/>
                    <a:pt x="1834575" y="49995"/>
                    <a:pt x="1835464" y="35172"/>
                  </a:cubicBezTo>
                  <a:cubicBezTo>
                    <a:pt x="1836353" y="20941"/>
                    <a:pt x="1845248" y="13233"/>
                    <a:pt x="1858292" y="9379"/>
                  </a:cubicBezTo>
                  <a:cubicBezTo>
                    <a:pt x="1874598" y="4487"/>
                    <a:pt x="1891126" y="2041"/>
                    <a:pt x="1907766" y="1078"/>
                  </a:cubicBezTo>
                  <a:close/>
                  <a:moveTo>
                    <a:pt x="69975" y="670"/>
                  </a:moveTo>
                  <a:cubicBezTo>
                    <a:pt x="86355" y="-405"/>
                    <a:pt x="102884" y="40"/>
                    <a:pt x="119486" y="1078"/>
                  </a:cubicBezTo>
                  <a:cubicBezTo>
                    <a:pt x="135495" y="2263"/>
                    <a:pt x="152098" y="3153"/>
                    <a:pt x="167514" y="8786"/>
                  </a:cubicBezTo>
                  <a:cubicBezTo>
                    <a:pt x="172554" y="10565"/>
                    <a:pt x="177891" y="12343"/>
                    <a:pt x="182041" y="15901"/>
                  </a:cubicBezTo>
                  <a:cubicBezTo>
                    <a:pt x="188860" y="21831"/>
                    <a:pt x="191528" y="30725"/>
                    <a:pt x="188860" y="38729"/>
                  </a:cubicBezTo>
                  <a:cubicBezTo>
                    <a:pt x="186488" y="45548"/>
                    <a:pt x="178484" y="41398"/>
                    <a:pt x="173147" y="41990"/>
                  </a:cubicBezTo>
                  <a:cubicBezTo>
                    <a:pt x="164846" y="42880"/>
                    <a:pt x="156841" y="42287"/>
                    <a:pt x="148837" y="42287"/>
                  </a:cubicBezTo>
                  <a:cubicBezTo>
                    <a:pt x="139943" y="42287"/>
                    <a:pt x="131048" y="41990"/>
                    <a:pt x="122154" y="42287"/>
                  </a:cubicBezTo>
                  <a:cubicBezTo>
                    <a:pt x="113853" y="42584"/>
                    <a:pt x="107627" y="42287"/>
                    <a:pt x="108813" y="31021"/>
                  </a:cubicBezTo>
                  <a:cubicBezTo>
                    <a:pt x="109703" y="22720"/>
                    <a:pt x="101994" y="22127"/>
                    <a:pt x="96361" y="22127"/>
                  </a:cubicBezTo>
                  <a:cubicBezTo>
                    <a:pt x="89246" y="21831"/>
                    <a:pt x="81834" y="22720"/>
                    <a:pt x="80055" y="31318"/>
                  </a:cubicBezTo>
                  <a:cubicBezTo>
                    <a:pt x="78573" y="38136"/>
                    <a:pt x="82131" y="43177"/>
                    <a:pt x="88653" y="44955"/>
                  </a:cubicBezTo>
                  <a:cubicBezTo>
                    <a:pt x="108813" y="50885"/>
                    <a:pt x="129269" y="56221"/>
                    <a:pt x="149430" y="62151"/>
                  </a:cubicBezTo>
                  <a:cubicBezTo>
                    <a:pt x="158324" y="64819"/>
                    <a:pt x="167218" y="67784"/>
                    <a:pt x="175815" y="71341"/>
                  </a:cubicBezTo>
                  <a:cubicBezTo>
                    <a:pt x="190639" y="77271"/>
                    <a:pt x="195976" y="88833"/>
                    <a:pt x="195679" y="104249"/>
                  </a:cubicBezTo>
                  <a:cubicBezTo>
                    <a:pt x="195383" y="119963"/>
                    <a:pt x="185303" y="127078"/>
                    <a:pt x="171961" y="130339"/>
                  </a:cubicBezTo>
                  <a:cubicBezTo>
                    <a:pt x="124229" y="141902"/>
                    <a:pt x="76498" y="142494"/>
                    <a:pt x="28766" y="130043"/>
                  </a:cubicBezTo>
                  <a:cubicBezTo>
                    <a:pt x="9495" y="125002"/>
                    <a:pt x="2083" y="114330"/>
                    <a:pt x="2083" y="97727"/>
                  </a:cubicBezTo>
                  <a:cubicBezTo>
                    <a:pt x="2083" y="91798"/>
                    <a:pt x="2973" y="88833"/>
                    <a:pt x="10088" y="88833"/>
                  </a:cubicBezTo>
                  <a:cubicBezTo>
                    <a:pt x="31434" y="89130"/>
                    <a:pt x="52483" y="89426"/>
                    <a:pt x="73829" y="88833"/>
                  </a:cubicBezTo>
                  <a:cubicBezTo>
                    <a:pt x="83613" y="88537"/>
                    <a:pt x="82131" y="94466"/>
                    <a:pt x="82131" y="100099"/>
                  </a:cubicBezTo>
                  <a:cubicBezTo>
                    <a:pt x="82131" y="107511"/>
                    <a:pt x="80945" y="115812"/>
                    <a:pt x="92211" y="116108"/>
                  </a:cubicBezTo>
                  <a:cubicBezTo>
                    <a:pt x="100808" y="116405"/>
                    <a:pt x="111481" y="119073"/>
                    <a:pt x="114446" y="107214"/>
                  </a:cubicBezTo>
                  <a:cubicBezTo>
                    <a:pt x="117114" y="95949"/>
                    <a:pt x="109703" y="90019"/>
                    <a:pt x="99622" y="87351"/>
                  </a:cubicBezTo>
                  <a:cubicBezTo>
                    <a:pt x="77980" y="81125"/>
                    <a:pt x="56041" y="74899"/>
                    <a:pt x="34399" y="68673"/>
                  </a:cubicBezTo>
                  <a:cubicBezTo>
                    <a:pt x="29359" y="67191"/>
                    <a:pt x="24022" y="65412"/>
                    <a:pt x="19279" y="63040"/>
                  </a:cubicBezTo>
                  <a:cubicBezTo>
                    <a:pt x="7420" y="58000"/>
                    <a:pt x="-288" y="49402"/>
                    <a:pt x="8" y="36061"/>
                  </a:cubicBezTo>
                  <a:cubicBezTo>
                    <a:pt x="304" y="22127"/>
                    <a:pt x="8309" y="13233"/>
                    <a:pt x="21354" y="9378"/>
                  </a:cubicBezTo>
                  <a:cubicBezTo>
                    <a:pt x="37364" y="4339"/>
                    <a:pt x="53595" y="1745"/>
                    <a:pt x="69975" y="670"/>
                  </a:cubicBezTo>
                  <a:close/>
                  <a:moveTo>
                    <a:pt x="1031840" y="633"/>
                  </a:moveTo>
                  <a:cubicBezTo>
                    <a:pt x="1046775" y="1374"/>
                    <a:pt x="1061673" y="3301"/>
                    <a:pt x="1076496" y="6711"/>
                  </a:cubicBezTo>
                  <a:cubicBezTo>
                    <a:pt x="1106440" y="13530"/>
                    <a:pt x="1113555" y="22720"/>
                    <a:pt x="1114148" y="53554"/>
                  </a:cubicBezTo>
                  <a:cubicBezTo>
                    <a:pt x="1114148" y="58890"/>
                    <a:pt x="1114148" y="64226"/>
                    <a:pt x="1114148" y="69563"/>
                  </a:cubicBezTo>
                  <a:cubicBezTo>
                    <a:pt x="1114148" y="75492"/>
                    <a:pt x="1114148" y="81422"/>
                    <a:pt x="1114148" y="87351"/>
                  </a:cubicBezTo>
                  <a:cubicBezTo>
                    <a:pt x="1113852" y="115516"/>
                    <a:pt x="1108811" y="123521"/>
                    <a:pt x="1081833" y="130636"/>
                  </a:cubicBezTo>
                  <a:cubicBezTo>
                    <a:pt x="1036769" y="142791"/>
                    <a:pt x="991112" y="142495"/>
                    <a:pt x="946049" y="130043"/>
                  </a:cubicBezTo>
                  <a:cubicBezTo>
                    <a:pt x="922331" y="123521"/>
                    <a:pt x="916105" y="113441"/>
                    <a:pt x="915809" y="87944"/>
                  </a:cubicBezTo>
                  <a:cubicBezTo>
                    <a:pt x="915809" y="74010"/>
                    <a:pt x="916105" y="60372"/>
                    <a:pt x="915809" y="46438"/>
                  </a:cubicBezTo>
                  <a:cubicBezTo>
                    <a:pt x="915512" y="27760"/>
                    <a:pt x="924999" y="16198"/>
                    <a:pt x="942195" y="10268"/>
                  </a:cubicBezTo>
                  <a:cubicBezTo>
                    <a:pt x="956722" y="5229"/>
                    <a:pt x="971842" y="3153"/>
                    <a:pt x="986962" y="1671"/>
                  </a:cubicBezTo>
                  <a:cubicBezTo>
                    <a:pt x="1001934" y="336"/>
                    <a:pt x="1016905" y="-108"/>
                    <a:pt x="1031840" y="633"/>
                  </a:cubicBezTo>
                  <a:close/>
                  <a:moveTo>
                    <a:pt x="344101" y="522"/>
                  </a:moveTo>
                  <a:cubicBezTo>
                    <a:pt x="360963" y="1522"/>
                    <a:pt x="377713" y="4042"/>
                    <a:pt x="394315" y="8786"/>
                  </a:cubicBezTo>
                  <a:cubicBezTo>
                    <a:pt x="401134" y="10861"/>
                    <a:pt x="407360" y="13233"/>
                    <a:pt x="412993" y="17384"/>
                  </a:cubicBezTo>
                  <a:cubicBezTo>
                    <a:pt x="421591" y="24202"/>
                    <a:pt x="428410" y="45252"/>
                    <a:pt x="423666" y="55332"/>
                  </a:cubicBezTo>
                  <a:cubicBezTo>
                    <a:pt x="418923" y="65116"/>
                    <a:pt x="408843" y="58297"/>
                    <a:pt x="401134" y="59483"/>
                  </a:cubicBezTo>
                  <a:cubicBezTo>
                    <a:pt x="394612" y="60965"/>
                    <a:pt x="387497" y="60076"/>
                    <a:pt x="380381" y="60076"/>
                  </a:cubicBezTo>
                  <a:cubicBezTo>
                    <a:pt x="375934" y="60076"/>
                    <a:pt x="371487" y="60076"/>
                    <a:pt x="367040" y="60076"/>
                  </a:cubicBezTo>
                  <a:cubicBezTo>
                    <a:pt x="358739" y="60076"/>
                    <a:pt x="348659" y="62744"/>
                    <a:pt x="342433" y="59186"/>
                  </a:cubicBezTo>
                  <a:cubicBezTo>
                    <a:pt x="335021" y="54739"/>
                    <a:pt x="340061" y="43770"/>
                    <a:pt x="339172" y="35765"/>
                  </a:cubicBezTo>
                  <a:cubicBezTo>
                    <a:pt x="337986" y="25092"/>
                    <a:pt x="332649" y="21238"/>
                    <a:pt x="322569" y="21831"/>
                  </a:cubicBezTo>
                  <a:cubicBezTo>
                    <a:pt x="312786" y="22424"/>
                    <a:pt x="306856" y="25981"/>
                    <a:pt x="307153" y="36951"/>
                  </a:cubicBezTo>
                  <a:cubicBezTo>
                    <a:pt x="307746" y="59186"/>
                    <a:pt x="307449" y="81422"/>
                    <a:pt x="307449" y="103657"/>
                  </a:cubicBezTo>
                  <a:cubicBezTo>
                    <a:pt x="307449" y="112551"/>
                    <a:pt x="311303" y="116406"/>
                    <a:pt x="319901" y="116406"/>
                  </a:cubicBezTo>
                  <a:cubicBezTo>
                    <a:pt x="328202" y="116406"/>
                    <a:pt x="337096" y="117591"/>
                    <a:pt x="338875" y="105436"/>
                  </a:cubicBezTo>
                  <a:cubicBezTo>
                    <a:pt x="340061" y="98321"/>
                    <a:pt x="335614" y="87944"/>
                    <a:pt x="341543" y="84683"/>
                  </a:cubicBezTo>
                  <a:cubicBezTo>
                    <a:pt x="348066" y="81125"/>
                    <a:pt x="357850" y="83201"/>
                    <a:pt x="366151" y="83201"/>
                  </a:cubicBezTo>
                  <a:cubicBezTo>
                    <a:pt x="382457" y="83201"/>
                    <a:pt x="398763" y="83497"/>
                    <a:pt x="415068" y="83201"/>
                  </a:cubicBezTo>
                  <a:cubicBezTo>
                    <a:pt x="422184" y="82904"/>
                    <a:pt x="424259" y="84979"/>
                    <a:pt x="424259" y="92391"/>
                  </a:cubicBezTo>
                  <a:cubicBezTo>
                    <a:pt x="423963" y="111365"/>
                    <a:pt x="418923" y="121149"/>
                    <a:pt x="400838" y="127079"/>
                  </a:cubicBezTo>
                  <a:cubicBezTo>
                    <a:pt x="349845" y="143977"/>
                    <a:pt x="298258" y="143088"/>
                    <a:pt x="246672" y="128561"/>
                  </a:cubicBezTo>
                  <a:cubicBezTo>
                    <a:pt x="229477" y="123817"/>
                    <a:pt x="222065" y="111365"/>
                    <a:pt x="221769" y="94170"/>
                  </a:cubicBezTo>
                  <a:cubicBezTo>
                    <a:pt x="221472" y="76382"/>
                    <a:pt x="221769" y="58593"/>
                    <a:pt x="221769" y="40805"/>
                  </a:cubicBezTo>
                  <a:cubicBezTo>
                    <a:pt x="221769" y="28057"/>
                    <a:pt x="227995" y="19756"/>
                    <a:pt x="238964" y="14122"/>
                  </a:cubicBezTo>
                  <a:cubicBezTo>
                    <a:pt x="256159" y="5525"/>
                    <a:pt x="274541" y="2856"/>
                    <a:pt x="293219" y="1374"/>
                  </a:cubicBezTo>
                  <a:cubicBezTo>
                    <a:pt x="310266" y="40"/>
                    <a:pt x="327239" y="-479"/>
                    <a:pt x="344101" y="522"/>
                  </a:cubicBezTo>
                  <a:close/>
                  <a:moveTo>
                    <a:pt x="803668" y="448"/>
                  </a:moveTo>
                  <a:cubicBezTo>
                    <a:pt x="818640" y="1226"/>
                    <a:pt x="833538" y="3301"/>
                    <a:pt x="848213" y="7007"/>
                  </a:cubicBezTo>
                  <a:cubicBezTo>
                    <a:pt x="878453" y="14716"/>
                    <a:pt x="884975" y="23313"/>
                    <a:pt x="885272" y="54443"/>
                  </a:cubicBezTo>
                  <a:cubicBezTo>
                    <a:pt x="885569" y="59779"/>
                    <a:pt x="885272" y="65116"/>
                    <a:pt x="884975" y="70749"/>
                  </a:cubicBezTo>
                  <a:cubicBezTo>
                    <a:pt x="885272" y="120260"/>
                    <a:pt x="877267" y="129747"/>
                    <a:pt x="828646" y="136566"/>
                  </a:cubicBezTo>
                  <a:cubicBezTo>
                    <a:pt x="795441" y="141309"/>
                    <a:pt x="761940" y="140716"/>
                    <a:pt x="728735" y="133898"/>
                  </a:cubicBezTo>
                  <a:cubicBezTo>
                    <a:pt x="694641" y="126782"/>
                    <a:pt x="686636" y="116998"/>
                    <a:pt x="686636" y="82904"/>
                  </a:cubicBezTo>
                  <a:cubicBezTo>
                    <a:pt x="686636" y="70452"/>
                    <a:pt x="687229" y="58297"/>
                    <a:pt x="686636" y="45845"/>
                  </a:cubicBezTo>
                  <a:cubicBezTo>
                    <a:pt x="686043" y="29243"/>
                    <a:pt x="693455" y="18866"/>
                    <a:pt x="708279" y="12344"/>
                  </a:cubicBezTo>
                  <a:cubicBezTo>
                    <a:pt x="724584" y="5229"/>
                    <a:pt x="741483" y="3153"/>
                    <a:pt x="758679" y="1671"/>
                  </a:cubicBezTo>
                  <a:cubicBezTo>
                    <a:pt x="773651" y="188"/>
                    <a:pt x="788696" y="-331"/>
                    <a:pt x="803668" y="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83" name="Google Shape;1783;p16"/>
            <p:cNvGrpSpPr/>
            <p:nvPr/>
          </p:nvGrpSpPr>
          <p:grpSpPr>
            <a:xfrm>
              <a:off x="8508195" y="4367574"/>
              <a:ext cx="509931" cy="509931"/>
              <a:chOff x="8508195" y="4367574"/>
              <a:chExt cx="509931" cy="509931"/>
            </a:xfrm>
          </p:grpSpPr>
          <p:sp>
            <p:nvSpPr>
              <p:cNvPr id="1784" name="Google Shape;1784;p16"/>
              <p:cNvSpPr/>
              <p:nvPr/>
            </p:nvSpPr>
            <p:spPr>
              <a:xfrm>
                <a:off x="8508195" y="4367574"/>
                <a:ext cx="509931" cy="509931"/>
              </a:xfrm>
              <a:custGeom>
                <a:rect b="b" l="l" r="r" t="t"/>
                <a:pathLst>
                  <a:path extrusionOk="0" h="1638300" w="1638300">
                    <a:moveTo>
                      <a:pt x="2" y="822010"/>
                    </a:moveTo>
                    <a:cubicBezTo>
                      <a:pt x="954" y="365762"/>
                      <a:pt x="365762" y="954"/>
                      <a:pt x="822962" y="2"/>
                    </a:cubicBezTo>
                    <a:cubicBezTo>
                      <a:pt x="1272542" y="-951"/>
                      <a:pt x="1642112" y="369572"/>
                      <a:pt x="1641160" y="822010"/>
                    </a:cubicBezTo>
                    <a:cubicBezTo>
                      <a:pt x="1640207" y="1277304"/>
                      <a:pt x="1273495" y="1644017"/>
                      <a:pt x="817247" y="1643064"/>
                    </a:cubicBezTo>
                    <a:cubicBezTo>
                      <a:pt x="364810" y="1643064"/>
                      <a:pt x="-950" y="1275399"/>
                      <a:pt x="2" y="8220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16"/>
              <p:cNvSpPr/>
              <p:nvPr/>
            </p:nvSpPr>
            <p:spPr>
              <a:xfrm>
                <a:off x="8600101" y="4457998"/>
                <a:ext cx="326119" cy="329083"/>
              </a:xfrm>
              <a:custGeom>
                <a:rect b="b" l="l" r="r" t="t"/>
                <a:pathLst>
                  <a:path extrusionOk="0" h="1057275" w="1047750">
                    <a:moveTo>
                      <a:pt x="602" y="531506"/>
                    </a:moveTo>
                    <a:cubicBezTo>
                      <a:pt x="-13685" y="243851"/>
                      <a:pt x="228250" y="963"/>
                      <a:pt x="520667" y="11"/>
                    </a:cubicBezTo>
                    <a:cubicBezTo>
                      <a:pt x="830230" y="-1894"/>
                      <a:pt x="1053115" y="249566"/>
                      <a:pt x="1052162" y="533411"/>
                    </a:cubicBezTo>
                    <a:cubicBezTo>
                      <a:pt x="1051210" y="821066"/>
                      <a:pt x="807370" y="1058238"/>
                      <a:pt x="521620" y="1058238"/>
                    </a:cubicBezTo>
                    <a:cubicBezTo>
                      <a:pt x="240632" y="1057286"/>
                      <a:pt x="-11780" y="816303"/>
                      <a:pt x="602" y="531506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16"/>
              <p:cNvSpPr/>
              <p:nvPr/>
            </p:nvSpPr>
            <p:spPr>
              <a:xfrm>
                <a:off x="8631457" y="4489639"/>
                <a:ext cx="264515" cy="266042"/>
              </a:xfrm>
              <a:custGeom>
                <a:rect b="b" l="l" r="r" t="t"/>
                <a:pathLst>
                  <a:path extrusionOk="0" h="266042" w="264515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7" name="Google Shape;1787;p16"/>
            <p:cNvGrpSpPr/>
            <p:nvPr/>
          </p:nvGrpSpPr>
          <p:grpSpPr>
            <a:xfrm>
              <a:off x="10610455" y="4367857"/>
              <a:ext cx="509931" cy="509931"/>
              <a:chOff x="10610455" y="4367857"/>
              <a:chExt cx="509931" cy="509931"/>
            </a:xfrm>
          </p:grpSpPr>
          <p:sp>
            <p:nvSpPr>
              <p:cNvPr id="1788" name="Google Shape;1788;p16"/>
              <p:cNvSpPr/>
              <p:nvPr/>
            </p:nvSpPr>
            <p:spPr>
              <a:xfrm>
                <a:off x="10610455" y="4367857"/>
                <a:ext cx="509931" cy="509931"/>
              </a:xfrm>
              <a:custGeom>
                <a:rect b="b" l="l" r="r" t="t"/>
                <a:pathLst>
                  <a:path extrusionOk="0" h="1638300" w="1638300">
                    <a:moveTo>
                      <a:pt x="830647" y="46"/>
                    </a:moveTo>
                    <a:cubicBezTo>
                      <a:pt x="1286895" y="4809"/>
                      <a:pt x="1645987" y="376284"/>
                      <a:pt x="1641224" y="838246"/>
                    </a:cubicBezTo>
                    <a:cubicBezTo>
                      <a:pt x="1636462" y="1288779"/>
                      <a:pt x="1261178" y="1648824"/>
                      <a:pt x="801120" y="1642156"/>
                    </a:cubicBezTo>
                    <a:cubicBezTo>
                      <a:pt x="352492" y="1636441"/>
                      <a:pt x="-5648" y="1261156"/>
                      <a:pt x="67" y="803956"/>
                    </a:cubicBezTo>
                    <a:cubicBezTo>
                      <a:pt x="4830" y="357234"/>
                      <a:pt x="379162" y="-4716"/>
                      <a:pt x="83064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16"/>
              <p:cNvSpPr/>
              <p:nvPr/>
            </p:nvSpPr>
            <p:spPr>
              <a:xfrm>
                <a:off x="10702361" y="4459763"/>
                <a:ext cx="326119" cy="326119"/>
              </a:xfrm>
              <a:custGeom>
                <a:rect b="b" l="l" r="r" t="t"/>
                <a:pathLst>
                  <a:path extrusionOk="0" h="1047750" w="1047750">
                    <a:moveTo>
                      <a:pt x="524853" y="1056348"/>
                    </a:moveTo>
                    <a:cubicBezTo>
                      <a:pt x="237197" y="1061111"/>
                      <a:pt x="-2833" y="815366"/>
                      <a:pt x="25" y="527711"/>
                    </a:cubicBezTo>
                    <a:cubicBezTo>
                      <a:pt x="2882" y="231484"/>
                      <a:pt x="232434" y="-2832"/>
                      <a:pt x="526757" y="26"/>
                    </a:cubicBezTo>
                    <a:cubicBezTo>
                      <a:pt x="835367" y="2884"/>
                      <a:pt x="1053490" y="225768"/>
                      <a:pt x="1055395" y="526759"/>
                    </a:cubicBezTo>
                    <a:cubicBezTo>
                      <a:pt x="1056347" y="824891"/>
                      <a:pt x="832509" y="1055396"/>
                      <a:pt x="524853" y="1056348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16"/>
              <p:cNvSpPr/>
              <p:nvPr/>
            </p:nvSpPr>
            <p:spPr>
              <a:xfrm>
                <a:off x="10733163" y="4489801"/>
                <a:ext cx="264515" cy="266042"/>
              </a:xfrm>
              <a:custGeom>
                <a:rect b="b" l="l" r="r" t="t"/>
                <a:pathLst>
                  <a:path extrusionOk="0" h="266042" w="264515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91" name="Google Shape;1791;p16"/>
          <p:cNvGrpSpPr/>
          <p:nvPr/>
        </p:nvGrpSpPr>
        <p:grpSpPr>
          <a:xfrm>
            <a:off x="506994" y="2245267"/>
            <a:ext cx="4126951" cy="677510"/>
            <a:chOff x="6417575" y="2011204"/>
            <a:chExt cx="2232250" cy="648844"/>
          </a:xfrm>
        </p:grpSpPr>
        <p:sp>
          <p:nvSpPr>
            <p:cNvPr id="1792" name="Google Shape;1792;p16"/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16"/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4" name="Google Shape;1794;p16"/>
          <p:cNvGrpSpPr/>
          <p:nvPr/>
        </p:nvGrpSpPr>
        <p:grpSpPr>
          <a:xfrm>
            <a:off x="506994" y="3193561"/>
            <a:ext cx="4126951" cy="677510"/>
            <a:chOff x="6417575" y="2011204"/>
            <a:chExt cx="2232250" cy="648844"/>
          </a:xfrm>
        </p:grpSpPr>
        <p:sp>
          <p:nvSpPr>
            <p:cNvPr id="1795" name="Google Shape;1795;p16"/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16"/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7" name="Google Shape;1797;p16"/>
          <p:cNvGrpSpPr/>
          <p:nvPr/>
        </p:nvGrpSpPr>
        <p:grpSpPr>
          <a:xfrm>
            <a:off x="506994" y="4132977"/>
            <a:ext cx="4126951" cy="677510"/>
            <a:chOff x="6417575" y="2011204"/>
            <a:chExt cx="2232250" cy="648844"/>
          </a:xfrm>
        </p:grpSpPr>
        <p:sp>
          <p:nvSpPr>
            <p:cNvPr id="1798" name="Google Shape;1798;p16"/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16"/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0" name="Google Shape;1800;p16"/>
          <p:cNvGrpSpPr/>
          <p:nvPr/>
        </p:nvGrpSpPr>
        <p:grpSpPr>
          <a:xfrm>
            <a:off x="506994" y="5072393"/>
            <a:ext cx="4126951" cy="677510"/>
            <a:chOff x="6417575" y="2011204"/>
            <a:chExt cx="2232250" cy="648844"/>
          </a:xfrm>
        </p:grpSpPr>
        <p:sp>
          <p:nvSpPr>
            <p:cNvPr id="1801" name="Google Shape;1801;p16"/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16"/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3" name="Google Shape;1803;p16"/>
          <p:cNvSpPr/>
          <p:nvPr/>
        </p:nvSpPr>
        <p:spPr>
          <a:xfrm>
            <a:off x="4751117" y="2380694"/>
            <a:ext cx="453133" cy="445866"/>
          </a:xfrm>
          <a:custGeom>
            <a:rect b="b" l="l" r="r" t="t"/>
            <a:pathLst>
              <a:path extrusionOk="0" h="3162551" w="3214097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16"/>
          <p:cNvSpPr/>
          <p:nvPr/>
        </p:nvSpPr>
        <p:spPr>
          <a:xfrm>
            <a:off x="4793837" y="3377141"/>
            <a:ext cx="367693" cy="367693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16"/>
          <p:cNvSpPr/>
          <p:nvPr/>
        </p:nvSpPr>
        <p:spPr>
          <a:xfrm rot="-900000">
            <a:off x="4772445" y="5305300"/>
            <a:ext cx="410477" cy="351606"/>
          </a:xfrm>
          <a:custGeom>
            <a:rect b="b" l="l" r="r" t="t"/>
            <a:pathLst>
              <a:path extrusionOk="0" h="2485205" w="2901316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16"/>
          <p:cNvSpPr/>
          <p:nvPr/>
        </p:nvSpPr>
        <p:spPr>
          <a:xfrm>
            <a:off x="4780430" y="4284778"/>
            <a:ext cx="394507" cy="369294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0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17"/>
          <p:cNvSpPr txBox="1"/>
          <p:nvPr>
            <p:ph idx="1" type="body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812" name="Google Shape;1812;p17"/>
          <p:cNvGrpSpPr/>
          <p:nvPr/>
        </p:nvGrpSpPr>
        <p:grpSpPr>
          <a:xfrm>
            <a:off x="3809665" y="2446594"/>
            <a:ext cx="4297177" cy="3433985"/>
            <a:chOff x="3809665" y="2347204"/>
            <a:chExt cx="4297177" cy="3433985"/>
          </a:xfrm>
        </p:grpSpPr>
        <p:sp>
          <p:nvSpPr>
            <p:cNvPr id="1813" name="Google Shape;1813;p17"/>
            <p:cNvSpPr/>
            <p:nvPr/>
          </p:nvSpPr>
          <p:spPr>
            <a:xfrm>
              <a:off x="3809665" y="4867987"/>
              <a:ext cx="4285330" cy="910842"/>
            </a:xfrm>
            <a:custGeom>
              <a:rect b="b" l="l" r="r" t="t"/>
              <a:pathLst>
                <a:path extrusionOk="0" h="910842" w="4285329">
                  <a:moveTo>
                    <a:pt x="2584642" y="914202"/>
                  </a:moveTo>
                  <a:cubicBezTo>
                    <a:pt x="2580273" y="909161"/>
                    <a:pt x="2574223" y="911177"/>
                    <a:pt x="2568845" y="910841"/>
                  </a:cubicBezTo>
                  <a:cubicBezTo>
                    <a:pt x="2534899" y="909497"/>
                    <a:pt x="2500952" y="909833"/>
                    <a:pt x="2466670" y="908152"/>
                  </a:cubicBezTo>
                  <a:cubicBezTo>
                    <a:pt x="2408524" y="905464"/>
                    <a:pt x="2352058" y="893028"/>
                    <a:pt x="2295256" y="881936"/>
                  </a:cubicBezTo>
                  <a:cubicBezTo>
                    <a:pt x="2180645" y="859081"/>
                    <a:pt x="2066369" y="835890"/>
                    <a:pt x="1951758" y="813035"/>
                  </a:cubicBezTo>
                  <a:cubicBezTo>
                    <a:pt x="1848238" y="792197"/>
                    <a:pt x="1744717" y="771694"/>
                    <a:pt x="1640861" y="751192"/>
                  </a:cubicBezTo>
                  <a:cubicBezTo>
                    <a:pt x="1545408" y="732370"/>
                    <a:pt x="1449954" y="713884"/>
                    <a:pt x="1354500" y="694726"/>
                  </a:cubicBezTo>
                  <a:cubicBezTo>
                    <a:pt x="1291313" y="681954"/>
                    <a:pt x="1228125" y="668174"/>
                    <a:pt x="1164938" y="655402"/>
                  </a:cubicBezTo>
                  <a:cubicBezTo>
                    <a:pt x="1090322" y="640277"/>
                    <a:pt x="1015371" y="625825"/>
                    <a:pt x="940756" y="611372"/>
                  </a:cubicBezTo>
                  <a:cubicBezTo>
                    <a:pt x="843622" y="592215"/>
                    <a:pt x="746488" y="573393"/>
                    <a:pt x="649690" y="553899"/>
                  </a:cubicBezTo>
                  <a:cubicBezTo>
                    <a:pt x="585830" y="541127"/>
                    <a:pt x="522306" y="527346"/>
                    <a:pt x="458446" y="514574"/>
                  </a:cubicBezTo>
                  <a:cubicBezTo>
                    <a:pt x="389209" y="500794"/>
                    <a:pt x="319971" y="487686"/>
                    <a:pt x="250734" y="473570"/>
                  </a:cubicBezTo>
                  <a:cubicBezTo>
                    <a:pt x="227207" y="468528"/>
                    <a:pt x="204351" y="459453"/>
                    <a:pt x="185866" y="443320"/>
                  </a:cubicBezTo>
                  <a:cubicBezTo>
                    <a:pt x="162338" y="422482"/>
                    <a:pt x="160994" y="395257"/>
                    <a:pt x="181496" y="370722"/>
                  </a:cubicBezTo>
                  <a:cubicBezTo>
                    <a:pt x="183513" y="368033"/>
                    <a:pt x="186202" y="366016"/>
                    <a:pt x="188555" y="363664"/>
                  </a:cubicBezTo>
                  <a:cubicBezTo>
                    <a:pt x="194941" y="357278"/>
                    <a:pt x="194941" y="354589"/>
                    <a:pt x="184857" y="352572"/>
                  </a:cubicBezTo>
                  <a:cubicBezTo>
                    <a:pt x="129064" y="341817"/>
                    <a:pt x="73607" y="330389"/>
                    <a:pt x="18150" y="319298"/>
                  </a:cubicBezTo>
                  <a:cubicBezTo>
                    <a:pt x="12772" y="318290"/>
                    <a:pt x="7394" y="316609"/>
                    <a:pt x="0" y="314929"/>
                  </a:cubicBezTo>
                  <a:cubicBezTo>
                    <a:pt x="18150" y="292746"/>
                    <a:pt x="41341" y="278965"/>
                    <a:pt x="64196" y="265857"/>
                  </a:cubicBezTo>
                  <a:cubicBezTo>
                    <a:pt x="131417" y="226197"/>
                    <a:pt x="203343" y="197292"/>
                    <a:pt x="276278" y="170740"/>
                  </a:cubicBezTo>
                  <a:cubicBezTo>
                    <a:pt x="376437" y="133768"/>
                    <a:pt x="479285" y="105872"/>
                    <a:pt x="582469" y="80328"/>
                  </a:cubicBezTo>
                  <a:cubicBezTo>
                    <a:pt x="677922" y="56464"/>
                    <a:pt x="774720" y="38651"/>
                    <a:pt x="871519" y="21173"/>
                  </a:cubicBezTo>
                  <a:cubicBezTo>
                    <a:pt x="918909" y="12771"/>
                    <a:pt x="966972" y="6385"/>
                    <a:pt x="1015035" y="671"/>
                  </a:cubicBezTo>
                  <a:cubicBezTo>
                    <a:pt x="1042596" y="-2690"/>
                    <a:pt x="1069148" y="7393"/>
                    <a:pt x="1095700" y="12771"/>
                  </a:cubicBezTo>
                  <a:cubicBezTo>
                    <a:pt x="1168971" y="26887"/>
                    <a:pt x="1241569" y="42684"/>
                    <a:pt x="1314840" y="56801"/>
                  </a:cubicBezTo>
                  <a:cubicBezTo>
                    <a:pt x="1327612" y="59153"/>
                    <a:pt x="1341392" y="55792"/>
                    <a:pt x="1354500" y="54112"/>
                  </a:cubicBezTo>
                  <a:cubicBezTo>
                    <a:pt x="1407605" y="47053"/>
                    <a:pt x="1460709" y="44365"/>
                    <a:pt x="1514150" y="40331"/>
                  </a:cubicBezTo>
                  <a:cubicBezTo>
                    <a:pt x="1565238" y="36298"/>
                    <a:pt x="1615990" y="38987"/>
                    <a:pt x="1666741" y="37643"/>
                  </a:cubicBezTo>
                  <a:cubicBezTo>
                    <a:pt x="1741692" y="35626"/>
                    <a:pt x="1815299" y="47389"/>
                    <a:pt x="1888570" y="62514"/>
                  </a:cubicBezTo>
                  <a:cubicBezTo>
                    <a:pt x="1977302" y="81000"/>
                    <a:pt x="2066369" y="97469"/>
                    <a:pt x="2155101" y="114947"/>
                  </a:cubicBezTo>
                  <a:cubicBezTo>
                    <a:pt x="2211903" y="126374"/>
                    <a:pt x="2268368" y="138138"/>
                    <a:pt x="2324833" y="149901"/>
                  </a:cubicBezTo>
                  <a:cubicBezTo>
                    <a:pt x="2329875" y="150910"/>
                    <a:pt x="2334581" y="152926"/>
                    <a:pt x="2338614" y="148221"/>
                  </a:cubicBezTo>
                  <a:cubicBezTo>
                    <a:pt x="2346680" y="146540"/>
                    <a:pt x="2350714" y="153262"/>
                    <a:pt x="2355083" y="157632"/>
                  </a:cubicBezTo>
                  <a:cubicBezTo>
                    <a:pt x="2477089" y="279301"/>
                    <a:pt x="2601111" y="399291"/>
                    <a:pt x="2719756" y="523985"/>
                  </a:cubicBezTo>
                  <a:cubicBezTo>
                    <a:pt x="2775213" y="582131"/>
                    <a:pt x="2839073" y="616414"/>
                    <a:pt x="2916377" y="629858"/>
                  </a:cubicBezTo>
                  <a:cubicBezTo>
                    <a:pt x="3091151" y="664813"/>
                    <a:pt x="3265926" y="701112"/>
                    <a:pt x="3440700" y="736067"/>
                  </a:cubicBezTo>
                  <a:cubicBezTo>
                    <a:pt x="3569092" y="761947"/>
                    <a:pt x="3697148" y="788835"/>
                    <a:pt x="3825539" y="813371"/>
                  </a:cubicBezTo>
                  <a:cubicBezTo>
                    <a:pt x="3830581" y="814379"/>
                    <a:pt x="3835286" y="815388"/>
                    <a:pt x="3840328" y="816732"/>
                  </a:cubicBezTo>
                  <a:cubicBezTo>
                    <a:pt x="3926034" y="834882"/>
                    <a:pt x="4012077" y="851687"/>
                    <a:pt x="4098120" y="869164"/>
                  </a:cubicBezTo>
                  <a:cubicBezTo>
                    <a:pt x="4154921" y="880928"/>
                    <a:pt x="4212059" y="892020"/>
                    <a:pt x="4268861" y="903783"/>
                  </a:cubicBezTo>
                  <a:cubicBezTo>
                    <a:pt x="4274911" y="905127"/>
                    <a:pt x="4280961" y="905464"/>
                    <a:pt x="4286338" y="909161"/>
                  </a:cubicBezTo>
                  <a:cubicBezTo>
                    <a:pt x="4288019" y="910505"/>
                    <a:pt x="4288355" y="912186"/>
                    <a:pt x="4287347" y="914202"/>
                  </a:cubicBezTo>
                  <a:cubicBezTo>
                    <a:pt x="3720675" y="914202"/>
                    <a:pt x="3152659" y="914202"/>
                    <a:pt x="2584642" y="914202"/>
                  </a:cubicBezTo>
                  <a:close/>
                </a:path>
              </a:pathLst>
            </a:custGeom>
            <a:solidFill>
              <a:srgbClr val="E0E5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5407841" y="2347204"/>
              <a:ext cx="342826" cy="608349"/>
            </a:xfrm>
            <a:custGeom>
              <a:rect b="b" l="l" r="r" t="t"/>
              <a:pathLst>
                <a:path extrusionOk="0" h="608348" w="342826">
                  <a:moveTo>
                    <a:pt x="109234" y="0"/>
                  </a:moveTo>
                  <a:cubicBezTo>
                    <a:pt x="107890" y="10755"/>
                    <a:pt x="116292" y="15797"/>
                    <a:pt x="122678" y="21511"/>
                  </a:cubicBezTo>
                  <a:cubicBezTo>
                    <a:pt x="191916" y="84026"/>
                    <a:pt x="255103" y="152255"/>
                    <a:pt x="321652" y="217459"/>
                  </a:cubicBezTo>
                  <a:cubicBezTo>
                    <a:pt x="328374" y="223845"/>
                    <a:pt x="334424" y="230231"/>
                    <a:pt x="344507" y="228551"/>
                  </a:cubicBezTo>
                  <a:cubicBezTo>
                    <a:pt x="329046" y="280983"/>
                    <a:pt x="314930" y="333752"/>
                    <a:pt x="300477" y="386520"/>
                  </a:cubicBezTo>
                  <a:cubicBezTo>
                    <a:pt x="280647" y="458782"/>
                    <a:pt x="259136" y="530709"/>
                    <a:pt x="240315" y="603307"/>
                  </a:cubicBezTo>
                  <a:cubicBezTo>
                    <a:pt x="239306" y="605660"/>
                    <a:pt x="237962" y="608013"/>
                    <a:pt x="235609" y="609021"/>
                  </a:cubicBezTo>
                  <a:cubicBezTo>
                    <a:pt x="227879" y="608685"/>
                    <a:pt x="224182" y="602635"/>
                    <a:pt x="219476" y="597929"/>
                  </a:cubicBezTo>
                  <a:cubicBezTo>
                    <a:pt x="149903" y="528692"/>
                    <a:pt x="80329" y="459118"/>
                    <a:pt x="11092" y="389545"/>
                  </a:cubicBezTo>
                  <a:cubicBezTo>
                    <a:pt x="6386" y="384839"/>
                    <a:pt x="672" y="380806"/>
                    <a:pt x="0" y="373412"/>
                  </a:cubicBezTo>
                  <a:cubicBezTo>
                    <a:pt x="11092" y="324341"/>
                    <a:pt x="25880" y="276278"/>
                    <a:pt x="39324" y="227879"/>
                  </a:cubicBezTo>
                  <a:cubicBezTo>
                    <a:pt x="57810" y="159986"/>
                    <a:pt x="76968" y="92093"/>
                    <a:pt x="95790" y="24536"/>
                  </a:cubicBezTo>
                  <a:cubicBezTo>
                    <a:pt x="97806" y="17141"/>
                    <a:pt x="98479" y="10419"/>
                    <a:pt x="95790" y="3361"/>
                  </a:cubicBezTo>
                  <a:cubicBezTo>
                    <a:pt x="95790" y="2353"/>
                    <a:pt x="95790" y="1008"/>
                    <a:pt x="95790" y="0"/>
                  </a:cubicBezTo>
                  <a:cubicBezTo>
                    <a:pt x="100159" y="0"/>
                    <a:pt x="104528" y="0"/>
                    <a:pt x="109234" y="0"/>
                  </a:cubicBezTo>
                  <a:close/>
                </a:path>
              </a:pathLst>
            </a:custGeom>
            <a:solidFill>
              <a:srgbClr val="FDFA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7841320" y="5327448"/>
              <a:ext cx="265522" cy="453741"/>
            </a:xfrm>
            <a:custGeom>
              <a:rect b="b" l="l" r="r" t="t"/>
              <a:pathLst>
                <a:path extrusionOk="0" h="453740" w="265522">
                  <a:moveTo>
                    <a:pt x="257036" y="454741"/>
                  </a:moveTo>
                  <a:cubicBezTo>
                    <a:pt x="257036" y="453732"/>
                    <a:pt x="256700" y="452724"/>
                    <a:pt x="256363" y="451716"/>
                  </a:cubicBezTo>
                  <a:cubicBezTo>
                    <a:pt x="233172" y="423147"/>
                    <a:pt x="207292" y="397267"/>
                    <a:pt x="179059" y="373403"/>
                  </a:cubicBezTo>
                  <a:cubicBezTo>
                    <a:pt x="162591" y="359623"/>
                    <a:pt x="151163" y="341473"/>
                    <a:pt x="135366" y="327357"/>
                  </a:cubicBezTo>
                  <a:cubicBezTo>
                    <a:pt x="91000" y="287361"/>
                    <a:pt x="53020" y="240978"/>
                    <a:pt x="7646" y="202326"/>
                  </a:cubicBezTo>
                  <a:cubicBezTo>
                    <a:pt x="4622" y="199637"/>
                    <a:pt x="1933" y="196949"/>
                    <a:pt x="252" y="193252"/>
                  </a:cubicBezTo>
                  <a:cubicBezTo>
                    <a:pt x="-84" y="191571"/>
                    <a:pt x="-84" y="190227"/>
                    <a:pt x="252" y="188546"/>
                  </a:cubicBezTo>
                  <a:cubicBezTo>
                    <a:pt x="17729" y="166027"/>
                    <a:pt x="38904" y="146869"/>
                    <a:pt x="58062" y="126031"/>
                  </a:cubicBezTo>
                  <a:cubicBezTo>
                    <a:pt x="92009" y="89059"/>
                    <a:pt x="124275" y="50743"/>
                    <a:pt x="156205" y="12091"/>
                  </a:cubicBezTo>
                  <a:cubicBezTo>
                    <a:pt x="161246" y="6041"/>
                    <a:pt x="164943" y="-3033"/>
                    <a:pt x="175698" y="1000"/>
                  </a:cubicBezTo>
                  <a:cubicBezTo>
                    <a:pt x="184773" y="47382"/>
                    <a:pt x="193848" y="94101"/>
                    <a:pt x="202923" y="140483"/>
                  </a:cubicBezTo>
                  <a:cubicBezTo>
                    <a:pt x="222417" y="236609"/>
                    <a:pt x="241575" y="333071"/>
                    <a:pt x="261405" y="429197"/>
                  </a:cubicBezTo>
                  <a:cubicBezTo>
                    <a:pt x="262413" y="434238"/>
                    <a:pt x="261405" y="440624"/>
                    <a:pt x="266783" y="444657"/>
                  </a:cubicBezTo>
                  <a:cubicBezTo>
                    <a:pt x="268799" y="453060"/>
                    <a:pt x="265438" y="456421"/>
                    <a:pt x="257036" y="454741"/>
                  </a:cubicBezTo>
                  <a:close/>
                </a:path>
              </a:pathLst>
            </a:custGeom>
            <a:solidFill>
              <a:srgbClr val="757A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4932253" y="3793696"/>
              <a:ext cx="2023348" cy="1710770"/>
            </a:xfrm>
            <a:custGeom>
              <a:rect b="b" l="l" r="r" t="t"/>
              <a:pathLst>
                <a:path extrusionOk="0" h="1710770" w="2023347">
                  <a:moveTo>
                    <a:pt x="1792780" y="1706838"/>
                  </a:moveTo>
                  <a:cubicBezTo>
                    <a:pt x="1717493" y="1695074"/>
                    <a:pt x="1654305" y="1662808"/>
                    <a:pt x="1600865" y="1606679"/>
                  </a:cubicBezTo>
                  <a:cubicBezTo>
                    <a:pt x="1513478" y="1514586"/>
                    <a:pt x="1422057" y="1426191"/>
                    <a:pt x="1332317" y="1336451"/>
                  </a:cubicBezTo>
                  <a:cubicBezTo>
                    <a:pt x="1294002" y="1298135"/>
                    <a:pt x="1255350" y="1260155"/>
                    <a:pt x="1216698" y="1221840"/>
                  </a:cubicBezTo>
                  <a:cubicBezTo>
                    <a:pt x="1191826" y="1196632"/>
                    <a:pt x="1167290" y="1171424"/>
                    <a:pt x="1142419" y="1146552"/>
                  </a:cubicBezTo>
                  <a:cubicBezTo>
                    <a:pt x="765982" y="770115"/>
                    <a:pt x="388873" y="393343"/>
                    <a:pt x="12100" y="16906"/>
                  </a:cubicBezTo>
                  <a:cubicBezTo>
                    <a:pt x="8066" y="12873"/>
                    <a:pt x="4033" y="9175"/>
                    <a:pt x="0" y="5478"/>
                  </a:cubicBezTo>
                  <a:cubicBezTo>
                    <a:pt x="5714" y="-5613"/>
                    <a:pt x="12436" y="3125"/>
                    <a:pt x="17477" y="5814"/>
                  </a:cubicBezTo>
                  <a:cubicBezTo>
                    <a:pt x="43357" y="19259"/>
                    <a:pt x="69574" y="31358"/>
                    <a:pt x="98143" y="38753"/>
                  </a:cubicBezTo>
                  <a:cubicBezTo>
                    <a:pt x="174774" y="58247"/>
                    <a:pt x="251070" y="54213"/>
                    <a:pt x="327702" y="38080"/>
                  </a:cubicBezTo>
                  <a:cubicBezTo>
                    <a:pt x="342490" y="35055"/>
                    <a:pt x="356943" y="30350"/>
                    <a:pt x="372068" y="29342"/>
                  </a:cubicBezTo>
                  <a:cubicBezTo>
                    <a:pt x="381142" y="30686"/>
                    <a:pt x="386184" y="38080"/>
                    <a:pt x="391898" y="43794"/>
                  </a:cubicBezTo>
                  <a:cubicBezTo>
                    <a:pt x="452060" y="103957"/>
                    <a:pt x="512223" y="164119"/>
                    <a:pt x="572722" y="224282"/>
                  </a:cubicBezTo>
                  <a:cubicBezTo>
                    <a:pt x="574402" y="225963"/>
                    <a:pt x="576083" y="227643"/>
                    <a:pt x="577763" y="229324"/>
                  </a:cubicBezTo>
                  <a:cubicBezTo>
                    <a:pt x="784804" y="436364"/>
                    <a:pt x="991844" y="643404"/>
                    <a:pt x="1198884" y="850444"/>
                  </a:cubicBezTo>
                  <a:cubicBezTo>
                    <a:pt x="1468104" y="1119664"/>
                    <a:pt x="1737323" y="1388883"/>
                    <a:pt x="2006207" y="1658103"/>
                  </a:cubicBezTo>
                  <a:cubicBezTo>
                    <a:pt x="2010912" y="1662808"/>
                    <a:pt x="2015954" y="1667178"/>
                    <a:pt x="2020323" y="1672555"/>
                  </a:cubicBezTo>
                  <a:cubicBezTo>
                    <a:pt x="2024020" y="1676925"/>
                    <a:pt x="2027381" y="1681966"/>
                    <a:pt x="2020323" y="1686672"/>
                  </a:cubicBezTo>
                  <a:cubicBezTo>
                    <a:pt x="1985368" y="1699444"/>
                    <a:pt x="1948733" y="1703141"/>
                    <a:pt x="1912434" y="1707510"/>
                  </a:cubicBezTo>
                  <a:cubicBezTo>
                    <a:pt x="1877143" y="1711543"/>
                    <a:pt x="1841516" y="1714904"/>
                    <a:pt x="1806225" y="1706502"/>
                  </a:cubicBezTo>
                  <a:cubicBezTo>
                    <a:pt x="1801519" y="1705493"/>
                    <a:pt x="1797150" y="1708518"/>
                    <a:pt x="1792780" y="17068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4805416" y="3242132"/>
              <a:ext cx="604988" cy="604988"/>
            </a:xfrm>
            <a:custGeom>
              <a:rect b="b" l="l" r="r" t="t"/>
              <a:pathLst>
                <a:path extrusionOk="0" h="604987" w="604987">
                  <a:moveTo>
                    <a:pt x="503274" y="583595"/>
                  </a:moveTo>
                  <a:cubicBezTo>
                    <a:pt x="463950" y="591661"/>
                    <a:pt x="425298" y="601744"/>
                    <a:pt x="384966" y="605105"/>
                  </a:cubicBezTo>
                  <a:cubicBezTo>
                    <a:pt x="298587" y="612836"/>
                    <a:pt x="215569" y="604097"/>
                    <a:pt x="138937" y="559395"/>
                  </a:cubicBezTo>
                  <a:cubicBezTo>
                    <a:pt x="135576" y="557379"/>
                    <a:pt x="132551" y="549648"/>
                    <a:pt x="126838" y="557042"/>
                  </a:cubicBezTo>
                  <a:cubicBezTo>
                    <a:pt x="60625" y="501921"/>
                    <a:pt x="18276" y="433692"/>
                    <a:pt x="5168" y="347313"/>
                  </a:cubicBezTo>
                  <a:cubicBezTo>
                    <a:pt x="-6932" y="265304"/>
                    <a:pt x="3151" y="185647"/>
                    <a:pt x="25670" y="106999"/>
                  </a:cubicBezTo>
                  <a:cubicBezTo>
                    <a:pt x="29367" y="98260"/>
                    <a:pt x="38106" y="98260"/>
                    <a:pt x="45164" y="96244"/>
                  </a:cubicBezTo>
                  <a:cubicBezTo>
                    <a:pt x="114066" y="77086"/>
                    <a:pt x="182967" y="57928"/>
                    <a:pt x="252205" y="38770"/>
                  </a:cubicBezTo>
                  <a:cubicBezTo>
                    <a:pt x="294890" y="27006"/>
                    <a:pt x="337239" y="14570"/>
                    <a:pt x="379924" y="3479"/>
                  </a:cubicBezTo>
                  <a:cubicBezTo>
                    <a:pt x="385974" y="1798"/>
                    <a:pt x="391688" y="-554"/>
                    <a:pt x="398074" y="118"/>
                  </a:cubicBezTo>
                  <a:cubicBezTo>
                    <a:pt x="399754" y="454"/>
                    <a:pt x="401435" y="1462"/>
                    <a:pt x="402779" y="2470"/>
                  </a:cubicBezTo>
                  <a:cubicBezTo>
                    <a:pt x="402779" y="22637"/>
                    <a:pt x="396393" y="41795"/>
                    <a:pt x="395049" y="61961"/>
                  </a:cubicBezTo>
                  <a:cubicBezTo>
                    <a:pt x="389335" y="145315"/>
                    <a:pt x="434037" y="208166"/>
                    <a:pt x="523105" y="213208"/>
                  </a:cubicBezTo>
                  <a:cubicBezTo>
                    <a:pt x="543271" y="214216"/>
                    <a:pt x="563101" y="211527"/>
                    <a:pt x="582931" y="207494"/>
                  </a:cubicBezTo>
                  <a:cubicBezTo>
                    <a:pt x="589989" y="206150"/>
                    <a:pt x="597048" y="203125"/>
                    <a:pt x="604106" y="207158"/>
                  </a:cubicBezTo>
                  <a:cubicBezTo>
                    <a:pt x="608811" y="213544"/>
                    <a:pt x="606795" y="219930"/>
                    <a:pt x="604778" y="226316"/>
                  </a:cubicBezTo>
                  <a:cubicBezTo>
                    <a:pt x="574192" y="340255"/>
                    <a:pt x="541926" y="453858"/>
                    <a:pt x="509997" y="567462"/>
                  </a:cubicBezTo>
                  <a:cubicBezTo>
                    <a:pt x="508988" y="573175"/>
                    <a:pt x="508316" y="579561"/>
                    <a:pt x="503274" y="583595"/>
                  </a:cubicBezTo>
                  <a:close/>
                </a:path>
              </a:pathLst>
            </a:custGeom>
            <a:solidFill>
              <a:srgbClr val="FBEC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4673789" y="2350532"/>
              <a:ext cx="836900" cy="840261"/>
            </a:xfrm>
            <a:custGeom>
              <a:rect b="b" l="l" r="r" t="t"/>
              <a:pathLst>
                <a:path extrusionOk="0" h="840260" w="836899">
                  <a:moveTo>
                    <a:pt x="829842" y="33"/>
                  </a:moveTo>
                  <a:cubicBezTo>
                    <a:pt x="844294" y="-639"/>
                    <a:pt x="837572" y="9108"/>
                    <a:pt x="836227" y="14486"/>
                  </a:cubicBezTo>
                  <a:cubicBezTo>
                    <a:pt x="824464" y="58515"/>
                    <a:pt x="811692" y="101873"/>
                    <a:pt x="799928" y="145902"/>
                  </a:cubicBezTo>
                  <a:cubicBezTo>
                    <a:pt x="785140" y="200015"/>
                    <a:pt x="770687" y="253792"/>
                    <a:pt x="755562" y="307905"/>
                  </a:cubicBezTo>
                  <a:cubicBezTo>
                    <a:pt x="749513" y="329751"/>
                    <a:pt x="742454" y="351262"/>
                    <a:pt x="735732" y="373109"/>
                  </a:cubicBezTo>
                  <a:cubicBezTo>
                    <a:pt x="734052" y="379159"/>
                    <a:pt x="728674" y="379831"/>
                    <a:pt x="723969" y="381511"/>
                  </a:cubicBezTo>
                  <a:cubicBezTo>
                    <a:pt x="649354" y="407391"/>
                    <a:pt x="584822" y="449404"/>
                    <a:pt x="528356" y="504189"/>
                  </a:cubicBezTo>
                  <a:cubicBezTo>
                    <a:pt x="477604" y="553261"/>
                    <a:pt x="434583" y="607373"/>
                    <a:pt x="403325" y="670897"/>
                  </a:cubicBezTo>
                  <a:cubicBezTo>
                    <a:pt x="392906" y="692072"/>
                    <a:pt x="386520" y="714591"/>
                    <a:pt x="376437" y="735765"/>
                  </a:cubicBezTo>
                  <a:cubicBezTo>
                    <a:pt x="364673" y="746857"/>
                    <a:pt x="349212" y="748201"/>
                    <a:pt x="334760" y="752234"/>
                  </a:cubicBezTo>
                  <a:cubicBezTo>
                    <a:pt x="255439" y="773745"/>
                    <a:pt x="176119" y="795928"/>
                    <a:pt x="96798" y="818111"/>
                  </a:cubicBezTo>
                  <a:cubicBezTo>
                    <a:pt x="71590" y="825169"/>
                    <a:pt x="46046" y="831891"/>
                    <a:pt x="20839" y="838949"/>
                  </a:cubicBezTo>
                  <a:cubicBezTo>
                    <a:pt x="13780" y="840966"/>
                    <a:pt x="6722" y="842982"/>
                    <a:pt x="0" y="837605"/>
                  </a:cubicBezTo>
                  <a:cubicBezTo>
                    <a:pt x="11428" y="785509"/>
                    <a:pt x="32938" y="737110"/>
                    <a:pt x="55457" y="689047"/>
                  </a:cubicBezTo>
                  <a:cubicBezTo>
                    <a:pt x="101504" y="591240"/>
                    <a:pt x="160658" y="501837"/>
                    <a:pt x="230568" y="419155"/>
                  </a:cubicBezTo>
                  <a:cubicBezTo>
                    <a:pt x="266867" y="376134"/>
                    <a:pt x="304174" y="333785"/>
                    <a:pt x="345179" y="295133"/>
                  </a:cubicBezTo>
                  <a:cubicBezTo>
                    <a:pt x="426852" y="218837"/>
                    <a:pt x="514240" y="151280"/>
                    <a:pt x="611038" y="95823"/>
                  </a:cubicBezTo>
                  <a:cubicBezTo>
                    <a:pt x="680611" y="56162"/>
                    <a:pt x="753210" y="23896"/>
                    <a:pt x="829842" y="33"/>
                  </a:cubicBezTo>
                  <a:close/>
                </a:path>
              </a:pathLst>
            </a:custGeom>
            <a:solidFill>
              <a:srgbClr val="FBEC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4673657" y="3083272"/>
              <a:ext cx="531045" cy="265522"/>
            </a:xfrm>
            <a:custGeom>
              <a:rect b="b" l="l" r="r" t="t"/>
              <a:pathLst>
                <a:path extrusionOk="0" h="265522" w="531044">
                  <a:moveTo>
                    <a:pt x="132" y="104528"/>
                  </a:moveTo>
                  <a:cubicBezTo>
                    <a:pt x="22315" y="103856"/>
                    <a:pt x="42145" y="94781"/>
                    <a:pt x="62983" y="89068"/>
                  </a:cubicBezTo>
                  <a:cubicBezTo>
                    <a:pt x="147682" y="65876"/>
                    <a:pt x="232044" y="41677"/>
                    <a:pt x="316406" y="18486"/>
                  </a:cubicBezTo>
                  <a:cubicBezTo>
                    <a:pt x="336236" y="13108"/>
                    <a:pt x="356739" y="10419"/>
                    <a:pt x="374888" y="0"/>
                  </a:cubicBezTo>
                  <a:cubicBezTo>
                    <a:pt x="378249" y="672"/>
                    <a:pt x="379930" y="3361"/>
                    <a:pt x="382283" y="5714"/>
                  </a:cubicBezTo>
                  <a:cubicBezTo>
                    <a:pt x="427320" y="51760"/>
                    <a:pt x="473367" y="96798"/>
                    <a:pt x="518741" y="142508"/>
                  </a:cubicBezTo>
                  <a:cubicBezTo>
                    <a:pt x="524118" y="147886"/>
                    <a:pt x="531849" y="151919"/>
                    <a:pt x="531177" y="161330"/>
                  </a:cubicBezTo>
                  <a:cubicBezTo>
                    <a:pt x="436395" y="187882"/>
                    <a:pt x="341950" y="214771"/>
                    <a:pt x="246832" y="240651"/>
                  </a:cubicBezTo>
                  <a:cubicBezTo>
                    <a:pt x="216919" y="248717"/>
                    <a:pt x="186670" y="256784"/>
                    <a:pt x="157093" y="265858"/>
                  </a:cubicBezTo>
                  <a:cubicBezTo>
                    <a:pt x="106005" y="215107"/>
                    <a:pt x="54917" y="164355"/>
                    <a:pt x="3493" y="113603"/>
                  </a:cubicBezTo>
                  <a:cubicBezTo>
                    <a:pt x="1476" y="110914"/>
                    <a:pt x="-540" y="108226"/>
                    <a:pt x="132" y="104528"/>
                  </a:cubicBezTo>
                  <a:close/>
                </a:path>
              </a:pathLst>
            </a:custGeom>
            <a:solidFill>
              <a:srgbClr val="FAD6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6187223" y="2672889"/>
              <a:ext cx="1650272" cy="1962849"/>
            </a:xfrm>
            <a:custGeom>
              <a:rect b="b" l="l" r="r" t="t"/>
              <a:pathLst>
                <a:path extrusionOk="0" h="1962848" w="1650272">
                  <a:moveTo>
                    <a:pt x="5085" y="0"/>
                  </a:moveTo>
                  <a:cubicBezTo>
                    <a:pt x="37352" y="32602"/>
                    <a:pt x="69617" y="65540"/>
                    <a:pt x="101883" y="97806"/>
                  </a:cubicBezTo>
                  <a:cubicBezTo>
                    <a:pt x="577807" y="573730"/>
                    <a:pt x="1053395" y="1049654"/>
                    <a:pt x="1530327" y="1524905"/>
                  </a:cubicBezTo>
                  <a:cubicBezTo>
                    <a:pt x="1576373" y="1570615"/>
                    <a:pt x="1613345" y="1619686"/>
                    <a:pt x="1630822" y="1682538"/>
                  </a:cubicBezTo>
                  <a:cubicBezTo>
                    <a:pt x="1638216" y="1709426"/>
                    <a:pt x="1641577" y="1737323"/>
                    <a:pt x="1644938" y="1764883"/>
                  </a:cubicBezTo>
                  <a:cubicBezTo>
                    <a:pt x="1653341" y="1793116"/>
                    <a:pt x="1650316" y="1822021"/>
                    <a:pt x="1646955" y="1850590"/>
                  </a:cubicBezTo>
                  <a:cubicBezTo>
                    <a:pt x="1642250" y="1888234"/>
                    <a:pt x="1638553" y="1925877"/>
                    <a:pt x="1624100" y="1961504"/>
                  </a:cubicBezTo>
                  <a:cubicBezTo>
                    <a:pt x="1618050" y="1967554"/>
                    <a:pt x="1613008" y="1963185"/>
                    <a:pt x="1607967" y="1959488"/>
                  </a:cubicBezTo>
                  <a:cubicBezTo>
                    <a:pt x="1602253" y="1954782"/>
                    <a:pt x="1597548" y="1949405"/>
                    <a:pt x="1592170" y="1944363"/>
                  </a:cubicBezTo>
                  <a:cubicBezTo>
                    <a:pt x="1118935" y="1471128"/>
                    <a:pt x="646036" y="998230"/>
                    <a:pt x="172802" y="524995"/>
                  </a:cubicBezTo>
                  <a:cubicBezTo>
                    <a:pt x="168432" y="520625"/>
                    <a:pt x="164063" y="516256"/>
                    <a:pt x="159693" y="511887"/>
                  </a:cubicBezTo>
                  <a:cubicBezTo>
                    <a:pt x="158349" y="510878"/>
                    <a:pt x="157341" y="509534"/>
                    <a:pt x="156332" y="508526"/>
                  </a:cubicBezTo>
                  <a:cubicBezTo>
                    <a:pt x="119697" y="471218"/>
                    <a:pt x="82053" y="434583"/>
                    <a:pt x="45418" y="397275"/>
                  </a:cubicBezTo>
                  <a:cubicBezTo>
                    <a:pt x="39704" y="391561"/>
                    <a:pt x="32646" y="386184"/>
                    <a:pt x="33318" y="376437"/>
                  </a:cubicBezTo>
                  <a:cubicBezTo>
                    <a:pt x="40713" y="342154"/>
                    <a:pt x="49115" y="307871"/>
                    <a:pt x="52812" y="272917"/>
                  </a:cubicBezTo>
                  <a:cubicBezTo>
                    <a:pt x="61887" y="182841"/>
                    <a:pt x="54157" y="95790"/>
                    <a:pt x="5085" y="16469"/>
                  </a:cubicBezTo>
                  <a:cubicBezTo>
                    <a:pt x="2061" y="11428"/>
                    <a:pt x="-4661" y="5378"/>
                    <a:pt x="5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5644794" y="2552582"/>
              <a:ext cx="601627" cy="604988"/>
            </a:xfrm>
            <a:custGeom>
              <a:rect b="b" l="l" r="r" t="t"/>
              <a:pathLst>
                <a:path extrusionOk="0" h="604987" w="601626">
                  <a:moveTo>
                    <a:pt x="547514" y="120307"/>
                  </a:moveTo>
                  <a:cubicBezTo>
                    <a:pt x="541464" y="124004"/>
                    <a:pt x="546506" y="127029"/>
                    <a:pt x="548186" y="129718"/>
                  </a:cubicBezTo>
                  <a:cubicBezTo>
                    <a:pt x="593224" y="198619"/>
                    <a:pt x="605996" y="274915"/>
                    <a:pt x="602299" y="355580"/>
                  </a:cubicBezTo>
                  <a:cubicBezTo>
                    <a:pt x="599946" y="404987"/>
                    <a:pt x="592552" y="453386"/>
                    <a:pt x="577763" y="500441"/>
                  </a:cubicBezTo>
                  <a:cubicBezTo>
                    <a:pt x="573058" y="509852"/>
                    <a:pt x="563647" y="510860"/>
                    <a:pt x="555244" y="512877"/>
                  </a:cubicBezTo>
                  <a:cubicBezTo>
                    <a:pt x="445002" y="543126"/>
                    <a:pt x="334424" y="573712"/>
                    <a:pt x="224518" y="604633"/>
                  </a:cubicBezTo>
                  <a:cubicBezTo>
                    <a:pt x="217123" y="606650"/>
                    <a:pt x="209729" y="610347"/>
                    <a:pt x="201999" y="604969"/>
                  </a:cubicBezTo>
                  <a:cubicBezTo>
                    <a:pt x="197965" y="597911"/>
                    <a:pt x="201326" y="590853"/>
                    <a:pt x="202671" y="583795"/>
                  </a:cubicBezTo>
                  <a:cubicBezTo>
                    <a:pt x="208721" y="548168"/>
                    <a:pt x="211073" y="512877"/>
                    <a:pt x="198974" y="477922"/>
                  </a:cubicBezTo>
                  <a:cubicBezTo>
                    <a:pt x="181832" y="428515"/>
                    <a:pt x="145197" y="404651"/>
                    <a:pt x="95454" y="397257"/>
                  </a:cubicBezTo>
                  <a:cubicBezTo>
                    <a:pt x="69910" y="393560"/>
                    <a:pt x="44366" y="396249"/>
                    <a:pt x="19158" y="400954"/>
                  </a:cubicBezTo>
                  <a:cubicBezTo>
                    <a:pt x="12772" y="402299"/>
                    <a:pt x="6050" y="404651"/>
                    <a:pt x="0" y="399274"/>
                  </a:cubicBezTo>
                  <a:cubicBezTo>
                    <a:pt x="4033" y="369024"/>
                    <a:pt x="14116" y="340119"/>
                    <a:pt x="22183" y="310542"/>
                  </a:cubicBezTo>
                  <a:cubicBezTo>
                    <a:pt x="46046" y="223827"/>
                    <a:pt x="69910" y="137112"/>
                    <a:pt x="94445" y="50733"/>
                  </a:cubicBezTo>
                  <a:cubicBezTo>
                    <a:pt x="97134" y="40986"/>
                    <a:pt x="98479" y="29895"/>
                    <a:pt x="107553" y="22501"/>
                  </a:cubicBezTo>
                  <a:cubicBezTo>
                    <a:pt x="138475" y="16451"/>
                    <a:pt x="169396" y="9393"/>
                    <a:pt x="200654" y="5023"/>
                  </a:cubicBezTo>
                  <a:cubicBezTo>
                    <a:pt x="265858" y="-4051"/>
                    <a:pt x="330054" y="-1363"/>
                    <a:pt x="393578" y="17459"/>
                  </a:cubicBezTo>
                  <a:cubicBezTo>
                    <a:pt x="455421" y="36281"/>
                    <a:pt x="504492" y="73589"/>
                    <a:pt x="547514" y="120307"/>
                  </a:cubicBezTo>
                  <a:close/>
                </a:path>
              </a:pathLst>
            </a:custGeom>
            <a:solidFill>
              <a:srgbClr val="FBEC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7484094" y="4437772"/>
              <a:ext cx="531045" cy="1078895"/>
            </a:xfrm>
            <a:custGeom>
              <a:rect b="b" l="l" r="r" t="t"/>
              <a:pathLst>
                <a:path extrusionOk="0" h="1078894" w="531044">
                  <a:moveTo>
                    <a:pt x="322187" y="199310"/>
                  </a:moveTo>
                  <a:cubicBezTo>
                    <a:pt x="342354" y="134442"/>
                    <a:pt x="350084" y="67893"/>
                    <a:pt x="347731" y="0"/>
                  </a:cubicBezTo>
                  <a:cubicBezTo>
                    <a:pt x="359159" y="21511"/>
                    <a:pt x="359495" y="45710"/>
                    <a:pt x="364536" y="68901"/>
                  </a:cubicBezTo>
                  <a:cubicBezTo>
                    <a:pt x="383022" y="154944"/>
                    <a:pt x="400163" y="240987"/>
                    <a:pt x="417641" y="327029"/>
                  </a:cubicBezTo>
                  <a:cubicBezTo>
                    <a:pt x="442849" y="452396"/>
                    <a:pt x="467721" y="577763"/>
                    <a:pt x="493265" y="703130"/>
                  </a:cubicBezTo>
                  <a:cubicBezTo>
                    <a:pt x="506036" y="765645"/>
                    <a:pt x="519817" y="828161"/>
                    <a:pt x="532925" y="890676"/>
                  </a:cubicBezTo>
                  <a:cubicBezTo>
                    <a:pt x="523850" y="890676"/>
                    <a:pt x="521161" y="898407"/>
                    <a:pt x="517128" y="903784"/>
                  </a:cubicBezTo>
                  <a:cubicBezTo>
                    <a:pt x="469737" y="962603"/>
                    <a:pt x="419658" y="1019068"/>
                    <a:pt x="366553" y="1072509"/>
                  </a:cubicBezTo>
                  <a:cubicBezTo>
                    <a:pt x="364200" y="1074861"/>
                    <a:pt x="361511" y="1076542"/>
                    <a:pt x="358823" y="1078895"/>
                  </a:cubicBezTo>
                  <a:cubicBezTo>
                    <a:pt x="351092" y="1081247"/>
                    <a:pt x="347731" y="1074861"/>
                    <a:pt x="343698" y="1070828"/>
                  </a:cubicBezTo>
                  <a:cubicBezTo>
                    <a:pt x="232111" y="959578"/>
                    <a:pt x="120861" y="848327"/>
                    <a:pt x="9610" y="736740"/>
                  </a:cubicBezTo>
                  <a:cubicBezTo>
                    <a:pt x="4569" y="731699"/>
                    <a:pt x="-1145" y="726657"/>
                    <a:pt x="199" y="718255"/>
                  </a:cubicBezTo>
                  <a:cubicBezTo>
                    <a:pt x="3560" y="708172"/>
                    <a:pt x="12299" y="702458"/>
                    <a:pt x="19021" y="695063"/>
                  </a:cubicBezTo>
                  <a:cubicBezTo>
                    <a:pt x="133969" y="575410"/>
                    <a:pt x="226398" y="440633"/>
                    <a:pt x="289921" y="286697"/>
                  </a:cubicBezTo>
                  <a:cubicBezTo>
                    <a:pt x="299669" y="262834"/>
                    <a:pt x="306391" y="237962"/>
                    <a:pt x="315129" y="213762"/>
                  </a:cubicBezTo>
                  <a:cubicBezTo>
                    <a:pt x="316810" y="208721"/>
                    <a:pt x="317146" y="202671"/>
                    <a:pt x="322187" y="199310"/>
                  </a:cubicBezTo>
                  <a:close/>
                </a:path>
              </a:pathLst>
            </a:custGeom>
            <a:solidFill>
              <a:srgbClr val="FBEC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6724361" y="5156038"/>
              <a:ext cx="1115866" cy="531045"/>
            </a:xfrm>
            <a:custGeom>
              <a:rect b="b" l="l" r="r" t="t"/>
              <a:pathLst>
                <a:path extrusionOk="0" h="531044" w="1115866">
                  <a:moveTo>
                    <a:pt x="761949" y="1669"/>
                  </a:moveTo>
                  <a:cubicBezTo>
                    <a:pt x="762285" y="7383"/>
                    <a:pt x="766654" y="10408"/>
                    <a:pt x="770015" y="13769"/>
                  </a:cubicBezTo>
                  <a:cubicBezTo>
                    <a:pt x="883954" y="127708"/>
                    <a:pt x="997894" y="241647"/>
                    <a:pt x="1111833" y="355587"/>
                  </a:cubicBezTo>
                  <a:cubicBezTo>
                    <a:pt x="1113850" y="357603"/>
                    <a:pt x="1116202" y="358948"/>
                    <a:pt x="1118219" y="360628"/>
                  </a:cubicBezTo>
                  <a:cubicBezTo>
                    <a:pt x="1117883" y="361637"/>
                    <a:pt x="1117883" y="362645"/>
                    <a:pt x="1117547" y="363317"/>
                  </a:cubicBezTo>
                  <a:cubicBezTo>
                    <a:pt x="1111833" y="379450"/>
                    <a:pt x="1097717" y="388525"/>
                    <a:pt x="1085953" y="399280"/>
                  </a:cubicBezTo>
                  <a:cubicBezTo>
                    <a:pt x="1038898" y="441966"/>
                    <a:pt x="992180" y="484987"/>
                    <a:pt x="941765" y="523975"/>
                  </a:cubicBezTo>
                  <a:cubicBezTo>
                    <a:pt x="936723" y="527672"/>
                    <a:pt x="932353" y="532042"/>
                    <a:pt x="925631" y="532378"/>
                  </a:cubicBezTo>
                  <a:cubicBezTo>
                    <a:pt x="865469" y="520614"/>
                    <a:pt x="805306" y="508850"/>
                    <a:pt x="745480" y="496751"/>
                  </a:cubicBezTo>
                  <a:cubicBezTo>
                    <a:pt x="631876" y="473896"/>
                    <a:pt x="518609" y="450704"/>
                    <a:pt x="405006" y="427849"/>
                  </a:cubicBezTo>
                  <a:cubicBezTo>
                    <a:pt x="332071" y="413061"/>
                    <a:pt x="258800" y="398272"/>
                    <a:pt x="185866" y="383483"/>
                  </a:cubicBezTo>
                  <a:cubicBezTo>
                    <a:pt x="125703" y="371384"/>
                    <a:pt x="65877" y="359284"/>
                    <a:pt x="5714" y="347184"/>
                  </a:cubicBezTo>
                  <a:cubicBezTo>
                    <a:pt x="3697" y="346848"/>
                    <a:pt x="1681" y="345504"/>
                    <a:pt x="0" y="344831"/>
                  </a:cubicBezTo>
                  <a:cubicBezTo>
                    <a:pt x="5042" y="342815"/>
                    <a:pt x="10083" y="340462"/>
                    <a:pt x="16133" y="341134"/>
                  </a:cubicBezTo>
                  <a:cubicBezTo>
                    <a:pt x="89404" y="350209"/>
                    <a:pt x="160658" y="337437"/>
                    <a:pt x="231576" y="319960"/>
                  </a:cubicBezTo>
                  <a:cubicBezTo>
                    <a:pt x="270900" y="314918"/>
                    <a:pt x="307199" y="299794"/>
                    <a:pt x="343163" y="284669"/>
                  </a:cubicBezTo>
                  <a:cubicBezTo>
                    <a:pt x="448027" y="240303"/>
                    <a:pt x="544153" y="181149"/>
                    <a:pt x="632885" y="110231"/>
                  </a:cubicBezTo>
                  <a:cubicBezTo>
                    <a:pt x="668176" y="81998"/>
                    <a:pt x="702794" y="52757"/>
                    <a:pt x="735060" y="20491"/>
                  </a:cubicBezTo>
                  <a:cubicBezTo>
                    <a:pt x="742118" y="13433"/>
                    <a:pt x="748505" y="5366"/>
                    <a:pt x="757243" y="325"/>
                  </a:cubicBezTo>
                  <a:cubicBezTo>
                    <a:pt x="759260" y="-348"/>
                    <a:pt x="760940" y="-11"/>
                    <a:pt x="761949" y="1669"/>
                  </a:cubicBezTo>
                  <a:close/>
                </a:path>
              </a:pathLst>
            </a:custGeom>
            <a:solidFill>
              <a:srgbClr val="F9CD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7650665" y="5519355"/>
              <a:ext cx="450380" cy="258800"/>
            </a:xfrm>
            <a:custGeom>
              <a:rect b="b" l="l" r="r" t="t"/>
              <a:pathLst>
                <a:path extrusionOk="0" h="258800" w="450379">
                  <a:moveTo>
                    <a:pt x="0" y="169060"/>
                  </a:moveTo>
                  <a:cubicBezTo>
                    <a:pt x="66549" y="115620"/>
                    <a:pt x="130409" y="59490"/>
                    <a:pt x="191579" y="0"/>
                  </a:cubicBezTo>
                  <a:cubicBezTo>
                    <a:pt x="217796" y="20166"/>
                    <a:pt x="241323" y="43021"/>
                    <a:pt x="262498" y="68229"/>
                  </a:cubicBezTo>
                  <a:cubicBezTo>
                    <a:pt x="274261" y="82010"/>
                    <a:pt x="290058" y="92765"/>
                    <a:pt x="302494" y="106209"/>
                  </a:cubicBezTo>
                  <a:cubicBezTo>
                    <a:pt x="343499" y="149903"/>
                    <a:pt x="387192" y="190571"/>
                    <a:pt x="429541" y="232920"/>
                  </a:cubicBezTo>
                  <a:cubicBezTo>
                    <a:pt x="436936" y="240315"/>
                    <a:pt x="444330" y="248045"/>
                    <a:pt x="450716" y="256447"/>
                  </a:cubicBezTo>
                  <a:cubicBezTo>
                    <a:pt x="452733" y="259136"/>
                    <a:pt x="448363" y="258464"/>
                    <a:pt x="447019" y="259472"/>
                  </a:cubicBezTo>
                  <a:cubicBezTo>
                    <a:pt x="394923" y="249389"/>
                    <a:pt x="343163" y="239306"/>
                    <a:pt x="291067" y="228887"/>
                  </a:cubicBezTo>
                  <a:cubicBezTo>
                    <a:pt x="195277" y="209729"/>
                    <a:pt x="99823" y="190235"/>
                    <a:pt x="4033" y="171077"/>
                  </a:cubicBezTo>
                  <a:cubicBezTo>
                    <a:pt x="2689" y="171077"/>
                    <a:pt x="1344" y="169733"/>
                    <a:pt x="0" y="169060"/>
                  </a:cubicBezTo>
                  <a:close/>
                </a:path>
              </a:pathLst>
            </a:custGeom>
            <a:solidFill>
              <a:srgbClr val="5E62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5048881" y="2723305"/>
              <a:ext cx="591544" cy="510878"/>
            </a:xfrm>
            <a:custGeom>
              <a:rect b="b" l="l" r="r" t="t"/>
              <a:pathLst>
                <a:path extrusionOk="0" h="510878" w="591543">
                  <a:moveTo>
                    <a:pt x="4033" y="367026"/>
                  </a:moveTo>
                  <a:cubicBezTo>
                    <a:pt x="1008" y="365681"/>
                    <a:pt x="672" y="362656"/>
                    <a:pt x="0" y="359968"/>
                  </a:cubicBezTo>
                  <a:cubicBezTo>
                    <a:pt x="19494" y="292075"/>
                    <a:pt x="55457" y="233256"/>
                    <a:pt x="100495" y="179816"/>
                  </a:cubicBezTo>
                  <a:cubicBezTo>
                    <a:pt x="164355" y="104528"/>
                    <a:pt x="239978" y="44702"/>
                    <a:pt x="333415" y="9075"/>
                  </a:cubicBezTo>
                  <a:cubicBezTo>
                    <a:pt x="342154" y="5714"/>
                    <a:pt x="351229" y="3025"/>
                    <a:pt x="360304" y="0"/>
                  </a:cubicBezTo>
                  <a:cubicBezTo>
                    <a:pt x="407694" y="47055"/>
                    <a:pt x="455421" y="94109"/>
                    <a:pt x="502812" y="141500"/>
                  </a:cubicBezTo>
                  <a:cubicBezTo>
                    <a:pt x="532725" y="171413"/>
                    <a:pt x="562639" y="201326"/>
                    <a:pt x="592888" y="231240"/>
                  </a:cubicBezTo>
                  <a:cubicBezTo>
                    <a:pt x="595577" y="236281"/>
                    <a:pt x="593896" y="240987"/>
                    <a:pt x="592552" y="246028"/>
                  </a:cubicBezTo>
                  <a:cubicBezTo>
                    <a:pt x="568688" y="330390"/>
                    <a:pt x="546169" y="415425"/>
                    <a:pt x="521970" y="499787"/>
                  </a:cubicBezTo>
                  <a:cubicBezTo>
                    <a:pt x="519953" y="504492"/>
                    <a:pt x="518609" y="509870"/>
                    <a:pt x="513567" y="512559"/>
                  </a:cubicBezTo>
                  <a:cubicBezTo>
                    <a:pt x="504829" y="514239"/>
                    <a:pt x="500795" y="507517"/>
                    <a:pt x="495754" y="502812"/>
                  </a:cubicBezTo>
                  <a:cubicBezTo>
                    <a:pt x="476260" y="484662"/>
                    <a:pt x="459455" y="464160"/>
                    <a:pt x="438616" y="447691"/>
                  </a:cubicBezTo>
                  <a:cubicBezTo>
                    <a:pt x="437272" y="446683"/>
                    <a:pt x="435927" y="446010"/>
                    <a:pt x="434583" y="445002"/>
                  </a:cubicBezTo>
                  <a:cubicBezTo>
                    <a:pt x="387192" y="398956"/>
                    <a:pt x="340810" y="351901"/>
                    <a:pt x="294427" y="305183"/>
                  </a:cubicBezTo>
                  <a:cubicBezTo>
                    <a:pt x="284344" y="295099"/>
                    <a:pt x="275606" y="291402"/>
                    <a:pt x="260817" y="295772"/>
                  </a:cubicBezTo>
                  <a:cubicBezTo>
                    <a:pt x="177463" y="319635"/>
                    <a:pt x="93773" y="341818"/>
                    <a:pt x="10755" y="366354"/>
                  </a:cubicBezTo>
                  <a:cubicBezTo>
                    <a:pt x="8403" y="366354"/>
                    <a:pt x="6386" y="366690"/>
                    <a:pt x="4033" y="3670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5566006" y="2944288"/>
              <a:ext cx="289050" cy="289050"/>
            </a:xfrm>
            <a:custGeom>
              <a:rect b="b" l="l" r="r" t="t"/>
              <a:pathLst>
                <a:path extrusionOk="0" h="289049" w="289049">
                  <a:moveTo>
                    <a:pt x="1485" y="280148"/>
                  </a:moveTo>
                  <a:cubicBezTo>
                    <a:pt x="12240" y="230740"/>
                    <a:pt x="27701" y="182677"/>
                    <a:pt x="41145" y="133942"/>
                  </a:cubicBezTo>
                  <a:cubicBezTo>
                    <a:pt x="52573" y="92601"/>
                    <a:pt x="64336" y="51597"/>
                    <a:pt x="76100" y="10592"/>
                  </a:cubicBezTo>
                  <a:cubicBezTo>
                    <a:pt x="77108" y="9920"/>
                    <a:pt x="78117" y="9248"/>
                    <a:pt x="79125" y="8239"/>
                  </a:cubicBezTo>
                  <a:cubicBezTo>
                    <a:pt x="109710" y="3534"/>
                    <a:pt x="140296" y="-2180"/>
                    <a:pt x="171890" y="845"/>
                  </a:cubicBezTo>
                  <a:cubicBezTo>
                    <a:pt x="238102" y="7231"/>
                    <a:pt x="287846" y="57311"/>
                    <a:pt x="290871" y="123859"/>
                  </a:cubicBezTo>
                  <a:cubicBezTo>
                    <a:pt x="292215" y="154109"/>
                    <a:pt x="289526" y="184022"/>
                    <a:pt x="281460" y="213263"/>
                  </a:cubicBezTo>
                  <a:cubicBezTo>
                    <a:pt x="281123" y="213935"/>
                    <a:pt x="280451" y="214943"/>
                    <a:pt x="280115" y="215616"/>
                  </a:cubicBezTo>
                  <a:cubicBezTo>
                    <a:pt x="277762" y="218304"/>
                    <a:pt x="274738" y="219313"/>
                    <a:pt x="271377" y="220321"/>
                  </a:cubicBezTo>
                  <a:cubicBezTo>
                    <a:pt x="201467" y="238807"/>
                    <a:pt x="131893" y="259645"/>
                    <a:pt x="61984" y="277795"/>
                  </a:cubicBezTo>
                  <a:cubicBezTo>
                    <a:pt x="45850" y="282164"/>
                    <a:pt x="30390" y="288214"/>
                    <a:pt x="13585" y="291239"/>
                  </a:cubicBezTo>
                  <a:cubicBezTo>
                    <a:pt x="5182" y="292584"/>
                    <a:pt x="-3557" y="293592"/>
                    <a:pt x="1485" y="2801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5505311" y="3699687"/>
              <a:ext cx="1976293" cy="1777991"/>
            </a:xfrm>
            <a:custGeom>
              <a:rect b="b" l="l" r="r" t="t"/>
              <a:pathLst>
                <a:path extrusionOk="0" h="1777991" w="1976293">
                  <a:moveTo>
                    <a:pt x="1978646" y="1458020"/>
                  </a:moveTo>
                  <a:cubicBezTo>
                    <a:pt x="1902351" y="1537341"/>
                    <a:pt x="1816308" y="1604562"/>
                    <a:pt x="1722871" y="1662708"/>
                  </a:cubicBezTo>
                  <a:cubicBezTo>
                    <a:pt x="1644222" y="1711443"/>
                    <a:pt x="1561541" y="1751103"/>
                    <a:pt x="1472809" y="1777655"/>
                  </a:cubicBezTo>
                  <a:cubicBezTo>
                    <a:pt x="1465079" y="1780008"/>
                    <a:pt x="1458021" y="1783033"/>
                    <a:pt x="1450962" y="1776311"/>
                  </a:cubicBezTo>
                  <a:cubicBezTo>
                    <a:pt x="1446257" y="1771269"/>
                    <a:pt x="1441888" y="1766228"/>
                    <a:pt x="1437182" y="1761522"/>
                  </a:cubicBezTo>
                  <a:cubicBezTo>
                    <a:pt x="961930" y="1286607"/>
                    <a:pt x="486679" y="811356"/>
                    <a:pt x="11428" y="336440"/>
                  </a:cubicBezTo>
                  <a:cubicBezTo>
                    <a:pt x="7394" y="332407"/>
                    <a:pt x="3697" y="328374"/>
                    <a:pt x="0" y="324004"/>
                  </a:cubicBezTo>
                  <a:cubicBezTo>
                    <a:pt x="3025" y="315602"/>
                    <a:pt x="11092" y="315266"/>
                    <a:pt x="17814" y="313249"/>
                  </a:cubicBezTo>
                  <a:cubicBezTo>
                    <a:pt x="133097" y="276950"/>
                    <a:pt x="238298" y="220821"/>
                    <a:pt x="336104" y="150575"/>
                  </a:cubicBezTo>
                  <a:cubicBezTo>
                    <a:pt x="395595" y="107889"/>
                    <a:pt x="452396" y="61843"/>
                    <a:pt x="504157" y="9411"/>
                  </a:cubicBezTo>
                  <a:cubicBezTo>
                    <a:pt x="508190" y="5378"/>
                    <a:pt x="511887" y="1344"/>
                    <a:pt x="517937" y="0"/>
                  </a:cubicBezTo>
                  <a:cubicBezTo>
                    <a:pt x="528356" y="336"/>
                    <a:pt x="533061" y="8739"/>
                    <a:pt x="539448" y="14789"/>
                  </a:cubicBezTo>
                  <a:cubicBezTo>
                    <a:pt x="672545" y="147550"/>
                    <a:pt x="805642" y="280647"/>
                    <a:pt x="938403" y="413744"/>
                  </a:cubicBezTo>
                  <a:cubicBezTo>
                    <a:pt x="1279885" y="755226"/>
                    <a:pt x="1621703" y="1097044"/>
                    <a:pt x="1963185" y="1438526"/>
                  </a:cubicBezTo>
                  <a:cubicBezTo>
                    <a:pt x="1968899" y="1444576"/>
                    <a:pt x="1976293" y="1449281"/>
                    <a:pt x="1978646" y="1458020"/>
                  </a:cubicBezTo>
                  <a:close/>
                </a:path>
              </a:pathLst>
            </a:custGeom>
            <a:solidFill>
              <a:srgbClr val="59C4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5502548" y="3177858"/>
              <a:ext cx="843622" cy="843622"/>
            </a:xfrm>
            <a:custGeom>
              <a:rect b="b" l="l" r="r" t="t"/>
              <a:pathLst>
                <a:path extrusionOk="0" h="843621" w="843621">
                  <a:moveTo>
                    <a:pt x="522044" y="523846"/>
                  </a:moveTo>
                  <a:cubicBezTo>
                    <a:pt x="466250" y="577286"/>
                    <a:pt x="408440" y="628038"/>
                    <a:pt x="345589" y="673076"/>
                  </a:cubicBezTo>
                  <a:cubicBezTo>
                    <a:pt x="241733" y="747355"/>
                    <a:pt x="130818" y="807518"/>
                    <a:pt x="7468" y="843481"/>
                  </a:cubicBezTo>
                  <a:cubicBezTo>
                    <a:pt x="5788" y="843817"/>
                    <a:pt x="4443" y="845161"/>
                    <a:pt x="3099" y="845833"/>
                  </a:cubicBezTo>
                  <a:cubicBezTo>
                    <a:pt x="2426" y="844825"/>
                    <a:pt x="1754" y="844153"/>
                    <a:pt x="1082" y="843145"/>
                  </a:cubicBezTo>
                  <a:cubicBezTo>
                    <a:pt x="-1943" y="834406"/>
                    <a:pt x="2090" y="826676"/>
                    <a:pt x="4443" y="818609"/>
                  </a:cubicBezTo>
                  <a:cubicBezTo>
                    <a:pt x="36373" y="707695"/>
                    <a:pt x="65614" y="596444"/>
                    <a:pt x="97544" y="485530"/>
                  </a:cubicBezTo>
                  <a:cubicBezTo>
                    <a:pt x="99224" y="479480"/>
                    <a:pt x="100569" y="473430"/>
                    <a:pt x="104266" y="468388"/>
                  </a:cubicBezTo>
                  <a:cubicBezTo>
                    <a:pt x="105275" y="467044"/>
                    <a:pt x="106619" y="465700"/>
                    <a:pt x="107963" y="464691"/>
                  </a:cubicBezTo>
                  <a:cubicBezTo>
                    <a:pt x="178881" y="441836"/>
                    <a:pt x="241061" y="404193"/>
                    <a:pt x="297190" y="355457"/>
                  </a:cubicBezTo>
                  <a:cubicBezTo>
                    <a:pt x="372477" y="289581"/>
                    <a:pt x="429615" y="211605"/>
                    <a:pt x="462217" y="116487"/>
                  </a:cubicBezTo>
                  <a:cubicBezTo>
                    <a:pt x="463226" y="113462"/>
                    <a:pt x="464234" y="110101"/>
                    <a:pt x="465914" y="107076"/>
                  </a:cubicBezTo>
                  <a:cubicBezTo>
                    <a:pt x="466923" y="105396"/>
                    <a:pt x="467931" y="104388"/>
                    <a:pt x="469275" y="103043"/>
                  </a:cubicBezTo>
                  <a:cubicBezTo>
                    <a:pt x="508936" y="89599"/>
                    <a:pt x="549604" y="80188"/>
                    <a:pt x="589937" y="68424"/>
                  </a:cubicBezTo>
                  <a:cubicBezTo>
                    <a:pt x="668249" y="45569"/>
                    <a:pt x="747234" y="25739"/>
                    <a:pt x="825210" y="2548"/>
                  </a:cubicBezTo>
                  <a:cubicBezTo>
                    <a:pt x="831596" y="531"/>
                    <a:pt x="837982" y="-2157"/>
                    <a:pt x="844368" y="2884"/>
                  </a:cubicBezTo>
                  <a:lnTo>
                    <a:pt x="845712" y="2548"/>
                  </a:lnTo>
                  <a:cubicBezTo>
                    <a:pt x="848401" y="9270"/>
                    <a:pt x="846048" y="15656"/>
                    <a:pt x="844368" y="22042"/>
                  </a:cubicBezTo>
                  <a:cubicBezTo>
                    <a:pt x="818488" y="108421"/>
                    <a:pt x="779500" y="188750"/>
                    <a:pt x="732445" y="265045"/>
                  </a:cubicBezTo>
                  <a:cubicBezTo>
                    <a:pt x="677324" y="354113"/>
                    <a:pt x="614136" y="437131"/>
                    <a:pt x="539185" y="510738"/>
                  </a:cubicBezTo>
                  <a:cubicBezTo>
                    <a:pt x="534144" y="515779"/>
                    <a:pt x="529438" y="521493"/>
                    <a:pt x="522044" y="523846"/>
                  </a:cubicBezTo>
                  <a:close/>
                </a:path>
              </a:pathLst>
            </a:custGeom>
            <a:solidFill>
              <a:srgbClr val="FBEC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5308690" y="3448828"/>
              <a:ext cx="299133" cy="571377"/>
            </a:xfrm>
            <a:custGeom>
              <a:rect b="b" l="l" r="r" t="t"/>
              <a:pathLst>
                <a:path extrusionOk="0" h="571377" w="299132">
                  <a:moveTo>
                    <a:pt x="301822" y="196075"/>
                  </a:moveTo>
                  <a:cubicBezTo>
                    <a:pt x="281992" y="266657"/>
                    <a:pt x="261825" y="337575"/>
                    <a:pt x="241995" y="408157"/>
                  </a:cubicBezTo>
                  <a:cubicBezTo>
                    <a:pt x="226534" y="462942"/>
                    <a:pt x="213090" y="518063"/>
                    <a:pt x="194941" y="571839"/>
                  </a:cubicBezTo>
                  <a:cubicBezTo>
                    <a:pt x="164355" y="541926"/>
                    <a:pt x="133433" y="512013"/>
                    <a:pt x="103184" y="481763"/>
                  </a:cubicBezTo>
                  <a:cubicBezTo>
                    <a:pt x="68565" y="446809"/>
                    <a:pt x="32602" y="413534"/>
                    <a:pt x="0" y="376899"/>
                  </a:cubicBezTo>
                  <a:cubicBezTo>
                    <a:pt x="4705" y="344297"/>
                    <a:pt x="16469" y="313711"/>
                    <a:pt x="24872" y="282118"/>
                  </a:cubicBezTo>
                  <a:cubicBezTo>
                    <a:pt x="46046" y="202125"/>
                    <a:pt x="69574" y="122804"/>
                    <a:pt x="91420" y="43147"/>
                  </a:cubicBezTo>
                  <a:cubicBezTo>
                    <a:pt x="95118" y="29367"/>
                    <a:pt x="100831" y="15923"/>
                    <a:pt x="100831" y="1134"/>
                  </a:cubicBezTo>
                  <a:cubicBezTo>
                    <a:pt x="102176" y="126"/>
                    <a:pt x="103520" y="-210"/>
                    <a:pt x="105201" y="126"/>
                  </a:cubicBezTo>
                  <a:cubicBezTo>
                    <a:pt x="110578" y="2479"/>
                    <a:pt x="113939" y="6848"/>
                    <a:pt x="117973" y="10881"/>
                  </a:cubicBezTo>
                  <a:cubicBezTo>
                    <a:pt x="177799" y="70372"/>
                    <a:pt x="237290" y="130198"/>
                    <a:pt x="297116" y="189689"/>
                  </a:cubicBezTo>
                  <a:cubicBezTo>
                    <a:pt x="298797" y="191369"/>
                    <a:pt x="300813" y="193386"/>
                    <a:pt x="301822" y="196075"/>
                  </a:cubicBezTo>
                  <a:close/>
                </a:path>
              </a:pathLst>
            </a:custGeom>
            <a:solidFill>
              <a:srgbClr val="F9CD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5195335" y="3165018"/>
              <a:ext cx="295772" cy="292411"/>
            </a:xfrm>
            <a:custGeom>
              <a:rect b="b" l="l" r="r" t="t"/>
              <a:pathLst>
                <a:path extrusionOk="0" h="292410" w="295771">
                  <a:moveTo>
                    <a:pt x="217547" y="284608"/>
                  </a:moveTo>
                  <a:cubicBezTo>
                    <a:pt x="216539" y="284608"/>
                    <a:pt x="215194" y="284608"/>
                    <a:pt x="214186" y="284944"/>
                  </a:cubicBezTo>
                  <a:cubicBezTo>
                    <a:pt x="175870" y="294019"/>
                    <a:pt x="137890" y="299733"/>
                    <a:pt x="98566" y="289650"/>
                  </a:cubicBezTo>
                  <a:cubicBezTo>
                    <a:pt x="44117" y="275533"/>
                    <a:pt x="13196" y="239570"/>
                    <a:pt x="3113" y="185457"/>
                  </a:cubicBezTo>
                  <a:cubicBezTo>
                    <a:pt x="-3273" y="149830"/>
                    <a:pt x="424" y="114539"/>
                    <a:pt x="11851" y="80257"/>
                  </a:cubicBezTo>
                  <a:cubicBezTo>
                    <a:pt x="15212" y="72190"/>
                    <a:pt x="22943" y="71182"/>
                    <a:pt x="29665" y="69501"/>
                  </a:cubicBezTo>
                  <a:cubicBezTo>
                    <a:pt x="109658" y="47318"/>
                    <a:pt x="189987" y="25472"/>
                    <a:pt x="269979" y="2617"/>
                  </a:cubicBezTo>
                  <a:cubicBezTo>
                    <a:pt x="277038" y="600"/>
                    <a:pt x="284096" y="-1753"/>
                    <a:pt x="291154" y="1944"/>
                  </a:cubicBezTo>
                  <a:cubicBezTo>
                    <a:pt x="292498" y="2281"/>
                    <a:pt x="293843" y="2617"/>
                    <a:pt x="295187" y="2617"/>
                  </a:cubicBezTo>
                  <a:cubicBezTo>
                    <a:pt x="299893" y="10347"/>
                    <a:pt x="296868" y="17741"/>
                    <a:pt x="294851" y="25472"/>
                  </a:cubicBezTo>
                  <a:cubicBezTo>
                    <a:pt x="272668" y="105465"/>
                    <a:pt x="250485" y="185121"/>
                    <a:pt x="228302" y="264778"/>
                  </a:cubicBezTo>
                  <a:cubicBezTo>
                    <a:pt x="225950" y="271836"/>
                    <a:pt x="224941" y="279903"/>
                    <a:pt x="217547" y="2846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5052915" y="3008836"/>
              <a:ext cx="433575" cy="235273"/>
            </a:xfrm>
            <a:custGeom>
              <a:rect b="b" l="l" r="r" t="t"/>
              <a:pathLst>
                <a:path extrusionOk="0" h="235272" w="433574">
                  <a:moveTo>
                    <a:pt x="433575" y="157454"/>
                  </a:moveTo>
                  <a:cubicBezTo>
                    <a:pt x="345851" y="181654"/>
                    <a:pt x="257792" y="205853"/>
                    <a:pt x="170069" y="230389"/>
                  </a:cubicBezTo>
                  <a:cubicBezTo>
                    <a:pt x="164691" y="231733"/>
                    <a:pt x="159650" y="234086"/>
                    <a:pt x="154272" y="235766"/>
                  </a:cubicBezTo>
                  <a:cubicBezTo>
                    <a:pt x="153600" y="235430"/>
                    <a:pt x="152927" y="235430"/>
                    <a:pt x="152255" y="235430"/>
                  </a:cubicBezTo>
                  <a:cubicBezTo>
                    <a:pt x="108562" y="191065"/>
                    <a:pt x="64868" y="147035"/>
                    <a:pt x="20839" y="102669"/>
                  </a:cubicBezTo>
                  <a:cubicBezTo>
                    <a:pt x="13780" y="95611"/>
                    <a:pt x="7058" y="88217"/>
                    <a:pt x="0" y="81158"/>
                  </a:cubicBezTo>
                  <a:cubicBezTo>
                    <a:pt x="15125" y="67378"/>
                    <a:pt x="35627" y="67042"/>
                    <a:pt x="53777" y="61664"/>
                  </a:cubicBezTo>
                  <a:cubicBezTo>
                    <a:pt x="116964" y="42843"/>
                    <a:pt x="180824" y="25365"/>
                    <a:pt x="244348" y="7888"/>
                  </a:cubicBezTo>
                  <a:cubicBezTo>
                    <a:pt x="251742" y="5871"/>
                    <a:pt x="259473" y="5199"/>
                    <a:pt x="266867" y="1502"/>
                  </a:cubicBezTo>
                  <a:cubicBezTo>
                    <a:pt x="273253" y="-1859"/>
                    <a:pt x="278631" y="830"/>
                    <a:pt x="283336" y="5535"/>
                  </a:cubicBezTo>
                  <a:cubicBezTo>
                    <a:pt x="333416" y="56623"/>
                    <a:pt x="383495" y="107038"/>
                    <a:pt x="433575" y="157454"/>
                  </a:cubicBezTo>
                  <a:close/>
                </a:path>
              </a:pathLst>
            </a:custGeom>
            <a:solidFill>
              <a:srgbClr val="E6B5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6024592" y="3180742"/>
              <a:ext cx="1781353" cy="1976293"/>
            </a:xfrm>
            <a:custGeom>
              <a:rect b="b" l="l" r="r" t="t"/>
              <a:pathLst>
                <a:path extrusionOk="0" h="1976292" w="1781352">
                  <a:moveTo>
                    <a:pt x="0" y="520962"/>
                  </a:moveTo>
                  <a:cubicBezTo>
                    <a:pt x="56465" y="463488"/>
                    <a:pt x="109234" y="402653"/>
                    <a:pt x="155952" y="337112"/>
                  </a:cubicBezTo>
                  <a:cubicBezTo>
                    <a:pt x="229559" y="233592"/>
                    <a:pt x="288713" y="122678"/>
                    <a:pt x="324004" y="0"/>
                  </a:cubicBezTo>
                  <a:cubicBezTo>
                    <a:pt x="344843" y="20502"/>
                    <a:pt x="365345" y="41005"/>
                    <a:pt x="386184" y="61507"/>
                  </a:cubicBezTo>
                  <a:cubicBezTo>
                    <a:pt x="846311" y="521634"/>
                    <a:pt x="1306101" y="981424"/>
                    <a:pt x="1766228" y="1441551"/>
                  </a:cubicBezTo>
                  <a:cubicBezTo>
                    <a:pt x="1771270" y="1446593"/>
                    <a:pt x="1776983" y="1451298"/>
                    <a:pt x="1782025" y="1456340"/>
                  </a:cubicBezTo>
                  <a:cubicBezTo>
                    <a:pt x="1770934" y="1505075"/>
                    <a:pt x="1752112" y="1550785"/>
                    <a:pt x="1731273" y="1595823"/>
                  </a:cubicBezTo>
                  <a:cubicBezTo>
                    <a:pt x="1667749" y="1732953"/>
                    <a:pt x="1580362" y="1853615"/>
                    <a:pt x="1475162" y="1961840"/>
                  </a:cubicBezTo>
                  <a:cubicBezTo>
                    <a:pt x="1470456" y="1966546"/>
                    <a:pt x="1466423" y="1971923"/>
                    <a:pt x="1461718" y="1976629"/>
                  </a:cubicBezTo>
                  <a:cubicBezTo>
                    <a:pt x="1461718" y="1976629"/>
                    <a:pt x="1460709" y="1976629"/>
                    <a:pt x="1460709" y="1976629"/>
                  </a:cubicBezTo>
                  <a:cubicBezTo>
                    <a:pt x="1460709" y="1976629"/>
                    <a:pt x="1459701" y="1976629"/>
                    <a:pt x="1459701" y="1976629"/>
                  </a:cubicBezTo>
                  <a:cubicBezTo>
                    <a:pt x="1453987" y="1971587"/>
                    <a:pt x="1447937" y="1966546"/>
                    <a:pt x="1442224" y="1961168"/>
                  </a:cubicBezTo>
                  <a:cubicBezTo>
                    <a:pt x="966636" y="1485917"/>
                    <a:pt x="491384" y="1010665"/>
                    <a:pt x="16133" y="535414"/>
                  </a:cubicBezTo>
                  <a:cubicBezTo>
                    <a:pt x="11091" y="530372"/>
                    <a:pt x="5378" y="525667"/>
                    <a:pt x="0" y="5209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5845788" y="3053359"/>
              <a:ext cx="500795" cy="228551"/>
            </a:xfrm>
            <a:custGeom>
              <a:rect b="b" l="l" r="r" t="t"/>
              <a:pathLst>
                <a:path extrusionOk="0" h="228550" w="500795">
                  <a:moveTo>
                    <a:pt x="501128" y="127383"/>
                  </a:moveTo>
                  <a:cubicBezTo>
                    <a:pt x="454410" y="140155"/>
                    <a:pt x="407691" y="152591"/>
                    <a:pt x="361309" y="165699"/>
                  </a:cubicBezTo>
                  <a:cubicBezTo>
                    <a:pt x="289719" y="185529"/>
                    <a:pt x="217792" y="205696"/>
                    <a:pt x="146202" y="226198"/>
                  </a:cubicBezTo>
                  <a:cubicBezTo>
                    <a:pt x="139144" y="228215"/>
                    <a:pt x="131414" y="226534"/>
                    <a:pt x="125364" y="231576"/>
                  </a:cubicBezTo>
                  <a:cubicBezTo>
                    <a:pt x="120322" y="231240"/>
                    <a:pt x="117297" y="227879"/>
                    <a:pt x="114272" y="224854"/>
                  </a:cubicBezTo>
                  <a:cubicBezTo>
                    <a:pt x="78645" y="189227"/>
                    <a:pt x="43018" y="153600"/>
                    <a:pt x="7391" y="117973"/>
                  </a:cubicBezTo>
                  <a:cubicBezTo>
                    <a:pt x="3694" y="114275"/>
                    <a:pt x="-1348" y="110578"/>
                    <a:pt x="333" y="103856"/>
                  </a:cubicBezTo>
                  <a:cubicBezTo>
                    <a:pt x="333" y="103856"/>
                    <a:pt x="1341" y="104192"/>
                    <a:pt x="1341" y="104192"/>
                  </a:cubicBezTo>
                  <a:cubicBezTo>
                    <a:pt x="36632" y="94781"/>
                    <a:pt x="71923" y="85370"/>
                    <a:pt x="107214" y="75623"/>
                  </a:cubicBezTo>
                  <a:cubicBezTo>
                    <a:pt x="175779" y="56802"/>
                    <a:pt x="244345" y="37308"/>
                    <a:pt x="312910" y="18486"/>
                  </a:cubicBezTo>
                  <a:cubicBezTo>
                    <a:pt x="334421" y="12436"/>
                    <a:pt x="355931" y="8403"/>
                    <a:pt x="376770" y="0"/>
                  </a:cubicBezTo>
                  <a:cubicBezTo>
                    <a:pt x="414414" y="37980"/>
                    <a:pt x="452057" y="75960"/>
                    <a:pt x="489701" y="113939"/>
                  </a:cubicBezTo>
                  <a:cubicBezTo>
                    <a:pt x="493734" y="117973"/>
                    <a:pt x="499448" y="120998"/>
                    <a:pt x="501128" y="127383"/>
                  </a:cubicBezTo>
                  <a:close/>
                </a:path>
              </a:pathLst>
            </a:custGeom>
            <a:solidFill>
              <a:srgbClr val="FDFA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5412882" y="3167298"/>
              <a:ext cx="275606" cy="477268"/>
            </a:xfrm>
            <a:custGeom>
              <a:rect b="b" l="l" r="r" t="t"/>
              <a:pathLst>
                <a:path extrusionOk="0" h="477267" w="275605">
                  <a:moveTo>
                    <a:pt x="0" y="282328"/>
                  </a:moveTo>
                  <a:cubicBezTo>
                    <a:pt x="18150" y="216115"/>
                    <a:pt x="35963" y="149566"/>
                    <a:pt x="54785" y="83354"/>
                  </a:cubicBezTo>
                  <a:cubicBezTo>
                    <a:pt x="62515" y="55457"/>
                    <a:pt x="71254" y="28233"/>
                    <a:pt x="77640" y="0"/>
                  </a:cubicBezTo>
                  <a:cubicBezTo>
                    <a:pt x="98479" y="16469"/>
                    <a:pt x="115284" y="36971"/>
                    <a:pt x="134778" y="55121"/>
                  </a:cubicBezTo>
                  <a:cubicBezTo>
                    <a:pt x="139147" y="59154"/>
                    <a:pt x="143853" y="63188"/>
                    <a:pt x="148558" y="66885"/>
                  </a:cubicBezTo>
                  <a:cubicBezTo>
                    <a:pt x="153936" y="69237"/>
                    <a:pt x="157969" y="72935"/>
                    <a:pt x="162002" y="76968"/>
                  </a:cubicBezTo>
                  <a:cubicBezTo>
                    <a:pt x="197965" y="112931"/>
                    <a:pt x="233593" y="148558"/>
                    <a:pt x="269556" y="184521"/>
                  </a:cubicBezTo>
                  <a:cubicBezTo>
                    <a:pt x="273589" y="188554"/>
                    <a:pt x="277622" y="192252"/>
                    <a:pt x="278630" y="198301"/>
                  </a:cubicBezTo>
                  <a:cubicBezTo>
                    <a:pt x="273925" y="229223"/>
                    <a:pt x="263506" y="258800"/>
                    <a:pt x="255439" y="289050"/>
                  </a:cubicBezTo>
                  <a:cubicBezTo>
                    <a:pt x="240315" y="343835"/>
                    <a:pt x="225526" y="398956"/>
                    <a:pt x="209729" y="453405"/>
                  </a:cubicBezTo>
                  <a:cubicBezTo>
                    <a:pt x="207376" y="461807"/>
                    <a:pt x="205696" y="470882"/>
                    <a:pt x="198974" y="477604"/>
                  </a:cubicBezTo>
                  <a:cubicBezTo>
                    <a:pt x="198974" y="477604"/>
                    <a:pt x="198638" y="477940"/>
                    <a:pt x="198638" y="477940"/>
                  </a:cubicBezTo>
                  <a:cubicBezTo>
                    <a:pt x="196285" y="476596"/>
                    <a:pt x="193260" y="475924"/>
                    <a:pt x="191243" y="474243"/>
                  </a:cubicBezTo>
                  <a:cubicBezTo>
                    <a:pt x="126711" y="410047"/>
                    <a:pt x="63188" y="346187"/>
                    <a:pt x="0" y="282328"/>
                  </a:cubicBezTo>
                  <a:close/>
                </a:path>
              </a:pathLst>
            </a:custGeom>
            <a:solidFill>
              <a:srgbClr val="E268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5561104" y="3157551"/>
              <a:ext cx="410047" cy="205024"/>
            </a:xfrm>
            <a:custGeom>
              <a:rect b="b" l="l" r="r" t="t"/>
              <a:pathLst>
                <a:path extrusionOk="0" h="205023" w="410047">
                  <a:moveTo>
                    <a:pt x="127047" y="205024"/>
                  </a:moveTo>
                  <a:cubicBezTo>
                    <a:pt x="83690" y="163347"/>
                    <a:pt x="39996" y="121670"/>
                    <a:pt x="0" y="76968"/>
                  </a:cubicBezTo>
                  <a:cubicBezTo>
                    <a:pt x="2017" y="73607"/>
                    <a:pt x="4369" y="70246"/>
                    <a:pt x="6386" y="66885"/>
                  </a:cubicBezTo>
                  <a:cubicBezTo>
                    <a:pt x="5042" y="76968"/>
                    <a:pt x="11091" y="76296"/>
                    <a:pt x="17813" y="74615"/>
                  </a:cubicBezTo>
                  <a:cubicBezTo>
                    <a:pt x="60835" y="62179"/>
                    <a:pt x="104192" y="49743"/>
                    <a:pt x="147214" y="37644"/>
                  </a:cubicBezTo>
                  <a:cubicBezTo>
                    <a:pt x="193260" y="24872"/>
                    <a:pt x="239306" y="12436"/>
                    <a:pt x="285353" y="0"/>
                  </a:cubicBezTo>
                  <a:cubicBezTo>
                    <a:pt x="320644" y="35627"/>
                    <a:pt x="355935" y="71590"/>
                    <a:pt x="390889" y="107217"/>
                  </a:cubicBezTo>
                  <a:cubicBezTo>
                    <a:pt x="397611" y="113939"/>
                    <a:pt x="403997" y="120998"/>
                    <a:pt x="410383" y="127720"/>
                  </a:cubicBezTo>
                  <a:cubicBezTo>
                    <a:pt x="410383" y="127720"/>
                    <a:pt x="409039" y="127383"/>
                    <a:pt x="409039" y="127383"/>
                  </a:cubicBezTo>
                  <a:cubicBezTo>
                    <a:pt x="404670" y="134106"/>
                    <a:pt x="397275" y="135450"/>
                    <a:pt x="390217" y="137467"/>
                  </a:cubicBezTo>
                  <a:cubicBezTo>
                    <a:pt x="308544" y="160994"/>
                    <a:pt x="226534" y="183513"/>
                    <a:pt x="144525" y="205696"/>
                  </a:cubicBezTo>
                  <a:cubicBezTo>
                    <a:pt x="138811" y="207040"/>
                    <a:pt x="132761" y="209393"/>
                    <a:pt x="127047" y="205024"/>
                  </a:cubicBezTo>
                  <a:close/>
                </a:path>
              </a:pathLst>
            </a:custGeom>
            <a:solidFill>
              <a:srgbClr val="008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17"/>
            <p:cNvSpPr/>
            <p:nvPr/>
          </p:nvSpPr>
          <p:spPr>
            <a:xfrm>
              <a:off x="5611520" y="3284935"/>
              <a:ext cx="356271" cy="359632"/>
            </a:xfrm>
            <a:custGeom>
              <a:rect b="b" l="l" r="r" t="t"/>
              <a:pathLst>
                <a:path extrusionOk="0" h="359631" w="356270">
                  <a:moveTo>
                    <a:pt x="76632" y="77640"/>
                  </a:moveTo>
                  <a:cubicBezTo>
                    <a:pt x="128392" y="63524"/>
                    <a:pt x="179816" y="49743"/>
                    <a:pt x="231576" y="35627"/>
                  </a:cubicBezTo>
                  <a:cubicBezTo>
                    <a:pt x="273925" y="23863"/>
                    <a:pt x="316274" y="12100"/>
                    <a:pt x="358959" y="0"/>
                  </a:cubicBezTo>
                  <a:cubicBezTo>
                    <a:pt x="353246" y="34283"/>
                    <a:pt x="337785" y="64532"/>
                    <a:pt x="320644" y="93773"/>
                  </a:cubicBezTo>
                  <a:cubicBezTo>
                    <a:pt x="249053" y="215779"/>
                    <a:pt x="150239" y="306863"/>
                    <a:pt x="16133" y="356270"/>
                  </a:cubicBezTo>
                  <a:cubicBezTo>
                    <a:pt x="11091" y="358287"/>
                    <a:pt x="5714" y="360976"/>
                    <a:pt x="0" y="359968"/>
                  </a:cubicBezTo>
                  <a:cubicBezTo>
                    <a:pt x="21511" y="281319"/>
                    <a:pt x="43021" y="203007"/>
                    <a:pt x="64532" y="124359"/>
                  </a:cubicBezTo>
                  <a:cubicBezTo>
                    <a:pt x="68229" y="108562"/>
                    <a:pt x="72262" y="93101"/>
                    <a:pt x="76632" y="776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7" name="Google Shape;1837;p17"/>
          <p:cNvSpPr/>
          <p:nvPr/>
        </p:nvSpPr>
        <p:spPr>
          <a:xfrm flipH="1">
            <a:off x="1181862" y="4574742"/>
            <a:ext cx="732084" cy="7320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17"/>
          <p:cNvSpPr/>
          <p:nvPr/>
        </p:nvSpPr>
        <p:spPr>
          <a:xfrm flipH="1">
            <a:off x="2687802" y="4574671"/>
            <a:ext cx="732084" cy="7321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17"/>
          <p:cNvSpPr txBox="1"/>
          <p:nvPr/>
        </p:nvSpPr>
        <p:spPr>
          <a:xfrm>
            <a:off x="916911" y="5338526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17"/>
          <p:cNvSpPr txBox="1"/>
          <p:nvPr/>
        </p:nvSpPr>
        <p:spPr>
          <a:xfrm>
            <a:off x="2428478" y="5338526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17"/>
          <p:cNvSpPr txBox="1"/>
          <p:nvPr/>
        </p:nvSpPr>
        <p:spPr>
          <a:xfrm>
            <a:off x="8208413" y="3920011"/>
            <a:ext cx="337105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b="1" sz="16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2" name="Google Shape;1842;p17"/>
          <p:cNvSpPr txBox="1"/>
          <p:nvPr/>
        </p:nvSpPr>
        <p:spPr>
          <a:xfrm>
            <a:off x="612531" y="3919689"/>
            <a:ext cx="337105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b="1" sz="16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" name="Google Shape;1843;p17"/>
          <p:cNvSpPr/>
          <p:nvPr/>
        </p:nvSpPr>
        <p:spPr>
          <a:xfrm flipH="1">
            <a:off x="8788996" y="4574742"/>
            <a:ext cx="732084" cy="7320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p17"/>
          <p:cNvSpPr/>
          <p:nvPr/>
        </p:nvSpPr>
        <p:spPr>
          <a:xfrm flipH="1">
            <a:off x="10294937" y="4574671"/>
            <a:ext cx="732084" cy="7321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5" name="Google Shape;1845;p17"/>
          <p:cNvSpPr txBox="1"/>
          <p:nvPr/>
        </p:nvSpPr>
        <p:spPr>
          <a:xfrm>
            <a:off x="8512793" y="5338526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6" name="Google Shape;1846;p17"/>
          <p:cNvSpPr txBox="1"/>
          <p:nvPr/>
        </p:nvSpPr>
        <p:spPr>
          <a:xfrm>
            <a:off x="10024360" y="5338526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7" name="Google Shape;1847;p17"/>
          <p:cNvGrpSpPr/>
          <p:nvPr/>
        </p:nvGrpSpPr>
        <p:grpSpPr>
          <a:xfrm>
            <a:off x="8208413" y="2888144"/>
            <a:ext cx="3371058" cy="909259"/>
            <a:chOff x="395534" y="3667819"/>
            <a:chExt cx="3972999" cy="1132252"/>
          </a:xfrm>
        </p:grpSpPr>
        <p:sp>
          <p:nvSpPr>
            <p:cNvPr id="1848" name="Google Shape;1848;p17"/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17"/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</p:grpSp>
      <p:sp>
        <p:nvSpPr>
          <p:cNvPr id="1850" name="Google Shape;1850;p17"/>
          <p:cNvSpPr txBox="1"/>
          <p:nvPr/>
        </p:nvSpPr>
        <p:spPr>
          <a:xfrm>
            <a:off x="8208414" y="2341782"/>
            <a:ext cx="33710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b="1" sz="28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p17"/>
          <p:cNvSpPr txBox="1"/>
          <p:nvPr/>
        </p:nvSpPr>
        <p:spPr>
          <a:xfrm>
            <a:off x="8208414" y="2010864"/>
            <a:ext cx="33710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b="1" sz="1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2" name="Google Shape;1852;p17"/>
          <p:cNvGrpSpPr/>
          <p:nvPr/>
        </p:nvGrpSpPr>
        <p:grpSpPr>
          <a:xfrm>
            <a:off x="612529" y="2922410"/>
            <a:ext cx="3371058" cy="909259"/>
            <a:chOff x="395534" y="3667819"/>
            <a:chExt cx="3972999" cy="1132252"/>
          </a:xfrm>
        </p:grpSpPr>
        <p:sp>
          <p:nvSpPr>
            <p:cNvPr id="1853" name="Google Shape;1853;p17"/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17"/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</p:grpSp>
      <p:sp>
        <p:nvSpPr>
          <p:cNvPr id="1855" name="Google Shape;1855;p17"/>
          <p:cNvSpPr txBox="1"/>
          <p:nvPr/>
        </p:nvSpPr>
        <p:spPr>
          <a:xfrm>
            <a:off x="612530" y="2376048"/>
            <a:ext cx="33710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b="1"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17"/>
          <p:cNvSpPr txBox="1"/>
          <p:nvPr/>
        </p:nvSpPr>
        <p:spPr>
          <a:xfrm>
            <a:off x="612530" y="2045130"/>
            <a:ext cx="33710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b="1" sz="1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17"/>
          <p:cNvSpPr/>
          <p:nvPr/>
        </p:nvSpPr>
        <p:spPr>
          <a:xfrm>
            <a:off x="10443683" y="4727336"/>
            <a:ext cx="453133" cy="445866"/>
          </a:xfrm>
          <a:custGeom>
            <a:rect b="b" l="l" r="r" t="t"/>
            <a:pathLst>
              <a:path extrusionOk="0" h="3162551" w="3214097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17"/>
          <p:cNvSpPr/>
          <p:nvPr/>
        </p:nvSpPr>
        <p:spPr>
          <a:xfrm>
            <a:off x="8971696" y="4774084"/>
            <a:ext cx="367693" cy="367693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17"/>
          <p:cNvSpPr/>
          <p:nvPr/>
        </p:nvSpPr>
        <p:spPr>
          <a:xfrm rot="-900000">
            <a:off x="2833821" y="4764949"/>
            <a:ext cx="410477" cy="351606"/>
          </a:xfrm>
          <a:custGeom>
            <a:rect b="b" l="l" r="r" t="t"/>
            <a:pathLst>
              <a:path extrusionOk="0" h="2485205" w="2901316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17"/>
          <p:cNvSpPr/>
          <p:nvPr/>
        </p:nvSpPr>
        <p:spPr>
          <a:xfrm>
            <a:off x="1359676" y="4731831"/>
            <a:ext cx="394507" cy="369294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4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5" name="Google Shape;1865;p18"/>
          <p:cNvGrpSpPr/>
          <p:nvPr/>
        </p:nvGrpSpPr>
        <p:grpSpPr>
          <a:xfrm>
            <a:off x="5233259" y="2217177"/>
            <a:ext cx="1902263" cy="2022193"/>
            <a:chOff x="2771800" y="2060848"/>
            <a:chExt cx="3653928" cy="3884295"/>
          </a:xfrm>
        </p:grpSpPr>
        <p:sp>
          <p:nvSpPr>
            <p:cNvPr id="1866" name="Google Shape;1866;p18"/>
            <p:cNvSpPr/>
            <p:nvPr/>
          </p:nvSpPr>
          <p:spPr>
            <a:xfrm>
              <a:off x="2771800" y="2060848"/>
              <a:ext cx="3653928" cy="3884295"/>
            </a:xfrm>
            <a:custGeom>
              <a:rect b="b" l="l" r="r" t="t"/>
              <a:pathLst>
                <a:path extrusionOk="0" h="1699" w="1598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fmla="val 12276732" name="adj1"/>
                <a:gd fmla="val 16200000" name="adj2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fmla="val 15840500" name="adj1"/>
                <a:gd fmla="val 19589917" name="adj2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fmla="val 19138758" name="adj1"/>
                <a:gd fmla="val 1338485" name="adj2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fmla="val 798895" name="adj1"/>
                <a:gd fmla="val 4047876" name="adj2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1" name="Google Shape;1871;p18"/>
          <p:cNvGrpSpPr/>
          <p:nvPr/>
        </p:nvGrpSpPr>
        <p:grpSpPr>
          <a:xfrm>
            <a:off x="646663" y="3715316"/>
            <a:ext cx="4070261" cy="2495445"/>
            <a:chOff x="621889" y="3775910"/>
            <a:chExt cx="4070261" cy="2495445"/>
          </a:xfrm>
        </p:grpSpPr>
        <p:sp>
          <p:nvSpPr>
            <p:cNvPr id="1872" name="Google Shape;1872;p18"/>
            <p:cNvSpPr txBox="1"/>
            <p:nvPr/>
          </p:nvSpPr>
          <p:spPr>
            <a:xfrm>
              <a:off x="621889" y="4239370"/>
              <a:ext cx="21287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28.5%</a:t>
              </a:r>
              <a:endPara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18"/>
            <p:cNvSpPr txBox="1"/>
            <p:nvPr/>
          </p:nvSpPr>
          <p:spPr>
            <a:xfrm>
              <a:off x="621889" y="3775910"/>
              <a:ext cx="19253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4" name="Google Shape;1874;p18"/>
            <p:cNvGrpSpPr/>
            <p:nvPr/>
          </p:nvGrpSpPr>
          <p:grpSpPr>
            <a:xfrm>
              <a:off x="621889" y="5164495"/>
              <a:ext cx="4070261" cy="1106860"/>
              <a:chOff x="880173" y="3812940"/>
              <a:chExt cx="2340000" cy="1106860"/>
            </a:xfrm>
          </p:grpSpPr>
          <p:sp>
            <p:nvSpPr>
              <p:cNvPr id="1875" name="Google Shape;1875;p18"/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b="1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18"/>
              <p:cNvSpPr txBox="1"/>
              <p:nvPr/>
            </p:nvSpPr>
            <p:spPr>
              <a:xfrm>
                <a:off x="880173" y="4088803"/>
                <a:ext cx="2340000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You can simply impress your audience and add a unique zing and appeal to your Presentations. Easy to change colors, photos and Text.  </a:t>
                </a:r>
                <a:endParaRPr/>
              </a:p>
            </p:txBody>
          </p:sp>
        </p:grpSp>
      </p:grpSp>
      <p:grpSp>
        <p:nvGrpSpPr>
          <p:cNvPr id="1877" name="Google Shape;1877;p18"/>
          <p:cNvGrpSpPr/>
          <p:nvPr/>
        </p:nvGrpSpPr>
        <p:grpSpPr>
          <a:xfrm>
            <a:off x="7475076" y="3715316"/>
            <a:ext cx="4070261" cy="2495445"/>
            <a:chOff x="621889" y="3775910"/>
            <a:chExt cx="4070261" cy="2495445"/>
          </a:xfrm>
        </p:grpSpPr>
        <p:sp>
          <p:nvSpPr>
            <p:cNvPr id="1878" name="Google Shape;1878;p18"/>
            <p:cNvSpPr txBox="1"/>
            <p:nvPr/>
          </p:nvSpPr>
          <p:spPr>
            <a:xfrm>
              <a:off x="2563448" y="4239370"/>
              <a:ext cx="21287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14.6%</a:t>
              </a:r>
              <a:endPara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18"/>
            <p:cNvSpPr txBox="1"/>
            <p:nvPr/>
          </p:nvSpPr>
          <p:spPr>
            <a:xfrm>
              <a:off x="2766780" y="3775910"/>
              <a:ext cx="19253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0" name="Google Shape;1880;p18"/>
            <p:cNvGrpSpPr/>
            <p:nvPr/>
          </p:nvGrpSpPr>
          <p:grpSpPr>
            <a:xfrm>
              <a:off x="621889" y="5164495"/>
              <a:ext cx="4070261" cy="1106860"/>
              <a:chOff x="880173" y="3812940"/>
              <a:chExt cx="2340000" cy="1106860"/>
            </a:xfrm>
          </p:grpSpPr>
          <p:sp>
            <p:nvSpPr>
              <p:cNvPr id="1881" name="Google Shape;1881;p18"/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b="1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18"/>
              <p:cNvSpPr txBox="1"/>
              <p:nvPr/>
            </p:nvSpPr>
            <p:spPr>
              <a:xfrm>
                <a:off x="880173" y="4088803"/>
                <a:ext cx="2340000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You can simply impress your audience and add a unique zing and appeal to your Presentations. Easy to change colors, photos and Text.  </a:t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6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p19"/>
          <p:cNvSpPr txBox="1"/>
          <p:nvPr>
            <p:ph idx="1" type="body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888" name="Google Shape;1888;p19"/>
          <p:cNvGrpSpPr/>
          <p:nvPr/>
        </p:nvGrpSpPr>
        <p:grpSpPr>
          <a:xfrm>
            <a:off x="4475267" y="1796449"/>
            <a:ext cx="3237629" cy="4676822"/>
            <a:chOff x="323529" y="1332374"/>
            <a:chExt cx="2592287" cy="3813144"/>
          </a:xfrm>
        </p:grpSpPr>
        <p:grpSp>
          <p:nvGrpSpPr>
            <p:cNvPr id="1889" name="Google Shape;1889;p19"/>
            <p:cNvGrpSpPr/>
            <p:nvPr/>
          </p:nvGrpSpPr>
          <p:grpSpPr>
            <a:xfrm>
              <a:off x="323529" y="4227934"/>
              <a:ext cx="2592287" cy="917584"/>
              <a:chOff x="323529" y="4227934"/>
              <a:chExt cx="2592287" cy="917584"/>
            </a:xfrm>
          </p:grpSpPr>
          <p:sp>
            <p:nvSpPr>
              <p:cNvPr id="1890" name="Google Shape;1890;p19"/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rect b="b" l="l" r="r" t="t"/>
                <a:pathLst>
                  <a:path extrusionOk="0" h="601033" w="1908260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19"/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rect b="b" l="l" r="r" t="t"/>
                <a:pathLst>
                  <a:path extrusionOk="0" h="601033" w="1908260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2" name="Google Shape;1892;p19"/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1893" name="Google Shape;1893;p19"/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5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</a:t>
                </a:r>
                <a:endParaRPr b="1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19"/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5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 b="1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19"/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5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 b="1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19"/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5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endParaRPr b="1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97" name="Google Shape;1897;p19"/>
          <p:cNvGrpSpPr/>
          <p:nvPr/>
        </p:nvGrpSpPr>
        <p:grpSpPr>
          <a:xfrm>
            <a:off x="7796196" y="1843117"/>
            <a:ext cx="3614754" cy="988712"/>
            <a:chOff x="6211235" y="1628800"/>
            <a:chExt cx="2609237" cy="988712"/>
          </a:xfrm>
        </p:grpSpPr>
        <p:sp>
          <p:nvSpPr>
            <p:cNvPr id="1898" name="Google Shape;1898;p19"/>
            <p:cNvSpPr txBox="1"/>
            <p:nvPr/>
          </p:nvSpPr>
          <p:spPr>
            <a:xfrm>
              <a:off x="6214186" y="1628800"/>
              <a:ext cx="26062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19"/>
            <p:cNvSpPr txBox="1"/>
            <p:nvPr/>
          </p:nvSpPr>
          <p:spPr>
            <a:xfrm>
              <a:off x="6211235" y="1971181"/>
              <a:ext cx="260923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0" name="Google Shape;1900;p19"/>
          <p:cNvGrpSpPr/>
          <p:nvPr/>
        </p:nvGrpSpPr>
        <p:grpSpPr>
          <a:xfrm>
            <a:off x="7796196" y="3981690"/>
            <a:ext cx="3614754" cy="988712"/>
            <a:chOff x="7719995" y="3745651"/>
            <a:chExt cx="3614754" cy="988712"/>
          </a:xfrm>
        </p:grpSpPr>
        <p:sp>
          <p:nvSpPr>
            <p:cNvPr id="1901" name="Google Shape;1901;p19"/>
            <p:cNvSpPr txBox="1"/>
            <p:nvPr/>
          </p:nvSpPr>
          <p:spPr>
            <a:xfrm>
              <a:off x="7719995" y="3745651"/>
              <a:ext cx="361475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19"/>
            <p:cNvSpPr txBox="1"/>
            <p:nvPr/>
          </p:nvSpPr>
          <p:spPr>
            <a:xfrm>
              <a:off x="7719995" y="4088032"/>
              <a:ext cx="361475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3" name="Google Shape;1903;p19"/>
          <p:cNvGrpSpPr/>
          <p:nvPr/>
        </p:nvGrpSpPr>
        <p:grpSpPr>
          <a:xfrm>
            <a:off x="684338" y="2912403"/>
            <a:ext cx="3614754" cy="988712"/>
            <a:chOff x="194751" y="2772288"/>
            <a:chExt cx="2609237" cy="988712"/>
          </a:xfrm>
        </p:grpSpPr>
        <p:sp>
          <p:nvSpPr>
            <p:cNvPr id="1904" name="Google Shape;1904;p19"/>
            <p:cNvSpPr txBox="1"/>
            <p:nvPr/>
          </p:nvSpPr>
          <p:spPr>
            <a:xfrm>
              <a:off x="197702" y="2772288"/>
              <a:ext cx="26062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19"/>
            <p:cNvSpPr txBox="1"/>
            <p:nvPr/>
          </p:nvSpPr>
          <p:spPr>
            <a:xfrm>
              <a:off x="194751" y="3114669"/>
              <a:ext cx="260923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19"/>
          <p:cNvGrpSpPr/>
          <p:nvPr/>
        </p:nvGrpSpPr>
        <p:grpSpPr>
          <a:xfrm>
            <a:off x="684338" y="5050978"/>
            <a:ext cx="3614754" cy="988712"/>
            <a:chOff x="179512" y="5029814"/>
            <a:chExt cx="2609237" cy="988712"/>
          </a:xfrm>
        </p:grpSpPr>
        <p:sp>
          <p:nvSpPr>
            <p:cNvPr id="1907" name="Google Shape;1907;p19"/>
            <p:cNvSpPr txBox="1"/>
            <p:nvPr/>
          </p:nvSpPr>
          <p:spPr>
            <a:xfrm>
              <a:off x="182463" y="5029814"/>
              <a:ext cx="26062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19"/>
            <p:cNvSpPr txBox="1"/>
            <p:nvPr/>
          </p:nvSpPr>
          <p:spPr>
            <a:xfrm>
              <a:off x="179512" y="5372195"/>
              <a:ext cx="260923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p19"/>
          <p:cNvSpPr/>
          <p:nvPr/>
        </p:nvSpPr>
        <p:spPr>
          <a:xfrm>
            <a:off x="7556208" y="1799255"/>
            <a:ext cx="122258" cy="1076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p19"/>
          <p:cNvSpPr/>
          <p:nvPr/>
        </p:nvSpPr>
        <p:spPr>
          <a:xfrm>
            <a:off x="7556208" y="3937829"/>
            <a:ext cx="122258" cy="10764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19"/>
          <p:cNvSpPr/>
          <p:nvPr/>
        </p:nvSpPr>
        <p:spPr>
          <a:xfrm>
            <a:off x="4389566" y="2868542"/>
            <a:ext cx="122258" cy="1076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p19"/>
          <p:cNvSpPr/>
          <p:nvPr/>
        </p:nvSpPr>
        <p:spPr>
          <a:xfrm>
            <a:off x="4389566" y="5007117"/>
            <a:ext cx="122258" cy="1076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p19"/>
          <p:cNvSpPr/>
          <p:nvPr/>
        </p:nvSpPr>
        <p:spPr>
          <a:xfrm>
            <a:off x="7051313" y="2142417"/>
            <a:ext cx="292585" cy="390113"/>
          </a:xfrm>
          <a:prstGeom prst="chevr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4" name="Google Shape;1914;p19"/>
          <p:cNvSpPr/>
          <p:nvPr/>
        </p:nvSpPr>
        <p:spPr>
          <a:xfrm>
            <a:off x="7051313" y="4280991"/>
            <a:ext cx="292585" cy="390113"/>
          </a:xfrm>
          <a:prstGeom prst="chevron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5" name="Google Shape;1915;p19"/>
          <p:cNvSpPr/>
          <p:nvPr/>
        </p:nvSpPr>
        <p:spPr>
          <a:xfrm rot="10800000">
            <a:off x="4743250" y="3211704"/>
            <a:ext cx="292585" cy="390113"/>
          </a:xfrm>
          <a:prstGeom prst="chevron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Google Shape;1916;p19"/>
          <p:cNvSpPr/>
          <p:nvPr/>
        </p:nvSpPr>
        <p:spPr>
          <a:xfrm rot="10800000">
            <a:off x="4743251" y="5350278"/>
            <a:ext cx="292585" cy="390113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2"/>
          <p:cNvGrpSpPr/>
          <p:nvPr/>
        </p:nvGrpSpPr>
        <p:grpSpPr>
          <a:xfrm>
            <a:off x="111211" y="370706"/>
            <a:ext cx="2652713" cy="6195219"/>
            <a:chOff x="0" y="244089"/>
            <a:chExt cx="2652713" cy="6195219"/>
          </a:xfrm>
        </p:grpSpPr>
        <p:sp>
          <p:nvSpPr>
            <p:cNvPr id="179" name="Google Shape;179;p2"/>
            <p:cNvSpPr/>
            <p:nvPr/>
          </p:nvSpPr>
          <p:spPr>
            <a:xfrm>
              <a:off x="1224757" y="1977916"/>
              <a:ext cx="350838" cy="1987550"/>
            </a:xfrm>
            <a:custGeom>
              <a:rect b="b" l="l" r="r" t="t"/>
              <a:pathLst>
                <a:path extrusionOk="0" h="2889" w="509">
                  <a:moveTo>
                    <a:pt x="139" y="2889"/>
                  </a:moveTo>
                  <a:cubicBezTo>
                    <a:pt x="106" y="2889"/>
                    <a:pt x="76" y="2869"/>
                    <a:pt x="64" y="2837"/>
                  </a:cubicBezTo>
                  <a:cubicBezTo>
                    <a:pt x="0" y="2665"/>
                    <a:pt x="74" y="2483"/>
                    <a:pt x="127" y="2350"/>
                  </a:cubicBezTo>
                  <a:cubicBezTo>
                    <a:pt x="139" y="2320"/>
                    <a:pt x="152" y="2291"/>
                    <a:pt x="164" y="2261"/>
                  </a:cubicBezTo>
                  <a:cubicBezTo>
                    <a:pt x="236" y="2087"/>
                    <a:pt x="310" y="1907"/>
                    <a:pt x="326" y="1728"/>
                  </a:cubicBezTo>
                  <a:cubicBezTo>
                    <a:pt x="349" y="1427"/>
                    <a:pt x="314" y="1122"/>
                    <a:pt x="269" y="782"/>
                  </a:cubicBezTo>
                  <a:cubicBezTo>
                    <a:pt x="238" y="564"/>
                    <a:pt x="200" y="291"/>
                    <a:pt x="319" y="55"/>
                  </a:cubicBezTo>
                  <a:cubicBezTo>
                    <a:pt x="339" y="16"/>
                    <a:pt x="387" y="0"/>
                    <a:pt x="426" y="20"/>
                  </a:cubicBezTo>
                  <a:cubicBezTo>
                    <a:pt x="466" y="40"/>
                    <a:pt x="481" y="88"/>
                    <a:pt x="462" y="127"/>
                  </a:cubicBezTo>
                  <a:cubicBezTo>
                    <a:pt x="365" y="319"/>
                    <a:pt x="399" y="564"/>
                    <a:pt x="427" y="761"/>
                  </a:cubicBezTo>
                  <a:cubicBezTo>
                    <a:pt x="473" y="1110"/>
                    <a:pt x="509" y="1424"/>
                    <a:pt x="484" y="1741"/>
                  </a:cubicBezTo>
                  <a:cubicBezTo>
                    <a:pt x="467" y="1946"/>
                    <a:pt x="388" y="2137"/>
                    <a:pt x="311" y="2322"/>
                  </a:cubicBezTo>
                  <a:cubicBezTo>
                    <a:pt x="299" y="2351"/>
                    <a:pt x="287" y="2381"/>
                    <a:pt x="275" y="2410"/>
                  </a:cubicBezTo>
                  <a:cubicBezTo>
                    <a:pt x="226" y="2531"/>
                    <a:pt x="171" y="2668"/>
                    <a:pt x="214" y="2782"/>
                  </a:cubicBezTo>
                  <a:cubicBezTo>
                    <a:pt x="229" y="2823"/>
                    <a:pt x="208" y="2869"/>
                    <a:pt x="167" y="2884"/>
                  </a:cubicBezTo>
                  <a:cubicBezTo>
                    <a:pt x="157" y="2888"/>
                    <a:pt x="148" y="2889"/>
                    <a:pt x="139" y="2889"/>
                  </a:cubicBezTo>
                  <a:close/>
                </a:path>
              </a:pathLst>
            </a:custGeom>
            <a:solidFill>
              <a:srgbClr val="BD82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376985" y="1883235"/>
              <a:ext cx="260350" cy="153988"/>
            </a:xfrm>
            <a:custGeom>
              <a:rect b="b" l="l" r="r" t="t"/>
              <a:pathLst>
                <a:path extrusionOk="0" h="225" w="378">
                  <a:moveTo>
                    <a:pt x="190" y="6"/>
                  </a:moveTo>
                  <a:cubicBezTo>
                    <a:pt x="125" y="31"/>
                    <a:pt x="0" y="149"/>
                    <a:pt x="56" y="190"/>
                  </a:cubicBezTo>
                  <a:cubicBezTo>
                    <a:pt x="96" y="221"/>
                    <a:pt x="137" y="181"/>
                    <a:pt x="169" y="165"/>
                  </a:cubicBezTo>
                  <a:cubicBezTo>
                    <a:pt x="210" y="145"/>
                    <a:pt x="212" y="153"/>
                    <a:pt x="256" y="172"/>
                  </a:cubicBezTo>
                  <a:cubicBezTo>
                    <a:pt x="378" y="225"/>
                    <a:pt x="289" y="9"/>
                    <a:pt x="214" y="1"/>
                  </a:cubicBezTo>
                  <a:cubicBezTo>
                    <a:pt x="208" y="0"/>
                    <a:pt x="199" y="2"/>
                    <a:pt x="190" y="6"/>
                  </a:cubicBezTo>
                  <a:close/>
                </a:path>
              </a:pathLst>
            </a:custGeom>
            <a:solidFill>
              <a:srgbClr val="E09B8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69950" y="244089"/>
              <a:ext cx="1293813" cy="1701800"/>
            </a:xfrm>
            <a:custGeom>
              <a:rect b="b" l="l" r="r" t="t"/>
              <a:pathLst>
                <a:path extrusionOk="0" h="2475" w="1880">
                  <a:moveTo>
                    <a:pt x="1840" y="1268"/>
                  </a:moveTo>
                  <a:cubicBezTo>
                    <a:pt x="1799" y="1921"/>
                    <a:pt x="1261" y="2466"/>
                    <a:pt x="877" y="2471"/>
                  </a:cubicBezTo>
                  <a:cubicBezTo>
                    <a:pt x="463" y="2475"/>
                    <a:pt x="0" y="1808"/>
                    <a:pt x="41" y="1156"/>
                  </a:cubicBezTo>
                  <a:cubicBezTo>
                    <a:pt x="82" y="503"/>
                    <a:pt x="517" y="0"/>
                    <a:pt x="1014" y="31"/>
                  </a:cubicBezTo>
                  <a:cubicBezTo>
                    <a:pt x="1511" y="62"/>
                    <a:pt x="1880" y="616"/>
                    <a:pt x="1840" y="1268"/>
                  </a:cubicBezTo>
                  <a:close/>
                </a:path>
              </a:pathLst>
            </a:custGeom>
            <a:solidFill>
              <a:srgbClr val="E385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64112" y="355966"/>
              <a:ext cx="852488" cy="1601788"/>
            </a:xfrm>
            <a:custGeom>
              <a:rect b="b" l="l" r="r" t="t"/>
              <a:pathLst>
                <a:path extrusionOk="0" h="2329" w="1238">
                  <a:moveTo>
                    <a:pt x="429" y="1566"/>
                  </a:moveTo>
                  <a:cubicBezTo>
                    <a:pt x="303" y="1313"/>
                    <a:pt x="229" y="922"/>
                    <a:pt x="268" y="638"/>
                  </a:cubicBezTo>
                  <a:cubicBezTo>
                    <a:pt x="295" y="437"/>
                    <a:pt x="467" y="164"/>
                    <a:pt x="576" y="0"/>
                  </a:cubicBezTo>
                  <a:cubicBezTo>
                    <a:pt x="283" y="182"/>
                    <a:pt x="69" y="560"/>
                    <a:pt x="41" y="1009"/>
                  </a:cubicBezTo>
                  <a:cubicBezTo>
                    <a:pt x="0" y="1661"/>
                    <a:pt x="463" y="2329"/>
                    <a:pt x="877" y="2324"/>
                  </a:cubicBezTo>
                  <a:cubicBezTo>
                    <a:pt x="989" y="2323"/>
                    <a:pt x="1115" y="2274"/>
                    <a:pt x="1238" y="2191"/>
                  </a:cubicBezTo>
                  <a:cubicBezTo>
                    <a:pt x="816" y="2070"/>
                    <a:pt x="590" y="1891"/>
                    <a:pt x="429" y="1566"/>
                  </a:cubicBezTo>
                  <a:close/>
                </a:path>
              </a:pathLst>
            </a:custGeom>
            <a:solidFill>
              <a:srgbClr val="DA6C5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700034" y="533808"/>
              <a:ext cx="436563" cy="642938"/>
            </a:xfrm>
            <a:custGeom>
              <a:rect b="b" l="l" r="r" t="t"/>
              <a:pathLst>
                <a:path extrusionOk="0" h="933" w="636">
                  <a:moveTo>
                    <a:pt x="546" y="377"/>
                  </a:moveTo>
                  <a:cubicBezTo>
                    <a:pt x="636" y="607"/>
                    <a:pt x="608" y="834"/>
                    <a:pt x="482" y="884"/>
                  </a:cubicBezTo>
                  <a:cubicBezTo>
                    <a:pt x="357" y="933"/>
                    <a:pt x="182" y="786"/>
                    <a:pt x="91" y="556"/>
                  </a:cubicBezTo>
                  <a:cubicBezTo>
                    <a:pt x="0" y="326"/>
                    <a:pt x="29" y="99"/>
                    <a:pt x="154" y="50"/>
                  </a:cubicBezTo>
                  <a:cubicBezTo>
                    <a:pt x="280" y="0"/>
                    <a:pt x="455" y="147"/>
                    <a:pt x="546" y="377"/>
                  </a:cubicBezTo>
                  <a:close/>
                </a:path>
              </a:pathLst>
            </a:custGeom>
            <a:solidFill>
              <a:srgbClr val="EADCB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08753" y="3510370"/>
              <a:ext cx="442913" cy="1854200"/>
            </a:xfrm>
            <a:custGeom>
              <a:rect b="b" l="l" r="r" t="t"/>
              <a:pathLst>
                <a:path extrusionOk="0" h="2695" w="642">
                  <a:moveTo>
                    <a:pt x="542" y="2695"/>
                  </a:moveTo>
                  <a:cubicBezTo>
                    <a:pt x="517" y="2695"/>
                    <a:pt x="492" y="2684"/>
                    <a:pt x="477" y="2661"/>
                  </a:cubicBezTo>
                  <a:cubicBezTo>
                    <a:pt x="377" y="2518"/>
                    <a:pt x="401" y="2335"/>
                    <a:pt x="419" y="2200"/>
                  </a:cubicBezTo>
                  <a:cubicBezTo>
                    <a:pt x="423" y="2171"/>
                    <a:pt x="427" y="2141"/>
                    <a:pt x="431" y="2111"/>
                  </a:cubicBezTo>
                  <a:cubicBezTo>
                    <a:pt x="455" y="1937"/>
                    <a:pt x="481" y="1756"/>
                    <a:pt x="452" y="1590"/>
                  </a:cubicBezTo>
                  <a:cubicBezTo>
                    <a:pt x="403" y="1312"/>
                    <a:pt x="299" y="1043"/>
                    <a:pt x="178" y="746"/>
                  </a:cubicBezTo>
                  <a:cubicBezTo>
                    <a:pt x="99" y="554"/>
                    <a:pt x="0" y="315"/>
                    <a:pt x="53" y="70"/>
                  </a:cubicBezTo>
                  <a:cubicBezTo>
                    <a:pt x="62" y="27"/>
                    <a:pt x="105" y="0"/>
                    <a:pt x="148" y="9"/>
                  </a:cubicBezTo>
                  <a:cubicBezTo>
                    <a:pt x="191" y="19"/>
                    <a:pt x="218" y="61"/>
                    <a:pt x="209" y="104"/>
                  </a:cubicBezTo>
                  <a:cubicBezTo>
                    <a:pt x="166" y="300"/>
                    <a:pt x="255" y="514"/>
                    <a:pt x="326" y="685"/>
                  </a:cubicBezTo>
                  <a:cubicBezTo>
                    <a:pt x="450" y="992"/>
                    <a:pt x="557" y="1269"/>
                    <a:pt x="609" y="1563"/>
                  </a:cubicBezTo>
                  <a:cubicBezTo>
                    <a:pt x="642" y="1754"/>
                    <a:pt x="615" y="1947"/>
                    <a:pt x="589" y="2133"/>
                  </a:cubicBezTo>
                  <a:cubicBezTo>
                    <a:pt x="585" y="2163"/>
                    <a:pt x="581" y="2192"/>
                    <a:pt x="577" y="2221"/>
                  </a:cubicBezTo>
                  <a:cubicBezTo>
                    <a:pt x="561" y="2341"/>
                    <a:pt x="543" y="2478"/>
                    <a:pt x="608" y="2570"/>
                  </a:cubicBezTo>
                  <a:cubicBezTo>
                    <a:pt x="633" y="2606"/>
                    <a:pt x="624" y="2656"/>
                    <a:pt x="588" y="2681"/>
                  </a:cubicBezTo>
                  <a:cubicBezTo>
                    <a:pt x="574" y="2691"/>
                    <a:pt x="558" y="2695"/>
                    <a:pt x="542" y="2695"/>
                  </a:cubicBezTo>
                  <a:close/>
                </a:path>
              </a:pathLst>
            </a:custGeom>
            <a:solidFill>
              <a:srgbClr val="CD8E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74176" y="3457984"/>
              <a:ext cx="247650" cy="163513"/>
            </a:xfrm>
            <a:custGeom>
              <a:rect b="b" l="l" r="r" t="t"/>
              <a:pathLst>
                <a:path extrusionOk="0" h="238" w="361">
                  <a:moveTo>
                    <a:pt x="139" y="21"/>
                  </a:moveTo>
                  <a:cubicBezTo>
                    <a:pt x="86" y="59"/>
                    <a:pt x="0" y="195"/>
                    <a:pt x="60" y="220"/>
                  </a:cubicBezTo>
                  <a:cubicBezTo>
                    <a:pt x="104" y="238"/>
                    <a:pt x="132" y="192"/>
                    <a:pt x="157" y="171"/>
                  </a:cubicBezTo>
                  <a:cubicBezTo>
                    <a:pt x="190" y="142"/>
                    <a:pt x="193" y="149"/>
                    <a:pt x="238" y="156"/>
                  </a:cubicBezTo>
                  <a:cubicBezTo>
                    <a:pt x="361" y="176"/>
                    <a:pt x="230" y="0"/>
                    <a:pt x="159" y="11"/>
                  </a:cubicBezTo>
                  <a:cubicBezTo>
                    <a:pt x="153" y="12"/>
                    <a:pt x="146" y="15"/>
                    <a:pt x="139" y="21"/>
                  </a:cubicBezTo>
                  <a:close/>
                </a:path>
              </a:pathLst>
            </a:custGeom>
            <a:solidFill>
              <a:srgbClr val="EAC08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0" y="1869689"/>
              <a:ext cx="1303338" cy="1677988"/>
            </a:xfrm>
            <a:custGeom>
              <a:rect b="b" l="l" r="r" t="t"/>
              <a:pathLst>
                <a:path extrusionOk="0" h="2439" w="1893">
                  <a:moveTo>
                    <a:pt x="1776" y="1018"/>
                  </a:moveTo>
                  <a:cubicBezTo>
                    <a:pt x="1893" y="1620"/>
                    <a:pt x="1533" y="2242"/>
                    <a:pt x="1185" y="2337"/>
                  </a:cubicBezTo>
                  <a:cubicBezTo>
                    <a:pt x="811" y="2439"/>
                    <a:pt x="233" y="1942"/>
                    <a:pt x="116" y="1340"/>
                  </a:cubicBezTo>
                  <a:cubicBezTo>
                    <a:pt x="0" y="738"/>
                    <a:pt x="277" y="177"/>
                    <a:pt x="735" y="89"/>
                  </a:cubicBezTo>
                  <a:cubicBezTo>
                    <a:pt x="1194" y="0"/>
                    <a:pt x="1660" y="416"/>
                    <a:pt x="1776" y="1018"/>
                  </a:cubicBezTo>
                  <a:close/>
                </a:path>
              </a:pathLst>
            </a:custGeom>
            <a:solidFill>
              <a:srgbClr val="FBC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4614" y="2053599"/>
              <a:ext cx="995363" cy="1474788"/>
            </a:xfrm>
            <a:custGeom>
              <a:rect b="b" l="l" r="r" t="t"/>
              <a:pathLst>
                <a:path extrusionOk="0" h="2142" w="1446">
                  <a:moveTo>
                    <a:pt x="564" y="1457"/>
                  </a:moveTo>
                  <a:cubicBezTo>
                    <a:pt x="390" y="1257"/>
                    <a:pt x="227" y="920"/>
                    <a:pt x="199" y="652"/>
                  </a:cubicBezTo>
                  <a:cubicBezTo>
                    <a:pt x="160" y="275"/>
                    <a:pt x="268" y="175"/>
                    <a:pt x="329" y="0"/>
                  </a:cubicBezTo>
                  <a:cubicBezTo>
                    <a:pt x="106" y="234"/>
                    <a:pt x="0" y="629"/>
                    <a:pt x="80" y="1043"/>
                  </a:cubicBezTo>
                  <a:cubicBezTo>
                    <a:pt x="197" y="1645"/>
                    <a:pt x="775" y="2142"/>
                    <a:pt x="1149" y="2040"/>
                  </a:cubicBezTo>
                  <a:cubicBezTo>
                    <a:pt x="1251" y="2012"/>
                    <a:pt x="1354" y="1939"/>
                    <a:pt x="1446" y="1834"/>
                  </a:cubicBezTo>
                  <a:cubicBezTo>
                    <a:pt x="1034" y="1824"/>
                    <a:pt x="787" y="1714"/>
                    <a:pt x="564" y="1457"/>
                  </a:cubicBezTo>
                  <a:close/>
                </a:path>
              </a:pathLst>
            </a:custGeom>
            <a:solidFill>
              <a:srgbClr val="F9B07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80684" y="2034309"/>
              <a:ext cx="479425" cy="569913"/>
            </a:xfrm>
            <a:custGeom>
              <a:rect b="b" l="l" r="r" t="t"/>
              <a:pathLst>
                <a:path extrusionOk="0" h="829" w="699">
                  <a:moveTo>
                    <a:pt x="535" y="280"/>
                  </a:moveTo>
                  <a:cubicBezTo>
                    <a:pt x="672" y="468"/>
                    <a:pt x="699" y="680"/>
                    <a:pt x="597" y="755"/>
                  </a:cubicBezTo>
                  <a:cubicBezTo>
                    <a:pt x="494" y="829"/>
                    <a:pt x="301" y="737"/>
                    <a:pt x="164" y="550"/>
                  </a:cubicBezTo>
                  <a:cubicBezTo>
                    <a:pt x="28" y="362"/>
                    <a:pt x="0" y="149"/>
                    <a:pt x="102" y="75"/>
                  </a:cubicBezTo>
                  <a:cubicBezTo>
                    <a:pt x="205" y="0"/>
                    <a:pt x="398" y="92"/>
                    <a:pt x="535" y="280"/>
                  </a:cubicBezTo>
                  <a:close/>
                </a:path>
              </a:pathLst>
            </a:custGeom>
            <a:solidFill>
              <a:srgbClr val="FDDFB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030721" y="4672420"/>
              <a:ext cx="747713" cy="1766888"/>
            </a:xfrm>
            <a:custGeom>
              <a:rect b="b" l="l" r="r" t="t"/>
              <a:pathLst>
                <a:path extrusionOk="0" h="2566" w="1087">
                  <a:moveTo>
                    <a:pt x="94" y="2566"/>
                  </a:moveTo>
                  <a:cubicBezTo>
                    <a:pt x="53" y="2566"/>
                    <a:pt x="19" y="2534"/>
                    <a:pt x="15" y="2493"/>
                  </a:cubicBezTo>
                  <a:cubicBezTo>
                    <a:pt x="0" y="2319"/>
                    <a:pt x="112" y="2172"/>
                    <a:pt x="194" y="2064"/>
                  </a:cubicBezTo>
                  <a:cubicBezTo>
                    <a:pt x="213" y="2041"/>
                    <a:pt x="231" y="2017"/>
                    <a:pt x="249" y="1993"/>
                  </a:cubicBezTo>
                  <a:cubicBezTo>
                    <a:pt x="358" y="1854"/>
                    <a:pt x="469" y="1710"/>
                    <a:pt x="528" y="1552"/>
                  </a:cubicBezTo>
                  <a:cubicBezTo>
                    <a:pt x="624" y="1286"/>
                    <a:pt x="668" y="1002"/>
                    <a:pt x="711" y="684"/>
                  </a:cubicBezTo>
                  <a:cubicBezTo>
                    <a:pt x="738" y="478"/>
                    <a:pt x="771" y="221"/>
                    <a:pt x="939" y="36"/>
                  </a:cubicBezTo>
                  <a:cubicBezTo>
                    <a:pt x="968" y="3"/>
                    <a:pt x="1019" y="0"/>
                    <a:pt x="1051" y="30"/>
                  </a:cubicBezTo>
                  <a:cubicBezTo>
                    <a:pt x="1084" y="59"/>
                    <a:pt x="1087" y="110"/>
                    <a:pt x="1057" y="143"/>
                  </a:cubicBezTo>
                  <a:cubicBezTo>
                    <a:pt x="923" y="291"/>
                    <a:pt x="893" y="520"/>
                    <a:pt x="869" y="705"/>
                  </a:cubicBezTo>
                  <a:cubicBezTo>
                    <a:pt x="824" y="1032"/>
                    <a:pt x="779" y="1326"/>
                    <a:pt x="677" y="1607"/>
                  </a:cubicBezTo>
                  <a:cubicBezTo>
                    <a:pt x="610" y="1788"/>
                    <a:pt x="491" y="1942"/>
                    <a:pt x="375" y="2091"/>
                  </a:cubicBezTo>
                  <a:cubicBezTo>
                    <a:pt x="357" y="2115"/>
                    <a:pt x="339" y="2138"/>
                    <a:pt x="321" y="2161"/>
                  </a:cubicBezTo>
                  <a:cubicBezTo>
                    <a:pt x="248" y="2258"/>
                    <a:pt x="164" y="2367"/>
                    <a:pt x="174" y="2479"/>
                  </a:cubicBezTo>
                  <a:cubicBezTo>
                    <a:pt x="178" y="2523"/>
                    <a:pt x="145" y="2562"/>
                    <a:pt x="101" y="2565"/>
                  </a:cubicBezTo>
                  <a:cubicBezTo>
                    <a:pt x="99" y="2566"/>
                    <a:pt x="97" y="2566"/>
                    <a:pt x="94" y="2566"/>
                  </a:cubicBezTo>
                  <a:close/>
                </a:path>
              </a:pathLst>
            </a:custGeom>
            <a:solidFill>
              <a:srgbClr val="D0AA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597596" y="4639082"/>
              <a:ext cx="222250" cy="169863"/>
            </a:xfrm>
            <a:custGeom>
              <a:rect b="b" l="l" r="r" t="t"/>
              <a:pathLst>
                <a:path extrusionOk="0" h="247" w="323">
                  <a:moveTo>
                    <a:pt x="208" y="1"/>
                  </a:moveTo>
                  <a:cubicBezTo>
                    <a:pt x="143" y="8"/>
                    <a:pt x="0" y="84"/>
                    <a:pt x="41" y="135"/>
                  </a:cubicBezTo>
                  <a:cubicBezTo>
                    <a:pt x="70" y="173"/>
                    <a:pt x="117" y="147"/>
                    <a:pt x="149" y="141"/>
                  </a:cubicBezTo>
                  <a:cubicBezTo>
                    <a:pt x="192" y="133"/>
                    <a:pt x="191" y="140"/>
                    <a:pt x="227" y="168"/>
                  </a:cubicBezTo>
                  <a:cubicBezTo>
                    <a:pt x="323" y="247"/>
                    <a:pt x="297" y="29"/>
                    <a:pt x="231" y="3"/>
                  </a:cubicBezTo>
                  <a:cubicBezTo>
                    <a:pt x="225" y="1"/>
                    <a:pt x="218" y="0"/>
                    <a:pt x="208" y="1"/>
                  </a:cubicBezTo>
                  <a:close/>
                </a:path>
              </a:pathLst>
            </a:custGeom>
            <a:solidFill>
              <a:srgbClr val="EBC6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279525" y="3107939"/>
              <a:ext cx="1373188" cy="1662113"/>
            </a:xfrm>
            <a:custGeom>
              <a:rect b="b" l="l" r="r" t="t"/>
              <a:pathLst>
                <a:path extrusionOk="0" h="2417" w="1997">
                  <a:moveTo>
                    <a:pt x="1798" y="1477"/>
                  </a:moveTo>
                  <a:cubicBezTo>
                    <a:pt x="1599" y="2057"/>
                    <a:pt x="977" y="2417"/>
                    <a:pt x="628" y="2325"/>
                  </a:cubicBezTo>
                  <a:cubicBezTo>
                    <a:pt x="253" y="2227"/>
                    <a:pt x="0" y="1508"/>
                    <a:pt x="199" y="928"/>
                  </a:cubicBezTo>
                  <a:cubicBezTo>
                    <a:pt x="398" y="348"/>
                    <a:pt x="917" y="0"/>
                    <a:pt x="1359" y="152"/>
                  </a:cubicBezTo>
                  <a:cubicBezTo>
                    <a:pt x="1801" y="304"/>
                    <a:pt x="1997" y="897"/>
                    <a:pt x="1798" y="1477"/>
                  </a:cubicBezTo>
                  <a:close/>
                </a:path>
              </a:pathLst>
            </a:custGeom>
            <a:solidFill>
              <a:srgbClr val="EBAFA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265921" y="3207434"/>
              <a:ext cx="681038" cy="1516063"/>
            </a:xfrm>
            <a:custGeom>
              <a:rect b="b" l="l" r="r" t="t"/>
              <a:pathLst>
                <a:path extrusionOk="0" h="2204" w="989">
                  <a:moveTo>
                    <a:pt x="412" y="1381"/>
                  </a:moveTo>
                  <a:cubicBezTo>
                    <a:pt x="362" y="1120"/>
                    <a:pt x="388" y="746"/>
                    <a:pt x="497" y="501"/>
                  </a:cubicBezTo>
                  <a:cubicBezTo>
                    <a:pt x="651" y="155"/>
                    <a:pt x="795" y="121"/>
                    <a:pt x="935" y="0"/>
                  </a:cubicBezTo>
                  <a:cubicBezTo>
                    <a:pt x="625" y="92"/>
                    <a:pt x="336" y="381"/>
                    <a:pt x="199" y="780"/>
                  </a:cubicBezTo>
                  <a:cubicBezTo>
                    <a:pt x="0" y="1360"/>
                    <a:pt x="254" y="2079"/>
                    <a:pt x="629" y="2177"/>
                  </a:cubicBezTo>
                  <a:cubicBezTo>
                    <a:pt x="731" y="2204"/>
                    <a:pt x="857" y="2192"/>
                    <a:pt x="989" y="2147"/>
                  </a:cubicBezTo>
                  <a:cubicBezTo>
                    <a:pt x="637" y="1932"/>
                    <a:pt x="477" y="1714"/>
                    <a:pt x="412" y="1381"/>
                  </a:cubicBezTo>
                  <a:close/>
                </a:path>
              </a:pathLst>
            </a:custGeom>
            <a:solidFill>
              <a:srgbClr val="E99A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874442" y="3596373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967753" y="2767064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3"/>
                    <a:pt x="83" y="141"/>
                    <a:pt x="50" y="130"/>
                  </a:cubicBezTo>
                  <a:cubicBezTo>
                    <a:pt x="18" y="118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63040" y="914980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510230" y="419578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8" y="123"/>
                    <a:pt x="83" y="141"/>
                    <a:pt x="50" y="129"/>
                  </a:cubicBezTo>
                  <a:cubicBezTo>
                    <a:pt x="17" y="118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3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60273" y="2430078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3"/>
                    <a:pt x="83" y="141"/>
                    <a:pt x="50" y="129"/>
                  </a:cubicBezTo>
                  <a:cubicBezTo>
                    <a:pt x="17" y="118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158380" y="3283392"/>
              <a:ext cx="96838" cy="98425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1"/>
                  </a:cubicBezTo>
                  <a:cubicBezTo>
                    <a:pt x="23" y="18"/>
                    <a:pt x="58" y="0"/>
                    <a:pt x="91" y="12"/>
                  </a:cubicBezTo>
                  <a:cubicBezTo>
                    <a:pt x="124" y="23"/>
                    <a:pt x="141" y="59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33870" y="2934731"/>
              <a:ext cx="98425" cy="98425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8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8"/>
                    <a:pt x="58" y="0"/>
                    <a:pt x="91" y="11"/>
                  </a:cubicBezTo>
                  <a:cubicBezTo>
                    <a:pt x="123" y="23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78179" y="1291909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8" y="119"/>
                    <a:pt x="0" y="83"/>
                    <a:pt x="11" y="50"/>
                  </a:cubicBezTo>
                  <a:cubicBezTo>
                    <a:pt x="23" y="18"/>
                    <a:pt x="58" y="0"/>
                    <a:pt x="91" y="11"/>
                  </a:cubicBezTo>
                  <a:cubicBezTo>
                    <a:pt x="124" y="23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735761" y="3879066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29" y="91"/>
                  </a:moveTo>
                  <a:cubicBezTo>
                    <a:pt x="118" y="124"/>
                    <a:pt x="82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0" y="11"/>
                  </a:cubicBezTo>
                  <a:cubicBezTo>
                    <a:pt x="123" y="22"/>
                    <a:pt x="141" y="58"/>
                    <a:pt x="129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207418" y="3536564"/>
              <a:ext cx="347663" cy="593725"/>
            </a:xfrm>
            <a:custGeom>
              <a:rect b="b" l="l" r="r" t="t"/>
              <a:pathLst>
                <a:path extrusionOk="0" h="863" w="505">
                  <a:moveTo>
                    <a:pt x="481" y="407"/>
                  </a:moveTo>
                  <a:cubicBezTo>
                    <a:pt x="505" y="638"/>
                    <a:pt x="423" y="836"/>
                    <a:pt x="298" y="850"/>
                  </a:cubicBezTo>
                  <a:cubicBezTo>
                    <a:pt x="172" y="863"/>
                    <a:pt x="49" y="687"/>
                    <a:pt x="25" y="456"/>
                  </a:cubicBezTo>
                  <a:cubicBezTo>
                    <a:pt x="0" y="225"/>
                    <a:pt x="82" y="27"/>
                    <a:pt x="208" y="14"/>
                  </a:cubicBezTo>
                  <a:cubicBezTo>
                    <a:pt x="334" y="0"/>
                    <a:pt x="456" y="176"/>
                    <a:pt x="481" y="407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3326" y="3059520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3"/>
                    <a:pt x="83" y="141"/>
                    <a:pt x="50" y="130"/>
                  </a:cubicBezTo>
                  <a:cubicBezTo>
                    <a:pt x="18" y="118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611883" y="1186340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82687" y="1186340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8" y="123"/>
                    <a:pt x="83" y="141"/>
                    <a:pt x="50" y="129"/>
                  </a:cubicBezTo>
                  <a:cubicBezTo>
                    <a:pt x="17" y="118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3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922669" y="4448791"/>
              <a:ext cx="96838" cy="98425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1"/>
                  </a:cubicBezTo>
                  <a:cubicBezTo>
                    <a:pt x="23" y="18"/>
                    <a:pt x="58" y="0"/>
                    <a:pt x="91" y="12"/>
                  </a:cubicBezTo>
                  <a:cubicBezTo>
                    <a:pt x="124" y="23"/>
                    <a:pt x="141" y="59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748970" y="609283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8" y="119"/>
                    <a:pt x="0" y="83"/>
                    <a:pt x="11" y="50"/>
                  </a:cubicBezTo>
                  <a:cubicBezTo>
                    <a:pt x="23" y="18"/>
                    <a:pt x="58" y="0"/>
                    <a:pt x="91" y="11"/>
                  </a:cubicBezTo>
                  <a:cubicBezTo>
                    <a:pt x="124" y="23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203312" y="4192168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29" y="91"/>
                  </a:moveTo>
                  <a:cubicBezTo>
                    <a:pt x="118" y="124"/>
                    <a:pt x="82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0" y="11"/>
                  </a:cubicBezTo>
                  <a:cubicBezTo>
                    <a:pt x="123" y="22"/>
                    <a:pt x="141" y="58"/>
                    <a:pt x="129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983172" y="3011206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3"/>
                    <a:pt x="83" y="141"/>
                    <a:pt x="50" y="130"/>
                  </a:cubicBezTo>
                  <a:cubicBezTo>
                    <a:pt x="18" y="118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478757" y="1569763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3876" y="2153232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8" y="123"/>
                    <a:pt x="83" y="141"/>
                    <a:pt x="50" y="129"/>
                  </a:cubicBezTo>
                  <a:cubicBezTo>
                    <a:pt x="17" y="118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3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926598" y="3879066"/>
              <a:ext cx="96838" cy="98425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1"/>
                  </a:cubicBezTo>
                  <a:cubicBezTo>
                    <a:pt x="23" y="18"/>
                    <a:pt x="58" y="0"/>
                    <a:pt x="91" y="12"/>
                  </a:cubicBezTo>
                  <a:cubicBezTo>
                    <a:pt x="124" y="23"/>
                    <a:pt x="141" y="59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2297112" y="3654039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8" y="119"/>
                    <a:pt x="0" y="83"/>
                    <a:pt x="11" y="50"/>
                  </a:cubicBezTo>
                  <a:cubicBezTo>
                    <a:pt x="23" y="18"/>
                    <a:pt x="58" y="0"/>
                    <a:pt x="91" y="11"/>
                  </a:cubicBezTo>
                  <a:cubicBezTo>
                    <a:pt x="124" y="23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98923" y="2727424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29" y="91"/>
                  </a:moveTo>
                  <a:cubicBezTo>
                    <a:pt x="118" y="124"/>
                    <a:pt x="82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0" y="11"/>
                  </a:cubicBezTo>
                  <a:cubicBezTo>
                    <a:pt x="123" y="22"/>
                    <a:pt x="141" y="58"/>
                    <a:pt x="129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772359" y="4214496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3"/>
                    <a:pt x="83" y="141"/>
                    <a:pt x="50" y="130"/>
                  </a:cubicBezTo>
                  <a:cubicBezTo>
                    <a:pt x="18" y="118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431537" y="706121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01745" y="2077481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8" y="123"/>
                    <a:pt x="83" y="141"/>
                    <a:pt x="50" y="129"/>
                  </a:cubicBezTo>
                  <a:cubicBezTo>
                    <a:pt x="17" y="118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3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2"/>
          <p:cNvGrpSpPr/>
          <p:nvPr/>
        </p:nvGrpSpPr>
        <p:grpSpPr>
          <a:xfrm flipH="1">
            <a:off x="9431210" y="370706"/>
            <a:ext cx="2604271" cy="6195219"/>
            <a:chOff x="2601913" y="515938"/>
            <a:chExt cx="2652713" cy="6195219"/>
          </a:xfrm>
        </p:grpSpPr>
        <p:sp>
          <p:nvSpPr>
            <p:cNvPr id="219" name="Google Shape;219;p2"/>
            <p:cNvSpPr/>
            <p:nvPr/>
          </p:nvSpPr>
          <p:spPr>
            <a:xfrm>
              <a:off x="3826670" y="2249765"/>
              <a:ext cx="350838" cy="1987550"/>
            </a:xfrm>
            <a:custGeom>
              <a:rect b="b" l="l" r="r" t="t"/>
              <a:pathLst>
                <a:path extrusionOk="0" h="2889" w="509">
                  <a:moveTo>
                    <a:pt x="139" y="2889"/>
                  </a:moveTo>
                  <a:cubicBezTo>
                    <a:pt x="106" y="2889"/>
                    <a:pt x="76" y="2869"/>
                    <a:pt x="64" y="2837"/>
                  </a:cubicBezTo>
                  <a:cubicBezTo>
                    <a:pt x="0" y="2665"/>
                    <a:pt x="74" y="2483"/>
                    <a:pt x="127" y="2350"/>
                  </a:cubicBezTo>
                  <a:cubicBezTo>
                    <a:pt x="139" y="2320"/>
                    <a:pt x="152" y="2291"/>
                    <a:pt x="164" y="2261"/>
                  </a:cubicBezTo>
                  <a:cubicBezTo>
                    <a:pt x="236" y="2087"/>
                    <a:pt x="310" y="1907"/>
                    <a:pt x="326" y="1728"/>
                  </a:cubicBezTo>
                  <a:cubicBezTo>
                    <a:pt x="349" y="1427"/>
                    <a:pt x="314" y="1122"/>
                    <a:pt x="269" y="782"/>
                  </a:cubicBezTo>
                  <a:cubicBezTo>
                    <a:pt x="238" y="564"/>
                    <a:pt x="200" y="291"/>
                    <a:pt x="319" y="55"/>
                  </a:cubicBezTo>
                  <a:cubicBezTo>
                    <a:pt x="339" y="16"/>
                    <a:pt x="387" y="0"/>
                    <a:pt x="426" y="20"/>
                  </a:cubicBezTo>
                  <a:cubicBezTo>
                    <a:pt x="466" y="40"/>
                    <a:pt x="481" y="88"/>
                    <a:pt x="462" y="127"/>
                  </a:cubicBezTo>
                  <a:cubicBezTo>
                    <a:pt x="365" y="319"/>
                    <a:pt x="399" y="564"/>
                    <a:pt x="427" y="761"/>
                  </a:cubicBezTo>
                  <a:cubicBezTo>
                    <a:pt x="473" y="1110"/>
                    <a:pt x="509" y="1424"/>
                    <a:pt x="484" y="1741"/>
                  </a:cubicBezTo>
                  <a:cubicBezTo>
                    <a:pt x="467" y="1946"/>
                    <a:pt x="388" y="2137"/>
                    <a:pt x="311" y="2322"/>
                  </a:cubicBezTo>
                  <a:cubicBezTo>
                    <a:pt x="299" y="2351"/>
                    <a:pt x="287" y="2381"/>
                    <a:pt x="275" y="2410"/>
                  </a:cubicBezTo>
                  <a:cubicBezTo>
                    <a:pt x="226" y="2531"/>
                    <a:pt x="171" y="2668"/>
                    <a:pt x="214" y="2782"/>
                  </a:cubicBezTo>
                  <a:cubicBezTo>
                    <a:pt x="229" y="2823"/>
                    <a:pt x="208" y="2869"/>
                    <a:pt x="167" y="2884"/>
                  </a:cubicBezTo>
                  <a:cubicBezTo>
                    <a:pt x="157" y="2888"/>
                    <a:pt x="148" y="2889"/>
                    <a:pt x="139" y="2889"/>
                  </a:cubicBezTo>
                  <a:close/>
                </a:path>
              </a:pathLst>
            </a:custGeom>
            <a:solidFill>
              <a:srgbClr val="BD82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978898" y="2155084"/>
              <a:ext cx="260350" cy="153988"/>
            </a:xfrm>
            <a:custGeom>
              <a:rect b="b" l="l" r="r" t="t"/>
              <a:pathLst>
                <a:path extrusionOk="0" h="225" w="378">
                  <a:moveTo>
                    <a:pt x="190" y="6"/>
                  </a:moveTo>
                  <a:cubicBezTo>
                    <a:pt x="125" y="31"/>
                    <a:pt x="0" y="149"/>
                    <a:pt x="56" y="190"/>
                  </a:cubicBezTo>
                  <a:cubicBezTo>
                    <a:pt x="96" y="221"/>
                    <a:pt x="137" y="181"/>
                    <a:pt x="169" y="165"/>
                  </a:cubicBezTo>
                  <a:cubicBezTo>
                    <a:pt x="210" y="145"/>
                    <a:pt x="212" y="153"/>
                    <a:pt x="256" y="172"/>
                  </a:cubicBezTo>
                  <a:cubicBezTo>
                    <a:pt x="378" y="225"/>
                    <a:pt x="289" y="9"/>
                    <a:pt x="214" y="1"/>
                  </a:cubicBezTo>
                  <a:cubicBezTo>
                    <a:pt x="208" y="0"/>
                    <a:pt x="199" y="2"/>
                    <a:pt x="190" y="6"/>
                  </a:cubicBezTo>
                  <a:close/>
                </a:path>
              </a:pathLst>
            </a:custGeom>
            <a:solidFill>
              <a:srgbClr val="E09B8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471863" y="515938"/>
              <a:ext cx="1293813" cy="1701800"/>
            </a:xfrm>
            <a:custGeom>
              <a:rect b="b" l="l" r="r" t="t"/>
              <a:pathLst>
                <a:path extrusionOk="0" h="2475" w="1880">
                  <a:moveTo>
                    <a:pt x="1840" y="1268"/>
                  </a:moveTo>
                  <a:cubicBezTo>
                    <a:pt x="1799" y="1921"/>
                    <a:pt x="1261" y="2466"/>
                    <a:pt x="877" y="2471"/>
                  </a:cubicBezTo>
                  <a:cubicBezTo>
                    <a:pt x="463" y="2475"/>
                    <a:pt x="0" y="1808"/>
                    <a:pt x="41" y="1156"/>
                  </a:cubicBezTo>
                  <a:cubicBezTo>
                    <a:pt x="82" y="503"/>
                    <a:pt x="517" y="0"/>
                    <a:pt x="1014" y="31"/>
                  </a:cubicBezTo>
                  <a:cubicBezTo>
                    <a:pt x="1511" y="62"/>
                    <a:pt x="1880" y="616"/>
                    <a:pt x="1840" y="1268"/>
                  </a:cubicBezTo>
                  <a:close/>
                </a:path>
              </a:pathLst>
            </a:custGeom>
            <a:solidFill>
              <a:srgbClr val="E385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466025" y="627815"/>
              <a:ext cx="852488" cy="1601788"/>
            </a:xfrm>
            <a:custGeom>
              <a:rect b="b" l="l" r="r" t="t"/>
              <a:pathLst>
                <a:path extrusionOk="0" h="2329" w="1238">
                  <a:moveTo>
                    <a:pt x="429" y="1566"/>
                  </a:moveTo>
                  <a:cubicBezTo>
                    <a:pt x="303" y="1313"/>
                    <a:pt x="229" y="922"/>
                    <a:pt x="268" y="638"/>
                  </a:cubicBezTo>
                  <a:cubicBezTo>
                    <a:pt x="295" y="437"/>
                    <a:pt x="467" y="164"/>
                    <a:pt x="576" y="0"/>
                  </a:cubicBezTo>
                  <a:cubicBezTo>
                    <a:pt x="283" y="182"/>
                    <a:pt x="69" y="560"/>
                    <a:pt x="41" y="1009"/>
                  </a:cubicBezTo>
                  <a:cubicBezTo>
                    <a:pt x="0" y="1661"/>
                    <a:pt x="463" y="2329"/>
                    <a:pt x="877" y="2324"/>
                  </a:cubicBezTo>
                  <a:cubicBezTo>
                    <a:pt x="989" y="2323"/>
                    <a:pt x="1115" y="2274"/>
                    <a:pt x="1238" y="2191"/>
                  </a:cubicBezTo>
                  <a:cubicBezTo>
                    <a:pt x="816" y="2070"/>
                    <a:pt x="590" y="1891"/>
                    <a:pt x="429" y="1566"/>
                  </a:cubicBezTo>
                  <a:close/>
                </a:path>
              </a:pathLst>
            </a:custGeom>
            <a:solidFill>
              <a:srgbClr val="DA6C5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301947" y="805657"/>
              <a:ext cx="436563" cy="642938"/>
            </a:xfrm>
            <a:custGeom>
              <a:rect b="b" l="l" r="r" t="t"/>
              <a:pathLst>
                <a:path extrusionOk="0" h="933" w="636">
                  <a:moveTo>
                    <a:pt x="546" y="377"/>
                  </a:moveTo>
                  <a:cubicBezTo>
                    <a:pt x="636" y="607"/>
                    <a:pt x="608" y="834"/>
                    <a:pt x="482" y="884"/>
                  </a:cubicBezTo>
                  <a:cubicBezTo>
                    <a:pt x="357" y="933"/>
                    <a:pt x="182" y="786"/>
                    <a:pt x="91" y="556"/>
                  </a:cubicBezTo>
                  <a:cubicBezTo>
                    <a:pt x="0" y="326"/>
                    <a:pt x="29" y="99"/>
                    <a:pt x="154" y="50"/>
                  </a:cubicBezTo>
                  <a:cubicBezTo>
                    <a:pt x="280" y="0"/>
                    <a:pt x="455" y="147"/>
                    <a:pt x="546" y="377"/>
                  </a:cubicBezTo>
                  <a:close/>
                </a:path>
              </a:pathLst>
            </a:custGeom>
            <a:solidFill>
              <a:srgbClr val="EADCB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210666" y="3782219"/>
              <a:ext cx="442913" cy="1854200"/>
            </a:xfrm>
            <a:custGeom>
              <a:rect b="b" l="l" r="r" t="t"/>
              <a:pathLst>
                <a:path extrusionOk="0" h="2695" w="642">
                  <a:moveTo>
                    <a:pt x="542" y="2695"/>
                  </a:moveTo>
                  <a:cubicBezTo>
                    <a:pt x="517" y="2695"/>
                    <a:pt x="492" y="2684"/>
                    <a:pt x="477" y="2661"/>
                  </a:cubicBezTo>
                  <a:cubicBezTo>
                    <a:pt x="377" y="2518"/>
                    <a:pt x="401" y="2335"/>
                    <a:pt x="419" y="2200"/>
                  </a:cubicBezTo>
                  <a:cubicBezTo>
                    <a:pt x="423" y="2171"/>
                    <a:pt x="427" y="2141"/>
                    <a:pt x="431" y="2111"/>
                  </a:cubicBezTo>
                  <a:cubicBezTo>
                    <a:pt x="455" y="1937"/>
                    <a:pt x="481" y="1756"/>
                    <a:pt x="452" y="1590"/>
                  </a:cubicBezTo>
                  <a:cubicBezTo>
                    <a:pt x="403" y="1312"/>
                    <a:pt x="299" y="1043"/>
                    <a:pt x="178" y="746"/>
                  </a:cubicBezTo>
                  <a:cubicBezTo>
                    <a:pt x="99" y="554"/>
                    <a:pt x="0" y="315"/>
                    <a:pt x="53" y="70"/>
                  </a:cubicBezTo>
                  <a:cubicBezTo>
                    <a:pt x="62" y="27"/>
                    <a:pt x="105" y="0"/>
                    <a:pt x="148" y="9"/>
                  </a:cubicBezTo>
                  <a:cubicBezTo>
                    <a:pt x="191" y="19"/>
                    <a:pt x="218" y="61"/>
                    <a:pt x="209" y="104"/>
                  </a:cubicBezTo>
                  <a:cubicBezTo>
                    <a:pt x="166" y="300"/>
                    <a:pt x="255" y="514"/>
                    <a:pt x="326" y="685"/>
                  </a:cubicBezTo>
                  <a:cubicBezTo>
                    <a:pt x="450" y="992"/>
                    <a:pt x="557" y="1269"/>
                    <a:pt x="609" y="1563"/>
                  </a:cubicBezTo>
                  <a:cubicBezTo>
                    <a:pt x="642" y="1754"/>
                    <a:pt x="615" y="1947"/>
                    <a:pt x="589" y="2133"/>
                  </a:cubicBezTo>
                  <a:cubicBezTo>
                    <a:pt x="585" y="2163"/>
                    <a:pt x="581" y="2192"/>
                    <a:pt x="577" y="2221"/>
                  </a:cubicBezTo>
                  <a:cubicBezTo>
                    <a:pt x="561" y="2341"/>
                    <a:pt x="543" y="2478"/>
                    <a:pt x="608" y="2570"/>
                  </a:cubicBezTo>
                  <a:cubicBezTo>
                    <a:pt x="633" y="2606"/>
                    <a:pt x="624" y="2656"/>
                    <a:pt x="588" y="2681"/>
                  </a:cubicBezTo>
                  <a:cubicBezTo>
                    <a:pt x="574" y="2691"/>
                    <a:pt x="558" y="2695"/>
                    <a:pt x="542" y="2695"/>
                  </a:cubicBezTo>
                  <a:close/>
                </a:path>
              </a:pathLst>
            </a:custGeom>
            <a:solidFill>
              <a:srgbClr val="CD8E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176089" y="3729833"/>
              <a:ext cx="247650" cy="163513"/>
            </a:xfrm>
            <a:custGeom>
              <a:rect b="b" l="l" r="r" t="t"/>
              <a:pathLst>
                <a:path extrusionOk="0" h="238" w="361">
                  <a:moveTo>
                    <a:pt x="139" y="21"/>
                  </a:moveTo>
                  <a:cubicBezTo>
                    <a:pt x="86" y="59"/>
                    <a:pt x="0" y="195"/>
                    <a:pt x="60" y="220"/>
                  </a:cubicBezTo>
                  <a:cubicBezTo>
                    <a:pt x="104" y="238"/>
                    <a:pt x="132" y="192"/>
                    <a:pt x="157" y="171"/>
                  </a:cubicBezTo>
                  <a:cubicBezTo>
                    <a:pt x="190" y="142"/>
                    <a:pt x="193" y="149"/>
                    <a:pt x="238" y="156"/>
                  </a:cubicBezTo>
                  <a:cubicBezTo>
                    <a:pt x="361" y="176"/>
                    <a:pt x="230" y="0"/>
                    <a:pt x="159" y="11"/>
                  </a:cubicBezTo>
                  <a:cubicBezTo>
                    <a:pt x="153" y="12"/>
                    <a:pt x="146" y="15"/>
                    <a:pt x="139" y="21"/>
                  </a:cubicBezTo>
                  <a:close/>
                </a:path>
              </a:pathLst>
            </a:custGeom>
            <a:solidFill>
              <a:srgbClr val="EAC08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601913" y="2141538"/>
              <a:ext cx="1303338" cy="1677988"/>
            </a:xfrm>
            <a:custGeom>
              <a:rect b="b" l="l" r="r" t="t"/>
              <a:pathLst>
                <a:path extrusionOk="0" h="2439" w="1893">
                  <a:moveTo>
                    <a:pt x="1776" y="1018"/>
                  </a:moveTo>
                  <a:cubicBezTo>
                    <a:pt x="1893" y="1620"/>
                    <a:pt x="1533" y="2242"/>
                    <a:pt x="1185" y="2337"/>
                  </a:cubicBezTo>
                  <a:cubicBezTo>
                    <a:pt x="811" y="2439"/>
                    <a:pt x="233" y="1942"/>
                    <a:pt x="116" y="1340"/>
                  </a:cubicBezTo>
                  <a:cubicBezTo>
                    <a:pt x="0" y="738"/>
                    <a:pt x="277" y="177"/>
                    <a:pt x="735" y="89"/>
                  </a:cubicBezTo>
                  <a:cubicBezTo>
                    <a:pt x="1194" y="0"/>
                    <a:pt x="1660" y="416"/>
                    <a:pt x="1776" y="1018"/>
                  </a:cubicBezTo>
                  <a:close/>
                </a:path>
              </a:pathLst>
            </a:custGeom>
            <a:solidFill>
              <a:srgbClr val="FBC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636527" y="2325448"/>
              <a:ext cx="995363" cy="1474788"/>
            </a:xfrm>
            <a:custGeom>
              <a:rect b="b" l="l" r="r" t="t"/>
              <a:pathLst>
                <a:path extrusionOk="0" h="2142" w="1446">
                  <a:moveTo>
                    <a:pt x="564" y="1457"/>
                  </a:moveTo>
                  <a:cubicBezTo>
                    <a:pt x="390" y="1257"/>
                    <a:pt x="227" y="920"/>
                    <a:pt x="199" y="652"/>
                  </a:cubicBezTo>
                  <a:cubicBezTo>
                    <a:pt x="160" y="275"/>
                    <a:pt x="268" y="175"/>
                    <a:pt x="329" y="0"/>
                  </a:cubicBezTo>
                  <a:cubicBezTo>
                    <a:pt x="106" y="234"/>
                    <a:pt x="0" y="629"/>
                    <a:pt x="80" y="1043"/>
                  </a:cubicBezTo>
                  <a:cubicBezTo>
                    <a:pt x="197" y="1645"/>
                    <a:pt x="775" y="2142"/>
                    <a:pt x="1149" y="2040"/>
                  </a:cubicBezTo>
                  <a:cubicBezTo>
                    <a:pt x="1251" y="2012"/>
                    <a:pt x="1354" y="1939"/>
                    <a:pt x="1446" y="1834"/>
                  </a:cubicBezTo>
                  <a:cubicBezTo>
                    <a:pt x="1034" y="1824"/>
                    <a:pt x="787" y="1714"/>
                    <a:pt x="564" y="1457"/>
                  </a:cubicBezTo>
                  <a:close/>
                </a:path>
              </a:pathLst>
            </a:custGeom>
            <a:solidFill>
              <a:srgbClr val="F9B07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282597" y="2306158"/>
              <a:ext cx="479425" cy="569913"/>
            </a:xfrm>
            <a:custGeom>
              <a:rect b="b" l="l" r="r" t="t"/>
              <a:pathLst>
                <a:path extrusionOk="0" h="829" w="699">
                  <a:moveTo>
                    <a:pt x="535" y="280"/>
                  </a:moveTo>
                  <a:cubicBezTo>
                    <a:pt x="672" y="468"/>
                    <a:pt x="699" y="680"/>
                    <a:pt x="597" y="755"/>
                  </a:cubicBezTo>
                  <a:cubicBezTo>
                    <a:pt x="494" y="829"/>
                    <a:pt x="301" y="737"/>
                    <a:pt x="164" y="550"/>
                  </a:cubicBezTo>
                  <a:cubicBezTo>
                    <a:pt x="28" y="362"/>
                    <a:pt x="0" y="149"/>
                    <a:pt x="102" y="75"/>
                  </a:cubicBezTo>
                  <a:cubicBezTo>
                    <a:pt x="205" y="0"/>
                    <a:pt x="398" y="92"/>
                    <a:pt x="535" y="280"/>
                  </a:cubicBezTo>
                  <a:close/>
                </a:path>
              </a:pathLst>
            </a:custGeom>
            <a:solidFill>
              <a:srgbClr val="FDDFB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632634" y="4944269"/>
              <a:ext cx="747713" cy="1766888"/>
            </a:xfrm>
            <a:custGeom>
              <a:rect b="b" l="l" r="r" t="t"/>
              <a:pathLst>
                <a:path extrusionOk="0" h="2566" w="1087">
                  <a:moveTo>
                    <a:pt x="94" y="2566"/>
                  </a:moveTo>
                  <a:cubicBezTo>
                    <a:pt x="53" y="2566"/>
                    <a:pt x="19" y="2534"/>
                    <a:pt x="15" y="2493"/>
                  </a:cubicBezTo>
                  <a:cubicBezTo>
                    <a:pt x="0" y="2319"/>
                    <a:pt x="112" y="2172"/>
                    <a:pt x="194" y="2064"/>
                  </a:cubicBezTo>
                  <a:cubicBezTo>
                    <a:pt x="213" y="2041"/>
                    <a:pt x="231" y="2017"/>
                    <a:pt x="249" y="1993"/>
                  </a:cubicBezTo>
                  <a:cubicBezTo>
                    <a:pt x="358" y="1854"/>
                    <a:pt x="469" y="1710"/>
                    <a:pt x="528" y="1552"/>
                  </a:cubicBezTo>
                  <a:cubicBezTo>
                    <a:pt x="624" y="1286"/>
                    <a:pt x="668" y="1002"/>
                    <a:pt x="711" y="684"/>
                  </a:cubicBezTo>
                  <a:cubicBezTo>
                    <a:pt x="738" y="478"/>
                    <a:pt x="771" y="221"/>
                    <a:pt x="939" y="36"/>
                  </a:cubicBezTo>
                  <a:cubicBezTo>
                    <a:pt x="968" y="3"/>
                    <a:pt x="1019" y="0"/>
                    <a:pt x="1051" y="30"/>
                  </a:cubicBezTo>
                  <a:cubicBezTo>
                    <a:pt x="1084" y="59"/>
                    <a:pt x="1087" y="110"/>
                    <a:pt x="1057" y="143"/>
                  </a:cubicBezTo>
                  <a:cubicBezTo>
                    <a:pt x="923" y="291"/>
                    <a:pt x="893" y="520"/>
                    <a:pt x="869" y="705"/>
                  </a:cubicBezTo>
                  <a:cubicBezTo>
                    <a:pt x="824" y="1032"/>
                    <a:pt x="779" y="1326"/>
                    <a:pt x="677" y="1607"/>
                  </a:cubicBezTo>
                  <a:cubicBezTo>
                    <a:pt x="610" y="1788"/>
                    <a:pt x="491" y="1942"/>
                    <a:pt x="375" y="2091"/>
                  </a:cubicBezTo>
                  <a:cubicBezTo>
                    <a:pt x="357" y="2115"/>
                    <a:pt x="339" y="2138"/>
                    <a:pt x="321" y="2161"/>
                  </a:cubicBezTo>
                  <a:cubicBezTo>
                    <a:pt x="248" y="2258"/>
                    <a:pt x="164" y="2367"/>
                    <a:pt x="174" y="2479"/>
                  </a:cubicBezTo>
                  <a:cubicBezTo>
                    <a:pt x="178" y="2523"/>
                    <a:pt x="145" y="2562"/>
                    <a:pt x="101" y="2565"/>
                  </a:cubicBezTo>
                  <a:cubicBezTo>
                    <a:pt x="99" y="2566"/>
                    <a:pt x="97" y="2566"/>
                    <a:pt x="94" y="2566"/>
                  </a:cubicBezTo>
                  <a:close/>
                </a:path>
              </a:pathLst>
            </a:custGeom>
            <a:solidFill>
              <a:srgbClr val="D0AA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99509" y="4910931"/>
              <a:ext cx="222250" cy="169863"/>
            </a:xfrm>
            <a:custGeom>
              <a:rect b="b" l="l" r="r" t="t"/>
              <a:pathLst>
                <a:path extrusionOk="0" h="247" w="323">
                  <a:moveTo>
                    <a:pt x="208" y="1"/>
                  </a:moveTo>
                  <a:cubicBezTo>
                    <a:pt x="143" y="8"/>
                    <a:pt x="0" y="84"/>
                    <a:pt x="41" y="135"/>
                  </a:cubicBezTo>
                  <a:cubicBezTo>
                    <a:pt x="70" y="173"/>
                    <a:pt x="117" y="147"/>
                    <a:pt x="149" y="141"/>
                  </a:cubicBezTo>
                  <a:cubicBezTo>
                    <a:pt x="192" y="133"/>
                    <a:pt x="191" y="140"/>
                    <a:pt x="227" y="168"/>
                  </a:cubicBezTo>
                  <a:cubicBezTo>
                    <a:pt x="323" y="247"/>
                    <a:pt x="297" y="29"/>
                    <a:pt x="231" y="3"/>
                  </a:cubicBezTo>
                  <a:cubicBezTo>
                    <a:pt x="225" y="1"/>
                    <a:pt x="218" y="0"/>
                    <a:pt x="208" y="1"/>
                  </a:cubicBezTo>
                  <a:close/>
                </a:path>
              </a:pathLst>
            </a:custGeom>
            <a:solidFill>
              <a:srgbClr val="EBC6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881438" y="3379788"/>
              <a:ext cx="1373188" cy="1662113"/>
            </a:xfrm>
            <a:custGeom>
              <a:rect b="b" l="l" r="r" t="t"/>
              <a:pathLst>
                <a:path extrusionOk="0" h="2417" w="1997">
                  <a:moveTo>
                    <a:pt x="1798" y="1477"/>
                  </a:moveTo>
                  <a:cubicBezTo>
                    <a:pt x="1599" y="2057"/>
                    <a:pt x="977" y="2417"/>
                    <a:pt x="628" y="2325"/>
                  </a:cubicBezTo>
                  <a:cubicBezTo>
                    <a:pt x="253" y="2227"/>
                    <a:pt x="0" y="1508"/>
                    <a:pt x="199" y="928"/>
                  </a:cubicBezTo>
                  <a:cubicBezTo>
                    <a:pt x="398" y="348"/>
                    <a:pt x="917" y="0"/>
                    <a:pt x="1359" y="152"/>
                  </a:cubicBezTo>
                  <a:cubicBezTo>
                    <a:pt x="1801" y="304"/>
                    <a:pt x="1997" y="897"/>
                    <a:pt x="1798" y="1477"/>
                  </a:cubicBezTo>
                  <a:close/>
                </a:path>
              </a:pathLst>
            </a:custGeom>
            <a:solidFill>
              <a:srgbClr val="EBAFA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868462" y="3479283"/>
              <a:ext cx="681038" cy="1516063"/>
            </a:xfrm>
            <a:custGeom>
              <a:rect b="b" l="l" r="r" t="t"/>
              <a:pathLst>
                <a:path extrusionOk="0" h="2204" w="989">
                  <a:moveTo>
                    <a:pt x="412" y="1381"/>
                  </a:moveTo>
                  <a:cubicBezTo>
                    <a:pt x="362" y="1120"/>
                    <a:pt x="388" y="746"/>
                    <a:pt x="497" y="501"/>
                  </a:cubicBezTo>
                  <a:cubicBezTo>
                    <a:pt x="651" y="155"/>
                    <a:pt x="795" y="121"/>
                    <a:pt x="935" y="0"/>
                  </a:cubicBezTo>
                  <a:cubicBezTo>
                    <a:pt x="625" y="92"/>
                    <a:pt x="336" y="381"/>
                    <a:pt x="199" y="780"/>
                  </a:cubicBezTo>
                  <a:cubicBezTo>
                    <a:pt x="0" y="1360"/>
                    <a:pt x="254" y="2079"/>
                    <a:pt x="629" y="2177"/>
                  </a:cubicBezTo>
                  <a:cubicBezTo>
                    <a:pt x="731" y="2204"/>
                    <a:pt x="857" y="2192"/>
                    <a:pt x="989" y="2147"/>
                  </a:cubicBezTo>
                  <a:cubicBezTo>
                    <a:pt x="637" y="1932"/>
                    <a:pt x="477" y="1714"/>
                    <a:pt x="412" y="1381"/>
                  </a:cubicBezTo>
                  <a:close/>
                </a:path>
              </a:pathLst>
            </a:custGeom>
            <a:solidFill>
              <a:srgbClr val="E99A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476355" y="3868222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569666" y="3038913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3"/>
                    <a:pt x="83" y="141"/>
                    <a:pt x="50" y="130"/>
                  </a:cubicBezTo>
                  <a:cubicBezTo>
                    <a:pt x="18" y="118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764953" y="1186829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112143" y="691427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8" y="123"/>
                    <a:pt x="83" y="141"/>
                    <a:pt x="50" y="129"/>
                  </a:cubicBezTo>
                  <a:cubicBezTo>
                    <a:pt x="17" y="118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3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862186" y="2701927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3"/>
                    <a:pt x="83" y="141"/>
                    <a:pt x="50" y="129"/>
                  </a:cubicBezTo>
                  <a:cubicBezTo>
                    <a:pt x="17" y="118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760293" y="3555241"/>
              <a:ext cx="96838" cy="98425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1"/>
                  </a:cubicBezTo>
                  <a:cubicBezTo>
                    <a:pt x="23" y="18"/>
                    <a:pt x="58" y="0"/>
                    <a:pt x="91" y="12"/>
                  </a:cubicBezTo>
                  <a:cubicBezTo>
                    <a:pt x="124" y="23"/>
                    <a:pt x="141" y="59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035783" y="3206580"/>
              <a:ext cx="98425" cy="98425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8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8"/>
                    <a:pt x="58" y="0"/>
                    <a:pt x="91" y="11"/>
                  </a:cubicBezTo>
                  <a:cubicBezTo>
                    <a:pt x="123" y="23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480092" y="1563758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8" y="119"/>
                    <a:pt x="0" y="83"/>
                    <a:pt x="11" y="50"/>
                  </a:cubicBezTo>
                  <a:cubicBezTo>
                    <a:pt x="23" y="18"/>
                    <a:pt x="58" y="0"/>
                    <a:pt x="91" y="11"/>
                  </a:cubicBezTo>
                  <a:cubicBezTo>
                    <a:pt x="124" y="23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337674" y="4150915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29" y="91"/>
                  </a:moveTo>
                  <a:cubicBezTo>
                    <a:pt x="118" y="124"/>
                    <a:pt x="82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0" y="11"/>
                  </a:cubicBezTo>
                  <a:cubicBezTo>
                    <a:pt x="123" y="22"/>
                    <a:pt x="141" y="58"/>
                    <a:pt x="129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809331" y="3808413"/>
              <a:ext cx="347663" cy="593725"/>
            </a:xfrm>
            <a:custGeom>
              <a:rect b="b" l="l" r="r" t="t"/>
              <a:pathLst>
                <a:path extrusionOk="0" h="863" w="505">
                  <a:moveTo>
                    <a:pt x="481" y="407"/>
                  </a:moveTo>
                  <a:cubicBezTo>
                    <a:pt x="505" y="638"/>
                    <a:pt x="423" y="836"/>
                    <a:pt x="298" y="850"/>
                  </a:cubicBezTo>
                  <a:cubicBezTo>
                    <a:pt x="172" y="863"/>
                    <a:pt x="49" y="687"/>
                    <a:pt x="25" y="456"/>
                  </a:cubicBezTo>
                  <a:cubicBezTo>
                    <a:pt x="0" y="225"/>
                    <a:pt x="82" y="27"/>
                    <a:pt x="208" y="14"/>
                  </a:cubicBezTo>
                  <a:cubicBezTo>
                    <a:pt x="334" y="0"/>
                    <a:pt x="456" y="176"/>
                    <a:pt x="481" y="407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255239" y="3331369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3"/>
                    <a:pt x="83" y="141"/>
                    <a:pt x="50" y="130"/>
                  </a:cubicBezTo>
                  <a:cubicBezTo>
                    <a:pt x="18" y="118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213796" y="1458189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784600" y="1458189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8" y="123"/>
                    <a:pt x="83" y="141"/>
                    <a:pt x="50" y="129"/>
                  </a:cubicBezTo>
                  <a:cubicBezTo>
                    <a:pt x="17" y="118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3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524582" y="4720640"/>
              <a:ext cx="96838" cy="98425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1"/>
                  </a:cubicBezTo>
                  <a:cubicBezTo>
                    <a:pt x="23" y="18"/>
                    <a:pt x="58" y="0"/>
                    <a:pt x="91" y="12"/>
                  </a:cubicBezTo>
                  <a:cubicBezTo>
                    <a:pt x="124" y="23"/>
                    <a:pt x="141" y="59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350883" y="881132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8" y="119"/>
                    <a:pt x="0" y="83"/>
                    <a:pt x="11" y="50"/>
                  </a:cubicBezTo>
                  <a:cubicBezTo>
                    <a:pt x="23" y="18"/>
                    <a:pt x="58" y="0"/>
                    <a:pt x="91" y="11"/>
                  </a:cubicBezTo>
                  <a:cubicBezTo>
                    <a:pt x="124" y="23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805225" y="4464017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29" y="91"/>
                  </a:moveTo>
                  <a:cubicBezTo>
                    <a:pt x="118" y="124"/>
                    <a:pt x="82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0" y="11"/>
                  </a:cubicBezTo>
                  <a:cubicBezTo>
                    <a:pt x="123" y="22"/>
                    <a:pt x="141" y="58"/>
                    <a:pt x="129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585085" y="3283055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3"/>
                    <a:pt x="83" y="141"/>
                    <a:pt x="50" y="130"/>
                  </a:cubicBezTo>
                  <a:cubicBezTo>
                    <a:pt x="18" y="118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080670" y="1841612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085789" y="2425081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8" y="123"/>
                    <a:pt x="83" y="141"/>
                    <a:pt x="50" y="129"/>
                  </a:cubicBezTo>
                  <a:cubicBezTo>
                    <a:pt x="17" y="118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3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28511" y="4150915"/>
              <a:ext cx="96838" cy="98425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1"/>
                  </a:cubicBezTo>
                  <a:cubicBezTo>
                    <a:pt x="23" y="18"/>
                    <a:pt x="58" y="0"/>
                    <a:pt x="91" y="12"/>
                  </a:cubicBezTo>
                  <a:cubicBezTo>
                    <a:pt x="124" y="23"/>
                    <a:pt x="141" y="59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899025" y="3925888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8" y="119"/>
                    <a:pt x="0" y="83"/>
                    <a:pt x="11" y="50"/>
                  </a:cubicBezTo>
                  <a:cubicBezTo>
                    <a:pt x="23" y="18"/>
                    <a:pt x="58" y="0"/>
                    <a:pt x="91" y="11"/>
                  </a:cubicBezTo>
                  <a:cubicBezTo>
                    <a:pt x="124" y="23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100836" y="2999273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29" y="91"/>
                  </a:moveTo>
                  <a:cubicBezTo>
                    <a:pt x="118" y="124"/>
                    <a:pt x="82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0" y="11"/>
                  </a:cubicBezTo>
                  <a:cubicBezTo>
                    <a:pt x="123" y="22"/>
                    <a:pt x="141" y="58"/>
                    <a:pt x="129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374272" y="4486345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3"/>
                    <a:pt x="83" y="141"/>
                    <a:pt x="50" y="130"/>
                  </a:cubicBezTo>
                  <a:cubicBezTo>
                    <a:pt x="18" y="118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033450" y="977970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303658" y="2349330"/>
              <a:ext cx="96838" cy="96838"/>
            </a:xfrm>
            <a:custGeom>
              <a:rect b="b" l="l" r="r" t="t"/>
              <a:pathLst>
                <a:path extrusionOk="0" h="141" w="141">
                  <a:moveTo>
                    <a:pt x="130" y="91"/>
                  </a:moveTo>
                  <a:cubicBezTo>
                    <a:pt x="118" y="123"/>
                    <a:pt x="83" y="141"/>
                    <a:pt x="50" y="129"/>
                  </a:cubicBezTo>
                  <a:cubicBezTo>
                    <a:pt x="17" y="118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3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p2"/>
          <p:cNvSpPr/>
          <p:nvPr/>
        </p:nvSpPr>
        <p:spPr>
          <a:xfrm>
            <a:off x="0" y="6183256"/>
            <a:ext cx="12192000" cy="469557"/>
          </a:xfrm>
          <a:prstGeom prst="rect">
            <a:avLst/>
          </a:prstGeom>
          <a:solidFill>
            <a:srgbClr val="FFC000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"/>
          <p:cNvSpPr/>
          <p:nvPr/>
        </p:nvSpPr>
        <p:spPr>
          <a:xfrm>
            <a:off x="0" y="6364484"/>
            <a:ext cx="12192000" cy="469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0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p20"/>
          <p:cNvSpPr/>
          <p:nvPr>
            <p:ph idx="2" type="pic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22" name="Google Shape;1922;p20"/>
          <p:cNvSpPr/>
          <p:nvPr>
            <p:ph idx="3" type="pic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23" name="Google Shape;1923;p20"/>
          <p:cNvSpPr/>
          <p:nvPr>
            <p:ph idx="4" type="pic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24" name="Google Shape;1924;p20"/>
          <p:cNvSpPr/>
          <p:nvPr/>
        </p:nvSpPr>
        <p:spPr>
          <a:xfrm>
            <a:off x="7467227" y="2745000"/>
            <a:ext cx="1368000" cy="13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5" name="Google Shape;1925;p20"/>
          <p:cNvSpPr txBox="1"/>
          <p:nvPr/>
        </p:nvSpPr>
        <p:spPr>
          <a:xfrm>
            <a:off x="8046169" y="2827355"/>
            <a:ext cx="3684288" cy="1203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Portfolio Presentation</a:t>
            </a:r>
            <a:endParaRPr/>
          </a:p>
        </p:txBody>
      </p:sp>
      <p:sp>
        <p:nvSpPr>
          <p:cNvPr id="1926" name="Google Shape;1926;p20"/>
          <p:cNvSpPr txBox="1"/>
          <p:nvPr/>
        </p:nvSpPr>
        <p:spPr>
          <a:xfrm>
            <a:off x="5407636" y="967841"/>
            <a:ext cx="75697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4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7" name="Google Shape;1927;p20"/>
          <p:cNvGrpSpPr/>
          <p:nvPr/>
        </p:nvGrpSpPr>
        <p:grpSpPr>
          <a:xfrm>
            <a:off x="6221759" y="860119"/>
            <a:ext cx="3644675" cy="738664"/>
            <a:chOff x="3017859" y="4283314"/>
            <a:chExt cx="1908852" cy="738664"/>
          </a:xfrm>
        </p:grpSpPr>
        <p:sp>
          <p:nvSpPr>
            <p:cNvPr id="1928" name="Google Shape;1928;p20"/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20"/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0" name="Google Shape;1930;p20"/>
          <p:cNvSpPr txBox="1"/>
          <p:nvPr/>
        </p:nvSpPr>
        <p:spPr>
          <a:xfrm>
            <a:off x="588734" y="2576900"/>
            <a:ext cx="75697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1" name="Google Shape;1931;p20"/>
          <p:cNvGrpSpPr/>
          <p:nvPr/>
        </p:nvGrpSpPr>
        <p:grpSpPr>
          <a:xfrm>
            <a:off x="588735" y="3345570"/>
            <a:ext cx="2999196" cy="923330"/>
            <a:chOff x="3017859" y="4283314"/>
            <a:chExt cx="1908852" cy="923330"/>
          </a:xfrm>
        </p:grpSpPr>
        <p:sp>
          <p:nvSpPr>
            <p:cNvPr id="1932" name="Google Shape;1932;p20"/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20"/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4" name="Google Shape;1934;p20"/>
          <p:cNvSpPr txBox="1"/>
          <p:nvPr/>
        </p:nvSpPr>
        <p:spPr>
          <a:xfrm>
            <a:off x="7054453" y="5274606"/>
            <a:ext cx="75697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40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5" name="Google Shape;1935;p20"/>
          <p:cNvGrpSpPr/>
          <p:nvPr/>
        </p:nvGrpSpPr>
        <p:grpSpPr>
          <a:xfrm>
            <a:off x="7868576" y="5259217"/>
            <a:ext cx="3644675" cy="738664"/>
            <a:chOff x="3017859" y="4283314"/>
            <a:chExt cx="1908852" cy="738664"/>
          </a:xfrm>
        </p:grpSpPr>
        <p:sp>
          <p:nvSpPr>
            <p:cNvPr id="1936" name="Google Shape;1936;p20"/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20"/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2" name="Google Shape;1942;p21"/>
          <p:cNvGrpSpPr/>
          <p:nvPr/>
        </p:nvGrpSpPr>
        <p:grpSpPr>
          <a:xfrm>
            <a:off x="-249931" y="1098856"/>
            <a:ext cx="7704282" cy="5767176"/>
            <a:chOff x="206600" y="2132859"/>
            <a:chExt cx="5269469" cy="4160805"/>
          </a:xfrm>
        </p:grpSpPr>
        <p:grpSp>
          <p:nvGrpSpPr>
            <p:cNvPr id="1943" name="Google Shape;1943;p21"/>
            <p:cNvGrpSpPr/>
            <p:nvPr/>
          </p:nvGrpSpPr>
          <p:grpSpPr>
            <a:xfrm>
              <a:off x="1117436" y="2132859"/>
              <a:ext cx="3452745" cy="3307339"/>
              <a:chOff x="539552" y="4254268"/>
              <a:chExt cx="3596930" cy="614892"/>
            </a:xfrm>
          </p:grpSpPr>
          <p:sp>
            <p:nvSpPr>
              <p:cNvPr id="1944" name="Google Shape;1944;p21"/>
              <p:cNvSpPr/>
              <p:nvPr/>
            </p:nvSpPr>
            <p:spPr>
              <a:xfrm>
                <a:off x="539552" y="4414918"/>
                <a:ext cx="720080" cy="454242"/>
              </a:xfrm>
              <a:prstGeom prst="rect">
                <a:avLst/>
              </a:prstGeom>
              <a:gradFill>
                <a:gsLst>
                  <a:gs pos="0">
                    <a:srgbClr val="7CEB32"/>
                  </a:gs>
                  <a:gs pos="68000">
                    <a:srgbClr val="5ED113"/>
                  </a:gs>
                  <a:gs pos="100000">
                    <a:srgbClr val="5ED113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5" name="Google Shape;1945;p21"/>
              <p:cNvSpPr/>
              <p:nvPr/>
            </p:nvSpPr>
            <p:spPr>
              <a:xfrm>
                <a:off x="1258764" y="4321205"/>
                <a:ext cx="720080" cy="547955"/>
              </a:xfrm>
              <a:prstGeom prst="rect">
                <a:avLst/>
              </a:prstGeom>
              <a:gradFill>
                <a:gsLst>
                  <a:gs pos="0">
                    <a:srgbClr val="0098DE"/>
                  </a:gs>
                  <a:gs pos="68000">
                    <a:schemeClr val="accent1"/>
                  </a:gs>
                  <a:gs pos="100000">
                    <a:schemeClr val="accen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6" name="Google Shape;1946;p21"/>
              <p:cNvSpPr/>
              <p:nvPr/>
            </p:nvSpPr>
            <p:spPr>
              <a:xfrm>
                <a:off x="1977977" y="4495243"/>
                <a:ext cx="720080" cy="373917"/>
              </a:xfrm>
              <a:prstGeom prst="rect">
                <a:avLst/>
              </a:prstGeom>
              <a:gradFill>
                <a:gsLst>
                  <a:gs pos="0">
                    <a:srgbClr val="B20000"/>
                  </a:gs>
                  <a:gs pos="64192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p21"/>
              <p:cNvSpPr/>
              <p:nvPr/>
            </p:nvSpPr>
            <p:spPr>
              <a:xfrm>
                <a:off x="2697190" y="4361367"/>
                <a:ext cx="720080" cy="507792"/>
              </a:xfrm>
              <a:prstGeom prst="rect">
                <a:avLst/>
              </a:prstGeom>
              <a:gradFill>
                <a:gsLst>
                  <a:gs pos="0">
                    <a:srgbClr val="F16F02"/>
                  </a:gs>
                  <a:gs pos="68000">
                    <a:srgbClr val="FC9034"/>
                  </a:gs>
                  <a:gs pos="100000">
                    <a:srgbClr val="FC9034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8" name="Google Shape;1948;p21"/>
              <p:cNvSpPr/>
              <p:nvPr/>
            </p:nvSpPr>
            <p:spPr>
              <a:xfrm>
                <a:off x="3416402" y="4254268"/>
                <a:ext cx="720080" cy="614892"/>
              </a:xfrm>
              <a:prstGeom prst="rect">
                <a:avLst/>
              </a:prstGeom>
              <a:gradFill>
                <a:gsLst>
                  <a:gs pos="0">
                    <a:srgbClr val="F5C100"/>
                  </a:gs>
                  <a:gs pos="68000">
                    <a:srgbClr val="FFD433"/>
                  </a:gs>
                  <a:gs pos="100000">
                    <a:srgbClr val="FFD433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9" name="Google Shape;1949;p21"/>
            <p:cNvGrpSpPr/>
            <p:nvPr/>
          </p:nvGrpSpPr>
          <p:grpSpPr>
            <a:xfrm>
              <a:off x="539165" y="5434659"/>
              <a:ext cx="4607578" cy="360394"/>
              <a:chOff x="539165" y="5434659"/>
              <a:chExt cx="4607578" cy="360394"/>
            </a:xfrm>
          </p:grpSpPr>
          <p:sp>
            <p:nvSpPr>
              <p:cNvPr id="1950" name="Google Shape;1950;p21"/>
              <p:cNvSpPr/>
              <p:nvPr/>
            </p:nvSpPr>
            <p:spPr>
              <a:xfrm>
                <a:off x="539165" y="5434659"/>
                <a:ext cx="1279760" cy="360394"/>
              </a:xfrm>
              <a:custGeom>
                <a:rect b="b" l="l" r="r" t="t"/>
                <a:pathLst>
                  <a:path extrusionOk="0" h="369199" w="1279759">
                    <a:moveTo>
                      <a:pt x="583376" y="1763"/>
                    </a:moveTo>
                    <a:lnTo>
                      <a:pt x="1279759" y="0"/>
                    </a:lnTo>
                    <a:lnTo>
                      <a:pt x="922180" y="366245"/>
                    </a:lnTo>
                    <a:lnTo>
                      <a:pt x="0" y="369199"/>
                    </a:lnTo>
                    <a:lnTo>
                      <a:pt x="583376" y="1763"/>
                    </a:lnTo>
                    <a:close/>
                  </a:path>
                </a:pathLst>
              </a:custGeom>
              <a:gradFill>
                <a:gsLst>
                  <a:gs pos="0">
                    <a:srgbClr val="95F05A"/>
                  </a:gs>
                  <a:gs pos="68000">
                    <a:srgbClr val="5ED113"/>
                  </a:gs>
                  <a:gs pos="100000">
                    <a:srgbClr val="5ED113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1" name="Google Shape;1951;p21"/>
              <p:cNvSpPr/>
              <p:nvPr/>
            </p:nvSpPr>
            <p:spPr>
              <a:xfrm>
                <a:off x="1459325" y="5437285"/>
                <a:ext cx="1044250" cy="354417"/>
              </a:xfrm>
              <a:custGeom>
                <a:rect b="b" l="l" r="r" t="t"/>
                <a:pathLst>
                  <a:path extrusionOk="0" h="362367" w="1044249">
                    <a:moveTo>
                      <a:pt x="352370" y="0"/>
                    </a:moveTo>
                    <a:lnTo>
                      <a:pt x="1044249" y="2536"/>
                    </a:lnTo>
                    <a:lnTo>
                      <a:pt x="922617" y="362367"/>
                    </a:lnTo>
                    <a:lnTo>
                      <a:pt x="0" y="359190"/>
                    </a:lnTo>
                    <a:lnTo>
                      <a:pt x="35237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5C4FF"/>
                  </a:gs>
                  <a:gs pos="68000">
                    <a:srgbClr val="0098DE"/>
                  </a:gs>
                  <a:gs pos="100000">
                    <a:srgbClr val="0098DE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2" name="Google Shape;1952;p21"/>
              <p:cNvSpPr/>
              <p:nvPr/>
            </p:nvSpPr>
            <p:spPr>
              <a:xfrm>
                <a:off x="2380613" y="5437277"/>
                <a:ext cx="923341" cy="352344"/>
              </a:xfrm>
              <a:custGeom>
                <a:rect b="b" l="l" r="r" t="t"/>
                <a:pathLst>
                  <a:path extrusionOk="0" h="364592" w="923342">
                    <a:moveTo>
                      <a:pt x="115838" y="2553"/>
                    </a:moveTo>
                    <a:lnTo>
                      <a:pt x="810585" y="0"/>
                    </a:lnTo>
                    <a:lnTo>
                      <a:pt x="923342" y="364592"/>
                    </a:lnTo>
                    <a:lnTo>
                      <a:pt x="0" y="364202"/>
                    </a:lnTo>
                    <a:lnTo>
                      <a:pt x="115838" y="2553"/>
                    </a:lnTo>
                    <a:close/>
                  </a:path>
                </a:pathLst>
              </a:custGeom>
              <a:gradFill>
                <a:gsLst>
                  <a:gs pos="0">
                    <a:srgbClr val="FF3333"/>
                  </a:gs>
                  <a:gs pos="68000">
                    <a:srgbClr val="CC0000"/>
                  </a:gs>
                  <a:gs pos="100000">
                    <a:srgbClr val="CC0000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p21"/>
              <p:cNvSpPr/>
              <p:nvPr/>
            </p:nvSpPr>
            <p:spPr>
              <a:xfrm>
                <a:off x="3189479" y="5434827"/>
                <a:ext cx="1037256" cy="359614"/>
              </a:xfrm>
              <a:custGeom>
                <a:rect b="b" l="l" r="r" t="t"/>
                <a:pathLst>
                  <a:path extrusionOk="0" h="359360" w="1037254">
                    <a:moveTo>
                      <a:pt x="0" y="0"/>
                    </a:moveTo>
                    <a:lnTo>
                      <a:pt x="689436" y="76"/>
                    </a:lnTo>
                    <a:lnTo>
                      <a:pt x="1037254" y="356623"/>
                    </a:lnTo>
                    <a:lnTo>
                      <a:pt x="115657" y="35936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DA55B"/>
                  </a:gs>
                  <a:gs pos="68000">
                    <a:srgbClr val="F16F02"/>
                  </a:gs>
                  <a:gs pos="100000">
                    <a:srgbClr val="F16F02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4" name="Google Shape;1954;p21"/>
              <p:cNvSpPr/>
              <p:nvPr/>
            </p:nvSpPr>
            <p:spPr>
              <a:xfrm>
                <a:off x="3878966" y="5439744"/>
                <a:ext cx="1267777" cy="351958"/>
              </a:xfrm>
              <a:custGeom>
                <a:rect b="b" l="l" r="r" t="t"/>
                <a:pathLst>
                  <a:path extrusionOk="0" h="352946" w="1267778">
                    <a:moveTo>
                      <a:pt x="0" y="0"/>
                    </a:moveTo>
                    <a:lnTo>
                      <a:pt x="691533" y="69"/>
                    </a:lnTo>
                    <a:lnTo>
                      <a:pt x="1267778" y="350634"/>
                    </a:lnTo>
                    <a:lnTo>
                      <a:pt x="350373" y="35294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DC5B"/>
                  </a:gs>
                  <a:gs pos="68000">
                    <a:srgbClr val="F5C100"/>
                  </a:gs>
                  <a:gs pos="100000">
                    <a:srgbClr val="F5C100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55" name="Google Shape;1955;p21"/>
            <p:cNvSpPr/>
            <p:nvPr/>
          </p:nvSpPr>
          <p:spPr>
            <a:xfrm>
              <a:off x="827584" y="5368840"/>
              <a:ext cx="4032448" cy="123668"/>
            </a:xfrm>
            <a:prstGeom prst="ellipse">
              <a:avLst/>
            </a:pr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56" name="Google Shape;1956;p21"/>
            <p:cNvGrpSpPr/>
            <p:nvPr/>
          </p:nvGrpSpPr>
          <p:grpSpPr>
            <a:xfrm>
              <a:off x="539552" y="5789608"/>
              <a:ext cx="4608512" cy="504056"/>
              <a:chOff x="539552" y="5789608"/>
              <a:chExt cx="3596930" cy="504056"/>
            </a:xfrm>
          </p:grpSpPr>
          <p:sp>
            <p:nvSpPr>
              <p:cNvPr id="1957" name="Google Shape;1957;p21"/>
              <p:cNvSpPr/>
              <p:nvPr/>
            </p:nvSpPr>
            <p:spPr>
              <a:xfrm>
                <a:off x="539552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68000">
                    <a:srgbClr val="88ED45"/>
                  </a:gs>
                  <a:gs pos="100000">
                    <a:srgbClr val="88ED45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8" name="Google Shape;1958;p21"/>
              <p:cNvSpPr/>
              <p:nvPr/>
            </p:nvSpPr>
            <p:spPr>
              <a:xfrm>
                <a:off x="1258764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68000">
                    <a:srgbClr val="2DBCFF"/>
                  </a:gs>
                  <a:gs pos="100000">
                    <a:srgbClr val="2DBCFF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9" name="Google Shape;1959;p21"/>
              <p:cNvSpPr/>
              <p:nvPr/>
            </p:nvSpPr>
            <p:spPr>
              <a:xfrm>
                <a:off x="1977977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rgbClr val="E50000"/>
                  </a:gs>
                  <a:gs pos="68000">
                    <a:srgbClr val="BF0000"/>
                  </a:gs>
                  <a:gs pos="100000">
                    <a:srgbClr val="BF0000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0" name="Google Shape;1960;p21"/>
              <p:cNvSpPr/>
              <p:nvPr/>
            </p:nvSpPr>
            <p:spPr>
              <a:xfrm>
                <a:off x="2697190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rgbClr val="FC9034"/>
                  </a:gs>
                  <a:gs pos="68000">
                    <a:srgbClr val="FC9A47"/>
                  </a:gs>
                  <a:gs pos="100000">
                    <a:srgbClr val="FC9A47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1" name="Google Shape;1961;p21"/>
              <p:cNvSpPr/>
              <p:nvPr/>
            </p:nvSpPr>
            <p:spPr>
              <a:xfrm>
                <a:off x="3416402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4"/>
                  </a:gs>
                  <a:gs pos="68000">
                    <a:srgbClr val="FED748"/>
                  </a:gs>
                  <a:gs pos="100000">
                    <a:srgbClr val="FED748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62" name="Google Shape;1962;p21"/>
            <p:cNvSpPr/>
            <p:nvPr/>
          </p:nvSpPr>
          <p:spPr>
            <a:xfrm>
              <a:off x="206600" y="5767246"/>
              <a:ext cx="5269469" cy="74325"/>
            </a:xfrm>
            <a:prstGeom prst="ellipse">
              <a:avLst/>
            </a:pr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3" name="Google Shape;1963;p21"/>
          <p:cNvSpPr/>
          <p:nvPr/>
        </p:nvSpPr>
        <p:spPr>
          <a:xfrm>
            <a:off x="5501946" y="537543"/>
            <a:ext cx="453133" cy="445866"/>
          </a:xfrm>
          <a:custGeom>
            <a:rect b="b" l="l" r="r" t="t"/>
            <a:pathLst>
              <a:path extrusionOk="0" h="3162551" w="3214097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1"/>
          <p:cNvSpPr/>
          <p:nvPr/>
        </p:nvSpPr>
        <p:spPr>
          <a:xfrm>
            <a:off x="4430753" y="1344972"/>
            <a:ext cx="367693" cy="367693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1"/>
          <p:cNvSpPr/>
          <p:nvPr/>
        </p:nvSpPr>
        <p:spPr>
          <a:xfrm rot="-900000">
            <a:off x="2383514" y="1030539"/>
            <a:ext cx="410477" cy="351606"/>
          </a:xfrm>
          <a:custGeom>
            <a:rect b="b" l="l" r="r" t="t"/>
            <a:pathLst>
              <a:path extrusionOk="0" h="2485205" w="2901316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1"/>
          <p:cNvSpPr/>
          <p:nvPr/>
        </p:nvSpPr>
        <p:spPr>
          <a:xfrm rot="2700000">
            <a:off x="3518097" y="2249006"/>
            <a:ext cx="291309" cy="522262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1"/>
          <p:cNvSpPr/>
          <p:nvPr/>
        </p:nvSpPr>
        <p:spPr>
          <a:xfrm>
            <a:off x="1389202" y="1712665"/>
            <a:ext cx="394507" cy="369294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1"/>
          <p:cNvSpPr/>
          <p:nvPr/>
        </p:nvSpPr>
        <p:spPr>
          <a:xfrm>
            <a:off x="6970591" y="624153"/>
            <a:ext cx="5221408" cy="12228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1"/>
          <p:cNvSpPr/>
          <p:nvPr/>
        </p:nvSpPr>
        <p:spPr>
          <a:xfrm>
            <a:off x="7149884" y="2326683"/>
            <a:ext cx="430886" cy="4308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1"/>
          <p:cNvSpPr txBox="1"/>
          <p:nvPr/>
        </p:nvSpPr>
        <p:spPr>
          <a:xfrm>
            <a:off x="7625040" y="2311297"/>
            <a:ext cx="39341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1"/>
          <p:cNvSpPr/>
          <p:nvPr/>
        </p:nvSpPr>
        <p:spPr>
          <a:xfrm>
            <a:off x="7149884" y="3104575"/>
            <a:ext cx="430886" cy="430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21"/>
          <p:cNvSpPr txBox="1"/>
          <p:nvPr/>
        </p:nvSpPr>
        <p:spPr>
          <a:xfrm>
            <a:off x="7625040" y="3089188"/>
            <a:ext cx="39341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21"/>
          <p:cNvSpPr/>
          <p:nvPr/>
        </p:nvSpPr>
        <p:spPr>
          <a:xfrm>
            <a:off x="7149884" y="3882467"/>
            <a:ext cx="430886" cy="4308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21"/>
          <p:cNvSpPr txBox="1"/>
          <p:nvPr/>
        </p:nvSpPr>
        <p:spPr>
          <a:xfrm>
            <a:off x="7625040" y="3867081"/>
            <a:ext cx="39341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21"/>
          <p:cNvSpPr/>
          <p:nvPr/>
        </p:nvSpPr>
        <p:spPr>
          <a:xfrm>
            <a:off x="7149884" y="4660358"/>
            <a:ext cx="430886" cy="4308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21"/>
          <p:cNvSpPr txBox="1"/>
          <p:nvPr/>
        </p:nvSpPr>
        <p:spPr>
          <a:xfrm>
            <a:off x="7625040" y="4644971"/>
            <a:ext cx="39341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21"/>
          <p:cNvSpPr txBox="1"/>
          <p:nvPr/>
        </p:nvSpPr>
        <p:spPr>
          <a:xfrm>
            <a:off x="7265453" y="771859"/>
            <a:ext cx="3816645" cy="1033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4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21"/>
          <p:cNvSpPr/>
          <p:nvPr/>
        </p:nvSpPr>
        <p:spPr>
          <a:xfrm>
            <a:off x="7149884" y="5459900"/>
            <a:ext cx="430886" cy="4308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21"/>
          <p:cNvSpPr txBox="1"/>
          <p:nvPr/>
        </p:nvSpPr>
        <p:spPr>
          <a:xfrm>
            <a:off x="7625040" y="5444513"/>
            <a:ext cx="39341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21"/>
          <p:cNvSpPr txBox="1"/>
          <p:nvPr/>
        </p:nvSpPr>
        <p:spPr>
          <a:xfrm rot="-5400000">
            <a:off x="127511" y="3746492"/>
            <a:ext cx="29343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Contents Title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21"/>
          <p:cNvSpPr txBox="1"/>
          <p:nvPr/>
        </p:nvSpPr>
        <p:spPr>
          <a:xfrm rot="-5400000">
            <a:off x="1105919" y="3041317"/>
            <a:ext cx="29343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21"/>
          <p:cNvSpPr txBox="1"/>
          <p:nvPr/>
        </p:nvSpPr>
        <p:spPr>
          <a:xfrm rot="-5400000">
            <a:off x="2141890" y="4365854"/>
            <a:ext cx="29343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21"/>
          <p:cNvSpPr txBox="1"/>
          <p:nvPr/>
        </p:nvSpPr>
        <p:spPr>
          <a:xfrm rot="-5400000">
            <a:off x="4157403" y="2566946"/>
            <a:ext cx="29343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Contents Title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21"/>
          <p:cNvSpPr txBox="1"/>
          <p:nvPr/>
        </p:nvSpPr>
        <p:spPr>
          <a:xfrm rot="-5400000">
            <a:off x="3148627" y="3387507"/>
            <a:ext cx="29343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8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p22"/>
          <p:cNvSpPr/>
          <p:nvPr/>
        </p:nvSpPr>
        <p:spPr>
          <a:xfrm>
            <a:off x="2212497" y="2049853"/>
            <a:ext cx="1205413" cy="751281"/>
          </a:xfrm>
          <a:custGeom>
            <a:rect b="b" l="l" r="r" t="t"/>
            <a:pathLst>
              <a:path extrusionOk="0" h="751280" w="1205413">
                <a:moveTo>
                  <a:pt x="38125" y="754213"/>
                </a:moveTo>
                <a:cubicBezTo>
                  <a:pt x="72325" y="743560"/>
                  <a:pt x="886399" y="412212"/>
                  <a:pt x="904340" y="400998"/>
                </a:cubicBezTo>
                <a:cubicBezTo>
                  <a:pt x="912189" y="396513"/>
                  <a:pt x="1075341" y="310732"/>
                  <a:pt x="1103374" y="293913"/>
                </a:cubicBezTo>
                <a:cubicBezTo>
                  <a:pt x="1108420" y="291109"/>
                  <a:pt x="1180744" y="227195"/>
                  <a:pt x="1180184" y="222709"/>
                </a:cubicBezTo>
                <a:cubicBezTo>
                  <a:pt x="1180744" y="222149"/>
                  <a:pt x="1188033" y="214860"/>
                  <a:pt x="1188033" y="210375"/>
                </a:cubicBezTo>
                <a:lnTo>
                  <a:pt x="1188033" y="210375"/>
                </a:lnTo>
                <a:cubicBezTo>
                  <a:pt x="1197004" y="197480"/>
                  <a:pt x="1212141" y="177857"/>
                  <a:pt x="1208777" y="162158"/>
                </a:cubicBezTo>
                <a:cubicBezTo>
                  <a:pt x="1209338" y="151506"/>
                  <a:pt x="1199807" y="147021"/>
                  <a:pt x="1199807" y="136368"/>
                </a:cubicBezTo>
                <a:cubicBezTo>
                  <a:pt x="1202049" y="125716"/>
                  <a:pt x="1212141" y="110017"/>
                  <a:pt x="1208217" y="99365"/>
                </a:cubicBezTo>
                <a:cubicBezTo>
                  <a:pt x="1204292" y="92076"/>
                  <a:pt x="1197004" y="88152"/>
                  <a:pt x="1191958" y="81424"/>
                </a:cubicBezTo>
                <a:cubicBezTo>
                  <a:pt x="1193640" y="76378"/>
                  <a:pt x="1192518" y="62361"/>
                  <a:pt x="1193640" y="57315"/>
                </a:cubicBezTo>
                <a:cubicBezTo>
                  <a:pt x="1190836" y="50027"/>
                  <a:pt x="1179623" y="43299"/>
                  <a:pt x="1176259" y="36010"/>
                </a:cubicBezTo>
                <a:cubicBezTo>
                  <a:pt x="1172335" y="25919"/>
                  <a:pt x="1158879" y="23115"/>
                  <a:pt x="1151030" y="14705"/>
                </a:cubicBezTo>
                <a:cubicBezTo>
                  <a:pt x="1129164" y="-7160"/>
                  <a:pt x="1126361" y="-3796"/>
                  <a:pt x="1102252" y="19191"/>
                </a:cubicBezTo>
                <a:cubicBezTo>
                  <a:pt x="1084872" y="36571"/>
                  <a:pt x="1074780" y="69089"/>
                  <a:pt x="1061324" y="89273"/>
                </a:cubicBezTo>
                <a:cubicBezTo>
                  <a:pt x="1059082" y="93197"/>
                  <a:pt x="1044505" y="106093"/>
                  <a:pt x="1039459" y="108335"/>
                </a:cubicBezTo>
                <a:cubicBezTo>
                  <a:pt x="1037216" y="104411"/>
                  <a:pt x="1050111" y="80863"/>
                  <a:pt x="1051233" y="78060"/>
                </a:cubicBezTo>
                <a:cubicBezTo>
                  <a:pt x="1057960" y="66286"/>
                  <a:pt x="1060203" y="53391"/>
                  <a:pt x="1064128" y="41617"/>
                </a:cubicBezTo>
                <a:cubicBezTo>
                  <a:pt x="1066931" y="33207"/>
                  <a:pt x="1070856" y="21994"/>
                  <a:pt x="1064128" y="16948"/>
                </a:cubicBezTo>
                <a:cubicBezTo>
                  <a:pt x="1055157" y="11341"/>
                  <a:pt x="1047308" y="20873"/>
                  <a:pt x="1040580" y="27040"/>
                </a:cubicBezTo>
                <a:cubicBezTo>
                  <a:pt x="1009744" y="52269"/>
                  <a:pt x="983954" y="83666"/>
                  <a:pt x="958724" y="115624"/>
                </a:cubicBezTo>
                <a:cubicBezTo>
                  <a:pt x="931812" y="149824"/>
                  <a:pt x="911068" y="187949"/>
                  <a:pt x="894809" y="228877"/>
                </a:cubicBezTo>
                <a:cubicBezTo>
                  <a:pt x="883035" y="260273"/>
                  <a:pt x="855563" y="274850"/>
                  <a:pt x="825848" y="284382"/>
                </a:cubicBezTo>
                <a:cubicBezTo>
                  <a:pt x="767540" y="303444"/>
                  <a:pt x="706428" y="312414"/>
                  <a:pt x="646438" y="325870"/>
                </a:cubicBezTo>
                <a:cubicBezTo>
                  <a:pt x="574113" y="341008"/>
                  <a:pt x="501228" y="352221"/>
                  <a:pt x="432827" y="381375"/>
                </a:cubicBezTo>
                <a:cubicBezTo>
                  <a:pt x="399749" y="395392"/>
                  <a:pt x="368912" y="414454"/>
                  <a:pt x="337516" y="432395"/>
                </a:cubicBezTo>
                <a:cubicBezTo>
                  <a:pt x="283693" y="462671"/>
                  <a:pt x="226506" y="482854"/>
                  <a:pt x="166515" y="493507"/>
                </a:cubicBezTo>
                <a:cubicBezTo>
                  <a:pt x="121663" y="501917"/>
                  <a:pt x="102600" y="500795"/>
                  <a:pt x="56626" y="504159"/>
                </a:cubicBezTo>
                <a:cubicBezTo>
                  <a:pt x="44853" y="504720"/>
                  <a:pt x="20744" y="509766"/>
                  <a:pt x="0" y="514251"/>
                </a:cubicBezTo>
                <a:cubicBezTo>
                  <a:pt x="1682" y="513690"/>
                  <a:pt x="24669" y="714406"/>
                  <a:pt x="38125" y="754213"/>
                </a:cubicBezTo>
                <a:lnTo>
                  <a:pt x="38125" y="754213"/>
                </a:lnTo>
                <a:close/>
              </a:path>
            </a:pathLst>
          </a:custGeom>
          <a:solidFill>
            <a:srgbClr val="FDC09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22"/>
          <p:cNvSpPr txBox="1"/>
          <p:nvPr>
            <p:ph idx="1" type="body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991" name="Google Shape;1991;p22"/>
          <p:cNvGrpSpPr/>
          <p:nvPr/>
        </p:nvGrpSpPr>
        <p:grpSpPr>
          <a:xfrm rot="-760880">
            <a:off x="3109050" y="1173340"/>
            <a:ext cx="554891" cy="5134307"/>
            <a:chOff x="1591762" y="960663"/>
            <a:chExt cx="554891" cy="5134307"/>
          </a:xfrm>
        </p:grpSpPr>
        <p:grpSp>
          <p:nvGrpSpPr>
            <p:cNvPr id="1992" name="Google Shape;1992;p22"/>
            <p:cNvGrpSpPr/>
            <p:nvPr/>
          </p:nvGrpSpPr>
          <p:grpSpPr>
            <a:xfrm>
              <a:off x="1591766" y="5260360"/>
              <a:ext cx="554887" cy="834610"/>
              <a:chOff x="2195735" y="5121197"/>
              <a:chExt cx="901188" cy="900102"/>
            </a:xfrm>
          </p:grpSpPr>
          <p:sp>
            <p:nvSpPr>
              <p:cNvPr id="1993" name="Google Shape;1993;p22"/>
              <p:cNvSpPr/>
              <p:nvPr/>
            </p:nvSpPr>
            <p:spPr>
              <a:xfrm>
                <a:off x="2195735" y="5121197"/>
                <a:ext cx="901188" cy="900102"/>
              </a:xfrm>
              <a:custGeom>
                <a:rect b="b" l="l" r="r" t="t"/>
                <a:pathLst>
                  <a:path extrusionOk="0" h="1800199" w="1802378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rgbClr val="FF7272"/>
                  </a:gs>
                  <a:gs pos="100000">
                    <a:srgbClr val="FF7272"/>
                  </a:gs>
                </a:gsLst>
                <a:lin ang="19799999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2"/>
              <p:cNvSpPr/>
              <p:nvPr/>
            </p:nvSpPr>
            <p:spPr>
              <a:xfrm>
                <a:off x="2195737" y="5121197"/>
                <a:ext cx="679521" cy="893667"/>
              </a:xfrm>
              <a:custGeom>
                <a:rect b="b" l="l" r="r" t="t"/>
                <a:pathLst>
                  <a:path extrusionOk="0" h="1787331" w="1359043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rgbClr val="FF8B8B"/>
                  </a:gs>
                  <a:gs pos="100000">
                    <a:srgbClr val="FF8B8B"/>
                  </a:gs>
                </a:gsLst>
                <a:lin ang="19799999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p22"/>
              <p:cNvSpPr/>
              <p:nvPr/>
            </p:nvSpPr>
            <p:spPr>
              <a:xfrm>
                <a:off x="2195737" y="5121197"/>
                <a:ext cx="450922" cy="894947"/>
              </a:xfrm>
              <a:custGeom>
                <a:rect b="b" l="l" r="r" t="t"/>
                <a:pathLst>
                  <a:path extrusionOk="0" h="1789890" w="901843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rgbClr val="FEB2B2"/>
                  </a:gs>
                  <a:gs pos="100000">
                    <a:srgbClr val="FEB2B2"/>
                  </a:gs>
                </a:gsLst>
                <a:lin ang="19799999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22"/>
              <p:cNvSpPr/>
              <p:nvPr/>
            </p:nvSpPr>
            <p:spPr>
              <a:xfrm>
                <a:off x="2195736" y="5121198"/>
                <a:ext cx="448123" cy="895954"/>
              </a:xfrm>
              <a:custGeom>
                <a:rect b="b" l="l" r="r" t="t"/>
                <a:pathLst>
                  <a:path extrusionOk="0" h="1791906" w="89624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rgbClr val="FFCCCC"/>
                  </a:gs>
                  <a:gs pos="100000">
                    <a:srgbClr val="FFCCCC"/>
                  </a:gs>
                </a:gsLst>
                <a:lin ang="19799999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22"/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rect b="b" l="l" r="r" t="t"/>
                <a:pathLst>
                  <a:path extrusionOk="0" h="1800199" w="1791810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rgbClr val="474747"/>
                  </a:gs>
                  <a:gs pos="15000">
                    <a:srgbClr val="474747"/>
                  </a:gs>
                  <a:gs pos="100000">
                    <a:srgbClr val="AFAFAF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8" name="Google Shape;1998;p22"/>
            <p:cNvGrpSpPr/>
            <p:nvPr/>
          </p:nvGrpSpPr>
          <p:grpSpPr>
            <a:xfrm>
              <a:off x="1591762" y="1084997"/>
              <a:ext cx="554887" cy="4251015"/>
              <a:chOff x="6012160" y="2238734"/>
              <a:chExt cx="713025" cy="3968486"/>
            </a:xfrm>
          </p:grpSpPr>
          <p:grpSp>
            <p:nvGrpSpPr>
              <p:cNvPr id="1999" name="Google Shape;1999;p22"/>
              <p:cNvGrpSpPr/>
              <p:nvPr/>
            </p:nvGrpSpPr>
            <p:grpSpPr>
              <a:xfrm>
                <a:off x="6012160" y="5085257"/>
                <a:ext cx="713025" cy="1121963"/>
                <a:chOff x="6012146" y="5085257"/>
                <a:chExt cx="713039" cy="1121963"/>
              </a:xfrm>
            </p:grpSpPr>
            <p:sp>
              <p:nvSpPr>
                <p:cNvPr id="2000" name="Google Shape;2000;p22"/>
                <p:cNvSpPr/>
                <p:nvPr/>
              </p:nvSpPr>
              <p:spPr>
                <a:xfrm>
                  <a:off x="6012146" y="5085257"/>
                  <a:ext cx="237600" cy="1121963"/>
                </a:xfrm>
                <a:custGeom>
                  <a:rect b="b" l="l" r="r" t="t"/>
                  <a:pathLst>
                    <a:path extrusionOk="0" h="4392488" w="571061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1" name="Google Shape;2001;p22"/>
                <p:cNvSpPr/>
                <p:nvPr/>
              </p:nvSpPr>
              <p:spPr>
                <a:xfrm>
                  <a:off x="6249862" y="5085257"/>
                  <a:ext cx="237600" cy="1121963"/>
                </a:xfrm>
                <a:custGeom>
                  <a:rect b="b" l="l" r="r" t="t"/>
                  <a:pathLst>
                    <a:path extrusionOk="0" h="4392488" w="571061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2" name="Google Shape;2002;p22"/>
                <p:cNvSpPr/>
                <p:nvPr/>
              </p:nvSpPr>
              <p:spPr>
                <a:xfrm>
                  <a:off x="6487585" y="5085257"/>
                  <a:ext cx="237600" cy="1121963"/>
                </a:xfrm>
                <a:custGeom>
                  <a:rect b="b" l="l" r="r" t="t"/>
                  <a:pathLst>
                    <a:path extrusionOk="0" h="4392488" w="571061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03" name="Google Shape;2003;p22"/>
              <p:cNvGrpSpPr/>
              <p:nvPr/>
            </p:nvGrpSpPr>
            <p:grpSpPr>
              <a:xfrm>
                <a:off x="6012160" y="2238734"/>
                <a:ext cx="713025" cy="2846524"/>
                <a:chOff x="6012160" y="2238734"/>
                <a:chExt cx="713016" cy="2846524"/>
              </a:xfrm>
            </p:grpSpPr>
            <p:sp>
              <p:nvSpPr>
                <p:cNvPr id="2004" name="Google Shape;2004;p22"/>
                <p:cNvSpPr/>
                <p:nvPr/>
              </p:nvSpPr>
              <p:spPr>
                <a:xfrm>
                  <a:off x="6487576" y="2238734"/>
                  <a:ext cx="237600" cy="2846524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5" name="Google Shape;2005;p22"/>
                <p:cNvSpPr/>
                <p:nvPr/>
              </p:nvSpPr>
              <p:spPr>
                <a:xfrm>
                  <a:off x="6250123" y="2238734"/>
                  <a:ext cx="237600" cy="2846524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6" name="Google Shape;2006;p22"/>
                <p:cNvSpPr/>
                <p:nvPr/>
              </p:nvSpPr>
              <p:spPr>
                <a:xfrm>
                  <a:off x="6012160" y="2238734"/>
                  <a:ext cx="237600" cy="284652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007" name="Google Shape;2007;p22"/>
            <p:cNvGrpSpPr/>
            <p:nvPr/>
          </p:nvGrpSpPr>
          <p:grpSpPr>
            <a:xfrm>
              <a:off x="1591763" y="960663"/>
              <a:ext cx="554886" cy="248668"/>
              <a:chOff x="1591965" y="1739158"/>
              <a:chExt cx="554886" cy="298117"/>
            </a:xfrm>
          </p:grpSpPr>
          <p:sp>
            <p:nvSpPr>
              <p:cNvPr id="2008" name="Google Shape;2008;p22"/>
              <p:cNvSpPr/>
              <p:nvPr/>
            </p:nvSpPr>
            <p:spPr>
              <a:xfrm>
                <a:off x="1591965" y="1739158"/>
                <a:ext cx="554886" cy="298117"/>
              </a:xfrm>
              <a:custGeom>
                <a:rect b="b" l="l" r="r" t="t"/>
                <a:pathLst>
                  <a:path extrusionOk="0" h="555383" w="713024">
                    <a:moveTo>
                      <a:pt x="0" y="277692"/>
                    </a:moveTo>
                    <a:lnTo>
                      <a:pt x="217427" y="0"/>
                    </a:lnTo>
                    <a:lnTo>
                      <a:pt x="486072" y="0"/>
                    </a:lnTo>
                    <a:lnTo>
                      <a:pt x="713024" y="277692"/>
                    </a:lnTo>
                    <a:lnTo>
                      <a:pt x="490834" y="553001"/>
                    </a:lnTo>
                    <a:lnTo>
                      <a:pt x="231715" y="555383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rotWithShape="1">
                <a:blip r:embed="rId3">
                  <a:alphaModFix/>
                </a:blip>
                <a:tile algn="tl" flip="none" tx="0" sx="1000" ty="0" sy="9000"/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9" name="Google Shape;2009;p22"/>
              <p:cNvSpPr/>
              <p:nvPr/>
            </p:nvSpPr>
            <p:spPr>
              <a:xfrm>
                <a:off x="1792601" y="1830362"/>
                <a:ext cx="153621" cy="115689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10" name="Google Shape;2010;p22"/>
          <p:cNvGrpSpPr/>
          <p:nvPr/>
        </p:nvGrpSpPr>
        <p:grpSpPr>
          <a:xfrm>
            <a:off x="1248011" y="1899725"/>
            <a:ext cx="2247770" cy="4442649"/>
            <a:chOff x="3086618" y="2259699"/>
            <a:chExt cx="2247770" cy="4442649"/>
          </a:xfrm>
        </p:grpSpPr>
        <p:sp>
          <p:nvSpPr>
            <p:cNvPr id="2011" name="Google Shape;2011;p22"/>
            <p:cNvSpPr/>
            <p:nvPr/>
          </p:nvSpPr>
          <p:spPr>
            <a:xfrm>
              <a:off x="4028056" y="2978191"/>
              <a:ext cx="1306332" cy="420493"/>
            </a:xfrm>
            <a:custGeom>
              <a:rect b="b" l="l" r="r" t="t"/>
              <a:pathLst>
                <a:path extrusionOk="0" h="420493" w="1306331">
                  <a:moveTo>
                    <a:pt x="61" y="421324"/>
                  </a:moveTo>
                  <a:cubicBezTo>
                    <a:pt x="35943" y="420763"/>
                    <a:pt x="910569" y="331619"/>
                    <a:pt x="930752" y="326012"/>
                  </a:cubicBezTo>
                  <a:cubicBezTo>
                    <a:pt x="939723" y="324330"/>
                    <a:pt x="1120254" y="287327"/>
                    <a:pt x="1151651" y="279478"/>
                  </a:cubicBezTo>
                  <a:cubicBezTo>
                    <a:pt x="1157258" y="278356"/>
                    <a:pt x="1244720" y="237428"/>
                    <a:pt x="1245842" y="232382"/>
                  </a:cubicBezTo>
                  <a:cubicBezTo>
                    <a:pt x="1246402" y="232382"/>
                    <a:pt x="1255934" y="226776"/>
                    <a:pt x="1257055" y="222851"/>
                  </a:cubicBezTo>
                  <a:lnTo>
                    <a:pt x="1257055" y="222851"/>
                  </a:lnTo>
                  <a:cubicBezTo>
                    <a:pt x="1269389" y="213320"/>
                    <a:pt x="1289573" y="198182"/>
                    <a:pt x="1290694" y="182484"/>
                  </a:cubicBezTo>
                  <a:cubicBezTo>
                    <a:pt x="1294619" y="172392"/>
                    <a:pt x="1286209" y="165104"/>
                    <a:pt x="1289573" y="155572"/>
                  </a:cubicBezTo>
                  <a:cubicBezTo>
                    <a:pt x="1294619" y="146041"/>
                    <a:pt x="1309196" y="133707"/>
                    <a:pt x="1308075" y="122494"/>
                  </a:cubicBezTo>
                  <a:cubicBezTo>
                    <a:pt x="1306393" y="114644"/>
                    <a:pt x="1300786" y="108477"/>
                    <a:pt x="1297422" y="100628"/>
                  </a:cubicBezTo>
                  <a:cubicBezTo>
                    <a:pt x="1300225" y="96143"/>
                    <a:pt x="1303029" y="82687"/>
                    <a:pt x="1305832" y="78202"/>
                  </a:cubicBezTo>
                  <a:cubicBezTo>
                    <a:pt x="1305271" y="70352"/>
                    <a:pt x="1296301" y="60821"/>
                    <a:pt x="1295180" y="52972"/>
                  </a:cubicBezTo>
                  <a:cubicBezTo>
                    <a:pt x="1294058" y="42320"/>
                    <a:pt x="1282285" y="35592"/>
                    <a:pt x="1276678" y="25500"/>
                  </a:cubicBezTo>
                  <a:cubicBezTo>
                    <a:pt x="1261540" y="-1972"/>
                    <a:pt x="1258176" y="831"/>
                    <a:pt x="1228461" y="16529"/>
                  </a:cubicBezTo>
                  <a:cubicBezTo>
                    <a:pt x="1207156" y="28303"/>
                    <a:pt x="1188094" y="56336"/>
                    <a:pt x="1169592" y="72034"/>
                  </a:cubicBezTo>
                  <a:cubicBezTo>
                    <a:pt x="1166228" y="75398"/>
                    <a:pt x="1148848" y="83808"/>
                    <a:pt x="1142681" y="84369"/>
                  </a:cubicBezTo>
                  <a:cubicBezTo>
                    <a:pt x="1141560" y="79884"/>
                    <a:pt x="1160622" y="60821"/>
                    <a:pt x="1162304" y="58579"/>
                  </a:cubicBezTo>
                  <a:cubicBezTo>
                    <a:pt x="1171835" y="49047"/>
                    <a:pt x="1178002" y="37834"/>
                    <a:pt x="1184730" y="27182"/>
                  </a:cubicBezTo>
                  <a:cubicBezTo>
                    <a:pt x="1189776" y="19333"/>
                    <a:pt x="1196504" y="10362"/>
                    <a:pt x="1191458" y="3634"/>
                  </a:cubicBezTo>
                  <a:cubicBezTo>
                    <a:pt x="1184730" y="-4215"/>
                    <a:pt x="1174078" y="2513"/>
                    <a:pt x="1166228" y="6438"/>
                  </a:cubicBezTo>
                  <a:cubicBezTo>
                    <a:pt x="1129225" y="22136"/>
                    <a:pt x="1095586" y="45123"/>
                    <a:pt x="1063067" y="68110"/>
                  </a:cubicBezTo>
                  <a:cubicBezTo>
                    <a:pt x="1027746" y="93339"/>
                    <a:pt x="996910" y="124176"/>
                    <a:pt x="969998" y="158936"/>
                  </a:cubicBezTo>
                  <a:cubicBezTo>
                    <a:pt x="949815" y="185287"/>
                    <a:pt x="918978" y="192015"/>
                    <a:pt x="888142" y="192576"/>
                  </a:cubicBezTo>
                  <a:cubicBezTo>
                    <a:pt x="827031" y="194818"/>
                    <a:pt x="765919" y="186408"/>
                    <a:pt x="704247" y="181923"/>
                  </a:cubicBezTo>
                  <a:cubicBezTo>
                    <a:pt x="630801" y="176317"/>
                    <a:pt x="557354" y="166225"/>
                    <a:pt x="483348" y="175195"/>
                  </a:cubicBezTo>
                  <a:cubicBezTo>
                    <a:pt x="448026" y="179681"/>
                    <a:pt x="412705" y="189212"/>
                    <a:pt x="377383" y="197061"/>
                  </a:cubicBezTo>
                  <a:cubicBezTo>
                    <a:pt x="317393" y="211077"/>
                    <a:pt x="256842" y="214441"/>
                    <a:pt x="196291" y="207713"/>
                  </a:cubicBezTo>
                  <a:cubicBezTo>
                    <a:pt x="150878" y="203228"/>
                    <a:pt x="132937" y="196500"/>
                    <a:pt x="88084" y="187530"/>
                  </a:cubicBezTo>
                  <a:cubicBezTo>
                    <a:pt x="76310" y="184727"/>
                    <a:pt x="52202" y="183045"/>
                    <a:pt x="30897" y="181363"/>
                  </a:cubicBezTo>
                  <a:cubicBezTo>
                    <a:pt x="32019" y="180241"/>
                    <a:pt x="-1621" y="379275"/>
                    <a:pt x="61" y="421324"/>
                  </a:cubicBezTo>
                  <a:lnTo>
                    <a:pt x="61" y="421324"/>
                  </a:lnTo>
                  <a:close/>
                </a:path>
              </a:pathLst>
            </a:custGeom>
            <a:solidFill>
              <a:srgbClr val="FDC0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22"/>
            <p:cNvSpPr/>
            <p:nvPr/>
          </p:nvSpPr>
          <p:spPr>
            <a:xfrm>
              <a:off x="3186964" y="2259699"/>
              <a:ext cx="678395" cy="1681972"/>
            </a:xfrm>
            <a:custGeom>
              <a:rect b="b" l="l" r="r" t="t"/>
              <a:pathLst>
                <a:path extrusionOk="0" h="1681972" w="678395">
                  <a:moveTo>
                    <a:pt x="680805" y="638028"/>
                  </a:moveTo>
                  <a:cubicBezTo>
                    <a:pt x="679684" y="625694"/>
                    <a:pt x="680805" y="612799"/>
                    <a:pt x="679123" y="600464"/>
                  </a:cubicBezTo>
                  <a:cubicBezTo>
                    <a:pt x="675198" y="576356"/>
                    <a:pt x="666789" y="550566"/>
                    <a:pt x="666789" y="526457"/>
                  </a:cubicBezTo>
                  <a:cubicBezTo>
                    <a:pt x="663985" y="507956"/>
                    <a:pt x="657257" y="490015"/>
                    <a:pt x="654454" y="471513"/>
                  </a:cubicBezTo>
                  <a:cubicBezTo>
                    <a:pt x="652772" y="459178"/>
                    <a:pt x="650529" y="448526"/>
                    <a:pt x="647726" y="436191"/>
                  </a:cubicBezTo>
                  <a:cubicBezTo>
                    <a:pt x="644362" y="423296"/>
                    <a:pt x="640998" y="410962"/>
                    <a:pt x="637634" y="398067"/>
                  </a:cubicBezTo>
                  <a:cubicBezTo>
                    <a:pt x="630906" y="372277"/>
                    <a:pt x="624179" y="346486"/>
                    <a:pt x="616329" y="320696"/>
                  </a:cubicBezTo>
                  <a:cubicBezTo>
                    <a:pt x="613526" y="310604"/>
                    <a:pt x="609041" y="301634"/>
                    <a:pt x="605677" y="291542"/>
                  </a:cubicBezTo>
                  <a:cubicBezTo>
                    <a:pt x="601752" y="278647"/>
                    <a:pt x="595024" y="265752"/>
                    <a:pt x="589978" y="253417"/>
                  </a:cubicBezTo>
                  <a:cubicBezTo>
                    <a:pt x="585493" y="242204"/>
                    <a:pt x="581569" y="227066"/>
                    <a:pt x="574841" y="216974"/>
                  </a:cubicBezTo>
                  <a:cubicBezTo>
                    <a:pt x="569234" y="203519"/>
                    <a:pt x="563628" y="190063"/>
                    <a:pt x="558021" y="176607"/>
                  </a:cubicBezTo>
                  <a:cubicBezTo>
                    <a:pt x="557460" y="175486"/>
                    <a:pt x="544565" y="146892"/>
                    <a:pt x="541201" y="150817"/>
                  </a:cubicBezTo>
                  <a:cubicBezTo>
                    <a:pt x="541201" y="150817"/>
                    <a:pt x="541762" y="150256"/>
                    <a:pt x="541762" y="150256"/>
                  </a:cubicBezTo>
                  <a:cubicBezTo>
                    <a:pt x="541201" y="149696"/>
                    <a:pt x="540641" y="149135"/>
                    <a:pt x="540641" y="148574"/>
                  </a:cubicBezTo>
                  <a:cubicBezTo>
                    <a:pt x="536155" y="137361"/>
                    <a:pt x="528867" y="123345"/>
                    <a:pt x="525503" y="118299"/>
                  </a:cubicBezTo>
                  <a:cubicBezTo>
                    <a:pt x="514850" y="101479"/>
                    <a:pt x="489060" y="52702"/>
                    <a:pt x="471680" y="41489"/>
                  </a:cubicBezTo>
                  <a:cubicBezTo>
                    <a:pt x="457663" y="32518"/>
                    <a:pt x="438040" y="16820"/>
                    <a:pt x="421781" y="12334"/>
                  </a:cubicBezTo>
                  <a:cubicBezTo>
                    <a:pt x="396552" y="5046"/>
                    <a:pt x="371322" y="0"/>
                    <a:pt x="344971" y="0"/>
                  </a:cubicBezTo>
                  <a:cubicBezTo>
                    <a:pt x="312453" y="2243"/>
                    <a:pt x="279935" y="-2803"/>
                    <a:pt x="247977" y="7289"/>
                  </a:cubicBezTo>
                  <a:cubicBezTo>
                    <a:pt x="242371" y="7289"/>
                    <a:pt x="237325" y="8410"/>
                    <a:pt x="232279" y="10092"/>
                  </a:cubicBezTo>
                  <a:cubicBezTo>
                    <a:pt x="192472" y="21866"/>
                    <a:pt x="137528" y="44292"/>
                    <a:pt x="108374" y="72325"/>
                  </a:cubicBezTo>
                  <a:cubicBezTo>
                    <a:pt x="76977" y="103161"/>
                    <a:pt x="67446" y="127269"/>
                    <a:pt x="57915" y="178289"/>
                  </a:cubicBezTo>
                  <a:cubicBezTo>
                    <a:pt x="55672" y="189502"/>
                    <a:pt x="52869" y="224263"/>
                    <a:pt x="50626" y="232673"/>
                  </a:cubicBezTo>
                  <a:cubicBezTo>
                    <a:pt x="47823" y="242765"/>
                    <a:pt x="45580" y="252856"/>
                    <a:pt x="44459" y="263509"/>
                  </a:cubicBezTo>
                  <a:cubicBezTo>
                    <a:pt x="42777" y="276404"/>
                    <a:pt x="42777" y="289299"/>
                    <a:pt x="41095" y="302194"/>
                  </a:cubicBezTo>
                  <a:cubicBezTo>
                    <a:pt x="37731" y="331349"/>
                    <a:pt x="34928" y="360503"/>
                    <a:pt x="34928" y="390218"/>
                  </a:cubicBezTo>
                  <a:cubicBezTo>
                    <a:pt x="32685" y="419372"/>
                    <a:pt x="31003" y="449087"/>
                    <a:pt x="28760" y="478241"/>
                  </a:cubicBezTo>
                  <a:cubicBezTo>
                    <a:pt x="27078" y="502910"/>
                    <a:pt x="25397" y="527579"/>
                    <a:pt x="23715" y="552248"/>
                  </a:cubicBezTo>
                  <a:cubicBezTo>
                    <a:pt x="23715" y="574674"/>
                    <a:pt x="20911" y="597661"/>
                    <a:pt x="19790" y="620087"/>
                  </a:cubicBezTo>
                  <a:cubicBezTo>
                    <a:pt x="18669" y="641392"/>
                    <a:pt x="20911" y="664379"/>
                    <a:pt x="16987" y="685123"/>
                  </a:cubicBezTo>
                  <a:cubicBezTo>
                    <a:pt x="9137" y="727733"/>
                    <a:pt x="10259" y="774268"/>
                    <a:pt x="8016" y="817999"/>
                  </a:cubicBezTo>
                  <a:cubicBezTo>
                    <a:pt x="6334" y="845471"/>
                    <a:pt x="6895" y="873504"/>
                    <a:pt x="6895" y="900976"/>
                  </a:cubicBezTo>
                  <a:cubicBezTo>
                    <a:pt x="7455" y="927888"/>
                    <a:pt x="5213" y="953118"/>
                    <a:pt x="2970" y="980029"/>
                  </a:cubicBezTo>
                  <a:cubicBezTo>
                    <a:pt x="728" y="1007501"/>
                    <a:pt x="728" y="1034974"/>
                    <a:pt x="728" y="1063006"/>
                  </a:cubicBezTo>
                  <a:cubicBezTo>
                    <a:pt x="728" y="1084872"/>
                    <a:pt x="4092" y="1107298"/>
                    <a:pt x="1288" y="1129164"/>
                  </a:cubicBezTo>
                  <a:cubicBezTo>
                    <a:pt x="-1515" y="1150469"/>
                    <a:pt x="728" y="1171774"/>
                    <a:pt x="3531" y="1193640"/>
                  </a:cubicBezTo>
                  <a:cubicBezTo>
                    <a:pt x="5213" y="1208217"/>
                    <a:pt x="6895" y="1222233"/>
                    <a:pt x="8577" y="1236810"/>
                  </a:cubicBezTo>
                  <a:cubicBezTo>
                    <a:pt x="12501" y="1268768"/>
                    <a:pt x="15865" y="1300164"/>
                    <a:pt x="20351" y="1331561"/>
                  </a:cubicBezTo>
                  <a:cubicBezTo>
                    <a:pt x="28200" y="1389870"/>
                    <a:pt x="36049" y="1448178"/>
                    <a:pt x="41656" y="1507047"/>
                  </a:cubicBezTo>
                  <a:cubicBezTo>
                    <a:pt x="44459" y="1538444"/>
                    <a:pt x="45020" y="1571523"/>
                    <a:pt x="33246" y="1601238"/>
                  </a:cubicBezTo>
                  <a:cubicBezTo>
                    <a:pt x="29321" y="1610769"/>
                    <a:pt x="24836" y="1620300"/>
                    <a:pt x="28200" y="1630392"/>
                  </a:cubicBezTo>
                  <a:cubicBezTo>
                    <a:pt x="31003" y="1638241"/>
                    <a:pt x="37170" y="1645529"/>
                    <a:pt x="42777" y="1651136"/>
                  </a:cubicBezTo>
                  <a:cubicBezTo>
                    <a:pt x="54551" y="1664031"/>
                    <a:pt x="69688" y="1674684"/>
                    <a:pt x="86508" y="1680290"/>
                  </a:cubicBezTo>
                  <a:cubicBezTo>
                    <a:pt x="103889" y="1686457"/>
                    <a:pt x="122390" y="1688700"/>
                    <a:pt x="140331" y="1685897"/>
                  </a:cubicBezTo>
                  <a:cubicBezTo>
                    <a:pt x="157151" y="1683654"/>
                    <a:pt x="174531" y="1680851"/>
                    <a:pt x="189108" y="1671880"/>
                  </a:cubicBezTo>
                  <a:cubicBezTo>
                    <a:pt x="193033" y="1670198"/>
                    <a:pt x="194715" y="1666274"/>
                    <a:pt x="198079" y="1664031"/>
                  </a:cubicBezTo>
                  <a:cubicBezTo>
                    <a:pt x="203686" y="1658425"/>
                    <a:pt x="212095" y="1657864"/>
                    <a:pt x="219384" y="1655061"/>
                  </a:cubicBezTo>
                  <a:cubicBezTo>
                    <a:pt x="227794" y="1652257"/>
                    <a:pt x="235643" y="1648333"/>
                    <a:pt x="243492" y="1643848"/>
                  </a:cubicBezTo>
                  <a:cubicBezTo>
                    <a:pt x="258069" y="1635438"/>
                    <a:pt x="270404" y="1624225"/>
                    <a:pt x="281056" y="1611329"/>
                  </a:cubicBezTo>
                  <a:cubicBezTo>
                    <a:pt x="294512" y="1593949"/>
                    <a:pt x="296194" y="1576569"/>
                    <a:pt x="299558" y="1555264"/>
                  </a:cubicBezTo>
                  <a:cubicBezTo>
                    <a:pt x="302922" y="1533398"/>
                    <a:pt x="367398" y="1431358"/>
                    <a:pt x="370761" y="1409493"/>
                  </a:cubicBezTo>
                  <a:cubicBezTo>
                    <a:pt x="376368" y="1379778"/>
                    <a:pt x="692579" y="801740"/>
                    <a:pt x="680805" y="638028"/>
                  </a:cubicBezTo>
                  <a:close/>
                  <a:moveTo>
                    <a:pt x="528306" y="639149"/>
                  </a:moveTo>
                  <a:cubicBezTo>
                    <a:pt x="528306" y="638589"/>
                    <a:pt x="528306" y="638589"/>
                    <a:pt x="528867" y="638589"/>
                  </a:cubicBezTo>
                  <a:cubicBezTo>
                    <a:pt x="528867" y="639149"/>
                    <a:pt x="528867" y="640271"/>
                    <a:pt x="528867" y="640831"/>
                  </a:cubicBezTo>
                  <a:cubicBezTo>
                    <a:pt x="528867" y="640271"/>
                    <a:pt x="528867" y="639710"/>
                    <a:pt x="528306" y="639149"/>
                  </a:cubicBezTo>
                  <a:close/>
                </a:path>
              </a:pathLst>
            </a:custGeom>
            <a:solidFill>
              <a:srgbClr val="5D38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22"/>
            <p:cNvSpPr/>
            <p:nvPr/>
          </p:nvSpPr>
          <p:spPr>
            <a:xfrm>
              <a:off x="4048211" y="3441004"/>
              <a:ext cx="106525" cy="812953"/>
            </a:xfrm>
            <a:custGeom>
              <a:rect b="b" l="l" r="r" t="t"/>
              <a:pathLst>
                <a:path extrusionOk="0" h="812953" w="106524">
                  <a:moveTo>
                    <a:pt x="29804" y="80174"/>
                  </a:moveTo>
                  <a:cubicBezTo>
                    <a:pt x="33729" y="111571"/>
                    <a:pt x="109418" y="696336"/>
                    <a:pt x="109979" y="733901"/>
                  </a:cubicBezTo>
                  <a:cubicBezTo>
                    <a:pt x="111100" y="784360"/>
                    <a:pt x="85870" y="805665"/>
                    <a:pt x="75218" y="809589"/>
                  </a:cubicBezTo>
                  <a:cubicBezTo>
                    <a:pt x="61762" y="814635"/>
                    <a:pt x="47185" y="816317"/>
                    <a:pt x="29244" y="810150"/>
                  </a:cubicBezTo>
                  <a:cubicBezTo>
                    <a:pt x="25880" y="763615"/>
                    <a:pt x="25319" y="692972"/>
                    <a:pt x="24198" y="679517"/>
                  </a:cubicBezTo>
                  <a:cubicBezTo>
                    <a:pt x="18591" y="601585"/>
                    <a:pt x="15227" y="524215"/>
                    <a:pt x="14106" y="445723"/>
                  </a:cubicBezTo>
                  <a:cubicBezTo>
                    <a:pt x="13545" y="392460"/>
                    <a:pt x="10742" y="338076"/>
                    <a:pt x="6818" y="284814"/>
                  </a:cubicBezTo>
                  <a:cubicBezTo>
                    <a:pt x="2332" y="219778"/>
                    <a:pt x="6257" y="164273"/>
                    <a:pt x="1211" y="99236"/>
                  </a:cubicBezTo>
                  <a:cubicBezTo>
                    <a:pt x="-471" y="82417"/>
                    <a:pt x="90" y="19062"/>
                    <a:pt x="90" y="3925"/>
                  </a:cubicBezTo>
                  <a:cubicBezTo>
                    <a:pt x="7378" y="2803"/>
                    <a:pt x="16349" y="561"/>
                    <a:pt x="23077" y="0"/>
                  </a:cubicBezTo>
                  <a:cubicBezTo>
                    <a:pt x="19713" y="1682"/>
                    <a:pt x="27001" y="58869"/>
                    <a:pt x="29804" y="80174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22"/>
            <p:cNvSpPr/>
            <p:nvPr/>
          </p:nvSpPr>
          <p:spPr>
            <a:xfrm>
              <a:off x="3836933" y="6031241"/>
              <a:ext cx="274722" cy="409280"/>
            </a:xfrm>
            <a:custGeom>
              <a:rect b="b" l="l" r="r" t="t"/>
              <a:pathLst>
                <a:path extrusionOk="0" h="409279" w="274722">
                  <a:moveTo>
                    <a:pt x="273040" y="315090"/>
                  </a:moveTo>
                  <a:cubicBezTo>
                    <a:pt x="270237" y="301634"/>
                    <a:pt x="264070" y="292663"/>
                    <a:pt x="260145" y="282011"/>
                  </a:cubicBezTo>
                  <a:cubicBezTo>
                    <a:pt x="242204" y="233233"/>
                    <a:pt x="221460" y="185017"/>
                    <a:pt x="202958" y="136240"/>
                  </a:cubicBezTo>
                  <a:cubicBezTo>
                    <a:pt x="193427" y="111571"/>
                    <a:pt x="184456" y="86341"/>
                    <a:pt x="176046" y="61111"/>
                  </a:cubicBezTo>
                  <a:cubicBezTo>
                    <a:pt x="168197" y="37003"/>
                    <a:pt x="165955" y="33079"/>
                    <a:pt x="156984" y="0"/>
                  </a:cubicBezTo>
                  <a:cubicBezTo>
                    <a:pt x="111010" y="6167"/>
                    <a:pt x="45413" y="28033"/>
                    <a:pt x="0" y="37003"/>
                  </a:cubicBezTo>
                  <a:cubicBezTo>
                    <a:pt x="3364" y="36443"/>
                    <a:pt x="32518" y="145210"/>
                    <a:pt x="35321" y="155302"/>
                  </a:cubicBezTo>
                  <a:cubicBezTo>
                    <a:pt x="42610" y="187259"/>
                    <a:pt x="49338" y="221460"/>
                    <a:pt x="52141" y="254538"/>
                  </a:cubicBezTo>
                  <a:cubicBezTo>
                    <a:pt x="54944" y="285374"/>
                    <a:pt x="59430" y="318453"/>
                    <a:pt x="58869" y="353214"/>
                  </a:cubicBezTo>
                  <a:cubicBezTo>
                    <a:pt x="58869" y="359381"/>
                    <a:pt x="58869" y="368913"/>
                    <a:pt x="65036" y="373398"/>
                  </a:cubicBezTo>
                  <a:cubicBezTo>
                    <a:pt x="76249" y="380686"/>
                    <a:pt x="88584" y="392460"/>
                    <a:pt x="104282" y="396385"/>
                  </a:cubicBezTo>
                  <a:cubicBezTo>
                    <a:pt x="130073" y="403112"/>
                    <a:pt x="154181" y="417690"/>
                    <a:pt x="176046" y="408719"/>
                  </a:cubicBezTo>
                  <a:cubicBezTo>
                    <a:pt x="194548" y="401431"/>
                    <a:pt x="231552" y="364427"/>
                    <a:pt x="250053" y="357139"/>
                  </a:cubicBezTo>
                  <a:cubicBezTo>
                    <a:pt x="264070" y="351532"/>
                    <a:pt x="267434" y="338076"/>
                    <a:pt x="276965" y="326303"/>
                  </a:cubicBezTo>
                  <a:cubicBezTo>
                    <a:pt x="279207" y="322939"/>
                    <a:pt x="273601" y="318453"/>
                    <a:pt x="273040" y="315090"/>
                  </a:cubicBezTo>
                  <a:close/>
                </a:path>
              </a:pathLst>
            </a:custGeom>
            <a:solidFill>
              <a:srgbClr val="F4C1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22"/>
            <p:cNvSpPr/>
            <p:nvPr/>
          </p:nvSpPr>
          <p:spPr>
            <a:xfrm>
              <a:off x="3836571" y="6328950"/>
              <a:ext cx="667182" cy="347608"/>
            </a:xfrm>
            <a:custGeom>
              <a:rect b="b" l="l" r="r" t="t"/>
              <a:pathLst>
                <a:path extrusionOk="0" h="347607" w="667182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1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3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2"/>
                  </a:cubicBezTo>
                  <a:cubicBezTo>
                    <a:pt x="28956" y="88023"/>
                    <a:pt x="23910" y="102040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1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6"/>
                    <a:pt x="164635" y="307240"/>
                  </a:cubicBezTo>
                  <a:cubicBezTo>
                    <a:pt x="184819" y="304998"/>
                    <a:pt x="210048" y="302194"/>
                    <a:pt x="229671" y="308922"/>
                  </a:cubicBezTo>
                  <a:cubicBezTo>
                    <a:pt x="247612" y="315090"/>
                    <a:pt x="275085" y="326863"/>
                    <a:pt x="293026" y="333591"/>
                  </a:cubicBezTo>
                  <a:cubicBezTo>
                    <a:pt x="332272" y="348168"/>
                    <a:pt x="390019" y="352654"/>
                    <a:pt x="432069" y="352654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9"/>
                    <a:pt x="628299" y="326303"/>
                    <a:pt x="648482" y="313408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69787" y="257342"/>
                    <a:pt x="668666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22"/>
            <p:cNvSpPr/>
            <p:nvPr/>
          </p:nvSpPr>
          <p:spPr>
            <a:xfrm>
              <a:off x="3841418" y="6609840"/>
              <a:ext cx="655969" cy="72885"/>
            </a:xfrm>
            <a:custGeom>
              <a:rect b="b" l="l" r="r" t="t"/>
              <a:pathLst>
                <a:path extrusionOk="0" h="72885" w="655969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4944" y="43731"/>
                    <a:pt x="77371" y="48777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79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22"/>
            <p:cNvSpPr/>
            <p:nvPr/>
          </p:nvSpPr>
          <p:spPr>
            <a:xfrm>
              <a:off x="3312719" y="2744361"/>
              <a:ext cx="1306332" cy="1620300"/>
            </a:xfrm>
            <a:custGeom>
              <a:rect b="b" l="l" r="r" t="t"/>
              <a:pathLst>
                <a:path extrusionOk="0" h="1620299" w="1306331">
                  <a:moveTo>
                    <a:pt x="146892" y="232419"/>
                  </a:moveTo>
                  <a:cubicBezTo>
                    <a:pt x="146892" y="232419"/>
                    <a:pt x="47095" y="279514"/>
                    <a:pt x="40367" y="335580"/>
                  </a:cubicBezTo>
                  <a:cubicBezTo>
                    <a:pt x="33639" y="391646"/>
                    <a:pt x="33639" y="436499"/>
                    <a:pt x="60551" y="514430"/>
                  </a:cubicBezTo>
                  <a:cubicBezTo>
                    <a:pt x="87463" y="592361"/>
                    <a:pt x="163712" y="787470"/>
                    <a:pt x="169319" y="888388"/>
                  </a:cubicBezTo>
                  <a:cubicBezTo>
                    <a:pt x="174925" y="989307"/>
                    <a:pt x="186699" y="1071723"/>
                    <a:pt x="118299" y="1213570"/>
                  </a:cubicBezTo>
                  <a:cubicBezTo>
                    <a:pt x="49898" y="1355416"/>
                    <a:pt x="0" y="1409239"/>
                    <a:pt x="0" y="1409239"/>
                  </a:cubicBezTo>
                  <a:cubicBezTo>
                    <a:pt x="0" y="1409239"/>
                    <a:pt x="542716" y="1589210"/>
                    <a:pt x="578038" y="1608272"/>
                  </a:cubicBezTo>
                  <a:cubicBezTo>
                    <a:pt x="613359" y="1627335"/>
                    <a:pt x="672228" y="1634623"/>
                    <a:pt x="725491" y="1608833"/>
                  </a:cubicBezTo>
                  <a:cubicBezTo>
                    <a:pt x="754645" y="1594817"/>
                    <a:pt x="765858" y="1552767"/>
                    <a:pt x="765858" y="1536508"/>
                  </a:cubicBezTo>
                  <a:cubicBezTo>
                    <a:pt x="765858" y="1464744"/>
                    <a:pt x="740068" y="899041"/>
                    <a:pt x="738946" y="815503"/>
                  </a:cubicBezTo>
                  <a:cubicBezTo>
                    <a:pt x="737825" y="731965"/>
                    <a:pt x="735583" y="721313"/>
                    <a:pt x="738386" y="701129"/>
                  </a:cubicBezTo>
                  <a:cubicBezTo>
                    <a:pt x="762494" y="694962"/>
                    <a:pt x="1072538" y="646184"/>
                    <a:pt x="1072538" y="646184"/>
                  </a:cubicBezTo>
                  <a:cubicBezTo>
                    <a:pt x="1072538" y="646184"/>
                    <a:pt x="1084872" y="445469"/>
                    <a:pt x="1085433" y="417997"/>
                  </a:cubicBezTo>
                  <a:cubicBezTo>
                    <a:pt x="1078144" y="417997"/>
                    <a:pt x="956481" y="417997"/>
                    <a:pt x="867898" y="415754"/>
                  </a:cubicBezTo>
                  <a:cubicBezTo>
                    <a:pt x="916675" y="373705"/>
                    <a:pt x="1311378" y="269423"/>
                    <a:pt x="1311378" y="231859"/>
                  </a:cubicBezTo>
                  <a:cubicBezTo>
                    <a:pt x="1307453" y="158412"/>
                    <a:pt x="1271010" y="-8103"/>
                    <a:pt x="1255872" y="307"/>
                  </a:cubicBezTo>
                  <a:cubicBezTo>
                    <a:pt x="853321" y="185324"/>
                    <a:pt x="688487" y="166262"/>
                    <a:pt x="616723" y="170186"/>
                  </a:cubicBezTo>
                  <a:cubicBezTo>
                    <a:pt x="497864" y="176914"/>
                    <a:pt x="459739" y="205508"/>
                    <a:pt x="409841" y="214478"/>
                  </a:cubicBezTo>
                  <a:cubicBezTo>
                    <a:pt x="409841" y="252042"/>
                    <a:pt x="387414" y="351279"/>
                    <a:pt x="387414" y="351279"/>
                  </a:cubicBezTo>
                  <a:lnTo>
                    <a:pt x="146892" y="23241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22"/>
            <p:cNvSpPr/>
            <p:nvPr/>
          </p:nvSpPr>
          <p:spPr>
            <a:xfrm>
              <a:off x="3092578" y="6348013"/>
              <a:ext cx="667182" cy="347608"/>
            </a:xfrm>
            <a:custGeom>
              <a:rect b="b" l="l" r="r" t="t"/>
              <a:pathLst>
                <a:path extrusionOk="0" h="347607" w="667182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0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2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1"/>
                  </a:cubicBezTo>
                  <a:cubicBezTo>
                    <a:pt x="30077" y="85220"/>
                    <a:pt x="24471" y="100918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2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5"/>
                    <a:pt x="164635" y="307240"/>
                  </a:cubicBezTo>
                  <a:cubicBezTo>
                    <a:pt x="184819" y="304997"/>
                    <a:pt x="215655" y="302194"/>
                    <a:pt x="235278" y="308922"/>
                  </a:cubicBezTo>
                  <a:cubicBezTo>
                    <a:pt x="253219" y="315090"/>
                    <a:pt x="280691" y="326863"/>
                    <a:pt x="298632" y="333591"/>
                  </a:cubicBezTo>
                  <a:cubicBezTo>
                    <a:pt x="337878" y="348168"/>
                    <a:pt x="390019" y="352653"/>
                    <a:pt x="432069" y="352653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8"/>
                    <a:pt x="628299" y="326303"/>
                    <a:pt x="648482" y="313407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70348" y="257902"/>
                    <a:pt x="669227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22"/>
            <p:cNvSpPr/>
            <p:nvPr/>
          </p:nvSpPr>
          <p:spPr>
            <a:xfrm>
              <a:off x="3086618" y="4149114"/>
              <a:ext cx="953118" cy="1939875"/>
            </a:xfrm>
            <a:custGeom>
              <a:rect b="b" l="l" r="r" t="t"/>
              <a:pathLst>
                <a:path extrusionOk="0" h="1939874" w="953117">
                  <a:moveTo>
                    <a:pt x="551842" y="1211020"/>
                  </a:moveTo>
                  <a:cubicBezTo>
                    <a:pt x="541190" y="1174577"/>
                    <a:pt x="529977" y="1138695"/>
                    <a:pt x="520445" y="1102252"/>
                  </a:cubicBezTo>
                  <a:cubicBezTo>
                    <a:pt x="515960" y="1084872"/>
                    <a:pt x="505308" y="1048990"/>
                    <a:pt x="499701" y="1032170"/>
                  </a:cubicBezTo>
                  <a:cubicBezTo>
                    <a:pt x="495216" y="1018154"/>
                    <a:pt x="487927" y="1008062"/>
                    <a:pt x="476714" y="1036095"/>
                  </a:cubicBezTo>
                  <a:cubicBezTo>
                    <a:pt x="457091" y="1087115"/>
                    <a:pt x="435786" y="1137574"/>
                    <a:pt x="414481" y="1188033"/>
                  </a:cubicBezTo>
                  <a:cubicBezTo>
                    <a:pt x="394858" y="1234568"/>
                    <a:pt x="342717" y="1331561"/>
                    <a:pt x="338792" y="1333804"/>
                  </a:cubicBezTo>
                  <a:cubicBezTo>
                    <a:pt x="322533" y="1361837"/>
                    <a:pt x="311320" y="1419024"/>
                    <a:pt x="307396" y="1462194"/>
                  </a:cubicBezTo>
                  <a:cubicBezTo>
                    <a:pt x="297864" y="1569280"/>
                    <a:pt x="289455" y="1676366"/>
                    <a:pt x="284969" y="1784012"/>
                  </a:cubicBezTo>
                  <a:cubicBezTo>
                    <a:pt x="283848" y="1805877"/>
                    <a:pt x="292258" y="1934829"/>
                    <a:pt x="268150" y="1935389"/>
                  </a:cubicBezTo>
                  <a:cubicBezTo>
                    <a:pt x="265346" y="1937632"/>
                    <a:pt x="261982" y="1939875"/>
                    <a:pt x="257497" y="1940435"/>
                  </a:cubicBezTo>
                  <a:cubicBezTo>
                    <a:pt x="205356" y="1937071"/>
                    <a:pt x="153775" y="1928101"/>
                    <a:pt x="102195" y="1923615"/>
                  </a:cubicBezTo>
                  <a:cubicBezTo>
                    <a:pt x="79769" y="1921373"/>
                    <a:pt x="74723" y="1916327"/>
                    <a:pt x="74162" y="1894461"/>
                  </a:cubicBezTo>
                  <a:cubicBezTo>
                    <a:pt x="71359" y="1802514"/>
                    <a:pt x="70798" y="1801392"/>
                    <a:pt x="71920" y="1709445"/>
                  </a:cubicBezTo>
                  <a:cubicBezTo>
                    <a:pt x="72480" y="1658425"/>
                    <a:pt x="64070" y="1561431"/>
                    <a:pt x="66874" y="1510411"/>
                  </a:cubicBezTo>
                  <a:cubicBezTo>
                    <a:pt x="69116" y="1467240"/>
                    <a:pt x="83693" y="1394916"/>
                    <a:pt x="104438" y="1356230"/>
                  </a:cubicBezTo>
                  <a:cubicBezTo>
                    <a:pt x="134713" y="1300725"/>
                    <a:pt x="140880" y="1217187"/>
                    <a:pt x="152094" y="1156076"/>
                  </a:cubicBezTo>
                  <a:cubicBezTo>
                    <a:pt x="167792" y="1078705"/>
                    <a:pt x="180126" y="1000773"/>
                    <a:pt x="195825" y="923403"/>
                  </a:cubicBezTo>
                  <a:cubicBezTo>
                    <a:pt x="199749" y="904901"/>
                    <a:pt x="216008" y="881353"/>
                    <a:pt x="193582" y="869019"/>
                  </a:cubicBezTo>
                  <a:cubicBezTo>
                    <a:pt x="181248" y="862291"/>
                    <a:pt x="161625" y="861170"/>
                    <a:pt x="148169" y="858367"/>
                  </a:cubicBezTo>
                  <a:cubicBezTo>
                    <a:pt x="105559" y="848275"/>
                    <a:pt x="32673" y="834819"/>
                    <a:pt x="5762" y="804543"/>
                  </a:cubicBezTo>
                  <a:cubicBezTo>
                    <a:pt x="-15543" y="781556"/>
                    <a:pt x="28188" y="671107"/>
                    <a:pt x="40523" y="608313"/>
                  </a:cubicBezTo>
                  <a:cubicBezTo>
                    <a:pt x="54539" y="539352"/>
                    <a:pt x="73601" y="470952"/>
                    <a:pt x="80329" y="400309"/>
                  </a:cubicBezTo>
                  <a:cubicBezTo>
                    <a:pt x="87618" y="326863"/>
                    <a:pt x="113408" y="257342"/>
                    <a:pt x="143684" y="191184"/>
                  </a:cubicBezTo>
                  <a:cubicBezTo>
                    <a:pt x="159382" y="157545"/>
                    <a:pt x="176202" y="124466"/>
                    <a:pt x="192461" y="90827"/>
                  </a:cubicBezTo>
                  <a:cubicBezTo>
                    <a:pt x="203113" y="69521"/>
                    <a:pt x="222176" y="22987"/>
                    <a:pt x="244602" y="0"/>
                  </a:cubicBezTo>
                  <a:cubicBezTo>
                    <a:pt x="272074" y="8410"/>
                    <a:pt x="306835" y="22987"/>
                    <a:pt x="324776" y="29715"/>
                  </a:cubicBezTo>
                  <a:cubicBezTo>
                    <a:pt x="353930" y="44292"/>
                    <a:pt x="395979" y="48777"/>
                    <a:pt x="426255" y="60551"/>
                  </a:cubicBezTo>
                  <a:cubicBezTo>
                    <a:pt x="459894" y="73446"/>
                    <a:pt x="491852" y="76249"/>
                    <a:pt x="526052" y="88023"/>
                  </a:cubicBezTo>
                  <a:cubicBezTo>
                    <a:pt x="574829" y="104843"/>
                    <a:pt x="624728" y="118859"/>
                    <a:pt x="674066" y="134558"/>
                  </a:cubicBezTo>
                  <a:cubicBezTo>
                    <a:pt x="689764" y="139604"/>
                    <a:pt x="781151" y="179971"/>
                    <a:pt x="797971" y="195669"/>
                  </a:cubicBezTo>
                  <a:cubicBezTo>
                    <a:pt x="797971" y="222020"/>
                    <a:pt x="806941" y="249493"/>
                    <a:pt x="813109" y="274722"/>
                  </a:cubicBezTo>
                  <a:cubicBezTo>
                    <a:pt x="819836" y="300512"/>
                    <a:pt x="825443" y="326863"/>
                    <a:pt x="832171" y="352653"/>
                  </a:cubicBezTo>
                  <a:cubicBezTo>
                    <a:pt x="845627" y="408159"/>
                    <a:pt x="857961" y="464224"/>
                    <a:pt x="869735" y="520290"/>
                  </a:cubicBezTo>
                  <a:cubicBezTo>
                    <a:pt x="893283" y="632421"/>
                    <a:pt x="914588" y="744553"/>
                    <a:pt x="933089" y="857806"/>
                  </a:cubicBezTo>
                  <a:cubicBezTo>
                    <a:pt x="939817" y="900416"/>
                    <a:pt x="960001" y="943026"/>
                    <a:pt x="954394" y="986757"/>
                  </a:cubicBezTo>
                  <a:cubicBezTo>
                    <a:pt x="952152" y="1005820"/>
                    <a:pt x="945984" y="1020957"/>
                    <a:pt x="928604" y="1032170"/>
                  </a:cubicBezTo>
                  <a:cubicBezTo>
                    <a:pt x="895525" y="1053475"/>
                    <a:pt x="800213" y="1022639"/>
                    <a:pt x="797971" y="1023200"/>
                  </a:cubicBezTo>
                  <a:cubicBezTo>
                    <a:pt x="797410" y="1036656"/>
                    <a:pt x="806381" y="1173456"/>
                    <a:pt x="803017" y="1232325"/>
                  </a:cubicBezTo>
                  <a:cubicBezTo>
                    <a:pt x="795728" y="1363519"/>
                    <a:pt x="835535" y="1501440"/>
                    <a:pt x="862446" y="1624785"/>
                  </a:cubicBezTo>
                  <a:cubicBezTo>
                    <a:pt x="878145" y="1697671"/>
                    <a:pt x="888797" y="1772238"/>
                    <a:pt x="908420" y="1844002"/>
                  </a:cubicBezTo>
                  <a:cubicBezTo>
                    <a:pt x="913466" y="1863064"/>
                    <a:pt x="920755" y="1879884"/>
                    <a:pt x="915709" y="1891097"/>
                  </a:cubicBezTo>
                  <a:cubicBezTo>
                    <a:pt x="910102" y="1903992"/>
                    <a:pt x="891601" y="1902871"/>
                    <a:pt x="879827" y="1904553"/>
                  </a:cubicBezTo>
                  <a:cubicBezTo>
                    <a:pt x="843384" y="1910160"/>
                    <a:pt x="807502" y="1916327"/>
                    <a:pt x="771620" y="1924737"/>
                  </a:cubicBezTo>
                  <a:cubicBezTo>
                    <a:pt x="760407" y="1927540"/>
                    <a:pt x="741344" y="1936511"/>
                    <a:pt x="732374" y="1911842"/>
                  </a:cubicBezTo>
                  <a:cubicBezTo>
                    <a:pt x="695371" y="1813727"/>
                    <a:pt x="660049" y="1715051"/>
                    <a:pt x="626970" y="1615254"/>
                  </a:cubicBezTo>
                  <a:cubicBezTo>
                    <a:pt x="605105" y="1548536"/>
                    <a:pt x="577632" y="1470604"/>
                    <a:pt x="592770" y="1399401"/>
                  </a:cubicBezTo>
                  <a:cubicBezTo>
                    <a:pt x="605665" y="1333804"/>
                    <a:pt x="569223" y="1270450"/>
                    <a:pt x="551842" y="12110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22"/>
            <p:cNvSpPr/>
            <p:nvPr/>
          </p:nvSpPr>
          <p:spPr>
            <a:xfrm>
              <a:off x="3287340" y="2410592"/>
              <a:ext cx="470952" cy="678395"/>
            </a:xfrm>
            <a:custGeom>
              <a:rect b="b" l="l" r="r" t="t"/>
              <a:pathLst>
                <a:path extrusionOk="0" h="678395" w="470952">
                  <a:moveTo>
                    <a:pt x="425128" y="489939"/>
                  </a:moveTo>
                  <a:cubicBezTo>
                    <a:pt x="425128" y="489378"/>
                    <a:pt x="424567" y="488817"/>
                    <a:pt x="424567" y="488257"/>
                  </a:cubicBezTo>
                  <a:cubicBezTo>
                    <a:pt x="424567" y="487696"/>
                    <a:pt x="424567" y="487696"/>
                    <a:pt x="425128" y="487696"/>
                  </a:cubicBezTo>
                  <a:cubicBezTo>
                    <a:pt x="425128" y="483771"/>
                    <a:pt x="426249" y="479847"/>
                    <a:pt x="428492" y="476483"/>
                  </a:cubicBezTo>
                  <a:cubicBezTo>
                    <a:pt x="467738" y="408643"/>
                    <a:pt x="476708" y="335758"/>
                    <a:pt x="470541" y="258948"/>
                  </a:cubicBezTo>
                  <a:cubicBezTo>
                    <a:pt x="466056" y="199518"/>
                    <a:pt x="458767" y="158029"/>
                    <a:pt x="447554" y="99721"/>
                  </a:cubicBezTo>
                  <a:cubicBezTo>
                    <a:pt x="443629" y="78416"/>
                    <a:pt x="438583" y="57111"/>
                    <a:pt x="430734" y="36927"/>
                  </a:cubicBezTo>
                  <a:cubicBezTo>
                    <a:pt x="428492" y="31321"/>
                    <a:pt x="402701" y="-4561"/>
                    <a:pt x="380836" y="485"/>
                  </a:cubicBezTo>
                  <a:cubicBezTo>
                    <a:pt x="368501" y="3288"/>
                    <a:pt x="355606" y="3288"/>
                    <a:pt x="342711" y="4409"/>
                  </a:cubicBezTo>
                  <a:cubicBezTo>
                    <a:pt x="308511" y="3288"/>
                    <a:pt x="274311" y="3849"/>
                    <a:pt x="240111" y="4409"/>
                  </a:cubicBezTo>
                  <a:cubicBezTo>
                    <a:pt x="215442" y="4970"/>
                    <a:pt x="191334" y="4409"/>
                    <a:pt x="166665" y="6652"/>
                  </a:cubicBezTo>
                  <a:cubicBezTo>
                    <a:pt x="110599" y="11137"/>
                    <a:pt x="71353" y="27957"/>
                    <a:pt x="52851" y="92433"/>
                  </a:cubicBezTo>
                  <a:cubicBezTo>
                    <a:pt x="47245" y="111495"/>
                    <a:pt x="45563" y="132239"/>
                    <a:pt x="45002" y="152423"/>
                  </a:cubicBezTo>
                  <a:cubicBezTo>
                    <a:pt x="43881" y="194472"/>
                    <a:pt x="49487" y="219141"/>
                    <a:pt x="51730" y="261190"/>
                  </a:cubicBezTo>
                  <a:cubicBezTo>
                    <a:pt x="52851" y="283617"/>
                    <a:pt x="52291" y="283617"/>
                    <a:pt x="30986" y="281374"/>
                  </a:cubicBezTo>
                  <a:cubicBezTo>
                    <a:pt x="2392" y="278571"/>
                    <a:pt x="-4896" y="285859"/>
                    <a:pt x="2953" y="313332"/>
                  </a:cubicBezTo>
                  <a:cubicBezTo>
                    <a:pt x="14727" y="354820"/>
                    <a:pt x="34350" y="392945"/>
                    <a:pt x="56215" y="430509"/>
                  </a:cubicBezTo>
                  <a:cubicBezTo>
                    <a:pt x="60700" y="438358"/>
                    <a:pt x="68550" y="445086"/>
                    <a:pt x="76959" y="442843"/>
                  </a:cubicBezTo>
                  <a:cubicBezTo>
                    <a:pt x="101068" y="437798"/>
                    <a:pt x="111160" y="450693"/>
                    <a:pt x="122373" y="469194"/>
                  </a:cubicBezTo>
                  <a:cubicBezTo>
                    <a:pt x="133025" y="486014"/>
                    <a:pt x="152088" y="496106"/>
                    <a:pt x="167786" y="508440"/>
                  </a:cubicBezTo>
                  <a:cubicBezTo>
                    <a:pt x="171150" y="511804"/>
                    <a:pt x="175635" y="512926"/>
                    <a:pt x="180120" y="514047"/>
                  </a:cubicBezTo>
                  <a:cubicBezTo>
                    <a:pt x="180120" y="514047"/>
                    <a:pt x="228898" y="543762"/>
                    <a:pt x="249081" y="551611"/>
                  </a:cubicBezTo>
                  <a:cubicBezTo>
                    <a:pt x="286645" y="566188"/>
                    <a:pt x="321406" y="584690"/>
                    <a:pt x="344393" y="617769"/>
                  </a:cubicBezTo>
                  <a:cubicBezTo>
                    <a:pt x="347757" y="622814"/>
                    <a:pt x="370744" y="682805"/>
                    <a:pt x="378033" y="683926"/>
                  </a:cubicBezTo>
                  <a:cubicBezTo>
                    <a:pt x="408869" y="680562"/>
                    <a:pt x="411111" y="681684"/>
                    <a:pt x="431295" y="673274"/>
                  </a:cubicBezTo>
                  <a:cubicBezTo>
                    <a:pt x="435780" y="669349"/>
                    <a:pt x="430734" y="652529"/>
                    <a:pt x="430174" y="635710"/>
                  </a:cubicBezTo>
                  <a:cubicBezTo>
                    <a:pt x="430734" y="588054"/>
                    <a:pt x="432977" y="589175"/>
                    <a:pt x="434659" y="558900"/>
                  </a:cubicBezTo>
                  <a:cubicBezTo>
                    <a:pt x="435780" y="542640"/>
                    <a:pt x="432977" y="523578"/>
                    <a:pt x="429613" y="507319"/>
                  </a:cubicBezTo>
                  <a:cubicBezTo>
                    <a:pt x="426810" y="501152"/>
                    <a:pt x="425128" y="495545"/>
                    <a:pt x="425128" y="489939"/>
                  </a:cubicBezTo>
                  <a:close/>
                </a:path>
              </a:pathLst>
            </a:custGeom>
            <a:solidFill>
              <a:srgbClr val="FDBE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22"/>
            <p:cNvSpPr/>
            <p:nvPr/>
          </p:nvSpPr>
          <p:spPr>
            <a:xfrm>
              <a:off x="3349161" y="4167531"/>
              <a:ext cx="11213" cy="5607"/>
            </a:xfrm>
            <a:custGeom>
              <a:rect b="b" l="l" r="r" t="t"/>
              <a:pathLst>
                <a:path extrusionOk="0" h="5606" w="11213">
                  <a:moveTo>
                    <a:pt x="0" y="85"/>
                  </a:moveTo>
                  <a:cubicBezTo>
                    <a:pt x="6728" y="-476"/>
                    <a:pt x="11774" y="1767"/>
                    <a:pt x="16259" y="6252"/>
                  </a:cubicBezTo>
                  <a:cubicBezTo>
                    <a:pt x="10092" y="6813"/>
                    <a:pt x="2803" y="9055"/>
                    <a:pt x="0" y="85"/>
                  </a:cubicBezTo>
                  <a:close/>
                </a:path>
              </a:pathLst>
            </a:custGeom>
            <a:solidFill>
              <a:srgbClr val="29070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22"/>
            <p:cNvSpPr/>
            <p:nvPr/>
          </p:nvSpPr>
          <p:spPr>
            <a:xfrm>
              <a:off x="3368224" y="4174097"/>
              <a:ext cx="11213" cy="5607"/>
            </a:xfrm>
            <a:custGeom>
              <a:rect b="b" l="l" r="r" t="t"/>
              <a:pathLst>
                <a:path extrusionOk="0" h="5606" w="11213">
                  <a:moveTo>
                    <a:pt x="0" y="247"/>
                  </a:moveTo>
                  <a:cubicBezTo>
                    <a:pt x="6728" y="-874"/>
                    <a:pt x="11774" y="1929"/>
                    <a:pt x="16259" y="6415"/>
                  </a:cubicBezTo>
                  <a:cubicBezTo>
                    <a:pt x="9531" y="7536"/>
                    <a:pt x="4485" y="4732"/>
                    <a:pt x="0" y="247"/>
                  </a:cubicBezTo>
                  <a:close/>
                </a:path>
              </a:pathLst>
            </a:custGeom>
            <a:solidFill>
              <a:srgbClr val="4D141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22"/>
            <p:cNvSpPr/>
            <p:nvPr/>
          </p:nvSpPr>
          <p:spPr>
            <a:xfrm>
              <a:off x="3336266" y="4162009"/>
              <a:ext cx="11213" cy="5607"/>
            </a:xfrm>
            <a:custGeom>
              <a:rect b="b" l="l" r="r" t="t"/>
              <a:pathLst>
                <a:path extrusionOk="0" h="5606" w="11213">
                  <a:moveTo>
                    <a:pt x="0" y="0"/>
                  </a:moveTo>
                  <a:cubicBezTo>
                    <a:pt x="5607" y="0"/>
                    <a:pt x="9531" y="2243"/>
                    <a:pt x="12895" y="5607"/>
                  </a:cubicBezTo>
                  <a:cubicBezTo>
                    <a:pt x="7849" y="6728"/>
                    <a:pt x="2243" y="6728"/>
                    <a:pt x="0" y="0"/>
                  </a:cubicBezTo>
                  <a:close/>
                </a:path>
              </a:pathLst>
            </a:custGeom>
            <a:solidFill>
              <a:srgbClr val="29070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22"/>
            <p:cNvSpPr/>
            <p:nvPr/>
          </p:nvSpPr>
          <p:spPr>
            <a:xfrm>
              <a:off x="3454740" y="2917187"/>
              <a:ext cx="224263" cy="173804"/>
            </a:xfrm>
            <a:custGeom>
              <a:rect b="b" l="l" r="r" t="t"/>
              <a:pathLst>
                <a:path extrusionOk="0" h="173803" w="224262">
                  <a:moveTo>
                    <a:pt x="385" y="163"/>
                  </a:moveTo>
                  <a:cubicBezTo>
                    <a:pt x="385" y="-3201"/>
                    <a:pt x="102986" y="46697"/>
                    <a:pt x="111396" y="48940"/>
                  </a:cubicBezTo>
                  <a:cubicBezTo>
                    <a:pt x="150081" y="63517"/>
                    <a:pt x="192130" y="106688"/>
                    <a:pt x="199419" y="118461"/>
                  </a:cubicBezTo>
                  <a:cubicBezTo>
                    <a:pt x="211193" y="136402"/>
                    <a:pt x="214557" y="138645"/>
                    <a:pt x="220724" y="149858"/>
                  </a:cubicBezTo>
                  <a:cubicBezTo>
                    <a:pt x="225209" y="157707"/>
                    <a:pt x="233058" y="181816"/>
                    <a:pt x="216239" y="179012"/>
                  </a:cubicBezTo>
                  <a:cubicBezTo>
                    <a:pt x="179235" y="176209"/>
                    <a:pt x="107471" y="162193"/>
                    <a:pt x="88409" y="157147"/>
                  </a:cubicBezTo>
                  <a:cubicBezTo>
                    <a:pt x="67664" y="153222"/>
                    <a:pt x="44117" y="149297"/>
                    <a:pt x="26736" y="141448"/>
                  </a:cubicBezTo>
                  <a:cubicBezTo>
                    <a:pt x="17766" y="137524"/>
                    <a:pt x="12159" y="134160"/>
                    <a:pt x="6553" y="125750"/>
                  </a:cubicBezTo>
                  <a:cubicBezTo>
                    <a:pt x="-1857" y="109491"/>
                    <a:pt x="1507" y="94353"/>
                    <a:pt x="946" y="78655"/>
                  </a:cubicBezTo>
                  <a:cubicBezTo>
                    <a:pt x="946" y="70245"/>
                    <a:pt x="-736" y="16422"/>
                    <a:pt x="385" y="163"/>
                  </a:cubicBez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22"/>
            <p:cNvSpPr/>
            <p:nvPr/>
          </p:nvSpPr>
          <p:spPr>
            <a:xfrm>
              <a:off x="3671539" y="3010419"/>
              <a:ext cx="459739" cy="145771"/>
            </a:xfrm>
            <a:custGeom>
              <a:rect b="b" l="l" r="r" t="t"/>
              <a:pathLst>
                <a:path extrusionOk="0" h="145770" w="459739">
                  <a:moveTo>
                    <a:pt x="67279" y="75689"/>
                  </a:moveTo>
                  <a:cubicBezTo>
                    <a:pt x="88023" y="79053"/>
                    <a:pt x="108768" y="84099"/>
                    <a:pt x="130072" y="84659"/>
                  </a:cubicBezTo>
                  <a:cubicBezTo>
                    <a:pt x="181092" y="86902"/>
                    <a:pt x="230991" y="96994"/>
                    <a:pt x="281450" y="102600"/>
                  </a:cubicBezTo>
                  <a:cubicBezTo>
                    <a:pt x="286496" y="103161"/>
                    <a:pt x="292102" y="103722"/>
                    <a:pt x="297148" y="104282"/>
                  </a:cubicBezTo>
                  <a:cubicBezTo>
                    <a:pt x="306680" y="104843"/>
                    <a:pt x="308362" y="101479"/>
                    <a:pt x="305558" y="91948"/>
                  </a:cubicBezTo>
                  <a:cubicBezTo>
                    <a:pt x="297148" y="62233"/>
                    <a:pt x="290420" y="31397"/>
                    <a:pt x="287057" y="0"/>
                  </a:cubicBezTo>
                  <a:cubicBezTo>
                    <a:pt x="292102" y="11774"/>
                    <a:pt x="297709" y="24108"/>
                    <a:pt x="302194" y="35882"/>
                  </a:cubicBezTo>
                  <a:cubicBezTo>
                    <a:pt x="310044" y="56066"/>
                    <a:pt x="316771" y="76810"/>
                    <a:pt x="324060" y="96994"/>
                  </a:cubicBezTo>
                  <a:cubicBezTo>
                    <a:pt x="326863" y="105404"/>
                    <a:pt x="331909" y="109889"/>
                    <a:pt x="340880" y="111571"/>
                  </a:cubicBezTo>
                  <a:cubicBezTo>
                    <a:pt x="373958" y="118299"/>
                    <a:pt x="407037" y="125587"/>
                    <a:pt x="440116" y="132315"/>
                  </a:cubicBezTo>
                  <a:cubicBezTo>
                    <a:pt x="443480" y="134558"/>
                    <a:pt x="447405" y="133997"/>
                    <a:pt x="450769" y="135679"/>
                  </a:cubicBezTo>
                  <a:cubicBezTo>
                    <a:pt x="454693" y="137361"/>
                    <a:pt x="461982" y="136240"/>
                    <a:pt x="460300" y="142968"/>
                  </a:cubicBezTo>
                  <a:cubicBezTo>
                    <a:pt x="458618" y="148574"/>
                    <a:pt x="453011" y="146332"/>
                    <a:pt x="449647" y="144650"/>
                  </a:cubicBezTo>
                  <a:cubicBezTo>
                    <a:pt x="428342" y="137361"/>
                    <a:pt x="405916" y="140725"/>
                    <a:pt x="384611" y="136240"/>
                  </a:cubicBezTo>
                  <a:cubicBezTo>
                    <a:pt x="368352" y="132876"/>
                    <a:pt x="351532" y="132876"/>
                    <a:pt x="335273" y="128391"/>
                  </a:cubicBezTo>
                  <a:cubicBezTo>
                    <a:pt x="309483" y="119420"/>
                    <a:pt x="282011" y="120541"/>
                    <a:pt x="255660" y="116056"/>
                  </a:cubicBezTo>
                  <a:cubicBezTo>
                    <a:pt x="211368" y="108768"/>
                    <a:pt x="166515" y="103722"/>
                    <a:pt x="122223" y="98115"/>
                  </a:cubicBezTo>
                  <a:cubicBezTo>
                    <a:pt x="82977" y="93069"/>
                    <a:pt x="43731" y="88584"/>
                    <a:pt x="3925" y="83538"/>
                  </a:cubicBezTo>
                  <a:cubicBezTo>
                    <a:pt x="2243" y="82417"/>
                    <a:pt x="1121" y="81295"/>
                    <a:pt x="561" y="79613"/>
                  </a:cubicBezTo>
                  <a:cubicBezTo>
                    <a:pt x="-561" y="75689"/>
                    <a:pt x="0" y="72325"/>
                    <a:pt x="2243" y="69522"/>
                  </a:cubicBezTo>
                  <a:cubicBezTo>
                    <a:pt x="11213" y="60551"/>
                    <a:pt x="21866" y="65597"/>
                    <a:pt x="31957" y="65597"/>
                  </a:cubicBezTo>
                  <a:cubicBezTo>
                    <a:pt x="43171" y="70643"/>
                    <a:pt x="55505" y="71204"/>
                    <a:pt x="67279" y="75689"/>
                  </a:cubicBezTo>
                  <a:close/>
                </a:path>
              </a:pathLst>
            </a:custGeom>
            <a:solidFill>
              <a:srgbClr val="D9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22"/>
            <p:cNvSpPr/>
            <p:nvPr/>
          </p:nvSpPr>
          <p:spPr>
            <a:xfrm>
              <a:off x="3594169" y="3429791"/>
              <a:ext cx="454132" cy="33639"/>
            </a:xfrm>
            <a:custGeom>
              <a:rect b="b" l="l" r="r" t="t"/>
              <a:pathLst>
                <a:path extrusionOk="0" h="33639" w="454132">
                  <a:moveTo>
                    <a:pt x="456936" y="29715"/>
                  </a:moveTo>
                  <a:cubicBezTo>
                    <a:pt x="456936" y="31957"/>
                    <a:pt x="456936" y="33639"/>
                    <a:pt x="456936" y="35882"/>
                  </a:cubicBezTo>
                  <a:cubicBezTo>
                    <a:pt x="405355" y="35882"/>
                    <a:pt x="353775" y="35882"/>
                    <a:pt x="302194" y="35882"/>
                  </a:cubicBezTo>
                  <a:cubicBezTo>
                    <a:pt x="239961" y="35882"/>
                    <a:pt x="178289" y="28033"/>
                    <a:pt x="117177" y="19062"/>
                  </a:cubicBezTo>
                  <a:cubicBezTo>
                    <a:pt x="83538" y="14016"/>
                    <a:pt x="49899" y="11213"/>
                    <a:pt x="16259" y="7289"/>
                  </a:cubicBezTo>
                  <a:cubicBezTo>
                    <a:pt x="10652" y="6728"/>
                    <a:pt x="4485" y="8410"/>
                    <a:pt x="0" y="0"/>
                  </a:cubicBezTo>
                  <a:cubicBezTo>
                    <a:pt x="45974" y="2243"/>
                    <a:pt x="90827" y="2243"/>
                    <a:pt x="135118" y="8410"/>
                  </a:cubicBezTo>
                  <a:cubicBezTo>
                    <a:pt x="164273" y="12334"/>
                    <a:pt x="193427" y="10092"/>
                    <a:pt x="222581" y="13456"/>
                  </a:cubicBezTo>
                  <a:cubicBezTo>
                    <a:pt x="288739" y="21305"/>
                    <a:pt x="354896" y="19623"/>
                    <a:pt x="425539" y="29154"/>
                  </a:cubicBezTo>
                  <a:cubicBezTo>
                    <a:pt x="435631" y="30836"/>
                    <a:pt x="446283" y="29715"/>
                    <a:pt x="456936" y="29715"/>
                  </a:cubicBezTo>
                  <a:close/>
                </a:path>
              </a:pathLst>
            </a:custGeom>
            <a:solidFill>
              <a:srgbClr val="DB23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22"/>
            <p:cNvSpPr/>
            <p:nvPr/>
          </p:nvSpPr>
          <p:spPr>
            <a:xfrm>
              <a:off x="4159311" y="3141824"/>
              <a:ext cx="123345" cy="28033"/>
            </a:xfrm>
            <a:custGeom>
              <a:rect b="b" l="l" r="r" t="t"/>
              <a:pathLst>
                <a:path extrusionOk="0" h="28032" w="123344">
                  <a:moveTo>
                    <a:pt x="32518" y="5395"/>
                  </a:moveTo>
                  <a:cubicBezTo>
                    <a:pt x="32518" y="12123"/>
                    <a:pt x="24108" y="10441"/>
                    <a:pt x="21305" y="17730"/>
                  </a:cubicBezTo>
                  <a:cubicBezTo>
                    <a:pt x="55505" y="17730"/>
                    <a:pt x="88584" y="17730"/>
                    <a:pt x="121663" y="17730"/>
                  </a:cubicBezTo>
                  <a:cubicBezTo>
                    <a:pt x="122784" y="19412"/>
                    <a:pt x="125587" y="22215"/>
                    <a:pt x="123345" y="22776"/>
                  </a:cubicBezTo>
                  <a:cubicBezTo>
                    <a:pt x="114374" y="25018"/>
                    <a:pt x="104843" y="27822"/>
                    <a:pt x="95872" y="26700"/>
                  </a:cubicBezTo>
                  <a:cubicBezTo>
                    <a:pt x="76249" y="23336"/>
                    <a:pt x="57187" y="26140"/>
                    <a:pt x="38125" y="26140"/>
                  </a:cubicBezTo>
                  <a:cubicBezTo>
                    <a:pt x="26351" y="26140"/>
                    <a:pt x="7849" y="40717"/>
                    <a:pt x="0" y="18290"/>
                  </a:cubicBezTo>
                  <a:cubicBezTo>
                    <a:pt x="1682" y="16608"/>
                    <a:pt x="5046" y="15487"/>
                    <a:pt x="5607" y="13244"/>
                  </a:cubicBezTo>
                  <a:cubicBezTo>
                    <a:pt x="11213" y="-2454"/>
                    <a:pt x="20744" y="-3015"/>
                    <a:pt x="32518" y="5395"/>
                  </a:cubicBezTo>
                  <a:close/>
                </a:path>
              </a:pathLst>
            </a:custGeom>
            <a:solidFill>
              <a:srgbClr val="F42D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22"/>
            <p:cNvSpPr/>
            <p:nvPr/>
          </p:nvSpPr>
          <p:spPr>
            <a:xfrm>
              <a:off x="4006252" y="3140492"/>
              <a:ext cx="151377" cy="16820"/>
            </a:xfrm>
            <a:custGeom>
              <a:rect b="b" l="l" r="r" t="t"/>
              <a:pathLst>
                <a:path extrusionOk="0" h="16819" w="151377">
                  <a:moveTo>
                    <a:pt x="0" y="0"/>
                  </a:moveTo>
                  <a:cubicBezTo>
                    <a:pt x="40928" y="0"/>
                    <a:pt x="80735" y="8970"/>
                    <a:pt x="123345" y="14016"/>
                  </a:cubicBezTo>
                  <a:cubicBezTo>
                    <a:pt x="117738" y="7288"/>
                    <a:pt x="109328" y="8970"/>
                    <a:pt x="105404" y="3364"/>
                  </a:cubicBezTo>
                  <a:cubicBezTo>
                    <a:pt x="121663" y="7849"/>
                    <a:pt x="141846" y="561"/>
                    <a:pt x="153620" y="19062"/>
                  </a:cubicBezTo>
                  <a:cubicBezTo>
                    <a:pt x="117177" y="22426"/>
                    <a:pt x="81856" y="11213"/>
                    <a:pt x="45413" y="11213"/>
                  </a:cubicBezTo>
                  <a:cubicBezTo>
                    <a:pt x="31397" y="11213"/>
                    <a:pt x="13456" y="10092"/>
                    <a:pt x="0" y="0"/>
                  </a:cubicBezTo>
                  <a:close/>
                </a:path>
              </a:pathLst>
            </a:custGeom>
            <a:solidFill>
              <a:srgbClr val="F42D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22"/>
            <p:cNvSpPr/>
            <p:nvPr/>
          </p:nvSpPr>
          <p:spPr>
            <a:xfrm>
              <a:off x="3700693" y="2902212"/>
              <a:ext cx="50459" cy="179410"/>
            </a:xfrm>
            <a:custGeom>
              <a:rect b="b" l="l" r="r" t="t"/>
              <a:pathLst>
                <a:path extrusionOk="0" h="179410" w="50459">
                  <a:moveTo>
                    <a:pt x="6728" y="140725"/>
                  </a:moveTo>
                  <a:cubicBezTo>
                    <a:pt x="18502" y="91948"/>
                    <a:pt x="16820" y="65036"/>
                    <a:pt x="12334" y="0"/>
                  </a:cubicBezTo>
                  <a:cubicBezTo>
                    <a:pt x="24108" y="16259"/>
                    <a:pt x="33639" y="35321"/>
                    <a:pt x="40928" y="53823"/>
                  </a:cubicBezTo>
                  <a:cubicBezTo>
                    <a:pt x="54384" y="97554"/>
                    <a:pt x="54384" y="140725"/>
                    <a:pt x="38125" y="183896"/>
                  </a:cubicBezTo>
                  <a:cubicBezTo>
                    <a:pt x="21866" y="182214"/>
                    <a:pt x="16820" y="179410"/>
                    <a:pt x="0" y="175486"/>
                  </a:cubicBezTo>
                  <a:cubicBezTo>
                    <a:pt x="561" y="156423"/>
                    <a:pt x="4485" y="155863"/>
                    <a:pt x="6728" y="140725"/>
                  </a:cubicBezTo>
                  <a:close/>
                </a:path>
              </a:pathLst>
            </a:custGeom>
            <a:solidFill>
              <a:srgbClr val="F953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22"/>
            <p:cNvSpPr/>
            <p:nvPr/>
          </p:nvSpPr>
          <p:spPr>
            <a:xfrm>
              <a:off x="4593322" y="2865770"/>
              <a:ext cx="11213" cy="50459"/>
            </a:xfrm>
            <a:custGeom>
              <a:rect b="b" l="l" r="r" t="t"/>
              <a:pathLst>
                <a:path extrusionOk="0" h="50459" w="11213">
                  <a:moveTo>
                    <a:pt x="498" y="0"/>
                  </a:moveTo>
                  <a:cubicBezTo>
                    <a:pt x="8908" y="16259"/>
                    <a:pt x="8908" y="34200"/>
                    <a:pt x="13954" y="51020"/>
                  </a:cubicBezTo>
                  <a:cubicBezTo>
                    <a:pt x="2180" y="40928"/>
                    <a:pt x="5544" y="25230"/>
                    <a:pt x="498" y="12334"/>
                  </a:cubicBezTo>
                  <a:cubicBezTo>
                    <a:pt x="-623" y="8971"/>
                    <a:pt x="498" y="4485"/>
                    <a:pt x="498" y="0"/>
                  </a:cubicBezTo>
                  <a:close/>
                </a:path>
              </a:pathLst>
            </a:custGeom>
            <a:solidFill>
              <a:srgbClr val="E53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22"/>
            <p:cNvSpPr/>
            <p:nvPr/>
          </p:nvSpPr>
          <p:spPr>
            <a:xfrm>
              <a:off x="4587155" y="2838858"/>
              <a:ext cx="5607" cy="22426"/>
            </a:xfrm>
            <a:custGeom>
              <a:rect b="b" l="l" r="r" t="t"/>
              <a:pathLst>
                <a:path extrusionOk="0" h="22426" w="5606">
                  <a:moveTo>
                    <a:pt x="498" y="0"/>
                  </a:moveTo>
                  <a:cubicBezTo>
                    <a:pt x="4984" y="8410"/>
                    <a:pt x="7226" y="17380"/>
                    <a:pt x="7226" y="26912"/>
                  </a:cubicBezTo>
                  <a:cubicBezTo>
                    <a:pt x="-1744" y="19623"/>
                    <a:pt x="-62" y="9531"/>
                    <a:pt x="498" y="0"/>
                  </a:cubicBezTo>
                  <a:close/>
                </a:path>
              </a:pathLst>
            </a:custGeom>
            <a:solidFill>
              <a:srgbClr val="E53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22"/>
            <p:cNvSpPr/>
            <p:nvPr/>
          </p:nvSpPr>
          <p:spPr>
            <a:xfrm>
              <a:off x="3097426" y="6629463"/>
              <a:ext cx="655969" cy="72885"/>
            </a:xfrm>
            <a:custGeom>
              <a:rect b="b" l="l" r="r" t="t"/>
              <a:pathLst>
                <a:path extrusionOk="0" h="72885" w="655969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9430" y="44853"/>
                    <a:pt x="87463" y="47095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23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22"/>
            <p:cNvSpPr/>
            <p:nvPr/>
          </p:nvSpPr>
          <p:spPr>
            <a:xfrm>
              <a:off x="3145141" y="6064419"/>
              <a:ext cx="246689" cy="392460"/>
            </a:xfrm>
            <a:custGeom>
              <a:rect b="b" l="l" r="r" t="t"/>
              <a:pathLst>
                <a:path extrusionOk="0" h="392460" w="246689">
                  <a:moveTo>
                    <a:pt x="248312" y="291443"/>
                  </a:moveTo>
                  <a:cubicBezTo>
                    <a:pt x="237099" y="264532"/>
                    <a:pt x="232614" y="227528"/>
                    <a:pt x="228129" y="201177"/>
                  </a:cubicBezTo>
                  <a:cubicBezTo>
                    <a:pt x="225325" y="182115"/>
                    <a:pt x="218037" y="92410"/>
                    <a:pt x="214673" y="68862"/>
                  </a:cubicBezTo>
                  <a:cubicBezTo>
                    <a:pt x="213552" y="60452"/>
                    <a:pt x="214112" y="21206"/>
                    <a:pt x="210748" y="16160"/>
                  </a:cubicBezTo>
                  <a:cubicBezTo>
                    <a:pt x="204581" y="6629"/>
                    <a:pt x="173745" y="14478"/>
                    <a:pt x="163653" y="13357"/>
                  </a:cubicBezTo>
                  <a:cubicBezTo>
                    <a:pt x="139545" y="9993"/>
                    <a:pt x="115437" y="7751"/>
                    <a:pt x="91328" y="5508"/>
                  </a:cubicBezTo>
                  <a:cubicBezTo>
                    <a:pt x="79554" y="4387"/>
                    <a:pt x="67781" y="3826"/>
                    <a:pt x="56007" y="2704"/>
                  </a:cubicBezTo>
                  <a:cubicBezTo>
                    <a:pt x="48718" y="2144"/>
                    <a:pt x="38066" y="-4023"/>
                    <a:pt x="37505" y="4387"/>
                  </a:cubicBezTo>
                  <a:cubicBezTo>
                    <a:pt x="36384" y="21206"/>
                    <a:pt x="38627" y="36344"/>
                    <a:pt x="39187" y="49800"/>
                  </a:cubicBezTo>
                  <a:cubicBezTo>
                    <a:pt x="39187" y="65498"/>
                    <a:pt x="38627" y="95774"/>
                    <a:pt x="37505" y="111472"/>
                  </a:cubicBezTo>
                  <a:cubicBezTo>
                    <a:pt x="34702" y="167538"/>
                    <a:pt x="31899" y="206784"/>
                    <a:pt x="16761" y="260607"/>
                  </a:cubicBezTo>
                  <a:cubicBezTo>
                    <a:pt x="12276" y="276306"/>
                    <a:pt x="7230" y="292004"/>
                    <a:pt x="3866" y="308263"/>
                  </a:cubicBezTo>
                  <a:cubicBezTo>
                    <a:pt x="1062" y="322279"/>
                    <a:pt x="-3983" y="340781"/>
                    <a:pt x="5548" y="352555"/>
                  </a:cubicBezTo>
                  <a:cubicBezTo>
                    <a:pt x="19564" y="372178"/>
                    <a:pt x="41990" y="385073"/>
                    <a:pt x="64977" y="391801"/>
                  </a:cubicBezTo>
                  <a:cubicBezTo>
                    <a:pt x="81236" y="396286"/>
                    <a:pt x="124407" y="407499"/>
                    <a:pt x="123286" y="380027"/>
                  </a:cubicBezTo>
                  <a:cubicBezTo>
                    <a:pt x="122164" y="354237"/>
                    <a:pt x="143469" y="337417"/>
                    <a:pt x="163092" y="325082"/>
                  </a:cubicBezTo>
                  <a:cubicBezTo>
                    <a:pt x="177109" y="316112"/>
                    <a:pt x="192247" y="308263"/>
                    <a:pt x="207945" y="301535"/>
                  </a:cubicBezTo>
                  <a:cubicBezTo>
                    <a:pt x="216355" y="298171"/>
                    <a:pt x="248312" y="291443"/>
                    <a:pt x="248312" y="291443"/>
                  </a:cubicBezTo>
                  <a:close/>
                </a:path>
              </a:pathLst>
            </a:custGeom>
            <a:solidFill>
              <a:srgbClr val="F4C1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22"/>
            <p:cNvSpPr/>
            <p:nvPr/>
          </p:nvSpPr>
          <p:spPr>
            <a:xfrm>
              <a:off x="3536421" y="2911744"/>
              <a:ext cx="173804" cy="89705"/>
            </a:xfrm>
            <a:custGeom>
              <a:rect b="b" l="l" r="r" t="t"/>
              <a:pathLst>
                <a:path extrusionOk="0" h="89705" w="173803">
                  <a:moveTo>
                    <a:pt x="0" y="28033"/>
                  </a:moveTo>
                  <a:cubicBezTo>
                    <a:pt x="64476" y="48777"/>
                    <a:pt x="121663" y="43171"/>
                    <a:pt x="173804" y="0"/>
                  </a:cubicBezTo>
                  <a:cubicBezTo>
                    <a:pt x="164273" y="26351"/>
                    <a:pt x="154741" y="52141"/>
                    <a:pt x="145210" y="78492"/>
                  </a:cubicBezTo>
                  <a:cubicBezTo>
                    <a:pt x="137922" y="97554"/>
                    <a:pt x="137922" y="96994"/>
                    <a:pt x="118859" y="88023"/>
                  </a:cubicBezTo>
                  <a:cubicBezTo>
                    <a:pt x="82977" y="71203"/>
                    <a:pt x="47656" y="55505"/>
                    <a:pt x="11774" y="38685"/>
                  </a:cubicBezTo>
                  <a:cubicBezTo>
                    <a:pt x="7849" y="37564"/>
                    <a:pt x="3925" y="37003"/>
                    <a:pt x="0" y="28033"/>
                  </a:cubicBezTo>
                  <a:close/>
                </a:path>
              </a:pathLst>
            </a:custGeom>
            <a:solidFill>
              <a:srgbClr val="D6A1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5" name="Google Shape;2035;p22"/>
          <p:cNvSpPr txBox="1"/>
          <p:nvPr/>
        </p:nvSpPr>
        <p:spPr>
          <a:xfrm>
            <a:off x="8431081" y="2738335"/>
            <a:ext cx="2880431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</a:t>
            </a:r>
            <a:endParaRPr/>
          </a:p>
        </p:txBody>
      </p:sp>
      <p:sp>
        <p:nvSpPr>
          <p:cNvPr id="2036" name="Google Shape;2036;p22"/>
          <p:cNvSpPr txBox="1"/>
          <p:nvPr/>
        </p:nvSpPr>
        <p:spPr>
          <a:xfrm>
            <a:off x="8431080" y="1795993"/>
            <a:ext cx="288043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</a:t>
            </a:r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2"/>
          <p:cNvSpPr/>
          <p:nvPr/>
        </p:nvSpPr>
        <p:spPr>
          <a:xfrm>
            <a:off x="5128892" y="1865345"/>
            <a:ext cx="828093" cy="8280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2"/>
          <p:cNvSpPr/>
          <p:nvPr/>
        </p:nvSpPr>
        <p:spPr>
          <a:xfrm>
            <a:off x="5187072" y="4061183"/>
            <a:ext cx="828093" cy="8280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9" name="Google Shape;2039;p22"/>
          <p:cNvGrpSpPr/>
          <p:nvPr/>
        </p:nvGrpSpPr>
        <p:grpSpPr>
          <a:xfrm>
            <a:off x="5090834" y="2812040"/>
            <a:ext cx="2880431" cy="1107996"/>
            <a:chOff x="2551705" y="4283314"/>
            <a:chExt cx="2357002" cy="1107996"/>
          </a:xfrm>
        </p:grpSpPr>
        <p:sp>
          <p:nvSpPr>
            <p:cNvPr id="2040" name="Google Shape;2040;p22"/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22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2" name="Google Shape;2042;p22"/>
          <p:cNvGrpSpPr/>
          <p:nvPr/>
        </p:nvGrpSpPr>
        <p:grpSpPr>
          <a:xfrm>
            <a:off x="5090834" y="5021263"/>
            <a:ext cx="2880431" cy="1125011"/>
            <a:chOff x="2521544" y="4266299"/>
            <a:chExt cx="2357002" cy="1125010"/>
          </a:xfrm>
        </p:grpSpPr>
        <p:sp>
          <p:nvSpPr>
            <p:cNvPr id="2043" name="Google Shape;2043;p22"/>
            <p:cNvSpPr txBox="1"/>
            <p:nvPr/>
          </p:nvSpPr>
          <p:spPr>
            <a:xfrm>
              <a:off x="2521544" y="4560313"/>
              <a:ext cx="2357002" cy="830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22"/>
            <p:cNvSpPr txBox="1"/>
            <p:nvPr/>
          </p:nvSpPr>
          <p:spPr>
            <a:xfrm>
              <a:off x="2521544" y="4266299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5" name="Google Shape;2045;p22"/>
          <p:cNvSpPr/>
          <p:nvPr/>
        </p:nvSpPr>
        <p:spPr>
          <a:xfrm rot="-1800000">
            <a:off x="5417491" y="4264662"/>
            <a:ext cx="404325" cy="404258"/>
          </a:xfrm>
          <a:custGeom>
            <a:rect b="b" l="l" r="r" t="t"/>
            <a:pathLst>
              <a:path extrusionOk="0" h="3947711" w="3948369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p22"/>
          <p:cNvSpPr/>
          <p:nvPr/>
        </p:nvSpPr>
        <p:spPr>
          <a:xfrm>
            <a:off x="5328415" y="2063053"/>
            <a:ext cx="429048" cy="426062"/>
          </a:xfrm>
          <a:custGeom>
            <a:rect b="b" l="l" r="r" t="t"/>
            <a:pathLst>
              <a:path extrusionOk="0" h="3795110" w="3821708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23"/>
          <p:cNvSpPr txBox="1"/>
          <p:nvPr>
            <p:ph idx="1" type="body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2052" name="Google Shape;2052;p23"/>
          <p:cNvGraphicFramePr/>
          <p:nvPr/>
        </p:nvGraphicFramePr>
        <p:xfrm>
          <a:off x="3585266" y="19891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{E83A2A10-332A-4921-81FE-0CA099D7E573}</a:tableStyleId>
              </a:tblPr>
              <a:tblGrid>
                <a:gridCol w="216025"/>
                <a:gridCol w="1908000"/>
                <a:gridCol w="208275"/>
              </a:tblGrid>
              <a:tr h="38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t/>
                      </a:r>
                      <a:endParaRPr b="1" sz="40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</a:t>
                      </a:r>
                      <a:endParaRPr b="1" sz="3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t/>
                      </a:r>
                      <a:endParaRPr b="1" sz="40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52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Presentation 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76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72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83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 hope and I believe that this Template will your Time, Money and Reputation. 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63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Easy to change colors, photos and Text.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053" name="Google Shape;2053;p23"/>
          <p:cNvSpPr/>
          <p:nvPr/>
        </p:nvSpPr>
        <p:spPr>
          <a:xfrm rot="2700000">
            <a:off x="4607432" y="1671792"/>
            <a:ext cx="287972" cy="836332"/>
          </a:xfrm>
          <a:custGeom>
            <a:rect b="b" l="l" r="r" t="t"/>
            <a:pathLst>
              <a:path extrusionOk="0" h="836332" w="28797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54" name="Google Shape;2054;p23"/>
          <p:cNvGraphicFramePr/>
          <p:nvPr/>
        </p:nvGraphicFramePr>
        <p:xfrm>
          <a:off x="6266292" y="19891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{E83A2A10-332A-4921-81FE-0CA099D7E573}</a:tableStyleId>
              </a:tblPr>
              <a:tblGrid>
                <a:gridCol w="216025"/>
                <a:gridCol w="1908000"/>
                <a:gridCol w="208275"/>
              </a:tblGrid>
              <a:tr h="38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t/>
                      </a:r>
                      <a:endParaRPr b="1" sz="40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</a:t>
                      </a:r>
                      <a:endParaRPr b="1" sz="3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t/>
                      </a:r>
                      <a:endParaRPr b="1" sz="40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52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Presentation 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376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72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83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 hope and I believe that this Template will your Time, Money and Reputation. 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63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Easy to change colors, photos and Text.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5" name="Google Shape;2055;p23"/>
          <p:cNvGraphicFramePr/>
          <p:nvPr/>
        </p:nvGraphicFramePr>
        <p:xfrm>
          <a:off x="8947319" y="19891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{E83A2A10-332A-4921-81FE-0CA099D7E573}</a:tableStyleId>
              </a:tblPr>
              <a:tblGrid>
                <a:gridCol w="216025"/>
                <a:gridCol w="1908000"/>
                <a:gridCol w="208275"/>
              </a:tblGrid>
              <a:tr h="38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t/>
                      </a:r>
                      <a:endParaRPr b="1" sz="40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</a:t>
                      </a:r>
                      <a:endParaRPr b="1" sz="3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t/>
                      </a:r>
                      <a:endParaRPr b="1" sz="40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2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Presentation 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376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2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83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 hope and I believe that this Template will your Time, Money and Reputation. 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63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Easy to change colors, photos and Text.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2056" name="Google Shape;2056;p23"/>
          <p:cNvSpPr/>
          <p:nvPr/>
        </p:nvSpPr>
        <p:spPr>
          <a:xfrm rot="2700000">
            <a:off x="7288458" y="1671791"/>
            <a:ext cx="287972" cy="836332"/>
          </a:xfrm>
          <a:custGeom>
            <a:rect b="b" l="l" r="r" t="t"/>
            <a:pathLst>
              <a:path extrusionOk="0" h="836332" w="28797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p23"/>
          <p:cNvSpPr/>
          <p:nvPr/>
        </p:nvSpPr>
        <p:spPr>
          <a:xfrm rot="2700000">
            <a:off x="9969485" y="1671790"/>
            <a:ext cx="287972" cy="836332"/>
          </a:xfrm>
          <a:custGeom>
            <a:rect b="b" l="l" r="r" t="t"/>
            <a:pathLst>
              <a:path extrusionOk="0" h="836332" w="28797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58" name="Google Shape;2058;p23"/>
          <p:cNvGraphicFramePr/>
          <p:nvPr/>
        </p:nvGraphicFramePr>
        <p:xfrm>
          <a:off x="904240" y="19891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{E83A2A10-332A-4921-81FE-0CA099D7E573}</a:tableStyleId>
              </a:tblPr>
              <a:tblGrid>
                <a:gridCol w="216025"/>
                <a:gridCol w="1908000"/>
                <a:gridCol w="208275"/>
              </a:tblGrid>
              <a:tr h="38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t/>
                      </a:r>
                      <a:endParaRPr b="1" sz="40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</a:t>
                      </a:r>
                      <a:endParaRPr b="1" sz="3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t/>
                      </a:r>
                      <a:endParaRPr b="1" sz="40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2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Presentation 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76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72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83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 hope and I believe that this Template will your Time, Money and Reputation. 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3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Easy to change colors, photos and Text.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059" name="Google Shape;2059;p23"/>
          <p:cNvSpPr/>
          <p:nvPr/>
        </p:nvSpPr>
        <p:spPr>
          <a:xfrm rot="2700000">
            <a:off x="1926406" y="1676216"/>
            <a:ext cx="287972" cy="836332"/>
          </a:xfrm>
          <a:custGeom>
            <a:rect b="b" l="l" r="r" t="t"/>
            <a:pathLst>
              <a:path extrusionOk="0" h="836332" w="28797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2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2065" name="Google Shape;2065;p24"/>
          <p:cNvSpPr txBox="1"/>
          <p:nvPr/>
        </p:nvSpPr>
        <p:spPr>
          <a:xfrm>
            <a:off x="712188" y="2078470"/>
            <a:ext cx="1773489" cy="470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endParaRPr/>
          </a:p>
        </p:txBody>
      </p:sp>
      <p:sp>
        <p:nvSpPr>
          <p:cNvPr id="2066" name="Google Shape;2066;p24"/>
          <p:cNvSpPr/>
          <p:nvPr/>
        </p:nvSpPr>
        <p:spPr>
          <a:xfrm>
            <a:off x="712188" y="2540359"/>
            <a:ext cx="2590708" cy="470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</p:txBody>
      </p:sp>
      <p:sp>
        <p:nvSpPr>
          <p:cNvPr id="2067" name="Google Shape;2067;p24"/>
          <p:cNvSpPr/>
          <p:nvPr/>
        </p:nvSpPr>
        <p:spPr>
          <a:xfrm>
            <a:off x="712188" y="3002247"/>
            <a:ext cx="3244482" cy="470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2068" name="Google Shape;2068;p24"/>
          <p:cNvSpPr txBox="1"/>
          <p:nvPr/>
        </p:nvSpPr>
        <p:spPr>
          <a:xfrm>
            <a:off x="712188" y="3695684"/>
            <a:ext cx="2462824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  <a:endParaRPr/>
          </a:p>
        </p:txBody>
      </p:sp>
      <p:sp>
        <p:nvSpPr>
          <p:cNvPr id="2069" name="Google Shape;2069;p24"/>
          <p:cNvSpPr/>
          <p:nvPr>
            <p:ph idx="3" type="pic"/>
          </p:nvPr>
        </p:nvSpPr>
        <p:spPr>
          <a:xfrm>
            <a:off x="4927600" y="1934706"/>
            <a:ext cx="2997472" cy="41071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70" name="Google Shape;2070;p24"/>
          <p:cNvSpPr/>
          <p:nvPr>
            <p:ph idx="2" type="pic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4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25"/>
          <p:cNvSpPr txBox="1"/>
          <p:nvPr>
            <p:ph idx="1" type="body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2076" name="Google Shape;2076;p25"/>
          <p:cNvGrpSpPr/>
          <p:nvPr/>
        </p:nvGrpSpPr>
        <p:grpSpPr>
          <a:xfrm>
            <a:off x="5668546" y="2364730"/>
            <a:ext cx="854909" cy="1343933"/>
            <a:chOff x="6163612" y="1966761"/>
            <a:chExt cx="2991257" cy="4702319"/>
          </a:xfrm>
        </p:grpSpPr>
        <p:sp>
          <p:nvSpPr>
            <p:cNvPr id="2077" name="Google Shape;2077;p25"/>
            <p:cNvSpPr/>
            <p:nvPr/>
          </p:nvSpPr>
          <p:spPr>
            <a:xfrm>
              <a:off x="6316187" y="2135206"/>
              <a:ext cx="2653352" cy="2896349"/>
            </a:xfrm>
            <a:custGeom>
              <a:rect b="b" l="l" r="r" t="t"/>
              <a:pathLst>
                <a:path extrusionOk="0" h="2502797" w="2292818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2700">
              <a:solidFill>
                <a:srgbClr val="1084B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25"/>
            <p:cNvSpPr/>
            <p:nvPr/>
          </p:nvSpPr>
          <p:spPr>
            <a:xfrm>
              <a:off x="6163612" y="1966761"/>
              <a:ext cx="2991257" cy="4702319"/>
            </a:xfrm>
            <a:custGeom>
              <a:rect b="b" l="l" r="r" t="t"/>
              <a:pathLst>
                <a:path extrusionOk="0" h="4702319" w="2991257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9" name="Google Shape;2079;p25"/>
          <p:cNvGrpSpPr/>
          <p:nvPr/>
        </p:nvGrpSpPr>
        <p:grpSpPr>
          <a:xfrm>
            <a:off x="5174351" y="3657106"/>
            <a:ext cx="1843306" cy="2458013"/>
            <a:chOff x="9900592" y="3481411"/>
            <a:chExt cx="1656606" cy="2082040"/>
          </a:xfrm>
        </p:grpSpPr>
        <p:grpSp>
          <p:nvGrpSpPr>
            <p:cNvPr id="2080" name="Google Shape;2080;p25"/>
            <p:cNvGrpSpPr/>
            <p:nvPr/>
          </p:nvGrpSpPr>
          <p:grpSpPr>
            <a:xfrm>
              <a:off x="9900592" y="3481411"/>
              <a:ext cx="1532189" cy="385808"/>
              <a:chOff x="5134372" y="3131004"/>
              <a:chExt cx="1431908" cy="315692"/>
            </a:xfrm>
          </p:grpSpPr>
          <p:sp>
            <p:nvSpPr>
              <p:cNvPr id="2081" name="Google Shape;2081;p25"/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rect b="b" l="l" r="r" t="t"/>
                <a:pathLst>
                  <a:path extrusionOk="0" h="199384" w="1258310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2" name="Google Shape;2082;p25"/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rect b="b" l="l" r="r" t="t"/>
                <a:pathLst>
                  <a:path extrusionOk="0" h="315692" w="1431908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3" name="Google Shape;2083;p25"/>
            <p:cNvGrpSpPr/>
            <p:nvPr/>
          </p:nvGrpSpPr>
          <p:grpSpPr>
            <a:xfrm>
              <a:off x="10025009" y="3905469"/>
              <a:ext cx="1532189" cy="385808"/>
              <a:chOff x="5134372" y="3131004"/>
              <a:chExt cx="1431908" cy="315692"/>
            </a:xfrm>
          </p:grpSpPr>
          <p:sp>
            <p:nvSpPr>
              <p:cNvPr id="2084" name="Google Shape;2084;p25"/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rect b="b" l="l" r="r" t="t"/>
                <a:pathLst>
                  <a:path extrusionOk="0" h="199384" w="1258310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5" name="Google Shape;2085;p25"/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rect b="b" l="l" r="r" t="t"/>
                <a:pathLst>
                  <a:path extrusionOk="0" h="315692" w="1431908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6" name="Google Shape;2086;p25"/>
            <p:cNvGrpSpPr/>
            <p:nvPr/>
          </p:nvGrpSpPr>
          <p:grpSpPr>
            <a:xfrm>
              <a:off x="9900592" y="4329527"/>
              <a:ext cx="1532189" cy="385808"/>
              <a:chOff x="5134372" y="3131004"/>
              <a:chExt cx="1431908" cy="315692"/>
            </a:xfrm>
          </p:grpSpPr>
          <p:sp>
            <p:nvSpPr>
              <p:cNvPr id="2087" name="Google Shape;2087;p25"/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rect b="b" l="l" r="r" t="t"/>
                <a:pathLst>
                  <a:path extrusionOk="0" h="199384" w="1258310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8" name="Google Shape;2088;p25"/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rect b="b" l="l" r="r" t="t"/>
                <a:pathLst>
                  <a:path extrusionOk="0" h="315692" w="1431908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9" name="Google Shape;2089;p25"/>
            <p:cNvGrpSpPr/>
            <p:nvPr/>
          </p:nvGrpSpPr>
          <p:grpSpPr>
            <a:xfrm>
              <a:off x="10025009" y="4753585"/>
              <a:ext cx="1532189" cy="385808"/>
              <a:chOff x="5134372" y="3131004"/>
              <a:chExt cx="1431908" cy="315692"/>
            </a:xfrm>
          </p:grpSpPr>
          <p:sp>
            <p:nvSpPr>
              <p:cNvPr id="2090" name="Google Shape;2090;p25"/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rect b="b" l="l" r="r" t="t"/>
                <a:pathLst>
                  <a:path extrusionOk="0" h="199384" w="1258310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1" name="Google Shape;2091;p25"/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rect b="b" l="l" r="r" t="t"/>
                <a:pathLst>
                  <a:path extrusionOk="0" h="315692" w="1431908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2" name="Google Shape;2092;p25"/>
            <p:cNvGrpSpPr/>
            <p:nvPr/>
          </p:nvGrpSpPr>
          <p:grpSpPr>
            <a:xfrm>
              <a:off x="9900592" y="5177643"/>
              <a:ext cx="1532189" cy="385808"/>
              <a:chOff x="5134372" y="3131004"/>
              <a:chExt cx="1431908" cy="315692"/>
            </a:xfrm>
          </p:grpSpPr>
          <p:sp>
            <p:nvSpPr>
              <p:cNvPr id="2093" name="Google Shape;2093;p25"/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rect b="b" l="l" r="r" t="t"/>
                <a:pathLst>
                  <a:path extrusionOk="0" h="199384" w="1258310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chemeClr val="accent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2094;p25"/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rect b="b" l="l" r="r" t="t"/>
                <a:pathLst>
                  <a:path extrusionOk="0" h="315692" w="1431908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95" name="Google Shape;2095;p25"/>
          <p:cNvSpPr/>
          <p:nvPr/>
        </p:nvSpPr>
        <p:spPr>
          <a:xfrm>
            <a:off x="3950125" y="3631480"/>
            <a:ext cx="1498176" cy="266701"/>
          </a:xfrm>
          <a:custGeom>
            <a:rect b="b" l="l" r="r" t="t"/>
            <a:pathLst>
              <a:path extrusionOk="0" h="266700" w="9271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cap="flat" cmpd="sng" w="50800">
            <a:solidFill>
              <a:schemeClr val="accent4"/>
            </a:solidFill>
            <a:prstDash val="solid"/>
            <a:miter lim="800000"/>
            <a:headEnd len="med" w="med" type="oval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25"/>
          <p:cNvSpPr/>
          <p:nvPr/>
        </p:nvSpPr>
        <p:spPr>
          <a:xfrm>
            <a:off x="3950125" y="4634460"/>
            <a:ext cx="1498176" cy="266701"/>
          </a:xfrm>
          <a:custGeom>
            <a:rect b="b" l="l" r="r" t="t"/>
            <a:pathLst>
              <a:path extrusionOk="0" h="266700" w="9271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cap="flat" cmpd="sng" w="50800">
            <a:solidFill>
              <a:schemeClr val="accent2"/>
            </a:solidFill>
            <a:prstDash val="solid"/>
            <a:miter lim="800000"/>
            <a:headEnd len="med" w="med" type="oval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25"/>
          <p:cNvSpPr/>
          <p:nvPr/>
        </p:nvSpPr>
        <p:spPr>
          <a:xfrm>
            <a:off x="3950125" y="5637440"/>
            <a:ext cx="1498176" cy="266701"/>
          </a:xfrm>
          <a:custGeom>
            <a:rect b="b" l="l" r="r" t="t"/>
            <a:pathLst>
              <a:path extrusionOk="0" h="266700" w="9271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cap="flat" cmpd="sng" w="50800">
            <a:solidFill>
              <a:schemeClr val="accent6"/>
            </a:solidFill>
            <a:prstDash val="solid"/>
            <a:miter lim="800000"/>
            <a:headEnd len="med" w="med" type="oval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25"/>
          <p:cNvSpPr/>
          <p:nvPr/>
        </p:nvSpPr>
        <p:spPr>
          <a:xfrm flipH="1">
            <a:off x="6707557" y="4132970"/>
            <a:ext cx="1498176" cy="266701"/>
          </a:xfrm>
          <a:custGeom>
            <a:rect b="b" l="l" r="r" t="t"/>
            <a:pathLst>
              <a:path extrusionOk="0" h="266700" w="9271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cap="flat" cmpd="sng" w="50800">
            <a:solidFill>
              <a:schemeClr val="accent3"/>
            </a:solidFill>
            <a:prstDash val="solid"/>
            <a:miter lim="800000"/>
            <a:headEnd len="med" w="med" type="oval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25"/>
          <p:cNvSpPr/>
          <p:nvPr/>
        </p:nvSpPr>
        <p:spPr>
          <a:xfrm flipH="1">
            <a:off x="6707557" y="5135950"/>
            <a:ext cx="1498176" cy="266701"/>
          </a:xfrm>
          <a:custGeom>
            <a:rect b="b" l="l" r="r" t="t"/>
            <a:pathLst>
              <a:path extrusionOk="0" h="266700" w="9271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cap="flat" cmpd="sng" w="50800">
            <a:solidFill>
              <a:schemeClr val="accent1"/>
            </a:solidFill>
            <a:prstDash val="solid"/>
            <a:miter lim="800000"/>
            <a:headEnd len="med" w="med" type="oval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0" name="Google Shape;2100;p25"/>
          <p:cNvGrpSpPr/>
          <p:nvPr/>
        </p:nvGrpSpPr>
        <p:grpSpPr>
          <a:xfrm>
            <a:off x="7946376" y="3440561"/>
            <a:ext cx="3456174" cy="707886"/>
            <a:chOff x="1389001" y="1670317"/>
            <a:chExt cx="2358631" cy="707886"/>
          </a:xfrm>
        </p:grpSpPr>
        <p:sp>
          <p:nvSpPr>
            <p:cNvPr id="2101" name="Google Shape;2101;p25"/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25"/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3" name="Google Shape;2103;p25"/>
          <p:cNvGrpSpPr/>
          <p:nvPr/>
        </p:nvGrpSpPr>
        <p:grpSpPr>
          <a:xfrm>
            <a:off x="7946376" y="4429350"/>
            <a:ext cx="3456174" cy="707886"/>
            <a:chOff x="1389001" y="1670317"/>
            <a:chExt cx="2358631" cy="707886"/>
          </a:xfrm>
        </p:grpSpPr>
        <p:sp>
          <p:nvSpPr>
            <p:cNvPr id="2104" name="Google Shape;2104;p25"/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25"/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6" name="Google Shape;2106;p25"/>
          <p:cNvGrpSpPr/>
          <p:nvPr/>
        </p:nvGrpSpPr>
        <p:grpSpPr>
          <a:xfrm>
            <a:off x="805752" y="3934956"/>
            <a:ext cx="3456174" cy="707886"/>
            <a:chOff x="1389001" y="1670317"/>
            <a:chExt cx="2358631" cy="707886"/>
          </a:xfrm>
        </p:grpSpPr>
        <p:sp>
          <p:nvSpPr>
            <p:cNvPr id="2107" name="Google Shape;2107;p25"/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25"/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9" name="Google Shape;2109;p25"/>
          <p:cNvGrpSpPr/>
          <p:nvPr/>
        </p:nvGrpSpPr>
        <p:grpSpPr>
          <a:xfrm>
            <a:off x="805752" y="4923745"/>
            <a:ext cx="3456174" cy="707886"/>
            <a:chOff x="1389001" y="1670317"/>
            <a:chExt cx="2358631" cy="707886"/>
          </a:xfrm>
        </p:grpSpPr>
        <p:sp>
          <p:nvSpPr>
            <p:cNvPr id="2110" name="Google Shape;2110;p25"/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25"/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2" name="Google Shape;2112;p25"/>
          <p:cNvGrpSpPr/>
          <p:nvPr/>
        </p:nvGrpSpPr>
        <p:grpSpPr>
          <a:xfrm>
            <a:off x="805752" y="2946165"/>
            <a:ext cx="3456174" cy="707886"/>
            <a:chOff x="1389001" y="1670317"/>
            <a:chExt cx="2358631" cy="707886"/>
          </a:xfrm>
        </p:grpSpPr>
        <p:sp>
          <p:nvSpPr>
            <p:cNvPr id="2113" name="Google Shape;2113;p25"/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25"/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5" name="Google Shape;2115;p25"/>
          <p:cNvGrpSpPr/>
          <p:nvPr/>
        </p:nvGrpSpPr>
        <p:grpSpPr>
          <a:xfrm>
            <a:off x="6957489" y="1807517"/>
            <a:ext cx="4123954" cy="892552"/>
            <a:chOff x="2556780" y="1766707"/>
            <a:chExt cx="3116715" cy="892552"/>
          </a:xfrm>
        </p:grpSpPr>
        <p:sp>
          <p:nvSpPr>
            <p:cNvPr id="2116" name="Google Shape;2116;p25"/>
            <p:cNvSpPr txBox="1"/>
            <p:nvPr/>
          </p:nvSpPr>
          <p:spPr>
            <a:xfrm>
              <a:off x="2561464" y="2012928"/>
              <a:ext cx="310023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</a:t>
              </a:r>
              <a:endParaRPr/>
            </a:p>
          </p:txBody>
        </p:sp>
        <p:sp>
          <p:nvSpPr>
            <p:cNvPr id="2117" name="Google Shape;2117;p25"/>
            <p:cNvSpPr txBox="1"/>
            <p:nvPr/>
          </p:nvSpPr>
          <p:spPr>
            <a:xfrm>
              <a:off x="2556780" y="1766707"/>
              <a:ext cx="31167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8" name="Google Shape;2118;p25"/>
          <p:cNvSpPr/>
          <p:nvPr/>
        </p:nvSpPr>
        <p:spPr>
          <a:xfrm>
            <a:off x="6090199" y="1976567"/>
            <a:ext cx="838200" cy="596901"/>
          </a:xfrm>
          <a:custGeom>
            <a:rect b="b" l="l" r="r" t="t"/>
            <a:pathLst>
              <a:path extrusionOk="0" h="596900" w="838200">
                <a:moveTo>
                  <a:pt x="0" y="596900"/>
                </a:moveTo>
                <a:lnTo>
                  <a:pt x="0" y="0"/>
                </a:lnTo>
                <a:lnTo>
                  <a:pt x="838200" y="0"/>
                </a:lnTo>
              </a:path>
            </a:pathLst>
          </a:custGeom>
          <a:noFill/>
          <a:ln cap="flat" cmpd="sng" w="50800">
            <a:solidFill>
              <a:schemeClr val="accent5"/>
            </a:solidFill>
            <a:prstDash val="solid"/>
            <a:miter lim="800000"/>
            <a:headEnd len="med" w="med" type="oval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2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26"/>
          <p:cNvSpPr txBox="1"/>
          <p:nvPr>
            <p:ph idx="1" type="body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2124" name="Google Shape;2124;p26"/>
          <p:cNvGrpSpPr/>
          <p:nvPr/>
        </p:nvGrpSpPr>
        <p:grpSpPr>
          <a:xfrm>
            <a:off x="6546407" y="1816287"/>
            <a:ext cx="2410537" cy="1925602"/>
            <a:chOff x="4571999" y="1748658"/>
            <a:chExt cx="1662229" cy="1925602"/>
          </a:xfrm>
        </p:grpSpPr>
        <p:sp>
          <p:nvSpPr>
            <p:cNvPr id="2125" name="Google Shape;2125;p26"/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26"/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and appeal to your Reports and Presentations with our Templates. Easy to change colors, photos and Text. </a:t>
              </a:r>
              <a:endParaRPr/>
            </a:p>
          </p:txBody>
        </p:sp>
        <p:sp>
          <p:nvSpPr>
            <p:cNvPr id="2127" name="Google Shape;2127;p26"/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80%</a:t>
              </a:r>
              <a:endParaRPr b="1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26"/>
          <p:cNvGrpSpPr/>
          <p:nvPr/>
        </p:nvGrpSpPr>
        <p:grpSpPr>
          <a:xfrm>
            <a:off x="9250516" y="1816287"/>
            <a:ext cx="2410537" cy="1925602"/>
            <a:chOff x="6726597" y="1811150"/>
            <a:chExt cx="1662229" cy="1925602"/>
          </a:xfrm>
        </p:grpSpPr>
        <p:sp>
          <p:nvSpPr>
            <p:cNvPr id="2129" name="Google Shape;2129;p26"/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26"/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and appeal to your Reports and Presentations with our Templates. Easy to change colors, photos and Text. </a:t>
              </a:r>
              <a:endParaRPr/>
            </a:p>
          </p:txBody>
        </p:sp>
        <p:sp>
          <p:nvSpPr>
            <p:cNvPr id="2131" name="Google Shape;2131;p26"/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40%</a:t>
              </a:r>
              <a:endParaRPr b="1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2" name="Google Shape;2132;p26"/>
          <p:cNvGrpSpPr/>
          <p:nvPr/>
        </p:nvGrpSpPr>
        <p:grpSpPr>
          <a:xfrm>
            <a:off x="6546407" y="4184331"/>
            <a:ext cx="2410537" cy="1925602"/>
            <a:chOff x="4595936" y="3789040"/>
            <a:chExt cx="1662229" cy="1925602"/>
          </a:xfrm>
        </p:grpSpPr>
        <p:sp>
          <p:nvSpPr>
            <p:cNvPr id="2133" name="Google Shape;2133;p26"/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26"/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and appeal to your Reports and Presentations with our Templates. Easy to change colors, photos and Text. </a:t>
              </a:r>
              <a:endParaRPr/>
            </a:p>
          </p:txBody>
        </p:sp>
        <p:sp>
          <p:nvSpPr>
            <p:cNvPr id="2135" name="Google Shape;2135;p26"/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55%</a:t>
              </a:r>
              <a:endParaRPr b="1" sz="2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26"/>
          <p:cNvGrpSpPr/>
          <p:nvPr/>
        </p:nvGrpSpPr>
        <p:grpSpPr>
          <a:xfrm>
            <a:off x="9250516" y="4184331"/>
            <a:ext cx="2410537" cy="1925602"/>
            <a:chOff x="6719040" y="3789363"/>
            <a:chExt cx="1662229" cy="1925602"/>
          </a:xfrm>
        </p:grpSpPr>
        <p:sp>
          <p:nvSpPr>
            <p:cNvPr id="2137" name="Google Shape;2137;p26"/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26"/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and appeal to your Reports and Presentations with our Templates. Easy to change colors, photos and Text. </a:t>
              </a:r>
              <a:endParaRPr/>
            </a:p>
          </p:txBody>
        </p:sp>
        <p:sp>
          <p:nvSpPr>
            <p:cNvPr id="2139" name="Google Shape;2139;p26"/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65%</a:t>
              </a:r>
              <a:endParaRPr b="1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0" name="Google Shape;2140;p26"/>
          <p:cNvSpPr/>
          <p:nvPr/>
        </p:nvSpPr>
        <p:spPr>
          <a:xfrm>
            <a:off x="885826" y="2122368"/>
            <a:ext cx="5090543" cy="492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26"/>
          <p:cNvSpPr/>
          <p:nvPr/>
        </p:nvSpPr>
        <p:spPr>
          <a:xfrm>
            <a:off x="885826" y="3089688"/>
            <a:ext cx="5090543" cy="492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26"/>
          <p:cNvSpPr/>
          <p:nvPr/>
        </p:nvSpPr>
        <p:spPr>
          <a:xfrm>
            <a:off x="885826" y="4057008"/>
            <a:ext cx="5090543" cy="492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26"/>
          <p:cNvSpPr/>
          <p:nvPr/>
        </p:nvSpPr>
        <p:spPr>
          <a:xfrm>
            <a:off x="885826" y="5024328"/>
            <a:ext cx="5090543" cy="492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44" name="Google Shape;2144;p26"/>
          <p:cNvGraphicFramePr/>
          <p:nvPr/>
        </p:nvGraphicFramePr>
        <p:xfrm>
          <a:off x="750024" y="1740798"/>
          <a:ext cx="5120527" cy="414337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145" name="Google Shape;2145;p26"/>
          <p:cNvSpPr txBox="1"/>
          <p:nvPr/>
        </p:nvSpPr>
        <p:spPr>
          <a:xfrm>
            <a:off x="927368" y="2661016"/>
            <a:ext cx="201020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b="1"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26"/>
          <p:cNvSpPr txBox="1"/>
          <p:nvPr/>
        </p:nvSpPr>
        <p:spPr>
          <a:xfrm>
            <a:off x="927368" y="3637940"/>
            <a:ext cx="201020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b="1"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26"/>
          <p:cNvSpPr txBox="1"/>
          <p:nvPr/>
        </p:nvSpPr>
        <p:spPr>
          <a:xfrm>
            <a:off x="927368" y="4600412"/>
            <a:ext cx="201020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b="1"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26"/>
          <p:cNvSpPr txBox="1"/>
          <p:nvPr/>
        </p:nvSpPr>
        <p:spPr>
          <a:xfrm>
            <a:off x="927368" y="5562884"/>
            <a:ext cx="201020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b="1"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26"/>
          <p:cNvSpPr txBox="1"/>
          <p:nvPr/>
        </p:nvSpPr>
        <p:spPr>
          <a:xfrm>
            <a:off x="4617741" y="2613807"/>
            <a:ext cx="13403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$180,000</a:t>
            </a:r>
            <a:endParaRPr b="1"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26"/>
          <p:cNvSpPr txBox="1"/>
          <p:nvPr/>
        </p:nvSpPr>
        <p:spPr>
          <a:xfrm>
            <a:off x="4617741" y="3574746"/>
            <a:ext cx="13403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$180,000</a:t>
            </a:r>
            <a:endParaRPr b="1"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26"/>
          <p:cNvSpPr txBox="1"/>
          <p:nvPr/>
        </p:nvSpPr>
        <p:spPr>
          <a:xfrm>
            <a:off x="4617741" y="4535685"/>
            <a:ext cx="13403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$180,000</a:t>
            </a:r>
            <a:endParaRPr b="1"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26"/>
          <p:cNvSpPr txBox="1"/>
          <p:nvPr/>
        </p:nvSpPr>
        <p:spPr>
          <a:xfrm>
            <a:off x="4617741" y="5496625"/>
            <a:ext cx="13403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$180,000</a:t>
            </a:r>
            <a:endParaRPr b="1"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26"/>
          <p:cNvSpPr txBox="1"/>
          <p:nvPr/>
        </p:nvSpPr>
        <p:spPr>
          <a:xfrm>
            <a:off x="4785907" y="2215158"/>
            <a:ext cx="6720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26"/>
          <p:cNvSpPr txBox="1"/>
          <p:nvPr/>
        </p:nvSpPr>
        <p:spPr>
          <a:xfrm>
            <a:off x="2835646" y="3171962"/>
            <a:ext cx="6720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26"/>
          <p:cNvSpPr txBox="1"/>
          <p:nvPr/>
        </p:nvSpPr>
        <p:spPr>
          <a:xfrm>
            <a:off x="3580474" y="4132932"/>
            <a:ext cx="6720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55%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26"/>
          <p:cNvSpPr txBox="1"/>
          <p:nvPr/>
        </p:nvSpPr>
        <p:spPr>
          <a:xfrm>
            <a:off x="4055020" y="5107593"/>
            <a:ext cx="6720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65%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0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1" name="Google Shape;2161;p27"/>
          <p:cNvGrpSpPr/>
          <p:nvPr/>
        </p:nvGrpSpPr>
        <p:grpSpPr>
          <a:xfrm>
            <a:off x="5698405" y="3539229"/>
            <a:ext cx="2662240" cy="2576701"/>
            <a:chOff x="5507905" y="353326"/>
            <a:chExt cx="2662240" cy="2576701"/>
          </a:xfrm>
        </p:grpSpPr>
        <p:sp>
          <p:nvSpPr>
            <p:cNvPr id="2162" name="Google Shape;2162;p27"/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27"/>
            <p:cNvSpPr txBox="1"/>
            <p:nvPr/>
          </p:nvSpPr>
          <p:spPr>
            <a:xfrm>
              <a:off x="6188945" y="996783"/>
              <a:ext cx="1981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 </a:t>
              </a:r>
              <a:endParaRPr/>
            </a:p>
          </p:txBody>
        </p:sp>
        <p:sp>
          <p:nvSpPr>
            <p:cNvPr id="2164" name="Google Shape;2164;p27"/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27"/>
            <p:cNvSpPr txBox="1"/>
            <p:nvPr/>
          </p:nvSpPr>
          <p:spPr>
            <a:xfrm>
              <a:off x="6188945" y="2283696"/>
              <a:ext cx="1981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 </a:t>
              </a:r>
              <a:endParaRPr/>
            </a:p>
          </p:txBody>
        </p:sp>
      </p:grpSp>
      <p:sp>
        <p:nvSpPr>
          <p:cNvPr id="2166" name="Google Shape;2166;p27"/>
          <p:cNvSpPr/>
          <p:nvPr/>
        </p:nvSpPr>
        <p:spPr>
          <a:xfrm>
            <a:off x="8467027" y="3498842"/>
            <a:ext cx="66021" cy="2657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7" name="Google Shape;2167;p27"/>
          <p:cNvGrpSpPr/>
          <p:nvPr/>
        </p:nvGrpSpPr>
        <p:grpSpPr>
          <a:xfrm>
            <a:off x="8794148" y="3558865"/>
            <a:ext cx="3283552" cy="2537429"/>
            <a:chOff x="8908448" y="506479"/>
            <a:chExt cx="3283552" cy="2537429"/>
          </a:xfrm>
        </p:grpSpPr>
        <p:sp>
          <p:nvSpPr>
            <p:cNvPr id="2168" name="Google Shape;2168;p27"/>
            <p:cNvSpPr txBox="1"/>
            <p:nvPr/>
          </p:nvSpPr>
          <p:spPr>
            <a:xfrm>
              <a:off x="8908448" y="506479"/>
              <a:ext cx="3283552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Char char="✔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Simple Portfolio Presentation</a:t>
              </a:r>
              <a:endParaRPr/>
            </a:p>
          </p:txBody>
        </p:sp>
        <p:sp>
          <p:nvSpPr>
            <p:cNvPr id="2169" name="Google Shape;2169;p27"/>
            <p:cNvSpPr txBox="1"/>
            <p:nvPr/>
          </p:nvSpPr>
          <p:spPr>
            <a:xfrm>
              <a:off x="8908448" y="827639"/>
              <a:ext cx="3283552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Char char="✔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/>
            </a:p>
          </p:txBody>
        </p:sp>
        <p:sp>
          <p:nvSpPr>
            <p:cNvPr id="2170" name="Google Shape;2170;p27"/>
            <p:cNvSpPr txBox="1"/>
            <p:nvPr/>
          </p:nvSpPr>
          <p:spPr>
            <a:xfrm>
              <a:off x="8908448" y="1791119"/>
              <a:ext cx="3283552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Char char="✔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Portfolio Presentation</a:t>
              </a:r>
              <a:endParaRPr/>
            </a:p>
          </p:txBody>
        </p:sp>
        <p:sp>
          <p:nvSpPr>
            <p:cNvPr id="2171" name="Google Shape;2171;p27"/>
            <p:cNvSpPr txBox="1"/>
            <p:nvPr/>
          </p:nvSpPr>
          <p:spPr>
            <a:xfrm>
              <a:off x="8908448" y="1469959"/>
              <a:ext cx="3283552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Char char="✔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Simple Portfolio</a:t>
              </a:r>
              <a:endParaRPr/>
            </a:p>
          </p:txBody>
        </p:sp>
        <p:sp>
          <p:nvSpPr>
            <p:cNvPr id="2172" name="Google Shape;2172;p27"/>
            <p:cNvSpPr txBox="1"/>
            <p:nvPr/>
          </p:nvSpPr>
          <p:spPr>
            <a:xfrm>
              <a:off x="8908448" y="1148799"/>
              <a:ext cx="3283552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Char char="✔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Portfolio</a:t>
              </a:r>
              <a:endParaRPr/>
            </a:p>
          </p:txBody>
        </p:sp>
        <p:sp>
          <p:nvSpPr>
            <p:cNvPr id="2173" name="Google Shape;2173;p27"/>
            <p:cNvSpPr txBox="1"/>
            <p:nvPr/>
          </p:nvSpPr>
          <p:spPr>
            <a:xfrm>
              <a:off x="8908448" y="2112279"/>
              <a:ext cx="3283552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Char char="✔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/>
            </a:p>
          </p:txBody>
        </p:sp>
        <p:sp>
          <p:nvSpPr>
            <p:cNvPr id="2174" name="Google Shape;2174;p27"/>
            <p:cNvSpPr txBox="1"/>
            <p:nvPr/>
          </p:nvSpPr>
          <p:spPr>
            <a:xfrm>
              <a:off x="8908448" y="2754598"/>
              <a:ext cx="3283552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Char char="✔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Simple Portfolio</a:t>
              </a:r>
              <a:endParaRPr/>
            </a:p>
          </p:txBody>
        </p:sp>
        <p:sp>
          <p:nvSpPr>
            <p:cNvPr id="2175" name="Google Shape;2175;p27"/>
            <p:cNvSpPr txBox="1"/>
            <p:nvPr/>
          </p:nvSpPr>
          <p:spPr>
            <a:xfrm>
              <a:off x="8908448" y="2433439"/>
              <a:ext cx="3283552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Char char="✔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Portfolio Presentation</a:t>
              </a:r>
              <a:endParaRPr/>
            </a:p>
          </p:txBody>
        </p:sp>
      </p:grpSp>
      <p:sp>
        <p:nvSpPr>
          <p:cNvPr id="2176" name="Google Shape;2176;p27"/>
          <p:cNvSpPr txBox="1"/>
          <p:nvPr/>
        </p:nvSpPr>
        <p:spPr>
          <a:xfrm>
            <a:off x="6226475" y="300041"/>
            <a:ext cx="5654075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27"/>
          <p:cNvSpPr txBox="1"/>
          <p:nvPr/>
        </p:nvSpPr>
        <p:spPr>
          <a:xfrm>
            <a:off x="6226475" y="1180085"/>
            <a:ext cx="56540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p28"/>
          <p:cNvSpPr txBox="1"/>
          <p:nvPr>
            <p:ph idx="1" type="body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2183" name="Google Shape;2183;p28"/>
          <p:cNvGrpSpPr/>
          <p:nvPr/>
        </p:nvGrpSpPr>
        <p:grpSpPr>
          <a:xfrm>
            <a:off x="3707214" y="2406771"/>
            <a:ext cx="5121061" cy="3515307"/>
            <a:chOff x="3707214" y="2406771"/>
            <a:chExt cx="5121061" cy="3515307"/>
          </a:xfrm>
        </p:grpSpPr>
        <p:grpSp>
          <p:nvGrpSpPr>
            <p:cNvPr id="2184" name="Google Shape;2184;p28"/>
            <p:cNvGrpSpPr/>
            <p:nvPr/>
          </p:nvGrpSpPr>
          <p:grpSpPr>
            <a:xfrm>
              <a:off x="5390140" y="2406771"/>
              <a:ext cx="2287151" cy="1583744"/>
              <a:chOff x="5390140" y="2406771"/>
              <a:chExt cx="2287151" cy="1583744"/>
            </a:xfrm>
          </p:grpSpPr>
          <p:sp>
            <p:nvSpPr>
              <p:cNvPr id="2185" name="Google Shape;2185;p28"/>
              <p:cNvSpPr/>
              <p:nvPr/>
            </p:nvSpPr>
            <p:spPr>
              <a:xfrm>
                <a:off x="5390140" y="2406771"/>
                <a:ext cx="2287151" cy="1583744"/>
              </a:xfrm>
              <a:custGeom>
                <a:rect b="b" l="l" r="r" t="t"/>
                <a:pathLst>
                  <a:path extrusionOk="0" h="1583743" w="2287150">
                    <a:moveTo>
                      <a:pt x="2277727" y="1025376"/>
                    </a:moveTo>
                    <a:cubicBezTo>
                      <a:pt x="2257876" y="1001210"/>
                      <a:pt x="1986438" y="688345"/>
                      <a:pt x="1967882" y="663316"/>
                    </a:cubicBezTo>
                    <a:cubicBezTo>
                      <a:pt x="2008447" y="665905"/>
                      <a:pt x="2044264" y="662885"/>
                      <a:pt x="2080082" y="654685"/>
                    </a:cubicBezTo>
                    <a:cubicBezTo>
                      <a:pt x="2118489" y="646486"/>
                      <a:pt x="2170273" y="614984"/>
                      <a:pt x="2192713" y="589955"/>
                    </a:cubicBezTo>
                    <a:cubicBezTo>
                      <a:pt x="2223353" y="548096"/>
                      <a:pt x="2233278" y="501921"/>
                      <a:pt x="2211701" y="454020"/>
                    </a:cubicBezTo>
                    <a:cubicBezTo>
                      <a:pt x="2193145" y="413024"/>
                      <a:pt x="2163800" y="377638"/>
                      <a:pt x="2124531" y="354767"/>
                    </a:cubicBezTo>
                    <a:cubicBezTo>
                      <a:pt x="2011899" y="290036"/>
                      <a:pt x="1896678" y="276658"/>
                      <a:pt x="1779300" y="344410"/>
                    </a:cubicBezTo>
                    <a:cubicBezTo>
                      <a:pt x="1764196" y="358650"/>
                      <a:pt x="1745209" y="369439"/>
                      <a:pt x="1736578" y="390584"/>
                    </a:cubicBezTo>
                    <a:cubicBezTo>
                      <a:pt x="1718885" y="381953"/>
                      <a:pt x="1467730" y="81603"/>
                      <a:pt x="1443995" y="54416"/>
                    </a:cubicBezTo>
                    <a:cubicBezTo>
                      <a:pt x="1421555" y="28955"/>
                      <a:pt x="1399547" y="1337"/>
                      <a:pt x="1359845" y="42"/>
                    </a:cubicBezTo>
                    <a:cubicBezTo>
                      <a:pt x="1333090" y="-821"/>
                      <a:pt x="1310650" y="11694"/>
                      <a:pt x="1286484" y="19462"/>
                    </a:cubicBezTo>
                    <a:cubicBezTo>
                      <a:pt x="1150118" y="71246"/>
                      <a:pt x="866166" y="179562"/>
                      <a:pt x="859261" y="182151"/>
                    </a:cubicBezTo>
                    <a:cubicBezTo>
                      <a:pt x="878249" y="193371"/>
                      <a:pt x="943411" y="234799"/>
                      <a:pt x="954200" y="249040"/>
                    </a:cubicBezTo>
                    <a:cubicBezTo>
                      <a:pt x="990449" y="276658"/>
                      <a:pt x="1005984" y="317654"/>
                      <a:pt x="1008142" y="359082"/>
                    </a:cubicBezTo>
                    <a:cubicBezTo>
                      <a:pt x="1009868" y="400941"/>
                      <a:pt x="985270" y="435464"/>
                      <a:pt x="953336" y="466103"/>
                    </a:cubicBezTo>
                    <a:cubicBezTo>
                      <a:pt x="937801" y="481639"/>
                      <a:pt x="873502" y="509257"/>
                      <a:pt x="845883" y="512278"/>
                    </a:cubicBezTo>
                    <a:cubicBezTo>
                      <a:pt x="798414" y="522635"/>
                      <a:pt x="699592" y="510552"/>
                      <a:pt x="698729" y="508394"/>
                    </a:cubicBezTo>
                    <a:cubicBezTo>
                      <a:pt x="640040" y="498900"/>
                      <a:pt x="593002" y="468261"/>
                      <a:pt x="551575" y="427265"/>
                    </a:cubicBezTo>
                    <a:cubicBezTo>
                      <a:pt x="525682" y="401373"/>
                      <a:pt x="507126" y="370302"/>
                      <a:pt x="501948" y="334053"/>
                    </a:cubicBezTo>
                    <a:cubicBezTo>
                      <a:pt x="499359" y="314634"/>
                      <a:pt x="491159" y="315497"/>
                      <a:pt x="478213" y="322401"/>
                    </a:cubicBezTo>
                    <a:cubicBezTo>
                      <a:pt x="441532" y="342683"/>
                      <a:pt x="95439" y="469987"/>
                      <a:pt x="31140" y="495448"/>
                    </a:cubicBezTo>
                    <a:cubicBezTo>
                      <a:pt x="-2088" y="508394"/>
                      <a:pt x="-8993" y="534718"/>
                      <a:pt x="11721" y="563199"/>
                    </a:cubicBezTo>
                    <a:cubicBezTo>
                      <a:pt x="28551" y="574851"/>
                      <a:pt x="281432" y="876064"/>
                      <a:pt x="306030" y="903683"/>
                    </a:cubicBezTo>
                    <a:cubicBezTo>
                      <a:pt x="315092" y="913608"/>
                      <a:pt x="312934" y="917060"/>
                      <a:pt x="301283" y="920081"/>
                    </a:cubicBezTo>
                    <a:cubicBezTo>
                      <a:pt x="283158" y="924828"/>
                      <a:pt x="266328" y="920081"/>
                      <a:pt x="246477" y="921807"/>
                    </a:cubicBezTo>
                    <a:cubicBezTo>
                      <a:pt x="207639" y="925691"/>
                      <a:pt x="177000" y="942521"/>
                      <a:pt x="145066" y="965393"/>
                    </a:cubicBezTo>
                    <a:cubicBezTo>
                      <a:pt x="97597" y="1002505"/>
                      <a:pt x="76451" y="1064215"/>
                      <a:pt x="89829" y="1107369"/>
                    </a:cubicBezTo>
                    <a:cubicBezTo>
                      <a:pt x="132983" y="1219137"/>
                      <a:pt x="224901" y="1259701"/>
                      <a:pt x="334080" y="1276963"/>
                    </a:cubicBezTo>
                    <a:cubicBezTo>
                      <a:pt x="367739" y="1282141"/>
                      <a:pt x="400968" y="1281278"/>
                      <a:pt x="433765" y="1276531"/>
                    </a:cubicBezTo>
                    <a:cubicBezTo>
                      <a:pt x="479508" y="1270058"/>
                      <a:pt x="518346" y="1247187"/>
                      <a:pt x="552438" y="1216979"/>
                    </a:cubicBezTo>
                    <a:cubicBezTo>
                      <a:pt x="561932" y="1208348"/>
                      <a:pt x="565815" y="1207054"/>
                      <a:pt x="575309" y="1218274"/>
                    </a:cubicBezTo>
                    <a:cubicBezTo>
                      <a:pt x="642198" y="1296814"/>
                      <a:pt x="836821" y="1522508"/>
                      <a:pt x="866166" y="1557894"/>
                    </a:cubicBezTo>
                    <a:cubicBezTo>
                      <a:pt x="888174" y="1583786"/>
                      <a:pt x="927444" y="1595438"/>
                      <a:pt x="962399" y="1582923"/>
                    </a:cubicBezTo>
                    <a:cubicBezTo>
                      <a:pt x="1026266" y="1559620"/>
                      <a:pt x="1379264" y="1426707"/>
                      <a:pt x="1431480" y="1406424"/>
                    </a:cubicBezTo>
                    <a:cubicBezTo>
                      <a:pt x="1421987" y="1400814"/>
                      <a:pt x="1352941" y="1360681"/>
                      <a:pt x="1333090" y="1336947"/>
                    </a:cubicBezTo>
                    <a:cubicBezTo>
                      <a:pt x="1289505" y="1293361"/>
                      <a:pt x="1283894" y="1222158"/>
                      <a:pt x="1289505" y="1198855"/>
                    </a:cubicBezTo>
                    <a:cubicBezTo>
                      <a:pt x="1298135" y="1163037"/>
                      <a:pt x="1315397" y="1139734"/>
                      <a:pt x="1341289" y="1120315"/>
                    </a:cubicBezTo>
                    <a:cubicBezTo>
                      <a:pt x="1399547" y="1076729"/>
                      <a:pt x="1466435" y="1064646"/>
                      <a:pt x="1538070" y="1072414"/>
                    </a:cubicBezTo>
                    <a:cubicBezTo>
                      <a:pt x="1594602" y="1078456"/>
                      <a:pt x="1647681" y="1093991"/>
                      <a:pt x="1695150" y="1125925"/>
                    </a:cubicBezTo>
                    <a:cubicBezTo>
                      <a:pt x="1746072" y="1160448"/>
                      <a:pt x="1784478" y="1204033"/>
                      <a:pt x="1791383" y="1270921"/>
                    </a:cubicBezTo>
                    <a:cubicBezTo>
                      <a:pt x="1859566" y="1245029"/>
                      <a:pt x="2231983" y="1105643"/>
                      <a:pt x="2256581" y="1096149"/>
                    </a:cubicBezTo>
                    <a:cubicBezTo>
                      <a:pt x="2293262" y="1081476"/>
                      <a:pt x="2301461" y="1054289"/>
                      <a:pt x="2277727" y="10253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127000" rotWithShape="0" algn="tr" dir="8100000" dist="635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28"/>
              <p:cNvSpPr/>
              <p:nvPr/>
            </p:nvSpPr>
            <p:spPr>
              <a:xfrm>
                <a:off x="6088869" y="2914733"/>
                <a:ext cx="4315" cy="4315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12014"/>
                      <a:pt x="11986" y="12014"/>
                      <a:pt x="0" y="0"/>
                    </a:cubicBezTo>
                    <a:cubicBezTo>
                      <a:pt x="11986" y="12014"/>
                      <a:pt x="11986" y="12014"/>
                      <a:pt x="0" y="0"/>
                    </a:cubicBezTo>
                    <a:cubicBezTo>
                      <a:pt x="11986" y="1201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48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28"/>
            <p:cNvSpPr/>
            <p:nvPr/>
          </p:nvSpPr>
          <p:spPr>
            <a:xfrm>
              <a:off x="6532493" y="3681695"/>
              <a:ext cx="2295782" cy="1618267"/>
            </a:xfrm>
            <a:custGeom>
              <a:rect b="b" l="l" r="r" t="t"/>
              <a:pathLst>
                <a:path extrusionOk="0" h="1618267" w="2295781">
                  <a:moveTo>
                    <a:pt x="2284127" y="1054560"/>
                  </a:moveTo>
                  <a:cubicBezTo>
                    <a:pt x="2268592" y="1041182"/>
                    <a:pt x="2008806" y="741263"/>
                    <a:pt x="1982482" y="703719"/>
                  </a:cubicBezTo>
                  <a:cubicBezTo>
                    <a:pt x="1977304" y="696383"/>
                    <a:pt x="1966947" y="683869"/>
                    <a:pt x="1957453" y="698541"/>
                  </a:cubicBezTo>
                  <a:cubicBezTo>
                    <a:pt x="1944939" y="717097"/>
                    <a:pt x="1927246" y="728317"/>
                    <a:pt x="1909121" y="739537"/>
                  </a:cubicBezTo>
                  <a:cubicBezTo>
                    <a:pt x="1876324" y="758956"/>
                    <a:pt x="1849137" y="770176"/>
                    <a:pt x="1810730" y="773197"/>
                  </a:cubicBezTo>
                  <a:cubicBezTo>
                    <a:pt x="1783112" y="775786"/>
                    <a:pt x="1737800" y="774060"/>
                    <a:pt x="1705866" y="768450"/>
                  </a:cubicBezTo>
                  <a:cubicBezTo>
                    <a:pt x="1670912" y="762409"/>
                    <a:pt x="1619559" y="752052"/>
                    <a:pt x="1588920" y="730906"/>
                  </a:cubicBezTo>
                  <a:cubicBezTo>
                    <a:pt x="1566048" y="714939"/>
                    <a:pt x="1536272" y="693362"/>
                    <a:pt x="1520737" y="673512"/>
                  </a:cubicBezTo>
                  <a:cubicBezTo>
                    <a:pt x="1503907" y="652798"/>
                    <a:pt x="1489235" y="613528"/>
                    <a:pt x="1484056" y="592814"/>
                  </a:cubicBezTo>
                  <a:cubicBezTo>
                    <a:pt x="1476720" y="519453"/>
                    <a:pt x="1518579" y="458174"/>
                    <a:pt x="1594098" y="432714"/>
                  </a:cubicBezTo>
                  <a:cubicBezTo>
                    <a:pt x="1606613" y="426672"/>
                    <a:pt x="1693784" y="418473"/>
                    <a:pt x="1717950" y="415884"/>
                  </a:cubicBezTo>
                  <a:cubicBezTo>
                    <a:pt x="1733916" y="414157"/>
                    <a:pt x="1727443" y="404664"/>
                    <a:pt x="1724854" y="401643"/>
                  </a:cubicBezTo>
                  <a:cubicBezTo>
                    <a:pt x="1667891" y="331302"/>
                    <a:pt x="1615243" y="276928"/>
                    <a:pt x="1560870" y="213924"/>
                  </a:cubicBezTo>
                  <a:cubicBezTo>
                    <a:pt x="1518147" y="164297"/>
                    <a:pt x="1473268" y="116396"/>
                    <a:pt x="1432703" y="65043"/>
                  </a:cubicBezTo>
                  <a:cubicBezTo>
                    <a:pt x="1400338" y="24479"/>
                    <a:pt x="1368404" y="15416"/>
                    <a:pt x="1318777" y="30952"/>
                  </a:cubicBezTo>
                  <a:cubicBezTo>
                    <a:pt x="1304536" y="35267"/>
                    <a:pt x="941181" y="172928"/>
                    <a:pt x="869978" y="200115"/>
                  </a:cubicBezTo>
                  <a:cubicBezTo>
                    <a:pt x="856168" y="205293"/>
                    <a:pt x="849264" y="202272"/>
                    <a:pt x="847969" y="188463"/>
                  </a:cubicBezTo>
                  <a:cubicBezTo>
                    <a:pt x="843222" y="131500"/>
                    <a:pt x="816035" y="90504"/>
                    <a:pt x="771587" y="59865"/>
                  </a:cubicBezTo>
                  <a:cubicBezTo>
                    <a:pt x="761230" y="52529"/>
                    <a:pt x="733612" y="32678"/>
                    <a:pt x="712035" y="27931"/>
                  </a:cubicBezTo>
                  <a:cubicBezTo>
                    <a:pt x="655072" y="8512"/>
                    <a:pt x="597246" y="-3140"/>
                    <a:pt x="536830" y="744"/>
                  </a:cubicBezTo>
                  <a:cubicBezTo>
                    <a:pt x="504033" y="3333"/>
                    <a:pt x="473826" y="7217"/>
                    <a:pt x="442755" y="24047"/>
                  </a:cubicBezTo>
                  <a:cubicBezTo>
                    <a:pt x="406074" y="43035"/>
                    <a:pt x="375004" y="67633"/>
                    <a:pt x="356016" y="105608"/>
                  </a:cubicBezTo>
                  <a:cubicBezTo>
                    <a:pt x="347385" y="127616"/>
                    <a:pt x="341344" y="150056"/>
                    <a:pt x="346091" y="174222"/>
                  </a:cubicBezTo>
                  <a:cubicBezTo>
                    <a:pt x="358174" y="230322"/>
                    <a:pt x="388813" y="288148"/>
                    <a:pt x="501876" y="339933"/>
                  </a:cubicBezTo>
                  <a:cubicBezTo>
                    <a:pt x="440597" y="362804"/>
                    <a:pt x="43583" y="516000"/>
                    <a:pt x="22006" y="523337"/>
                  </a:cubicBezTo>
                  <a:cubicBezTo>
                    <a:pt x="-1729" y="534988"/>
                    <a:pt x="-5181" y="562175"/>
                    <a:pt x="6470" y="579436"/>
                  </a:cubicBezTo>
                  <a:cubicBezTo>
                    <a:pt x="16827" y="590656"/>
                    <a:pt x="294306" y="914310"/>
                    <a:pt x="307684" y="930277"/>
                  </a:cubicBezTo>
                  <a:cubicBezTo>
                    <a:pt x="315883" y="940634"/>
                    <a:pt x="323219" y="945812"/>
                    <a:pt x="334439" y="932003"/>
                  </a:cubicBezTo>
                  <a:cubicBezTo>
                    <a:pt x="378456" y="878061"/>
                    <a:pt x="439303" y="862957"/>
                    <a:pt x="504465" y="859936"/>
                  </a:cubicBezTo>
                  <a:cubicBezTo>
                    <a:pt x="588183" y="856052"/>
                    <a:pt x="664565" y="878492"/>
                    <a:pt x="731886" y="928982"/>
                  </a:cubicBezTo>
                  <a:cubicBezTo>
                    <a:pt x="755620" y="947107"/>
                    <a:pt x="773313" y="970410"/>
                    <a:pt x="790575" y="994144"/>
                  </a:cubicBezTo>
                  <a:cubicBezTo>
                    <a:pt x="799637" y="1012269"/>
                    <a:pt x="804384" y="1030825"/>
                    <a:pt x="805678" y="1051539"/>
                  </a:cubicBezTo>
                  <a:cubicBezTo>
                    <a:pt x="811288" y="1121017"/>
                    <a:pt x="775039" y="1162444"/>
                    <a:pt x="718076" y="1191789"/>
                  </a:cubicBezTo>
                  <a:cubicBezTo>
                    <a:pt x="691321" y="1206461"/>
                    <a:pt x="586026" y="1219839"/>
                    <a:pt x="562291" y="1222859"/>
                  </a:cubicBezTo>
                  <a:cubicBezTo>
                    <a:pt x="569627" y="1239689"/>
                    <a:pt x="821645" y="1529683"/>
                    <a:pt x="872135" y="1583193"/>
                  </a:cubicBezTo>
                  <a:cubicBezTo>
                    <a:pt x="895438" y="1608223"/>
                    <a:pt x="924783" y="1622464"/>
                    <a:pt x="964053" y="1606497"/>
                  </a:cubicBezTo>
                  <a:cubicBezTo>
                    <a:pt x="1096103" y="1553418"/>
                    <a:pt x="1391707" y="1443375"/>
                    <a:pt x="1405948" y="1436902"/>
                  </a:cubicBezTo>
                  <a:cubicBezTo>
                    <a:pt x="1420189" y="1430429"/>
                    <a:pt x="1427093" y="1434745"/>
                    <a:pt x="1430545" y="1448985"/>
                  </a:cubicBezTo>
                  <a:cubicBezTo>
                    <a:pt x="1440039" y="1488255"/>
                    <a:pt x="1464637" y="1519326"/>
                    <a:pt x="1493550" y="1544787"/>
                  </a:cubicBezTo>
                  <a:cubicBezTo>
                    <a:pt x="1528504" y="1575426"/>
                    <a:pt x="1572090" y="1593119"/>
                    <a:pt x="1617401" y="1605634"/>
                  </a:cubicBezTo>
                  <a:cubicBezTo>
                    <a:pt x="1655808" y="1616422"/>
                    <a:pt x="1695078" y="1619443"/>
                    <a:pt x="1733916" y="1620306"/>
                  </a:cubicBezTo>
                  <a:cubicBezTo>
                    <a:pt x="1747726" y="1620737"/>
                    <a:pt x="1768008" y="1618580"/>
                    <a:pt x="1782680" y="1614264"/>
                  </a:cubicBezTo>
                  <a:cubicBezTo>
                    <a:pt x="1805120" y="1608654"/>
                    <a:pt x="1824108" y="1600455"/>
                    <a:pt x="1844390" y="1589235"/>
                  </a:cubicBezTo>
                  <a:cubicBezTo>
                    <a:pt x="1872009" y="1574563"/>
                    <a:pt x="1893585" y="1552554"/>
                    <a:pt x="1913436" y="1528820"/>
                  </a:cubicBezTo>
                  <a:cubicBezTo>
                    <a:pt x="1936739" y="1493865"/>
                    <a:pt x="1934150" y="1461500"/>
                    <a:pt x="1929403" y="1425251"/>
                  </a:cubicBezTo>
                  <a:cubicBezTo>
                    <a:pt x="1925951" y="1401516"/>
                    <a:pt x="1919909" y="1394180"/>
                    <a:pt x="1911278" y="1376918"/>
                  </a:cubicBezTo>
                  <a:cubicBezTo>
                    <a:pt x="1899627" y="1357931"/>
                    <a:pt x="1875461" y="1338943"/>
                    <a:pt x="1857336" y="1325565"/>
                  </a:cubicBezTo>
                  <a:cubicBezTo>
                    <a:pt x="1839643" y="1313914"/>
                    <a:pt x="1821519" y="1302262"/>
                    <a:pt x="1800373" y="1288453"/>
                  </a:cubicBezTo>
                  <a:cubicBezTo>
                    <a:pt x="1829286" y="1277233"/>
                    <a:pt x="2235795" y="1119290"/>
                    <a:pt x="2258235" y="1117996"/>
                  </a:cubicBezTo>
                  <a:cubicBezTo>
                    <a:pt x="2265571" y="1115407"/>
                    <a:pt x="2272476" y="1112386"/>
                    <a:pt x="2279812" y="1109796"/>
                  </a:cubicBezTo>
                  <a:cubicBezTo>
                    <a:pt x="2300095" y="1100734"/>
                    <a:pt x="2302252" y="1077000"/>
                    <a:pt x="2284127" y="10545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27000" rotWithShape="0" algn="tr" dir="81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28"/>
            <p:cNvSpPr/>
            <p:nvPr/>
          </p:nvSpPr>
          <p:spPr>
            <a:xfrm>
              <a:off x="3707214" y="3015400"/>
              <a:ext cx="2295782" cy="1618267"/>
            </a:xfrm>
            <a:custGeom>
              <a:rect b="b" l="l" r="r" t="t"/>
              <a:pathLst>
                <a:path extrusionOk="0" h="1618267" w="2295781">
                  <a:moveTo>
                    <a:pt x="2284127" y="1054560"/>
                  </a:moveTo>
                  <a:cubicBezTo>
                    <a:pt x="2268592" y="1041182"/>
                    <a:pt x="2008806" y="741263"/>
                    <a:pt x="1982482" y="703719"/>
                  </a:cubicBezTo>
                  <a:cubicBezTo>
                    <a:pt x="1977304" y="696383"/>
                    <a:pt x="1966947" y="683869"/>
                    <a:pt x="1957453" y="698541"/>
                  </a:cubicBezTo>
                  <a:cubicBezTo>
                    <a:pt x="1944938" y="717097"/>
                    <a:pt x="1927246" y="728317"/>
                    <a:pt x="1909121" y="739537"/>
                  </a:cubicBezTo>
                  <a:cubicBezTo>
                    <a:pt x="1876324" y="758956"/>
                    <a:pt x="1849137" y="770176"/>
                    <a:pt x="1810730" y="773197"/>
                  </a:cubicBezTo>
                  <a:cubicBezTo>
                    <a:pt x="1783112" y="775786"/>
                    <a:pt x="1737800" y="774060"/>
                    <a:pt x="1705866" y="768450"/>
                  </a:cubicBezTo>
                  <a:cubicBezTo>
                    <a:pt x="1670912" y="762409"/>
                    <a:pt x="1619559" y="752052"/>
                    <a:pt x="1588920" y="730906"/>
                  </a:cubicBezTo>
                  <a:cubicBezTo>
                    <a:pt x="1566048" y="714939"/>
                    <a:pt x="1536272" y="693363"/>
                    <a:pt x="1520737" y="673512"/>
                  </a:cubicBezTo>
                  <a:cubicBezTo>
                    <a:pt x="1503907" y="652798"/>
                    <a:pt x="1489235" y="613528"/>
                    <a:pt x="1484056" y="592814"/>
                  </a:cubicBezTo>
                  <a:cubicBezTo>
                    <a:pt x="1476720" y="519453"/>
                    <a:pt x="1518579" y="458174"/>
                    <a:pt x="1594098" y="432714"/>
                  </a:cubicBezTo>
                  <a:cubicBezTo>
                    <a:pt x="1606613" y="426672"/>
                    <a:pt x="1693783" y="418473"/>
                    <a:pt x="1717950" y="415884"/>
                  </a:cubicBezTo>
                  <a:cubicBezTo>
                    <a:pt x="1733916" y="414157"/>
                    <a:pt x="1727443" y="404664"/>
                    <a:pt x="1724854" y="401643"/>
                  </a:cubicBezTo>
                  <a:cubicBezTo>
                    <a:pt x="1667891" y="331302"/>
                    <a:pt x="1615244" y="276928"/>
                    <a:pt x="1560870" y="213924"/>
                  </a:cubicBezTo>
                  <a:cubicBezTo>
                    <a:pt x="1518148" y="164297"/>
                    <a:pt x="1473268" y="116396"/>
                    <a:pt x="1432703" y="65043"/>
                  </a:cubicBezTo>
                  <a:cubicBezTo>
                    <a:pt x="1400338" y="24479"/>
                    <a:pt x="1368404" y="15416"/>
                    <a:pt x="1318777" y="30952"/>
                  </a:cubicBezTo>
                  <a:cubicBezTo>
                    <a:pt x="1304536" y="35267"/>
                    <a:pt x="941181" y="172928"/>
                    <a:pt x="869978" y="200115"/>
                  </a:cubicBezTo>
                  <a:cubicBezTo>
                    <a:pt x="856168" y="205293"/>
                    <a:pt x="849264" y="202272"/>
                    <a:pt x="847969" y="188463"/>
                  </a:cubicBezTo>
                  <a:cubicBezTo>
                    <a:pt x="843222" y="131500"/>
                    <a:pt x="816035" y="90504"/>
                    <a:pt x="771587" y="59865"/>
                  </a:cubicBezTo>
                  <a:cubicBezTo>
                    <a:pt x="761230" y="52529"/>
                    <a:pt x="733612" y="32678"/>
                    <a:pt x="712035" y="27931"/>
                  </a:cubicBezTo>
                  <a:cubicBezTo>
                    <a:pt x="655072" y="8512"/>
                    <a:pt x="597246" y="-3140"/>
                    <a:pt x="536830" y="744"/>
                  </a:cubicBezTo>
                  <a:cubicBezTo>
                    <a:pt x="504033" y="3333"/>
                    <a:pt x="473826" y="7217"/>
                    <a:pt x="442755" y="24047"/>
                  </a:cubicBezTo>
                  <a:cubicBezTo>
                    <a:pt x="406074" y="43035"/>
                    <a:pt x="375004" y="67633"/>
                    <a:pt x="356016" y="105608"/>
                  </a:cubicBezTo>
                  <a:cubicBezTo>
                    <a:pt x="347385" y="127616"/>
                    <a:pt x="341344" y="150056"/>
                    <a:pt x="346091" y="174222"/>
                  </a:cubicBezTo>
                  <a:cubicBezTo>
                    <a:pt x="358174" y="230322"/>
                    <a:pt x="388813" y="288148"/>
                    <a:pt x="501876" y="339933"/>
                  </a:cubicBezTo>
                  <a:cubicBezTo>
                    <a:pt x="440597" y="362804"/>
                    <a:pt x="43582" y="516000"/>
                    <a:pt x="22006" y="523336"/>
                  </a:cubicBezTo>
                  <a:cubicBezTo>
                    <a:pt x="-1729" y="534988"/>
                    <a:pt x="-5181" y="562175"/>
                    <a:pt x="6470" y="579436"/>
                  </a:cubicBezTo>
                  <a:cubicBezTo>
                    <a:pt x="16827" y="590656"/>
                    <a:pt x="294306" y="914310"/>
                    <a:pt x="307684" y="930277"/>
                  </a:cubicBezTo>
                  <a:cubicBezTo>
                    <a:pt x="315883" y="940634"/>
                    <a:pt x="323219" y="945812"/>
                    <a:pt x="334439" y="932003"/>
                  </a:cubicBezTo>
                  <a:cubicBezTo>
                    <a:pt x="378456" y="878061"/>
                    <a:pt x="439303" y="862957"/>
                    <a:pt x="504465" y="859936"/>
                  </a:cubicBezTo>
                  <a:cubicBezTo>
                    <a:pt x="588183" y="856052"/>
                    <a:pt x="664566" y="878492"/>
                    <a:pt x="731885" y="928982"/>
                  </a:cubicBezTo>
                  <a:cubicBezTo>
                    <a:pt x="755620" y="947107"/>
                    <a:pt x="773313" y="970410"/>
                    <a:pt x="790575" y="994144"/>
                  </a:cubicBezTo>
                  <a:cubicBezTo>
                    <a:pt x="799637" y="1012269"/>
                    <a:pt x="804384" y="1030825"/>
                    <a:pt x="805678" y="1051539"/>
                  </a:cubicBezTo>
                  <a:cubicBezTo>
                    <a:pt x="811288" y="1121016"/>
                    <a:pt x="775039" y="1162444"/>
                    <a:pt x="718076" y="1191789"/>
                  </a:cubicBezTo>
                  <a:cubicBezTo>
                    <a:pt x="691321" y="1206461"/>
                    <a:pt x="586026" y="1219839"/>
                    <a:pt x="562291" y="1222859"/>
                  </a:cubicBezTo>
                  <a:cubicBezTo>
                    <a:pt x="569627" y="1239689"/>
                    <a:pt x="821645" y="1529683"/>
                    <a:pt x="872135" y="1583194"/>
                  </a:cubicBezTo>
                  <a:cubicBezTo>
                    <a:pt x="895438" y="1608223"/>
                    <a:pt x="924783" y="1622464"/>
                    <a:pt x="964053" y="1606497"/>
                  </a:cubicBezTo>
                  <a:cubicBezTo>
                    <a:pt x="1096103" y="1553417"/>
                    <a:pt x="1391707" y="1443375"/>
                    <a:pt x="1405948" y="1436902"/>
                  </a:cubicBezTo>
                  <a:cubicBezTo>
                    <a:pt x="1420188" y="1430429"/>
                    <a:pt x="1427093" y="1434745"/>
                    <a:pt x="1430545" y="1448985"/>
                  </a:cubicBezTo>
                  <a:cubicBezTo>
                    <a:pt x="1440039" y="1488255"/>
                    <a:pt x="1464637" y="1519326"/>
                    <a:pt x="1493550" y="1544787"/>
                  </a:cubicBezTo>
                  <a:cubicBezTo>
                    <a:pt x="1528504" y="1575426"/>
                    <a:pt x="1572090" y="1593119"/>
                    <a:pt x="1617401" y="1605633"/>
                  </a:cubicBezTo>
                  <a:cubicBezTo>
                    <a:pt x="1655808" y="1616422"/>
                    <a:pt x="1695078" y="1619443"/>
                    <a:pt x="1733916" y="1620306"/>
                  </a:cubicBezTo>
                  <a:cubicBezTo>
                    <a:pt x="1747726" y="1620737"/>
                    <a:pt x="1768008" y="1618580"/>
                    <a:pt x="1782680" y="1614264"/>
                  </a:cubicBezTo>
                  <a:cubicBezTo>
                    <a:pt x="1805120" y="1608654"/>
                    <a:pt x="1824108" y="1600455"/>
                    <a:pt x="1844390" y="1589235"/>
                  </a:cubicBezTo>
                  <a:cubicBezTo>
                    <a:pt x="1872009" y="1574563"/>
                    <a:pt x="1893585" y="1552554"/>
                    <a:pt x="1913436" y="1528820"/>
                  </a:cubicBezTo>
                  <a:cubicBezTo>
                    <a:pt x="1936739" y="1493865"/>
                    <a:pt x="1934150" y="1461500"/>
                    <a:pt x="1929403" y="1425251"/>
                  </a:cubicBezTo>
                  <a:cubicBezTo>
                    <a:pt x="1925951" y="1401516"/>
                    <a:pt x="1919909" y="1394180"/>
                    <a:pt x="1911279" y="1376919"/>
                  </a:cubicBezTo>
                  <a:cubicBezTo>
                    <a:pt x="1899627" y="1357931"/>
                    <a:pt x="1875461" y="1338943"/>
                    <a:pt x="1857336" y="1325566"/>
                  </a:cubicBezTo>
                  <a:cubicBezTo>
                    <a:pt x="1839643" y="1313914"/>
                    <a:pt x="1821519" y="1302262"/>
                    <a:pt x="1800373" y="1288453"/>
                  </a:cubicBezTo>
                  <a:cubicBezTo>
                    <a:pt x="1829286" y="1277233"/>
                    <a:pt x="2235795" y="1119290"/>
                    <a:pt x="2258235" y="1117996"/>
                  </a:cubicBezTo>
                  <a:cubicBezTo>
                    <a:pt x="2265571" y="1115407"/>
                    <a:pt x="2272476" y="1112386"/>
                    <a:pt x="2279812" y="1109797"/>
                  </a:cubicBezTo>
                  <a:cubicBezTo>
                    <a:pt x="2300094" y="1100734"/>
                    <a:pt x="2302252" y="1077000"/>
                    <a:pt x="2284127" y="10545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27000" rotWithShape="0" algn="tr" dir="81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9" name="Google Shape;2189;p28"/>
            <p:cNvGrpSpPr/>
            <p:nvPr/>
          </p:nvGrpSpPr>
          <p:grpSpPr>
            <a:xfrm>
              <a:off x="4847266" y="4338334"/>
              <a:ext cx="2287151" cy="1583744"/>
              <a:chOff x="4847266" y="4338334"/>
              <a:chExt cx="2287151" cy="1583744"/>
            </a:xfrm>
          </p:grpSpPr>
          <p:sp>
            <p:nvSpPr>
              <p:cNvPr id="2190" name="Google Shape;2190;p28"/>
              <p:cNvSpPr/>
              <p:nvPr/>
            </p:nvSpPr>
            <p:spPr>
              <a:xfrm>
                <a:off x="4847266" y="4338334"/>
                <a:ext cx="2287151" cy="1583744"/>
              </a:xfrm>
              <a:custGeom>
                <a:rect b="b" l="l" r="r" t="t"/>
                <a:pathLst>
                  <a:path extrusionOk="0" h="1583743" w="2287150">
                    <a:moveTo>
                      <a:pt x="2278158" y="1025808"/>
                    </a:moveTo>
                    <a:cubicBezTo>
                      <a:pt x="2258307" y="1001642"/>
                      <a:pt x="1986870" y="688777"/>
                      <a:pt x="1968314" y="663748"/>
                    </a:cubicBezTo>
                    <a:cubicBezTo>
                      <a:pt x="2008878" y="666337"/>
                      <a:pt x="2044696" y="663316"/>
                      <a:pt x="2080514" y="655117"/>
                    </a:cubicBezTo>
                    <a:cubicBezTo>
                      <a:pt x="2118920" y="646918"/>
                      <a:pt x="2170705" y="615415"/>
                      <a:pt x="2193145" y="590386"/>
                    </a:cubicBezTo>
                    <a:cubicBezTo>
                      <a:pt x="2223784" y="548527"/>
                      <a:pt x="2233710" y="502352"/>
                      <a:pt x="2212133" y="454452"/>
                    </a:cubicBezTo>
                    <a:cubicBezTo>
                      <a:pt x="2193576" y="413456"/>
                      <a:pt x="2164232" y="378070"/>
                      <a:pt x="2124962" y="355198"/>
                    </a:cubicBezTo>
                    <a:cubicBezTo>
                      <a:pt x="2012330" y="290467"/>
                      <a:pt x="1897110" y="277090"/>
                      <a:pt x="1779732" y="344841"/>
                    </a:cubicBezTo>
                    <a:cubicBezTo>
                      <a:pt x="1764628" y="359082"/>
                      <a:pt x="1745640" y="369870"/>
                      <a:pt x="1737009" y="391016"/>
                    </a:cubicBezTo>
                    <a:cubicBezTo>
                      <a:pt x="1719316" y="382385"/>
                      <a:pt x="1468161" y="82035"/>
                      <a:pt x="1444427" y="54848"/>
                    </a:cubicBezTo>
                    <a:cubicBezTo>
                      <a:pt x="1421555" y="28524"/>
                      <a:pt x="1399547" y="1337"/>
                      <a:pt x="1359845" y="42"/>
                    </a:cubicBezTo>
                    <a:cubicBezTo>
                      <a:pt x="1333090" y="-821"/>
                      <a:pt x="1310650" y="11694"/>
                      <a:pt x="1286484" y="19462"/>
                    </a:cubicBezTo>
                    <a:cubicBezTo>
                      <a:pt x="1150118" y="71246"/>
                      <a:pt x="866166" y="179562"/>
                      <a:pt x="859261" y="182151"/>
                    </a:cubicBezTo>
                    <a:cubicBezTo>
                      <a:pt x="878249" y="193371"/>
                      <a:pt x="943411" y="234799"/>
                      <a:pt x="954200" y="249040"/>
                    </a:cubicBezTo>
                    <a:cubicBezTo>
                      <a:pt x="990449" y="276658"/>
                      <a:pt x="1005984" y="317654"/>
                      <a:pt x="1008142" y="359082"/>
                    </a:cubicBezTo>
                    <a:cubicBezTo>
                      <a:pt x="1009868" y="400941"/>
                      <a:pt x="985270" y="435464"/>
                      <a:pt x="953337" y="466103"/>
                    </a:cubicBezTo>
                    <a:cubicBezTo>
                      <a:pt x="937801" y="481639"/>
                      <a:pt x="873502" y="509257"/>
                      <a:pt x="845883" y="512278"/>
                    </a:cubicBezTo>
                    <a:cubicBezTo>
                      <a:pt x="798414" y="522635"/>
                      <a:pt x="699592" y="510552"/>
                      <a:pt x="698729" y="508394"/>
                    </a:cubicBezTo>
                    <a:cubicBezTo>
                      <a:pt x="640040" y="498900"/>
                      <a:pt x="593002" y="468261"/>
                      <a:pt x="551575" y="427265"/>
                    </a:cubicBezTo>
                    <a:cubicBezTo>
                      <a:pt x="525682" y="401372"/>
                      <a:pt x="507126" y="370302"/>
                      <a:pt x="501948" y="334053"/>
                    </a:cubicBezTo>
                    <a:cubicBezTo>
                      <a:pt x="499359" y="314633"/>
                      <a:pt x="491159" y="315497"/>
                      <a:pt x="478213" y="322401"/>
                    </a:cubicBezTo>
                    <a:cubicBezTo>
                      <a:pt x="441533" y="342683"/>
                      <a:pt x="95439" y="469987"/>
                      <a:pt x="31140" y="495448"/>
                    </a:cubicBezTo>
                    <a:cubicBezTo>
                      <a:pt x="-2089" y="508394"/>
                      <a:pt x="-8993" y="534718"/>
                      <a:pt x="11721" y="563199"/>
                    </a:cubicBezTo>
                    <a:cubicBezTo>
                      <a:pt x="28551" y="574851"/>
                      <a:pt x="281432" y="876064"/>
                      <a:pt x="306030" y="903683"/>
                    </a:cubicBezTo>
                    <a:cubicBezTo>
                      <a:pt x="315092" y="913608"/>
                      <a:pt x="312934" y="917060"/>
                      <a:pt x="301283" y="920081"/>
                    </a:cubicBezTo>
                    <a:cubicBezTo>
                      <a:pt x="283158" y="924828"/>
                      <a:pt x="266328" y="920081"/>
                      <a:pt x="246477" y="921807"/>
                    </a:cubicBezTo>
                    <a:cubicBezTo>
                      <a:pt x="207639" y="925691"/>
                      <a:pt x="177000" y="942521"/>
                      <a:pt x="145066" y="965393"/>
                    </a:cubicBezTo>
                    <a:cubicBezTo>
                      <a:pt x="97597" y="1002505"/>
                      <a:pt x="76451" y="1064215"/>
                      <a:pt x="89829" y="1107369"/>
                    </a:cubicBezTo>
                    <a:cubicBezTo>
                      <a:pt x="132983" y="1219137"/>
                      <a:pt x="224900" y="1259701"/>
                      <a:pt x="334080" y="1276963"/>
                    </a:cubicBezTo>
                    <a:cubicBezTo>
                      <a:pt x="367739" y="1282141"/>
                      <a:pt x="400968" y="1281278"/>
                      <a:pt x="433765" y="1276532"/>
                    </a:cubicBezTo>
                    <a:cubicBezTo>
                      <a:pt x="479508" y="1270058"/>
                      <a:pt x="518346" y="1247187"/>
                      <a:pt x="552438" y="1216979"/>
                    </a:cubicBezTo>
                    <a:cubicBezTo>
                      <a:pt x="561932" y="1208348"/>
                      <a:pt x="565815" y="1207054"/>
                      <a:pt x="575309" y="1218274"/>
                    </a:cubicBezTo>
                    <a:cubicBezTo>
                      <a:pt x="642198" y="1296814"/>
                      <a:pt x="836821" y="1522508"/>
                      <a:pt x="866166" y="1557894"/>
                    </a:cubicBezTo>
                    <a:cubicBezTo>
                      <a:pt x="888174" y="1583786"/>
                      <a:pt x="927444" y="1595438"/>
                      <a:pt x="962399" y="1582923"/>
                    </a:cubicBezTo>
                    <a:cubicBezTo>
                      <a:pt x="1026266" y="1559620"/>
                      <a:pt x="1379265" y="1426707"/>
                      <a:pt x="1431480" y="1406424"/>
                    </a:cubicBezTo>
                    <a:cubicBezTo>
                      <a:pt x="1421987" y="1400814"/>
                      <a:pt x="1352941" y="1360681"/>
                      <a:pt x="1333090" y="1336947"/>
                    </a:cubicBezTo>
                    <a:cubicBezTo>
                      <a:pt x="1289504" y="1293361"/>
                      <a:pt x="1283894" y="1222158"/>
                      <a:pt x="1289504" y="1198855"/>
                    </a:cubicBezTo>
                    <a:cubicBezTo>
                      <a:pt x="1298135" y="1163037"/>
                      <a:pt x="1315397" y="1139734"/>
                      <a:pt x="1341289" y="1120315"/>
                    </a:cubicBezTo>
                    <a:cubicBezTo>
                      <a:pt x="1399547" y="1076729"/>
                      <a:pt x="1466435" y="1064646"/>
                      <a:pt x="1538070" y="1072414"/>
                    </a:cubicBezTo>
                    <a:cubicBezTo>
                      <a:pt x="1594602" y="1078456"/>
                      <a:pt x="1647681" y="1093991"/>
                      <a:pt x="1695150" y="1125925"/>
                    </a:cubicBezTo>
                    <a:cubicBezTo>
                      <a:pt x="1746072" y="1160448"/>
                      <a:pt x="1784478" y="1204033"/>
                      <a:pt x="1791383" y="1270921"/>
                    </a:cubicBezTo>
                    <a:cubicBezTo>
                      <a:pt x="1859566" y="1245029"/>
                      <a:pt x="2231983" y="1105642"/>
                      <a:pt x="2256581" y="1096149"/>
                    </a:cubicBezTo>
                    <a:cubicBezTo>
                      <a:pt x="2293262" y="1081908"/>
                      <a:pt x="2301461" y="1054721"/>
                      <a:pt x="2278158" y="10258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127000" rotWithShape="0" algn="tr" dir="8100000" dist="635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28"/>
              <p:cNvSpPr/>
              <p:nvPr/>
            </p:nvSpPr>
            <p:spPr>
              <a:xfrm>
                <a:off x="5546426" y="4847160"/>
                <a:ext cx="4315" cy="4315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48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92" name="Google Shape;2192;p28"/>
          <p:cNvSpPr/>
          <p:nvPr/>
        </p:nvSpPr>
        <p:spPr>
          <a:xfrm>
            <a:off x="7450724" y="4275544"/>
            <a:ext cx="453133" cy="445866"/>
          </a:xfrm>
          <a:custGeom>
            <a:rect b="b" l="l" r="r" t="t"/>
            <a:pathLst>
              <a:path extrusionOk="0" h="3162551" w="3214097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28"/>
          <p:cNvSpPr/>
          <p:nvPr/>
        </p:nvSpPr>
        <p:spPr>
          <a:xfrm>
            <a:off x="6348646" y="2979231"/>
            <a:ext cx="367693" cy="367693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28"/>
          <p:cNvSpPr/>
          <p:nvPr/>
        </p:nvSpPr>
        <p:spPr>
          <a:xfrm rot="-900000">
            <a:off x="5767201" y="4914714"/>
            <a:ext cx="410477" cy="351606"/>
          </a:xfrm>
          <a:custGeom>
            <a:rect b="b" l="l" r="r" t="t"/>
            <a:pathLst>
              <a:path extrusionOk="0" h="2485205" w="2901316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28"/>
          <p:cNvSpPr/>
          <p:nvPr/>
        </p:nvSpPr>
        <p:spPr>
          <a:xfrm>
            <a:off x="4649983" y="3639886"/>
            <a:ext cx="394507" cy="369294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6" name="Google Shape;2196;p28"/>
          <p:cNvGrpSpPr/>
          <p:nvPr/>
        </p:nvGrpSpPr>
        <p:grpSpPr>
          <a:xfrm flipH="1">
            <a:off x="433330" y="3473368"/>
            <a:ext cx="2880000" cy="923330"/>
            <a:chOff x="3017859" y="4283314"/>
            <a:chExt cx="1890849" cy="923330"/>
          </a:xfrm>
        </p:grpSpPr>
        <p:sp>
          <p:nvSpPr>
            <p:cNvPr id="2197" name="Google Shape;2197;p28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28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9" name="Google Shape;2199;p28"/>
          <p:cNvGrpSpPr/>
          <p:nvPr/>
        </p:nvGrpSpPr>
        <p:grpSpPr>
          <a:xfrm flipH="1">
            <a:off x="8878671" y="3473368"/>
            <a:ext cx="2880000" cy="923330"/>
            <a:chOff x="3017859" y="4283314"/>
            <a:chExt cx="1890849" cy="923330"/>
          </a:xfrm>
        </p:grpSpPr>
        <p:sp>
          <p:nvSpPr>
            <p:cNvPr id="2200" name="Google Shape;2200;p28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28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2" name="Google Shape;2202;p28"/>
          <p:cNvGrpSpPr/>
          <p:nvPr/>
        </p:nvGrpSpPr>
        <p:grpSpPr>
          <a:xfrm flipH="1">
            <a:off x="1575265" y="5150710"/>
            <a:ext cx="2880000" cy="923330"/>
            <a:chOff x="3017859" y="4283314"/>
            <a:chExt cx="1890849" cy="923330"/>
          </a:xfrm>
        </p:grpSpPr>
        <p:sp>
          <p:nvSpPr>
            <p:cNvPr id="2203" name="Google Shape;2203;p28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28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5" name="Google Shape;2205;p28"/>
          <p:cNvGrpSpPr/>
          <p:nvPr/>
        </p:nvGrpSpPr>
        <p:grpSpPr>
          <a:xfrm flipH="1">
            <a:off x="7658838" y="1792528"/>
            <a:ext cx="2880000" cy="923330"/>
            <a:chOff x="3017859" y="4283314"/>
            <a:chExt cx="1890849" cy="923330"/>
          </a:xfrm>
        </p:grpSpPr>
        <p:sp>
          <p:nvSpPr>
            <p:cNvPr id="2206" name="Google Shape;2206;p28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28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29"/>
          <p:cNvSpPr txBox="1"/>
          <p:nvPr/>
        </p:nvSpPr>
        <p:spPr>
          <a:xfrm>
            <a:off x="1132720" y="2096968"/>
            <a:ext cx="98487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  <a:endParaRPr/>
          </a:p>
        </p:txBody>
      </p:sp>
      <p:sp>
        <p:nvSpPr>
          <p:cNvPr id="2213" name="Google Shape;2213;p29"/>
          <p:cNvSpPr txBox="1"/>
          <p:nvPr/>
        </p:nvSpPr>
        <p:spPr>
          <a:xfrm>
            <a:off x="3716828" y="2597092"/>
            <a:ext cx="4680520" cy="554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/>
          </a:p>
        </p:txBody>
      </p:sp>
      <p:sp>
        <p:nvSpPr>
          <p:cNvPr id="2214" name="Google Shape;2214;p29"/>
          <p:cNvSpPr txBox="1"/>
          <p:nvPr/>
        </p:nvSpPr>
        <p:spPr>
          <a:xfrm>
            <a:off x="4162570" y="507233"/>
            <a:ext cx="3808492" cy="1551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Portfolio </a:t>
            </a:r>
            <a:r>
              <a:rPr b="1" lang="en-US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Presentation </a:t>
            </a:r>
            <a:r>
              <a:rPr b="1" lang="en-US" sz="3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/>
          </a:p>
        </p:txBody>
      </p:sp>
      <p:sp>
        <p:nvSpPr>
          <p:cNvPr id="2215" name="Google Shape;2215;p29"/>
          <p:cNvSpPr/>
          <p:nvPr>
            <p:ph idx="2" type="pic"/>
          </p:nvPr>
        </p:nvSpPr>
        <p:spPr>
          <a:xfrm>
            <a:off x="3" y="3255649"/>
            <a:ext cx="11904055" cy="360235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3"/>
          <p:cNvGrpSpPr/>
          <p:nvPr/>
        </p:nvGrpSpPr>
        <p:grpSpPr>
          <a:xfrm>
            <a:off x="2843139" y="209931"/>
            <a:ext cx="5783828" cy="2622341"/>
            <a:chOff x="3371851" y="610395"/>
            <a:chExt cx="3325812" cy="1578768"/>
          </a:xfrm>
        </p:grpSpPr>
        <p:sp>
          <p:nvSpPr>
            <p:cNvPr id="265" name="Google Shape;265;p3"/>
            <p:cNvSpPr/>
            <p:nvPr/>
          </p:nvSpPr>
          <p:spPr>
            <a:xfrm>
              <a:off x="4038601" y="1474788"/>
              <a:ext cx="2179638" cy="714375"/>
            </a:xfrm>
            <a:custGeom>
              <a:rect b="b" l="l" r="r" t="t"/>
              <a:pathLst>
                <a:path extrusionOk="0" h="3353" w="10240">
                  <a:moveTo>
                    <a:pt x="10240" y="3353"/>
                  </a:moveTo>
                  <a:lnTo>
                    <a:pt x="0" y="3353"/>
                  </a:lnTo>
                  <a:lnTo>
                    <a:pt x="725" y="1631"/>
                  </a:lnTo>
                  <a:lnTo>
                    <a:pt x="0" y="0"/>
                  </a:lnTo>
                  <a:lnTo>
                    <a:pt x="10240" y="0"/>
                  </a:lnTo>
                  <a:lnTo>
                    <a:pt x="9606" y="1631"/>
                  </a:lnTo>
                  <a:lnTo>
                    <a:pt x="10240" y="3353"/>
                  </a:lnTo>
                  <a:close/>
                </a:path>
              </a:pathLst>
            </a:custGeom>
            <a:solidFill>
              <a:srgbClr val="FBC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6" name="Google Shape;266;p3"/>
            <p:cNvGrpSpPr/>
            <p:nvPr/>
          </p:nvGrpSpPr>
          <p:grpSpPr>
            <a:xfrm>
              <a:off x="4452940" y="610395"/>
              <a:ext cx="1219201" cy="792163"/>
              <a:chOff x="4452940" y="610395"/>
              <a:chExt cx="1219201" cy="792163"/>
            </a:xfrm>
          </p:grpSpPr>
          <p:sp>
            <p:nvSpPr>
              <p:cNvPr id="267" name="Google Shape;267;p3"/>
              <p:cNvSpPr/>
              <p:nvPr/>
            </p:nvSpPr>
            <p:spPr>
              <a:xfrm>
                <a:off x="4452940" y="610395"/>
                <a:ext cx="363538" cy="593725"/>
              </a:xfrm>
              <a:custGeom>
                <a:rect b="b" l="l" r="r" t="t"/>
                <a:pathLst>
                  <a:path extrusionOk="0" h="2788" w="1703">
                    <a:moveTo>
                      <a:pt x="770" y="1168"/>
                    </a:moveTo>
                    <a:cubicBezTo>
                      <a:pt x="1075" y="969"/>
                      <a:pt x="1199" y="522"/>
                      <a:pt x="1221" y="376"/>
                    </a:cubicBezTo>
                    <a:cubicBezTo>
                      <a:pt x="1243" y="204"/>
                      <a:pt x="1163" y="221"/>
                      <a:pt x="1163" y="221"/>
                    </a:cubicBezTo>
                    <a:cubicBezTo>
                      <a:pt x="1137" y="226"/>
                      <a:pt x="1119" y="239"/>
                      <a:pt x="1101" y="257"/>
                    </a:cubicBezTo>
                    <a:cubicBezTo>
                      <a:pt x="911" y="447"/>
                      <a:pt x="796" y="1031"/>
                      <a:pt x="770" y="1168"/>
                    </a:cubicBezTo>
                    <a:close/>
                    <a:moveTo>
                      <a:pt x="761" y="1332"/>
                    </a:moveTo>
                    <a:cubicBezTo>
                      <a:pt x="756" y="1491"/>
                      <a:pt x="752" y="1655"/>
                      <a:pt x="752" y="1801"/>
                    </a:cubicBezTo>
                    <a:cubicBezTo>
                      <a:pt x="752" y="1801"/>
                      <a:pt x="765" y="2173"/>
                      <a:pt x="650" y="2447"/>
                    </a:cubicBezTo>
                    <a:cubicBezTo>
                      <a:pt x="703" y="2491"/>
                      <a:pt x="801" y="2558"/>
                      <a:pt x="911" y="2562"/>
                    </a:cubicBezTo>
                    <a:cubicBezTo>
                      <a:pt x="911" y="2562"/>
                      <a:pt x="1137" y="2593"/>
                      <a:pt x="1203" y="2035"/>
                    </a:cubicBezTo>
                    <a:cubicBezTo>
                      <a:pt x="1261" y="1509"/>
                      <a:pt x="969" y="1297"/>
                      <a:pt x="761" y="1332"/>
                    </a:cubicBezTo>
                    <a:close/>
                    <a:moveTo>
                      <a:pt x="327" y="2376"/>
                    </a:moveTo>
                    <a:cubicBezTo>
                      <a:pt x="301" y="2367"/>
                      <a:pt x="270" y="2363"/>
                      <a:pt x="243" y="2363"/>
                    </a:cubicBezTo>
                    <a:cubicBezTo>
                      <a:pt x="159" y="2367"/>
                      <a:pt x="146" y="2429"/>
                      <a:pt x="137" y="2451"/>
                    </a:cubicBezTo>
                    <a:cubicBezTo>
                      <a:pt x="132" y="2474"/>
                      <a:pt x="132" y="2558"/>
                      <a:pt x="217" y="2566"/>
                    </a:cubicBezTo>
                    <a:cubicBezTo>
                      <a:pt x="296" y="2571"/>
                      <a:pt x="318" y="2443"/>
                      <a:pt x="327" y="2376"/>
                    </a:cubicBezTo>
                    <a:close/>
                    <a:moveTo>
                      <a:pt x="1579" y="2226"/>
                    </a:moveTo>
                    <a:cubicBezTo>
                      <a:pt x="1473" y="2788"/>
                      <a:pt x="916" y="2712"/>
                      <a:pt x="916" y="2712"/>
                    </a:cubicBezTo>
                    <a:cubicBezTo>
                      <a:pt x="778" y="2699"/>
                      <a:pt x="663" y="2633"/>
                      <a:pt x="584" y="2575"/>
                    </a:cubicBezTo>
                    <a:cubicBezTo>
                      <a:pt x="517" y="2664"/>
                      <a:pt x="429" y="2726"/>
                      <a:pt x="305" y="2726"/>
                    </a:cubicBezTo>
                    <a:cubicBezTo>
                      <a:pt x="305" y="2726"/>
                      <a:pt x="0" y="2721"/>
                      <a:pt x="40" y="2443"/>
                    </a:cubicBezTo>
                    <a:cubicBezTo>
                      <a:pt x="40" y="2443"/>
                      <a:pt x="66" y="2230"/>
                      <a:pt x="336" y="2266"/>
                    </a:cubicBezTo>
                    <a:cubicBezTo>
                      <a:pt x="349" y="2049"/>
                      <a:pt x="345" y="1788"/>
                      <a:pt x="345" y="1788"/>
                    </a:cubicBezTo>
                    <a:cubicBezTo>
                      <a:pt x="340" y="1429"/>
                      <a:pt x="349" y="916"/>
                      <a:pt x="385" y="536"/>
                    </a:cubicBezTo>
                    <a:cubicBezTo>
                      <a:pt x="385" y="536"/>
                      <a:pt x="394" y="177"/>
                      <a:pt x="623" y="195"/>
                    </a:cubicBezTo>
                    <a:cubicBezTo>
                      <a:pt x="623" y="195"/>
                      <a:pt x="792" y="186"/>
                      <a:pt x="792" y="518"/>
                    </a:cubicBezTo>
                    <a:cubicBezTo>
                      <a:pt x="880" y="283"/>
                      <a:pt x="1013" y="40"/>
                      <a:pt x="1203" y="27"/>
                    </a:cubicBezTo>
                    <a:cubicBezTo>
                      <a:pt x="1566" y="0"/>
                      <a:pt x="1628" y="359"/>
                      <a:pt x="1557" y="620"/>
                    </a:cubicBezTo>
                    <a:cubicBezTo>
                      <a:pt x="1508" y="797"/>
                      <a:pt x="1349" y="1062"/>
                      <a:pt x="1084" y="1217"/>
                    </a:cubicBezTo>
                    <a:cubicBezTo>
                      <a:pt x="1429" y="1270"/>
                      <a:pt x="1703" y="1540"/>
                      <a:pt x="1579" y="2226"/>
                    </a:cubicBezTo>
                    <a:close/>
                  </a:path>
                </a:pathLst>
              </a:custGeom>
              <a:solidFill>
                <a:srgbClr val="D98F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4826003" y="883445"/>
                <a:ext cx="328613" cy="307975"/>
              </a:xfrm>
              <a:custGeom>
                <a:rect b="b" l="l" r="r" t="t"/>
                <a:pathLst>
                  <a:path extrusionOk="0" h="1447" w="1539">
                    <a:moveTo>
                      <a:pt x="646" y="624"/>
                    </a:moveTo>
                    <a:lnTo>
                      <a:pt x="646" y="549"/>
                    </a:lnTo>
                    <a:cubicBezTo>
                      <a:pt x="646" y="452"/>
                      <a:pt x="646" y="177"/>
                      <a:pt x="566" y="182"/>
                    </a:cubicBezTo>
                    <a:cubicBezTo>
                      <a:pt x="464" y="195"/>
                      <a:pt x="411" y="775"/>
                      <a:pt x="411" y="775"/>
                    </a:cubicBezTo>
                    <a:cubicBezTo>
                      <a:pt x="362" y="1248"/>
                      <a:pt x="477" y="1221"/>
                      <a:pt x="477" y="1221"/>
                    </a:cubicBezTo>
                    <a:cubicBezTo>
                      <a:pt x="606" y="1235"/>
                      <a:pt x="641" y="686"/>
                      <a:pt x="646" y="624"/>
                    </a:cubicBezTo>
                    <a:close/>
                    <a:moveTo>
                      <a:pt x="1539" y="792"/>
                    </a:moveTo>
                    <a:cubicBezTo>
                      <a:pt x="1530" y="854"/>
                      <a:pt x="1522" y="960"/>
                      <a:pt x="1508" y="1031"/>
                    </a:cubicBezTo>
                    <a:cubicBezTo>
                      <a:pt x="1508" y="1031"/>
                      <a:pt x="1455" y="1447"/>
                      <a:pt x="1141" y="1429"/>
                    </a:cubicBezTo>
                    <a:cubicBezTo>
                      <a:pt x="1141" y="1429"/>
                      <a:pt x="796" y="1429"/>
                      <a:pt x="690" y="1080"/>
                    </a:cubicBezTo>
                    <a:cubicBezTo>
                      <a:pt x="628" y="1332"/>
                      <a:pt x="508" y="1421"/>
                      <a:pt x="336" y="1412"/>
                    </a:cubicBezTo>
                    <a:cubicBezTo>
                      <a:pt x="0" y="1394"/>
                      <a:pt x="31" y="894"/>
                      <a:pt x="31" y="894"/>
                    </a:cubicBezTo>
                    <a:cubicBezTo>
                      <a:pt x="57" y="235"/>
                      <a:pt x="296" y="76"/>
                      <a:pt x="491" y="53"/>
                    </a:cubicBezTo>
                    <a:cubicBezTo>
                      <a:pt x="623" y="40"/>
                      <a:pt x="685" y="102"/>
                      <a:pt x="712" y="168"/>
                    </a:cubicBezTo>
                    <a:cubicBezTo>
                      <a:pt x="739" y="102"/>
                      <a:pt x="778" y="58"/>
                      <a:pt x="836" y="49"/>
                    </a:cubicBezTo>
                    <a:cubicBezTo>
                      <a:pt x="836" y="49"/>
                      <a:pt x="1044" y="0"/>
                      <a:pt x="1030" y="354"/>
                    </a:cubicBezTo>
                    <a:cubicBezTo>
                      <a:pt x="1030" y="354"/>
                      <a:pt x="960" y="1266"/>
                      <a:pt x="1150" y="1297"/>
                    </a:cubicBezTo>
                    <a:cubicBezTo>
                      <a:pt x="1322" y="1323"/>
                      <a:pt x="1384" y="1036"/>
                      <a:pt x="1384" y="1036"/>
                    </a:cubicBezTo>
                    <a:cubicBezTo>
                      <a:pt x="1398" y="978"/>
                      <a:pt x="1411" y="903"/>
                      <a:pt x="1420" y="819"/>
                    </a:cubicBezTo>
                    <a:cubicBezTo>
                      <a:pt x="1424" y="792"/>
                      <a:pt x="1442" y="770"/>
                      <a:pt x="1469" y="761"/>
                    </a:cubicBezTo>
                    <a:lnTo>
                      <a:pt x="1491" y="752"/>
                    </a:lnTo>
                    <a:cubicBezTo>
                      <a:pt x="1513" y="744"/>
                      <a:pt x="1539" y="766"/>
                      <a:pt x="1539" y="792"/>
                    </a:cubicBezTo>
                    <a:close/>
                  </a:path>
                </a:pathLst>
              </a:custGeom>
              <a:solidFill>
                <a:srgbClr val="D98F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5119690" y="699295"/>
                <a:ext cx="271463" cy="500063"/>
              </a:xfrm>
              <a:custGeom>
                <a:rect b="b" l="l" r="r" t="t"/>
                <a:pathLst>
                  <a:path extrusionOk="0" h="2354" w="1270">
                    <a:moveTo>
                      <a:pt x="752" y="1757"/>
                    </a:moveTo>
                    <a:cubicBezTo>
                      <a:pt x="756" y="1712"/>
                      <a:pt x="761" y="1668"/>
                      <a:pt x="761" y="1619"/>
                    </a:cubicBezTo>
                    <a:cubicBezTo>
                      <a:pt x="756" y="1182"/>
                      <a:pt x="637" y="1159"/>
                      <a:pt x="637" y="1159"/>
                    </a:cubicBezTo>
                    <a:cubicBezTo>
                      <a:pt x="473" y="1190"/>
                      <a:pt x="553" y="1659"/>
                      <a:pt x="752" y="1757"/>
                    </a:cubicBezTo>
                    <a:close/>
                    <a:moveTo>
                      <a:pt x="411" y="841"/>
                    </a:moveTo>
                    <a:cubicBezTo>
                      <a:pt x="464" y="774"/>
                      <a:pt x="513" y="673"/>
                      <a:pt x="540" y="522"/>
                    </a:cubicBezTo>
                    <a:cubicBezTo>
                      <a:pt x="588" y="261"/>
                      <a:pt x="517" y="252"/>
                      <a:pt x="517" y="252"/>
                    </a:cubicBezTo>
                    <a:cubicBezTo>
                      <a:pt x="460" y="257"/>
                      <a:pt x="429" y="571"/>
                      <a:pt x="411" y="841"/>
                    </a:cubicBezTo>
                    <a:close/>
                    <a:moveTo>
                      <a:pt x="734" y="1867"/>
                    </a:moveTo>
                    <a:cubicBezTo>
                      <a:pt x="517" y="1827"/>
                      <a:pt x="420" y="1681"/>
                      <a:pt x="376" y="1518"/>
                    </a:cubicBezTo>
                    <a:cubicBezTo>
                      <a:pt x="376" y="1788"/>
                      <a:pt x="389" y="2142"/>
                      <a:pt x="509" y="2164"/>
                    </a:cubicBezTo>
                    <a:cubicBezTo>
                      <a:pt x="553" y="2173"/>
                      <a:pt x="677" y="2097"/>
                      <a:pt x="734" y="1867"/>
                    </a:cubicBezTo>
                    <a:close/>
                    <a:moveTo>
                      <a:pt x="1252" y="1677"/>
                    </a:moveTo>
                    <a:cubicBezTo>
                      <a:pt x="1137" y="1836"/>
                      <a:pt x="973" y="1872"/>
                      <a:pt x="880" y="1876"/>
                    </a:cubicBezTo>
                    <a:cubicBezTo>
                      <a:pt x="783" y="2296"/>
                      <a:pt x="500" y="2296"/>
                      <a:pt x="500" y="2296"/>
                    </a:cubicBezTo>
                    <a:cubicBezTo>
                      <a:pt x="500" y="2296"/>
                      <a:pt x="62" y="2354"/>
                      <a:pt x="31" y="1801"/>
                    </a:cubicBezTo>
                    <a:cubicBezTo>
                      <a:pt x="31" y="1801"/>
                      <a:pt x="4" y="1553"/>
                      <a:pt x="9" y="1354"/>
                    </a:cubicBezTo>
                    <a:cubicBezTo>
                      <a:pt x="9" y="1354"/>
                      <a:pt x="0" y="44"/>
                      <a:pt x="469" y="36"/>
                    </a:cubicBezTo>
                    <a:cubicBezTo>
                      <a:pt x="469" y="36"/>
                      <a:pt x="770" y="0"/>
                      <a:pt x="694" y="540"/>
                    </a:cubicBezTo>
                    <a:cubicBezTo>
                      <a:pt x="659" y="810"/>
                      <a:pt x="522" y="951"/>
                      <a:pt x="398" y="1022"/>
                    </a:cubicBezTo>
                    <a:cubicBezTo>
                      <a:pt x="398" y="1058"/>
                      <a:pt x="398" y="1089"/>
                      <a:pt x="393" y="1120"/>
                    </a:cubicBezTo>
                    <a:cubicBezTo>
                      <a:pt x="433" y="1053"/>
                      <a:pt x="486" y="1022"/>
                      <a:pt x="486" y="1022"/>
                    </a:cubicBezTo>
                    <a:cubicBezTo>
                      <a:pt x="778" y="858"/>
                      <a:pt x="969" y="1270"/>
                      <a:pt x="902" y="1770"/>
                    </a:cubicBezTo>
                    <a:cubicBezTo>
                      <a:pt x="1048" y="1757"/>
                      <a:pt x="1119" y="1686"/>
                      <a:pt x="1150" y="1646"/>
                    </a:cubicBezTo>
                    <a:cubicBezTo>
                      <a:pt x="1163" y="1628"/>
                      <a:pt x="1185" y="1619"/>
                      <a:pt x="1212" y="1619"/>
                    </a:cubicBezTo>
                    <a:lnTo>
                      <a:pt x="1225" y="1619"/>
                    </a:lnTo>
                    <a:cubicBezTo>
                      <a:pt x="1252" y="1619"/>
                      <a:pt x="1270" y="1655"/>
                      <a:pt x="1252" y="1677"/>
                    </a:cubicBezTo>
                    <a:close/>
                  </a:path>
                </a:pathLst>
              </a:custGeom>
              <a:solidFill>
                <a:srgbClr val="D98F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5346703" y="870745"/>
                <a:ext cx="325438" cy="531813"/>
              </a:xfrm>
              <a:custGeom>
                <a:rect b="b" l="l" r="r" t="t"/>
                <a:pathLst>
                  <a:path extrusionOk="0" h="2505" w="1530">
                    <a:moveTo>
                      <a:pt x="707" y="2093"/>
                    </a:moveTo>
                    <a:cubicBezTo>
                      <a:pt x="730" y="2027"/>
                      <a:pt x="743" y="1934"/>
                      <a:pt x="747" y="1832"/>
                    </a:cubicBezTo>
                    <a:cubicBezTo>
                      <a:pt x="504" y="1938"/>
                      <a:pt x="433" y="2067"/>
                      <a:pt x="420" y="2155"/>
                    </a:cubicBezTo>
                    <a:cubicBezTo>
                      <a:pt x="398" y="2275"/>
                      <a:pt x="482" y="2306"/>
                      <a:pt x="482" y="2306"/>
                    </a:cubicBezTo>
                    <a:cubicBezTo>
                      <a:pt x="614" y="2341"/>
                      <a:pt x="707" y="2093"/>
                      <a:pt x="707" y="2093"/>
                    </a:cubicBezTo>
                    <a:close/>
                    <a:moveTo>
                      <a:pt x="1526" y="854"/>
                    </a:moveTo>
                    <a:cubicBezTo>
                      <a:pt x="1521" y="916"/>
                      <a:pt x="1513" y="1022"/>
                      <a:pt x="1499" y="1093"/>
                    </a:cubicBezTo>
                    <a:cubicBezTo>
                      <a:pt x="1442" y="1372"/>
                      <a:pt x="1336" y="1567"/>
                      <a:pt x="1092" y="1699"/>
                    </a:cubicBezTo>
                    <a:cubicBezTo>
                      <a:pt x="1070" y="2080"/>
                      <a:pt x="951" y="2469"/>
                      <a:pt x="623" y="2487"/>
                    </a:cubicBezTo>
                    <a:cubicBezTo>
                      <a:pt x="274" y="2505"/>
                      <a:pt x="283" y="2204"/>
                      <a:pt x="283" y="2204"/>
                    </a:cubicBezTo>
                    <a:cubicBezTo>
                      <a:pt x="283" y="1960"/>
                      <a:pt x="429" y="1801"/>
                      <a:pt x="756" y="1673"/>
                    </a:cubicBezTo>
                    <a:cubicBezTo>
                      <a:pt x="761" y="1421"/>
                      <a:pt x="743" y="1151"/>
                      <a:pt x="734" y="1045"/>
                    </a:cubicBezTo>
                    <a:cubicBezTo>
                      <a:pt x="614" y="1469"/>
                      <a:pt x="420" y="1478"/>
                      <a:pt x="283" y="1425"/>
                    </a:cubicBezTo>
                    <a:cubicBezTo>
                      <a:pt x="35" y="1323"/>
                      <a:pt x="0" y="845"/>
                      <a:pt x="30" y="403"/>
                    </a:cubicBezTo>
                    <a:cubicBezTo>
                      <a:pt x="57" y="49"/>
                      <a:pt x="234" y="40"/>
                      <a:pt x="234" y="40"/>
                    </a:cubicBezTo>
                    <a:cubicBezTo>
                      <a:pt x="234" y="40"/>
                      <a:pt x="477" y="0"/>
                      <a:pt x="420" y="461"/>
                    </a:cubicBezTo>
                    <a:cubicBezTo>
                      <a:pt x="420" y="461"/>
                      <a:pt x="380" y="907"/>
                      <a:pt x="389" y="1111"/>
                    </a:cubicBezTo>
                    <a:cubicBezTo>
                      <a:pt x="389" y="1111"/>
                      <a:pt x="389" y="1239"/>
                      <a:pt x="451" y="1239"/>
                    </a:cubicBezTo>
                    <a:cubicBezTo>
                      <a:pt x="526" y="1244"/>
                      <a:pt x="650" y="991"/>
                      <a:pt x="712" y="593"/>
                    </a:cubicBezTo>
                    <a:cubicBezTo>
                      <a:pt x="716" y="359"/>
                      <a:pt x="756" y="102"/>
                      <a:pt x="898" y="80"/>
                    </a:cubicBezTo>
                    <a:cubicBezTo>
                      <a:pt x="898" y="80"/>
                      <a:pt x="1110" y="23"/>
                      <a:pt x="1097" y="416"/>
                    </a:cubicBezTo>
                    <a:cubicBezTo>
                      <a:pt x="1097" y="416"/>
                      <a:pt x="1075" y="717"/>
                      <a:pt x="1092" y="978"/>
                    </a:cubicBezTo>
                    <a:cubicBezTo>
                      <a:pt x="1092" y="978"/>
                      <a:pt x="1101" y="1230"/>
                      <a:pt x="1097" y="1522"/>
                    </a:cubicBezTo>
                    <a:cubicBezTo>
                      <a:pt x="1336" y="1354"/>
                      <a:pt x="1375" y="1098"/>
                      <a:pt x="1375" y="1098"/>
                    </a:cubicBezTo>
                    <a:cubicBezTo>
                      <a:pt x="1389" y="1040"/>
                      <a:pt x="1402" y="965"/>
                      <a:pt x="1411" y="881"/>
                    </a:cubicBezTo>
                    <a:cubicBezTo>
                      <a:pt x="1415" y="854"/>
                      <a:pt x="1433" y="832"/>
                      <a:pt x="1460" y="823"/>
                    </a:cubicBezTo>
                    <a:lnTo>
                      <a:pt x="1477" y="814"/>
                    </a:lnTo>
                    <a:cubicBezTo>
                      <a:pt x="1504" y="806"/>
                      <a:pt x="1530" y="828"/>
                      <a:pt x="1526" y="854"/>
                    </a:cubicBezTo>
                    <a:close/>
                  </a:path>
                </a:pathLst>
              </a:custGeom>
              <a:solidFill>
                <a:srgbClr val="D98F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1" name="Google Shape;271;p3"/>
            <p:cNvSpPr/>
            <p:nvPr/>
          </p:nvSpPr>
          <p:spPr>
            <a:xfrm>
              <a:off x="4382296" y="1554162"/>
              <a:ext cx="161925" cy="492125"/>
            </a:xfrm>
            <a:custGeom>
              <a:rect b="b" l="l" r="r" t="t"/>
              <a:pathLst>
                <a:path extrusionOk="0" h="2312" w="768">
                  <a:moveTo>
                    <a:pt x="504" y="0"/>
                  </a:moveTo>
                  <a:lnTo>
                    <a:pt x="542" y="49"/>
                  </a:lnTo>
                  <a:lnTo>
                    <a:pt x="542" y="70"/>
                  </a:lnTo>
                  <a:cubicBezTo>
                    <a:pt x="542" y="86"/>
                    <a:pt x="522" y="107"/>
                    <a:pt x="482" y="135"/>
                  </a:cubicBezTo>
                  <a:lnTo>
                    <a:pt x="401" y="135"/>
                  </a:lnTo>
                  <a:cubicBezTo>
                    <a:pt x="302" y="135"/>
                    <a:pt x="236" y="171"/>
                    <a:pt x="201" y="243"/>
                  </a:cubicBezTo>
                  <a:cubicBezTo>
                    <a:pt x="167" y="336"/>
                    <a:pt x="150" y="440"/>
                    <a:pt x="150" y="555"/>
                  </a:cubicBezTo>
                  <a:cubicBezTo>
                    <a:pt x="150" y="625"/>
                    <a:pt x="180" y="740"/>
                    <a:pt x="241" y="901"/>
                  </a:cubicBezTo>
                  <a:cubicBezTo>
                    <a:pt x="261" y="941"/>
                    <a:pt x="379" y="1058"/>
                    <a:pt x="593" y="1253"/>
                  </a:cubicBezTo>
                  <a:cubicBezTo>
                    <a:pt x="710" y="1419"/>
                    <a:pt x="768" y="1583"/>
                    <a:pt x="768" y="1743"/>
                  </a:cubicBezTo>
                  <a:cubicBezTo>
                    <a:pt x="768" y="1870"/>
                    <a:pt x="741" y="1993"/>
                    <a:pt x="686" y="2114"/>
                  </a:cubicBezTo>
                  <a:cubicBezTo>
                    <a:pt x="658" y="2179"/>
                    <a:pt x="585" y="2233"/>
                    <a:pt x="467" y="2277"/>
                  </a:cubicBezTo>
                  <a:cubicBezTo>
                    <a:pt x="423" y="2300"/>
                    <a:pt x="385" y="2312"/>
                    <a:pt x="354" y="2312"/>
                  </a:cubicBezTo>
                  <a:cubicBezTo>
                    <a:pt x="312" y="2312"/>
                    <a:pt x="283" y="2294"/>
                    <a:pt x="266" y="2258"/>
                  </a:cubicBezTo>
                  <a:lnTo>
                    <a:pt x="266" y="2235"/>
                  </a:lnTo>
                  <a:cubicBezTo>
                    <a:pt x="266" y="2203"/>
                    <a:pt x="301" y="2184"/>
                    <a:pt x="369" y="2177"/>
                  </a:cubicBezTo>
                  <a:cubicBezTo>
                    <a:pt x="495" y="2129"/>
                    <a:pt x="559" y="2080"/>
                    <a:pt x="559" y="2029"/>
                  </a:cubicBezTo>
                  <a:cubicBezTo>
                    <a:pt x="598" y="1949"/>
                    <a:pt x="618" y="1848"/>
                    <a:pt x="618" y="1725"/>
                  </a:cubicBezTo>
                  <a:cubicBezTo>
                    <a:pt x="618" y="1564"/>
                    <a:pt x="546" y="1408"/>
                    <a:pt x="402" y="1255"/>
                  </a:cubicBezTo>
                  <a:cubicBezTo>
                    <a:pt x="283" y="1164"/>
                    <a:pt x="193" y="1076"/>
                    <a:pt x="133" y="991"/>
                  </a:cubicBezTo>
                  <a:cubicBezTo>
                    <a:pt x="90" y="944"/>
                    <a:pt x="48" y="825"/>
                    <a:pt x="7" y="633"/>
                  </a:cubicBezTo>
                  <a:cubicBezTo>
                    <a:pt x="7" y="610"/>
                    <a:pt x="5" y="581"/>
                    <a:pt x="0" y="545"/>
                  </a:cubicBezTo>
                  <a:cubicBezTo>
                    <a:pt x="0" y="398"/>
                    <a:pt x="28" y="267"/>
                    <a:pt x="83" y="152"/>
                  </a:cubicBezTo>
                  <a:cubicBezTo>
                    <a:pt x="153" y="51"/>
                    <a:pt x="293" y="0"/>
                    <a:pt x="504" y="0"/>
                  </a:cubicBezTo>
                  <a:close/>
                </a:path>
              </a:pathLst>
            </a:custGeom>
            <a:solidFill>
              <a:srgbClr val="EFF3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4607721" y="1509712"/>
              <a:ext cx="125413" cy="544513"/>
            </a:xfrm>
            <a:custGeom>
              <a:rect b="b" l="l" r="r" t="t"/>
              <a:pathLst>
                <a:path extrusionOk="0" h="2558" w="594">
                  <a:moveTo>
                    <a:pt x="476" y="0"/>
                  </a:moveTo>
                  <a:lnTo>
                    <a:pt x="518" y="0"/>
                  </a:lnTo>
                  <a:cubicBezTo>
                    <a:pt x="556" y="19"/>
                    <a:pt x="575" y="41"/>
                    <a:pt x="575" y="66"/>
                  </a:cubicBezTo>
                  <a:cubicBezTo>
                    <a:pt x="575" y="276"/>
                    <a:pt x="570" y="437"/>
                    <a:pt x="561" y="551"/>
                  </a:cubicBezTo>
                  <a:lnTo>
                    <a:pt x="575" y="1234"/>
                  </a:lnTo>
                  <a:cubicBezTo>
                    <a:pt x="583" y="1250"/>
                    <a:pt x="588" y="1265"/>
                    <a:pt x="588" y="1279"/>
                  </a:cubicBezTo>
                  <a:cubicBezTo>
                    <a:pt x="577" y="1312"/>
                    <a:pt x="573" y="1329"/>
                    <a:pt x="576" y="1329"/>
                  </a:cubicBezTo>
                  <a:cubicBezTo>
                    <a:pt x="584" y="1513"/>
                    <a:pt x="590" y="1863"/>
                    <a:pt x="594" y="2381"/>
                  </a:cubicBezTo>
                  <a:cubicBezTo>
                    <a:pt x="590" y="2405"/>
                    <a:pt x="588" y="2454"/>
                    <a:pt x="588" y="2527"/>
                  </a:cubicBezTo>
                  <a:lnTo>
                    <a:pt x="541" y="2558"/>
                  </a:lnTo>
                  <a:lnTo>
                    <a:pt x="490" y="2558"/>
                  </a:lnTo>
                  <a:lnTo>
                    <a:pt x="438" y="2519"/>
                  </a:lnTo>
                  <a:cubicBezTo>
                    <a:pt x="438" y="2461"/>
                    <a:pt x="440" y="2418"/>
                    <a:pt x="445" y="2391"/>
                  </a:cubicBezTo>
                  <a:cubicBezTo>
                    <a:pt x="440" y="1786"/>
                    <a:pt x="434" y="1435"/>
                    <a:pt x="427" y="1337"/>
                  </a:cubicBezTo>
                  <a:cubicBezTo>
                    <a:pt x="251" y="1341"/>
                    <a:pt x="161" y="1343"/>
                    <a:pt x="157" y="1344"/>
                  </a:cubicBezTo>
                  <a:cubicBezTo>
                    <a:pt x="165" y="1411"/>
                    <a:pt x="169" y="1486"/>
                    <a:pt x="169" y="1568"/>
                  </a:cubicBezTo>
                  <a:cubicBezTo>
                    <a:pt x="169" y="1745"/>
                    <a:pt x="167" y="1900"/>
                    <a:pt x="162" y="2033"/>
                  </a:cubicBezTo>
                  <a:cubicBezTo>
                    <a:pt x="167" y="2109"/>
                    <a:pt x="169" y="2261"/>
                    <a:pt x="169" y="2489"/>
                  </a:cubicBezTo>
                  <a:cubicBezTo>
                    <a:pt x="136" y="2509"/>
                    <a:pt x="109" y="2519"/>
                    <a:pt x="88" y="2519"/>
                  </a:cubicBezTo>
                  <a:cubicBezTo>
                    <a:pt x="63" y="2519"/>
                    <a:pt x="41" y="2501"/>
                    <a:pt x="20" y="2465"/>
                  </a:cubicBezTo>
                  <a:lnTo>
                    <a:pt x="20" y="2399"/>
                  </a:lnTo>
                  <a:cubicBezTo>
                    <a:pt x="20" y="2218"/>
                    <a:pt x="17" y="2097"/>
                    <a:pt x="13" y="2033"/>
                  </a:cubicBezTo>
                  <a:cubicBezTo>
                    <a:pt x="17" y="1925"/>
                    <a:pt x="20" y="1792"/>
                    <a:pt x="20" y="1635"/>
                  </a:cubicBezTo>
                  <a:lnTo>
                    <a:pt x="20" y="1535"/>
                  </a:lnTo>
                  <a:cubicBezTo>
                    <a:pt x="6" y="1319"/>
                    <a:pt x="0" y="1168"/>
                    <a:pt x="0" y="1083"/>
                  </a:cubicBezTo>
                  <a:cubicBezTo>
                    <a:pt x="13" y="589"/>
                    <a:pt x="20" y="276"/>
                    <a:pt x="20" y="143"/>
                  </a:cubicBezTo>
                  <a:cubicBezTo>
                    <a:pt x="15" y="125"/>
                    <a:pt x="13" y="103"/>
                    <a:pt x="13" y="78"/>
                  </a:cubicBezTo>
                  <a:lnTo>
                    <a:pt x="64" y="40"/>
                  </a:lnTo>
                  <a:lnTo>
                    <a:pt x="108" y="40"/>
                  </a:lnTo>
                  <a:cubicBezTo>
                    <a:pt x="149" y="64"/>
                    <a:pt x="169" y="93"/>
                    <a:pt x="169" y="126"/>
                  </a:cubicBezTo>
                  <a:cubicBezTo>
                    <a:pt x="169" y="209"/>
                    <a:pt x="162" y="541"/>
                    <a:pt x="149" y="1123"/>
                  </a:cubicBezTo>
                  <a:lnTo>
                    <a:pt x="149" y="1236"/>
                  </a:lnTo>
                  <a:lnTo>
                    <a:pt x="138" y="1213"/>
                  </a:lnTo>
                  <a:cubicBezTo>
                    <a:pt x="145" y="1210"/>
                    <a:pt x="241" y="1208"/>
                    <a:pt x="423" y="1204"/>
                  </a:cubicBezTo>
                  <a:cubicBezTo>
                    <a:pt x="420" y="1065"/>
                    <a:pt x="418" y="960"/>
                    <a:pt x="418" y="890"/>
                  </a:cubicBezTo>
                  <a:lnTo>
                    <a:pt x="418" y="585"/>
                  </a:lnTo>
                  <a:cubicBezTo>
                    <a:pt x="418" y="579"/>
                    <a:pt x="415" y="571"/>
                    <a:pt x="408" y="560"/>
                  </a:cubicBezTo>
                  <a:lnTo>
                    <a:pt x="418" y="538"/>
                  </a:lnTo>
                  <a:cubicBezTo>
                    <a:pt x="423" y="330"/>
                    <a:pt x="425" y="163"/>
                    <a:pt x="425" y="38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EFF3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4801396" y="1546224"/>
              <a:ext cx="157163" cy="490538"/>
            </a:xfrm>
            <a:custGeom>
              <a:rect b="b" l="l" r="r" t="t"/>
              <a:pathLst>
                <a:path extrusionOk="0" h="2299" w="734">
                  <a:moveTo>
                    <a:pt x="150" y="1355"/>
                  </a:moveTo>
                  <a:cubicBezTo>
                    <a:pt x="150" y="1602"/>
                    <a:pt x="182" y="1818"/>
                    <a:pt x="248" y="2003"/>
                  </a:cubicBezTo>
                  <a:cubicBezTo>
                    <a:pt x="302" y="2112"/>
                    <a:pt x="344" y="2166"/>
                    <a:pt x="374" y="2166"/>
                  </a:cubicBezTo>
                  <a:lnTo>
                    <a:pt x="381" y="2166"/>
                  </a:lnTo>
                  <a:cubicBezTo>
                    <a:pt x="447" y="2166"/>
                    <a:pt x="491" y="2112"/>
                    <a:pt x="514" y="2005"/>
                  </a:cubicBezTo>
                  <a:cubicBezTo>
                    <a:pt x="561" y="1892"/>
                    <a:pt x="585" y="1649"/>
                    <a:pt x="585" y="1276"/>
                  </a:cubicBezTo>
                  <a:lnTo>
                    <a:pt x="585" y="1143"/>
                  </a:lnTo>
                  <a:cubicBezTo>
                    <a:pt x="585" y="885"/>
                    <a:pt x="539" y="588"/>
                    <a:pt x="447" y="254"/>
                  </a:cubicBezTo>
                  <a:cubicBezTo>
                    <a:pt x="417" y="187"/>
                    <a:pt x="395" y="149"/>
                    <a:pt x="381" y="139"/>
                  </a:cubicBezTo>
                  <a:cubicBezTo>
                    <a:pt x="356" y="148"/>
                    <a:pt x="341" y="162"/>
                    <a:pt x="334" y="182"/>
                  </a:cubicBezTo>
                  <a:cubicBezTo>
                    <a:pt x="211" y="443"/>
                    <a:pt x="150" y="834"/>
                    <a:pt x="150" y="1355"/>
                  </a:cubicBezTo>
                  <a:close/>
                  <a:moveTo>
                    <a:pt x="387" y="0"/>
                  </a:moveTo>
                  <a:cubicBezTo>
                    <a:pt x="538" y="0"/>
                    <a:pt x="651" y="309"/>
                    <a:pt x="728" y="927"/>
                  </a:cubicBezTo>
                  <a:cubicBezTo>
                    <a:pt x="732" y="985"/>
                    <a:pt x="734" y="1060"/>
                    <a:pt x="734" y="1149"/>
                  </a:cubicBezTo>
                  <a:lnTo>
                    <a:pt x="734" y="1176"/>
                  </a:lnTo>
                  <a:cubicBezTo>
                    <a:pt x="734" y="1194"/>
                    <a:pt x="733" y="1211"/>
                    <a:pt x="729" y="1229"/>
                  </a:cubicBezTo>
                  <a:cubicBezTo>
                    <a:pt x="733" y="1233"/>
                    <a:pt x="734" y="1251"/>
                    <a:pt x="734" y="1282"/>
                  </a:cubicBezTo>
                  <a:lnTo>
                    <a:pt x="734" y="1289"/>
                  </a:lnTo>
                  <a:cubicBezTo>
                    <a:pt x="734" y="1320"/>
                    <a:pt x="733" y="1338"/>
                    <a:pt x="729" y="1342"/>
                  </a:cubicBezTo>
                  <a:cubicBezTo>
                    <a:pt x="733" y="1360"/>
                    <a:pt x="734" y="1371"/>
                    <a:pt x="734" y="1375"/>
                  </a:cubicBezTo>
                  <a:cubicBezTo>
                    <a:pt x="734" y="1852"/>
                    <a:pt x="665" y="2148"/>
                    <a:pt x="525" y="2266"/>
                  </a:cubicBezTo>
                  <a:cubicBezTo>
                    <a:pt x="469" y="2288"/>
                    <a:pt x="429" y="2299"/>
                    <a:pt x="407" y="2299"/>
                  </a:cubicBezTo>
                  <a:lnTo>
                    <a:pt x="354" y="2299"/>
                  </a:lnTo>
                  <a:cubicBezTo>
                    <a:pt x="173" y="2256"/>
                    <a:pt x="62" y="2039"/>
                    <a:pt x="20" y="1649"/>
                  </a:cubicBezTo>
                  <a:lnTo>
                    <a:pt x="0" y="1377"/>
                  </a:lnTo>
                  <a:cubicBezTo>
                    <a:pt x="0" y="748"/>
                    <a:pt x="80" y="309"/>
                    <a:pt x="241" y="59"/>
                  </a:cubicBezTo>
                  <a:cubicBezTo>
                    <a:pt x="294" y="19"/>
                    <a:pt x="343" y="0"/>
                    <a:pt x="387" y="0"/>
                  </a:cubicBezTo>
                  <a:close/>
                </a:path>
              </a:pathLst>
            </a:custGeom>
            <a:solidFill>
              <a:srgbClr val="EFF3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041109" y="1566862"/>
              <a:ext cx="214313" cy="479425"/>
            </a:xfrm>
            <a:custGeom>
              <a:rect b="b" l="l" r="r" t="t"/>
              <a:pathLst>
                <a:path extrusionOk="0" h="2253" w="1007">
                  <a:moveTo>
                    <a:pt x="910" y="0"/>
                  </a:moveTo>
                  <a:lnTo>
                    <a:pt x="945" y="0"/>
                  </a:lnTo>
                  <a:cubicBezTo>
                    <a:pt x="971" y="0"/>
                    <a:pt x="991" y="16"/>
                    <a:pt x="1007" y="48"/>
                  </a:cubicBezTo>
                  <a:cubicBezTo>
                    <a:pt x="958" y="1016"/>
                    <a:pt x="927" y="1683"/>
                    <a:pt x="914" y="2050"/>
                  </a:cubicBezTo>
                  <a:cubicBezTo>
                    <a:pt x="896" y="2150"/>
                    <a:pt x="867" y="2199"/>
                    <a:pt x="826" y="2199"/>
                  </a:cubicBezTo>
                  <a:lnTo>
                    <a:pt x="812" y="2199"/>
                  </a:lnTo>
                  <a:cubicBezTo>
                    <a:pt x="767" y="2199"/>
                    <a:pt x="712" y="2080"/>
                    <a:pt x="646" y="1841"/>
                  </a:cubicBezTo>
                  <a:cubicBezTo>
                    <a:pt x="530" y="1465"/>
                    <a:pt x="472" y="1268"/>
                    <a:pt x="472" y="1249"/>
                  </a:cubicBezTo>
                  <a:lnTo>
                    <a:pt x="547" y="1249"/>
                  </a:lnTo>
                  <a:cubicBezTo>
                    <a:pt x="512" y="1742"/>
                    <a:pt x="495" y="2066"/>
                    <a:pt x="495" y="2221"/>
                  </a:cubicBezTo>
                  <a:lnTo>
                    <a:pt x="449" y="2253"/>
                  </a:lnTo>
                  <a:lnTo>
                    <a:pt x="414" y="2253"/>
                  </a:lnTo>
                  <a:cubicBezTo>
                    <a:pt x="370" y="2253"/>
                    <a:pt x="339" y="2167"/>
                    <a:pt x="319" y="1997"/>
                  </a:cubicBezTo>
                  <a:cubicBezTo>
                    <a:pt x="221" y="1539"/>
                    <a:pt x="126" y="956"/>
                    <a:pt x="32" y="245"/>
                  </a:cubicBezTo>
                  <a:cubicBezTo>
                    <a:pt x="29" y="245"/>
                    <a:pt x="19" y="205"/>
                    <a:pt x="0" y="123"/>
                  </a:cubicBezTo>
                  <a:cubicBezTo>
                    <a:pt x="0" y="103"/>
                    <a:pt x="18" y="82"/>
                    <a:pt x="55" y="59"/>
                  </a:cubicBezTo>
                  <a:lnTo>
                    <a:pt x="95" y="59"/>
                  </a:lnTo>
                  <a:cubicBezTo>
                    <a:pt x="140" y="59"/>
                    <a:pt x="178" y="196"/>
                    <a:pt x="209" y="468"/>
                  </a:cubicBezTo>
                  <a:cubicBezTo>
                    <a:pt x="289" y="992"/>
                    <a:pt x="342" y="1326"/>
                    <a:pt x="369" y="1470"/>
                  </a:cubicBezTo>
                  <a:lnTo>
                    <a:pt x="430" y="1801"/>
                  </a:lnTo>
                  <a:lnTo>
                    <a:pt x="360" y="1801"/>
                  </a:lnTo>
                  <a:cubicBezTo>
                    <a:pt x="396" y="1235"/>
                    <a:pt x="423" y="928"/>
                    <a:pt x="440" y="882"/>
                  </a:cubicBezTo>
                  <a:lnTo>
                    <a:pt x="502" y="870"/>
                  </a:lnTo>
                  <a:cubicBezTo>
                    <a:pt x="553" y="870"/>
                    <a:pt x="588" y="967"/>
                    <a:pt x="608" y="1159"/>
                  </a:cubicBezTo>
                  <a:cubicBezTo>
                    <a:pt x="629" y="1265"/>
                    <a:pt x="686" y="1469"/>
                    <a:pt x="779" y="1774"/>
                  </a:cubicBezTo>
                  <a:lnTo>
                    <a:pt x="827" y="1940"/>
                  </a:lnTo>
                  <a:lnTo>
                    <a:pt x="771" y="1968"/>
                  </a:lnTo>
                  <a:cubicBezTo>
                    <a:pt x="798" y="1185"/>
                    <a:pt x="829" y="539"/>
                    <a:pt x="866" y="29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EFF3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344321" y="1543049"/>
              <a:ext cx="127000" cy="500063"/>
            </a:xfrm>
            <a:custGeom>
              <a:rect b="b" l="l" r="r" t="t"/>
              <a:pathLst>
                <a:path extrusionOk="0" h="2349" w="595">
                  <a:moveTo>
                    <a:pt x="258" y="1"/>
                  </a:moveTo>
                  <a:lnTo>
                    <a:pt x="273" y="10"/>
                  </a:lnTo>
                  <a:cubicBezTo>
                    <a:pt x="242" y="10"/>
                    <a:pt x="226" y="6"/>
                    <a:pt x="226" y="0"/>
                  </a:cubicBezTo>
                  <a:cubicBezTo>
                    <a:pt x="423" y="17"/>
                    <a:pt x="522" y="45"/>
                    <a:pt x="522" y="83"/>
                  </a:cubicBezTo>
                  <a:lnTo>
                    <a:pt x="522" y="94"/>
                  </a:lnTo>
                  <a:cubicBezTo>
                    <a:pt x="507" y="135"/>
                    <a:pt x="481" y="156"/>
                    <a:pt x="444" y="156"/>
                  </a:cubicBezTo>
                  <a:lnTo>
                    <a:pt x="251" y="136"/>
                  </a:lnTo>
                  <a:cubicBezTo>
                    <a:pt x="242" y="136"/>
                    <a:pt x="214" y="137"/>
                    <a:pt x="166" y="141"/>
                  </a:cubicBezTo>
                  <a:lnTo>
                    <a:pt x="170" y="187"/>
                  </a:lnTo>
                  <a:cubicBezTo>
                    <a:pt x="170" y="260"/>
                    <a:pt x="180" y="542"/>
                    <a:pt x="201" y="1033"/>
                  </a:cubicBezTo>
                  <a:lnTo>
                    <a:pt x="208" y="1033"/>
                  </a:lnTo>
                  <a:cubicBezTo>
                    <a:pt x="240" y="1033"/>
                    <a:pt x="268" y="1031"/>
                    <a:pt x="291" y="1026"/>
                  </a:cubicBezTo>
                  <a:cubicBezTo>
                    <a:pt x="395" y="1035"/>
                    <a:pt x="477" y="1040"/>
                    <a:pt x="537" y="1040"/>
                  </a:cubicBezTo>
                  <a:lnTo>
                    <a:pt x="575" y="1091"/>
                  </a:lnTo>
                  <a:lnTo>
                    <a:pt x="575" y="1119"/>
                  </a:lnTo>
                  <a:cubicBezTo>
                    <a:pt x="575" y="1155"/>
                    <a:pt x="552" y="1173"/>
                    <a:pt x="507" y="1173"/>
                  </a:cubicBezTo>
                  <a:cubicBezTo>
                    <a:pt x="467" y="1173"/>
                    <a:pt x="403" y="1168"/>
                    <a:pt x="314" y="1159"/>
                  </a:cubicBezTo>
                  <a:cubicBezTo>
                    <a:pt x="256" y="1164"/>
                    <a:pt x="218" y="1166"/>
                    <a:pt x="203" y="1166"/>
                  </a:cubicBezTo>
                  <a:lnTo>
                    <a:pt x="203" y="1159"/>
                  </a:lnTo>
                  <a:cubicBezTo>
                    <a:pt x="203" y="1472"/>
                    <a:pt x="218" y="1822"/>
                    <a:pt x="248" y="2209"/>
                  </a:cubicBezTo>
                  <a:cubicBezTo>
                    <a:pt x="253" y="2209"/>
                    <a:pt x="256" y="2211"/>
                    <a:pt x="256" y="2214"/>
                  </a:cubicBezTo>
                  <a:cubicBezTo>
                    <a:pt x="394" y="2207"/>
                    <a:pt x="483" y="2203"/>
                    <a:pt x="522" y="2203"/>
                  </a:cubicBezTo>
                  <a:cubicBezTo>
                    <a:pt x="556" y="2214"/>
                    <a:pt x="581" y="2234"/>
                    <a:pt x="595" y="2263"/>
                  </a:cubicBezTo>
                  <a:lnTo>
                    <a:pt x="595" y="2276"/>
                  </a:lnTo>
                  <a:cubicBezTo>
                    <a:pt x="595" y="2294"/>
                    <a:pt x="577" y="2313"/>
                    <a:pt x="542" y="2336"/>
                  </a:cubicBezTo>
                  <a:cubicBezTo>
                    <a:pt x="366" y="2340"/>
                    <a:pt x="260" y="2344"/>
                    <a:pt x="224" y="2349"/>
                  </a:cubicBezTo>
                  <a:cubicBezTo>
                    <a:pt x="141" y="2349"/>
                    <a:pt x="100" y="2310"/>
                    <a:pt x="100" y="2231"/>
                  </a:cubicBezTo>
                  <a:cubicBezTo>
                    <a:pt x="69" y="1808"/>
                    <a:pt x="53" y="1455"/>
                    <a:pt x="53" y="1173"/>
                  </a:cubicBezTo>
                  <a:lnTo>
                    <a:pt x="53" y="960"/>
                  </a:lnTo>
                  <a:cubicBezTo>
                    <a:pt x="31" y="570"/>
                    <a:pt x="20" y="308"/>
                    <a:pt x="20" y="172"/>
                  </a:cubicBezTo>
                  <a:cubicBezTo>
                    <a:pt x="7" y="106"/>
                    <a:pt x="0" y="64"/>
                    <a:pt x="0" y="48"/>
                  </a:cubicBezTo>
                  <a:lnTo>
                    <a:pt x="52" y="10"/>
                  </a:lnTo>
                  <a:lnTo>
                    <a:pt x="141" y="10"/>
                  </a:lnTo>
                  <a:cubicBezTo>
                    <a:pt x="166" y="10"/>
                    <a:pt x="205" y="7"/>
                    <a:pt x="258" y="1"/>
                  </a:cubicBezTo>
                  <a:close/>
                </a:path>
              </a:pathLst>
            </a:custGeom>
            <a:solidFill>
              <a:srgbClr val="EFF3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5533234" y="1509712"/>
              <a:ext cx="141288" cy="536575"/>
            </a:xfrm>
            <a:custGeom>
              <a:rect b="b" l="l" r="r" t="t"/>
              <a:pathLst>
                <a:path extrusionOk="0" h="2519" w="658">
                  <a:moveTo>
                    <a:pt x="168" y="159"/>
                  </a:moveTo>
                  <a:cubicBezTo>
                    <a:pt x="193" y="459"/>
                    <a:pt x="215" y="826"/>
                    <a:pt x="235" y="1259"/>
                  </a:cubicBezTo>
                  <a:cubicBezTo>
                    <a:pt x="354" y="1178"/>
                    <a:pt x="414" y="1013"/>
                    <a:pt x="414" y="764"/>
                  </a:cubicBezTo>
                  <a:lnTo>
                    <a:pt x="414" y="671"/>
                  </a:lnTo>
                  <a:cubicBezTo>
                    <a:pt x="414" y="559"/>
                    <a:pt x="368" y="417"/>
                    <a:pt x="275" y="244"/>
                  </a:cubicBezTo>
                  <a:cubicBezTo>
                    <a:pt x="213" y="187"/>
                    <a:pt x="169" y="159"/>
                    <a:pt x="143" y="159"/>
                  </a:cubicBezTo>
                  <a:lnTo>
                    <a:pt x="168" y="159"/>
                  </a:lnTo>
                  <a:close/>
                  <a:moveTo>
                    <a:pt x="54" y="0"/>
                  </a:moveTo>
                  <a:lnTo>
                    <a:pt x="107" y="0"/>
                  </a:lnTo>
                  <a:cubicBezTo>
                    <a:pt x="120" y="17"/>
                    <a:pt x="157" y="31"/>
                    <a:pt x="216" y="41"/>
                  </a:cubicBezTo>
                  <a:cubicBezTo>
                    <a:pt x="313" y="80"/>
                    <a:pt x="390" y="149"/>
                    <a:pt x="447" y="247"/>
                  </a:cubicBezTo>
                  <a:cubicBezTo>
                    <a:pt x="525" y="435"/>
                    <a:pt x="564" y="574"/>
                    <a:pt x="564" y="664"/>
                  </a:cubicBezTo>
                  <a:lnTo>
                    <a:pt x="564" y="731"/>
                  </a:lnTo>
                  <a:cubicBezTo>
                    <a:pt x="564" y="1030"/>
                    <a:pt x="492" y="1235"/>
                    <a:pt x="349" y="1347"/>
                  </a:cubicBezTo>
                  <a:cubicBezTo>
                    <a:pt x="518" y="1387"/>
                    <a:pt x="618" y="1622"/>
                    <a:pt x="650" y="2052"/>
                  </a:cubicBezTo>
                  <a:lnTo>
                    <a:pt x="650" y="2306"/>
                  </a:lnTo>
                  <a:cubicBezTo>
                    <a:pt x="650" y="2344"/>
                    <a:pt x="653" y="2404"/>
                    <a:pt x="658" y="2487"/>
                  </a:cubicBezTo>
                  <a:lnTo>
                    <a:pt x="610" y="2519"/>
                  </a:lnTo>
                  <a:lnTo>
                    <a:pt x="559" y="2519"/>
                  </a:lnTo>
                  <a:lnTo>
                    <a:pt x="509" y="2480"/>
                  </a:lnTo>
                  <a:cubicBezTo>
                    <a:pt x="503" y="2382"/>
                    <a:pt x="501" y="2310"/>
                    <a:pt x="501" y="2266"/>
                  </a:cubicBezTo>
                  <a:lnTo>
                    <a:pt x="501" y="2027"/>
                  </a:lnTo>
                  <a:cubicBezTo>
                    <a:pt x="501" y="1865"/>
                    <a:pt x="452" y="1701"/>
                    <a:pt x="354" y="1533"/>
                  </a:cubicBezTo>
                  <a:cubicBezTo>
                    <a:pt x="295" y="1477"/>
                    <a:pt x="244" y="1449"/>
                    <a:pt x="203" y="1449"/>
                  </a:cubicBezTo>
                  <a:lnTo>
                    <a:pt x="240" y="1449"/>
                  </a:lnTo>
                  <a:cubicBezTo>
                    <a:pt x="243" y="1522"/>
                    <a:pt x="245" y="1581"/>
                    <a:pt x="245" y="1628"/>
                  </a:cubicBezTo>
                  <a:lnTo>
                    <a:pt x="245" y="1881"/>
                  </a:lnTo>
                  <a:cubicBezTo>
                    <a:pt x="253" y="2100"/>
                    <a:pt x="258" y="2224"/>
                    <a:pt x="258" y="2253"/>
                  </a:cubicBezTo>
                  <a:lnTo>
                    <a:pt x="258" y="2273"/>
                  </a:lnTo>
                  <a:cubicBezTo>
                    <a:pt x="240" y="2308"/>
                    <a:pt x="213" y="2326"/>
                    <a:pt x="177" y="2326"/>
                  </a:cubicBezTo>
                  <a:cubicBezTo>
                    <a:pt x="156" y="2326"/>
                    <a:pt x="130" y="2309"/>
                    <a:pt x="100" y="2274"/>
                  </a:cubicBezTo>
                  <a:lnTo>
                    <a:pt x="108" y="2218"/>
                  </a:lnTo>
                  <a:cubicBezTo>
                    <a:pt x="100" y="2032"/>
                    <a:pt x="95" y="1908"/>
                    <a:pt x="95" y="1847"/>
                  </a:cubicBezTo>
                  <a:lnTo>
                    <a:pt x="95" y="1482"/>
                  </a:lnTo>
                  <a:cubicBezTo>
                    <a:pt x="84" y="1482"/>
                    <a:pt x="71" y="1463"/>
                    <a:pt x="55" y="1427"/>
                  </a:cubicBezTo>
                  <a:lnTo>
                    <a:pt x="55" y="1395"/>
                  </a:lnTo>
                  <a:cubicBezTo>
                    <a:pt x="73" y="1360"/>
                    <a:pt x="83" y="1342"/>
                    <a:pt x="87" y="1342"/>
                  </a:cubicBezTo>
                  <a:cubicBezTo>
                    <a:pt x="66" y="757"/>
                    <a:pt x="37" y="323"/>
                    <a:pt x="0" y="4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EFF3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3371851" y="1704975"/>
              <a:ext cx="469900" cy="111125"/>
            </a:xfrm>
            <a:custGeom>
              <a:rect b="b" l="l" r="r" t="t"/>
              <a:pathLst>
                <a:path extrusionOk="0" h="521" w="2211">
                  <a:moveTo>
                    <a:pt x="2082" y="321"/>
                  </a:moveTo>
                  <a:cubicBezTo>
                    <a:pt x="1431" y="319"/>
                    <a:pt x="810" y="172"/>
                    <a:pt x="179" y="29"/>
                  </a:cubicBezTo>
                  <a:cubicBezTo>
                    <a:pt x="53" y="0"/>
                    <a:pt x="0" y="192"/>
                    <a:pt x="126" y="221"/>
                  </a:cubicBezTo>
                  <a:cubicBezTo>
                    <a:pt x="774" y="368"/>
                    <a:pt x="1414" y="518"/>
                    <a:pt x="2082" y="520"/>
                  </a:cubicBezTo>
                  <a:cubicBezTo>
                    <a:pt x="2211" y="521"/>
                    <a:pt x="2211" y="321"/>
                    <a:pt x="2082" y="321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3670301" y="1166813"/>
              <a:ext cx="306388" cy="180975"/>
            </a:xfrm>
            <a:custGeom>
              <a:rect b="b" l="l" r="r" t="t"/>
              <a:pathLst>
                <a:path extrusionOk="0" h="851" w="1436">
                  <a:moveTo>
                    <a:pt x="1321" y="622"/>
                  </a:moveTo>
                  <a:cubicBezTo>
                    <a:pt x="951" y="436"/>
                    <a:pt x="581" y="252"/>
                    <a:pt x="215" y="60"/>
                  </a:cubicBezTo>
                  <a:cubicBezTo>
                    <a:pt x="101" y="0"/>
                    <a:pt x="0" y="172"/>
                    <a:pt x="114" y="232"/>
                  </a:cubicBezTo>
                  <a:cubicBezTo>
                    <a:pt x="480" y="424"/>
                    <a:pt x="851" y="609"/>
                    <a:pt x="1220" y="794"/>
                  </a:cubicBezTo>
                  <a:cubicBezTo>
                    <a:pt x="1335" y="851"/>
                    <a:pt x="1436" y="679"/>
                    <a:pt x="1321" y="622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4143376" y="774700"/>
              <a:ext cx="196850" cy="284163"/>
            </a:xfrm>
            <a:custGeom>
              <a:rect b="b" l="l" r="r" t="t"/>
              <a:pathLst>
                <a:path extrusionOk="0" h="1336" w="922">
                  <a:moveTo>
                    <a:pt x="864" y="1120"/>
                  </a:moveTo>
                  <a:cubicBezTo>
                    <a:pt x="685" y="766"/>
                    <a:pt x="464" y="436"/>
                    <a:pt x="244" y="106"/>
                  </a:cubicBezTo>
                  <a:cubicBezTo>
                    <a:pt x="173" y="0"/>
                    <a:pt x="0" y="99"/>
                    <a:pt x="72" y="207"/>
                  </a:cubicBezTo>
                  <a:cubicBezTo>
                    <a:pt x="292" y="536"/>
                    <a:pt x="513" y="867"/>
                    <a:pt x="692" y="1221"/>
                  </a:cubicBezTo>
                  <a:cubicBezTo>
                    <a:pt x="750" y="1336"/>
                    <a:pt x="922" y="1235"/>
                    <a:pt x="864" y="1120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6227763" y="1695450"/>
              <a:ext cx="469900" cy="111125"/>
            </a:xfrm>
            <a:custGeom>
              <a:rect b="b" l="l" r="r" t="t"/>
              <a:pathLst>
                <a:path extrusionOk="0" h="520" w="2210">
                  <a:moveTo>
                    <a:pt x="128" y="520"/>
                  </a:moveTo>
                  <a:cubicBezTo>
                    <a:pt x="797" y="518"/>
                    <a:pt x="1437" y="368"/>
                    <a:pt x="2085" y="220"/>
                  </a:cubicBezTo>
                  <a:cubicBezTo>
                    <a:pt x="2210" y="192"/>
                    <a:pt x="2157" y="0"/>
                    <a:pt x="2032" y="28"/>
                  </a:cubicBezTo>
                  <a:cubicBezTo>
                    <a:pt x="1401" y="172"/>
                    <a:pt x="780" y="319"/>
                    <a:pt x="128" y="321"/>
                  </a:cubicBezTo>
                  <a:cubicBezTo>
                    <a:pt x="0" y="321"/>
                    <a:pt x="0" y="520"/>
                    <a:pt x="128" y="520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6092826" y="1158875"/>
              <a:ext cx="306388" cy="180975"/>
            </a:xfrm>
            <a:custGeom>
              <a:rect b="b" l="l" r="r" t="t"/>
              <a:pathLst>
                <a:path extrusionOk="0" h="851" w="1436">
                  <a:moveTo>
                    <a:pt x="215" y="794"/>
                  </a:moveTo>
                  <a:cubicBezTo>
                    <a:pt x="585" y="608"/>
                    <a:pt x="955" y="424"/>
                    <a:pt x="1322" y="231"/>
                  </a:cubicBezTo>
                  <a:cubicBezTo>
                    <a:pt x="1436" y="172"/>
                    <a:pt x="1335" y="0"/>
                    <a:pt x="1221" y="59"/>
                  </a:cubicBezTo>
                  <a:cubicBezTo>
                    <a:pt x="855" y="252"/>
                    <a:pt x="484" y="436"/>
                    <a:pt x="115" y="621"/>
                  </a:cubicBezTo>
                  <a:cubicBezTo>
                    <a:pt x="0" y="679"/>
                    <a:pt x="101" y="851"/>
                    <a:pt x="215" y="794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5729288" y="765175"/>
              <a:ext cx="196850" cy="285750"/>
            </a:xfrm>
            <a:custGeom>
              <a:rect b="b" l="l" r="r" t="t"/>
              <a:pathLst>
                <a:path extrusionOk="0" h="1337" w="921">
                  <a:moveTo>
                    <a:pt x="230" y="1222"/>
                  </a:moveTo>
                  <a:cubicBezTo>
                    <a:pt x="409" y="867"/>
                    <a:pt x="630" y="537"/>
                    <a:pt x="850" y="207"/>
                  </a:cubicBezTo>
                  <a:cubicBezTo>
                    <a:pt x="921" y="100"/>
                    <a:pt x="748" y="0"/>
                    <a:pt x="678" y="107"/>
                  </a:cubicBezTo>
                  <a:cubicBezTo>
                    <a:pt x="458" y="437"/>
                    <a:pt x="236" y="767"/>
                    <a:pt x="58" y="1121"/>
                  </a:cubicBezTo>
                  <a:cubicBezTo>
                    <a:pt x="0" y="1236"/>
                    <a:pt x="172" y="1337"/>
                    <a:pt x="230" y="1222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455140" y="2709655"/>
            <a:ext cx="1652588" cy="3073401"/>
            <a:chOff x="455140" y="2709655"/>
            <a:chExt cx="1652588" cy="3073401"/>
          </a:xfrm>
        </p:grpSpPr>
        <p:sp>
          <p:nvSpPr>
            <p:cNvPr id="284" name="Google Shape;284;p3"/>
            <p:cNvSpPr/>
            <p:nvPr/>
          </p:nvSpPr>
          <p:spPr>
            <a:xfrm>
              <a:off x="1129828" y="3793918"/>
              <a:ext cx="220663" cy="1901825"/>
            </a:xfrm>
            <a:custGeom>
              <a:rect b="b" l="l" r="r" t="t"/>
              <a:pathLst>
                <a:path extrusionOk="0" h="8930" w="1034">
                  <a:moveTo>
                    <a:pt x="129" y="8929"/>
                  </a:moveTo>
                  <a:cubicBezTo>
                    <a:pt x="122" y="8927"/>
                    <a:pt x="117" y="8922"/>
                    <a:pt x="114" y="8915"/>
                  </a:cubicBezTo>
                  <a:cubicBezTo>
                    <a:pt x="0" y="8616"/>
                    <a:pt x="131" y="8286"/>
                    <a:pt x="236" y="8022"/>
                  </a:cubicBezTo>
                  <a:cubicBezTo>
                    <a:pt x="260" y="7962"/>
                    <a:pt x="284" y="7902"/>
                    <a:pt x="308" y="7842"/>
                  </a:cubicBezTo>
                  <a:cubicBezTo>
                    <a:pt x="457" y="7476"/>
                    <a:pt x="912" y="3764"/>
                    <a:pt x="942" y="3376"/>
                  </a:cubicBezTo>
                  <a:cubicBezTo>
                    <a:pt x="988" y="2748"/>
                    <a:pt x="911" y="2118"/>
                    <a:pt x="813" y="1419"/>
                  </a:cubicBezTo>
                  <a:cubicBezTo>
                    <a:pt x="750" y="992"/>
                    <a:pt x="672" y="461"/>
                    <a:pt x="893" y="16"/>
                  </a:cubicBezTo>
                  <a:cubicBezTo>
                    <a:pt x="899" y="5"/>
                    <a:pt x="912" y="0"/>
                    <a:pt x="924" y="6"/>
                  </a:cubicBezTo>
                  <a:cubicBezTo>
                    <a:pt x="935" y="12"/>
                    <a:pt x="940" y="25"/>
                    <a:pt x="934" y="37"/>
                  </a:cubicBezTo>
                  <a:cubicBezTo>
                    <a:pt x="720" y="468"/>
                    <a:pt x="797" y="992"/>
                    <a:pt x="859" y="1412"/>
                  </a:cubicBezTo>
                  <a:cubicBezTo>
                    <a:pt x="956" y="2114"/>
                    <a:pt x="1034" y="2747"/>
                    <a:pt x="988" y="3379"/>
                  </a:cubicBezTo>
                  <a:cubicBezTo>
                    <a:pt x="957" y="3775"/>
                    <a:pt x="501" y="7490"/>
                    <a:pt x="351" y="7859"/>
                  </a:cubicBezTo>
                  <a:cubicBezTo>
                    <a:pt x="326" y="7919"/>
                    <a:pt x="302" y="7979"/>
                    <a:pt x="278" y="8039"/>
                  </a:cubicBezTo>
                  <a:cubicBezTo>
                    <a:pt x="176" y="8296"/>
                    <a:pt x="49" y="8616"/>
                    <a:pt x="157" y="8899"/>
                  </a:cubicBezTo>
                  <a:cubicBezTo>
                    <a:pt x="161" y="8911"/>
                    <a:pt x="155" y="8924"/>
                    <a:pt x="143" y="8929"/>
                  </a:cubicBezTo>
                  <a:cubicBezTo>
                    <a:pt x="139" y="8930"/>
                    <a:pt x="134" y="8930"/>
                    <a:pt x="129" y="8929"/>
                  </a:cubicBezTo>
                  <a:close/>
                </a:path>
              </a:pathLst>
            </a:custGeom>
            <a:solidFill>
              <a:srgbClr val="9DBE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1239365" y="3755818"/>
              <a:ext cx="165100" cy="98425"/>
            </a:xfrm>
            <a:custGeom>
              <a:rect b="b" l="l" r="r" t="t"/>
              <a:pathLst>
                <a:path extrusionOk="0" h="457" w="771">
                  <a:moveTo>
                    <a:pt x="386" y="12"/>
                  </a:moveTo>
                  <a:cubicBezTo>
                    <a:pt x="254" y="65"/>
                    <a:pt x="0" y="306"/>
                    <a:pt x="114" y="390"/>
                  </a:cubicBezTo>
                  <a:cubicBezTo>
                    <a:pt x="198" y="451"/>
                    <a:pt x="280" y="370"/>
                    <a:pt x="345" y="337"/>
                  </a:cubicBezTo>
                  <a:cubicBezTo>
                    <a:pt x="429" y="295"/>
                    <a:pt x="432" y="311"/>
                    <a:pt x="523" y="350"/>
                  </a:cubicBezTo>
                  <a:cubicBezTo>
                    <a:pt x="771" y="457"/>
                    <a:pt x="588" y="17"/>
                    <a:pt x="434" y="2"/>
                  </a:cubicBezTo>
                  <a:cubicBezTo>
                    <a:pt x="421" y="0"/>
                    <a:pt x="405" y="4"/>
                    <a:pt x="386" y="12"/>
                  </a:cubicBezTo>
                  <a:close/>
                </a:path>
              </a:pathLst>
            </a:custGeom>
            <a:solidFill>
              <a:srgbClr val="B4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953615" y="2709655"/>
              <a:ext cx="812800" cy="1074738"/>
            </a:xfrm>
            <a:custGeom>
              <a:rect b="b" l="l" r="r" t="t"/>
              <a:pathLst>
                <a:path extrusionOk="0" h="5048" w="3818">
                  <a:moveTo>
                    <a:pt x="3744" y="2569"/>
                  </a:moveTo>
                  <a:cubicBezTo>
                    <a:pt x="3669" y="3900"/>
                    <a:pt x="2581" y="5019"/>
                    <a:pt x="1797" y="5033"/>
                  </a:cubicBezTo>
                  <a:cubicBezTo>
                    <a:pt x="954" y="5048"/>
                    <a:pt x="0" y="3694"/>
                    <a:pt x="74" y="2363"/>
                  </a:cubicBezTo>
                  <a:cubicBezTo>
                    <a:pt x="149" y="1033"/>
                    <a:pt x="1031" y="0"/>
                    <a:pt x="2044" y="56"/>
                  </a:cubicBezTo>
                  <a:cubicBezTo>
                    <a:pt x="3057" y="113"/>
                    <a:pt x="3818" y="1238"/>
                    <a:pt x="3744" y="2569"/>
                  </a:cubicBezTo>
                  <a:close/>
                </a:path>
              </a:pathLst>
            </a:custGeom>
            <a:solidFill>
              <a:srgbClr val="95D0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953615" y="2773155"/>
              <a:ext cx="539750" cy="1011238"/>
            </a:xfrm>
            <a:custGeom>
              <a:rect b="b" l="l" r="r" t="t"/>
              <a:pathLst>
                <a:path extrusionOk="0" h="4750" w="2532">
                  <a:moveTo>
                    <a:pt x="874" y="3197"/>
                  </a:moveTo>
                  <a:cubicBezTo>
                    <a:pt x="615" y="2681"/>
                    <a:pt x="457" y="1885"/>
                    <a:pt x="533" y="1306"/>
                  </a:cubicBezTo>
                  <a:cubicBezTo>
                    <a:pt x="587" y="896"/>
                    <a:pt x="932" y="337"/>
                    <a:pt x="1153" y="0"/>
                  </a:cubicBezTo>
                  <a:cubicBezTo>
                    <a:pt x="558" y="376"/>
                    <a:pt x="126" y="1150"/>
                    <a:pt x="74" y="2066"/>
                  </a:cubicBezTo>
                  <a:cubicBezTo>
                    <a:pt x="0" y="3396"/>
                    <a:pt x="954" y="4750"/>
                    <a:pt x="1797" y="4735"/>
                  </a:cubicBezTo>
                  <a:cubicBezTo>
                    <a:pt x="2027" y="4731"/>
                    <a:pt x="2283" y="4631"/>
                    <a:pt x="2532" y="4459"/>
                  </a:cubicBezTo>
                  <a:cubicBezTo>
                    <a:pt x="1670" y="4219"/>
                    <a:pt x="1206" y="3857"/>
                    <a:pt x="874" y="3197"/>
                  </a:cubicBezTo>
                  <a:close/>
                </a:path>
              </a:pathLst>
            </a:custGeom>
            <a:solidFill>
              <a:srgbClr val="7DC9C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1410021" y="2841417"/>
              <a:ext cx="277813" cy="404813"/>
            </a:xfrm>
            <a:custGeom>
              <a:rect b="b" l="l" r="r" t="t"/>
              <a:pathLst>
                <a:path extrusionOk="0" h="1900" w="1301">
                  <a:moveTo>
                    <a:pt x="1113" y="764"/>
                  </a:moveTo>
                  <a:cubicBezTo>
                    <a:pt x="1301" y="1232"/>
                    <a:pt x="1246" y="1695"/>
                    <a:pt x="991" y="1798"/>
                  </a:cubicBezTo>
                  <a:cubicBezTo>
                    <a:pt x="736" y="1900"/>
                    <a:pt x="376" y="1604"/>
                    <a:pt x="188" y="1136"/>
                  </a:cubicBezTo>
                  <a:cubicBezTo>
                    <a:pt x="0" y="667"/>
                    <a:pt x="55" y="205"/>
                    <a:pt x="310" y="102"/>
                  </a:cubicBezTo>
                  <a:cubicBezTo>
                    <a:pt x="566" y="0"/>
                    <a:pt x="925" y="296"/>
                    <a:pt x="1113" y="764"/>
                  </a:cubicBezTo>
                  <a:close/>
                </a:path>
              </a:pathLst>
            </a:custGeom>
            <a:solidFill>
              <a:srgbClr val="E7E5F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1096490" y="4647993"/>
              <a:ext cx="393700" cy="1135063"/>
            </a:xfrm>
            <a:custGeom>
              <a:rect b="b" l="l" r="r" t="t"/>
              <a:pathLst>
                <a:path extrusionOk="0" h="5329" w="1851">
                  <a:moveTo>
                    <a:pt x="63" y="5329"/>
                  </a:moveTo>
                  <a:cubicBezTo>
                    <a:pt x="52" y="5329"/>
                    <a:pt x="42" y="5321"/>
                    <a:pt x="40" y="5309"/>
                  </a:cubicBezTo>
                  <a:cubicBezTo>
                    <a:pt x="0" y="4991"/>
                    <a:pt x="204" y="4702"/>
                    <a:pt x="368" y="4469"/>
                  </a:cubicBezTo>
                  <a:cubicBezTo>
                    <a:pt x="405" y="4417"/>
                    <a:pt x="443" y="4364"/>
                    <a:pt x="481" y="4311"/>
                  </a:cubicBezTo>
                  <a:cubicBezTo>
                    <a:pt x="711" y="3990"/>
                    <a:pt x="948" y="3659"/>
                    <a:pt x="1069" y="3288"/>
                  </a:cubicBezTo>
                  <a:cubicBezTo>
                    <a:pt x="1260" y="2689"/>
                    <a:pt x="1332" y="2058"/>
                    <a:pt x="1402" y="1356"/>
                  </a:cubicBezTo>
                  <a:cubicBezTo>
                    <a:pt x="1440" y="926"/>
                    <a:pt x="1489" y="391"/>
                    <a:pt x="1807" y="11"/>
                  </a:cubicBezTo>
                  <a:cubicBezTo>
                    <a:pt x="1816" y="1"/>
                    <a:pt x="1830" y="0"/>
                    <a:pt x="1840" y="8"/>
                  </a:cubicBezTo>
                  <a:cubicBezTo>
                    <a:pt x="1849" y="16"/>
                    <a:pt x="1851" y="31"/>
                    <a:pt x="1843" y="40"/>
                  </a:cubicBezTo>
                  <a:cubicBezTo>
                    <a:pt x="1533" y="410"/>
                    <a:pt x="1486" y="937"/>
                    <a:pt x="1447" y="1360"/>
                  </a:cubicBezTo>
                  <a:cubicBezTo>
                    <a:pt x="1378" y="2066"/>
                    <a:pt x="1305" y="2699"/>
                    <a:pt x="1113" y="3303"/>
                  </a:cubicBezTo>
                  <a:cubicBezTo>
                    <a:pt x="990" y="3680"/>
                    <a:pt x="750" y="4014"/>
                    <a:pt x="518" y="4338"/>
                  </a:cubicBezTo>
                  <a:cubicBezTo>
                    <a:pt x="480" y="4391"/>
                    <a:pt x="443" y="4443"/>
                    <a:pt x="406" y="4495"/>
                  </a:cubicBezTo>
                  <a:cubicBezTo>
                    <a:pt x="246" y="4722"/>
                    <a:pt x="48" y="5003"/>
                    <a:pt x="86" y="5303"/>
                  </a:cubicBezTo>
                  <a:cubicBezTo>
                    <a:pt x="87" y="5316"/>
                    <a:pt x="78" y="5327"/>
                    <a:pt x="66" y="5329"/>
                  </a:cubicBezTo>
                  <a:cubicBezTo>
                    <a:pt x="65" y="5329"/>
                    <a:pt x="64" y="5329"/>
                    <a:pt x="63" y="5329"/>
                  </a:cubicBezTo>
                  <a:close/>
                </a:path>
              </a:pathLst>
            </a:custGeom>
            <a:solidFill>
              <a:srgbClr val="C1A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1398115" y="4613068"/>
              <a:ext cx="150813" cy="111125"/>
            </a:xfrm>
            <a:custGeom>
              <a:rect b="b" l="l" r="r" t="t"/>
              <a:pathLst>
                <a:path extrusionOk="0" h="526" w="714">
                  <a:moveTo>
                    <a:pt x="444" y="3"/>
                  </a:moveTo>
                  <a:cubicBezTo>
                    <a:pt x="303" y="23"/>
                    <a:pt x="0" y="199"/>
                    <a:pt x="91" y="307"/>
                  </a:cubicBezTo>
                  <a:cubicBezTo>
                    <a:pt x="158" y="386"/>
                    <a:pt x="257" y="326"/>
                    <a:pt x="328" y="310"/>
                  </a:cubicBezTo>
                  <a:cubicBezTo>
                    <a:pt x="419" y="289"/>
                    <a:pt x="419" y="305"/>
                    <a:pt x="498" y="364"/>
                  </a:cubicBezTo>
                  <a:cubicBezTo>
                    <a:pt x="714" y="526"/>
                    <a:pt x="639" y="55"/>
                    <a:pt x="493" y="4"/>
                  </a:cubicBezTo>
                  <a:cubicBezTo>
                    <a:pt x="481" y="0"/>
                    <a:pt x="464" y="0"/>
                    <a:pt x="444" y="3"/>
                  </a:cubicBezTo>
                  <a:close/>
                </a:path>
              </a:pathLst>
            </a:custGeom>
            <a:solidFill>
              <a:srgbClr val="E385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1194915" y="3557380"/>
              <a:ext cx="912813" cy="1116013"/>
            </a:xfrm>
            <a:custGeom>
              <a:rect b="b" l="l" r="r" t="t"/>
              <a:pathLst>
                <a:path extrusionOk="0" h="5243" w="4288">
                  <a:moveTo>
                    <a:pt x="3904" y="3133"/>
                  </a:moveTo>
                  <a:cubicBezTo>
                    <a:pt x="3520" y="4410"/>
                    <a:pt x="2199" y="5243"/>
                    <a:pt x="1434" y="5073"/>
                  </a:cubicBezTo>
                  <a:cubicBezTo>
                    <a:pt x="610" y="4891"/>
                    <a:pt x="0" y="3351"/>
                    <a:pt x="384" y="2075"/>
                  </a:cubicBezTo>
                  <a:cubicBezTo>
                    <a:pt x="768" y="798"/>
                    <a:pt x="1868" y="0"/>
                    <a:pt x="2839" y="293"/>
                  </a:cubicBezTo>
                  <a:cubicBezTo>
                    <a:pt x="3811" y="585"/>
                    <a:pt x="4288" y="1857"/>
                    <a:pt x="3904" y="3133"/>
                  </a:cubicBezTo>
                  <a:close/>
                </a:path>
              </a:pathLst>
            </a:custGeom>
            <a:solidFill>
              <a:srgbClr val="E385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1194915" y="3625643"/>
              <a:ext cx="471488" cy="1022350"/>
            </a:xfrm>
            <a:custGeom>
              <a:rect b="b" l="l" r="r" t="t"/>
              <a:pathLst>
                <a:path extrusionOk="0" h="4804" w="2214">
                  <a:moveTo>
                    <a:pt x="897" y="3043"/>
                  </a:moveTo>
                  <a:cubicBezTo>
                    <a:pt x="765" y="2481"/>
                    <a:pt x="791" y="1667"/>
                    <a:pt x="1008" y="1125"/>
                  </a:cubicBezTo>
                  <a:cubicBezTo>
                    <a:pt x="1314" y="360"/>
                    <a:pt x="1623" y="275"/>
                    <a:pt x="1917" y="0"/>
                  </a:cubicBezTo>
                  <a:cubicBezTo>
                    <a:pt x="1251" y="226"/>
                    <a:pt x="648" y="878"/>
                    <a:pt x="384" y="1756"/>
                  </a:cubicBezTo>
                  <a:cubicBezTo>
                    <a:pt x="0" y="3032"/>
                    <a:pt x="610" y="4572"/>
                    <a:pt x="1434" y="4754"/>
                  </a:cubicBezTo>
                  <a:cubicBezTo>
                    <a:pt x="1658" y="4804"/>
                    <a:pt x="1931" y="4767"/>
                    <a:pt x="2214" y="4658"/>
                  </a:cubicBezTo>
                  <a:cubicBezTo>
                    <a:pt x="1431" y="4222"/>
                    <a:pt x="1066" y="3762"/>
                    <a:pt x="897" y="3043"/>
                  </a:cubicBezTo>
                  <a:close/>
                </a:path>
              </a:pathLst>
            </a:custGeom>
            <a:solidFill>
              <a:srgbClr val="DA6C5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1787053" y="3755818"/>
              <a:ext cx="241300" cy="401638"/>
            </a:xfrm>
            <a:custGeom>
              <a:rect b="b" l="l" r="r" t="t"/>
              <a:pathLst>
                <a:path extrusionOk="0" h="1887" w="1133">
                  <a:moveTo>
                    <a:pt x="1060" y="871"/>
                  </a:moveTo>
                  <a:cubicBezTo>
                    <a:pt x="1133" y="1370"/>
                    <a:pt x="971" y="1807"/>
                    <a:pt x="699" y="1847"/>
                  </a:cubicBezTo>
                  <a:cubicBezTo>
                    <a:pt x="427" y="1887"/>
                    <a:pt x="147" y="1515"/>
                    <a:pt x="73" y="1016"/>
                  </a:cubicBezTo>
                  <a:cubicBezTo>
                    <a:pt x="0" y="516"/>
                    <a:pt x="162" y="79"/>
                    <a:pt x="434" y="39"/>
                  </a:cubicBezTo>
                  <a:cubicBezTo>
                    <a:pt x="706" y="0"/>
                    <a:pt x="986" y="372"/>
                    <a:pt x="1060" y="871"/>
                  </a:cubicBezTo>
                  <a:close/>
                </a:path>
              </a:pathLst>
            </a:custGeom>
            <a:solidFill>
              <a:srgbClr val="EADCB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977428" y="4568618"/>
              <a:ext cx="236538" cy="1177925"/>
            </a:xfrm>
            <a:custGeom>
              <a:rect b="b" l="l" r="r" t="t"/>
              <a:pathLst>
                <a:path extrusionOk="0" h="5536" w="1113">
                  <a:moveTo>
                    <a:pt x="1069" y="5535"/>
                  </a:moveTo>
                  <a:cubicBezTo>
                    <a:pt x="1060" y="5536"/>
                    <a:pt x="1051" y="5533"/>
                    <a:pt x="1046" y="5525"/>
                  </a:cubicBezTo>
                  <a:cubicBezTo>
                    <a:pt x="860" y="5264"/>
                    <a:pt x="903" y="4913"/>
                    <a:pt x="938" y="4630"/>
                  </a:cubicBezTo>
                  <a:cubicBezTo>
                    <a:pt x="946" y="4566"/>
                    <a:pt x="954" y="4502"/>
                    <a:pt x="963" y="4438"/>
                  </a:cubicBezTo>
                  <a:cubicBezTo>
                    <a:pt x="1014" y="4046"/>
                    <a:pt x="1067" y="3642"/>
                    <a:pt x="998" y="3258"/>
                  </a:cubicBezTo>
                  <a:cubicBezTo>
                    <a:pt x="883" y="2640"/>
                    <a:pt x="649" y="2050"/>
                    <a:pt x="378" y="1398"/>
                  </a:cubicBezTo>
                  <a:cubicBezTo>
                    <a:pt x="210" y="1001"/>
                    <a:pt x="0" y="507"/>
                    <a:pt x="101" y="21"/>
                  </a:cubicBezTo>
                  <a:cubicBezTo>
                    <a:pt x="104" y="8"/>
                    <a:pt x="116" y="0"/>
                    <a:pt x="128" y="3"/>
                  </a:cubicBezTo>
                  <a:cubicBezTo>
                    <a:pt x="141" y="6"/>
                    <a:pt x="149" y="18"/>
                    <a:pt x="146" y="30"/>
                  </a:cubicBezTo>
                  <a:cubicBezTo>
                    <a:pt x="48" y="502"/>
                    <a:pt x="255" y="989"/>
                    <a:pt x="421" y="1380"/>
                  </a:cubicBezTo>
                  <a:cubicBezTo>
                    <a:pt x="693" y="2035"/>
                    <a:pt x="927" y="2627"/>
                    <a:pt x="1043" y="3250"/>
                  </a:cubicBezTo>
                  <a:cubicBezTo>
                    <a:pt x="1113" y="3641"/>
                    <a:pt x="1060" y="4049"/>
                    <a:pt x="1008" y="4444"/>
                  </a:cubicBezTo>
                  <a:cubicBezTo>
                    <a:pt x="1000" y="4508"/>
                    <a:pt x="991" y="4572"/>
                    <a:pt x="983" y="4636"/>
                  </a:cubicBezTo>
                  <a:cubicBezTo>
                    <a:pt x="950" y="4910"/>
                    <a:pt x="908" y="5252"/>
                    <a:pt x="1083" y="5499"/>
                  </a:cubicBezTo>
                  <a:cubicBezTo>
                    <a:pt x="1090" y="5509"/>
                    <a:pt x="1088" y="5524"/>
                    <a:pt x="1078" y="5531"/>
                  </a:cubicBezTo>
                  <a:cubicBezTo>
                    <a:pt x="1075" y="5533"/>
                    <a:pt x="1072" y="5534"/>
                    <a:pt x="1069" y="5535"/>
                  </a:cubicBezTo>
                  <a:close/>
                </a:path>
              </a:pathLst>
            </a:custGeom>
            <a:solidFill>
              <a:srgbClr val="CD8E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926628" y="4524168"/>
              <a:ext cx="166688" cy="111125"/>
            </a:xfrm>
            <a:custGeom>
              <a:rect b="b" l="l" r="r" t="t"/>
              <a:pathLst>
                <a:path extrusionOk="0" h="519" w="784">
                  <a:moveTo>
                    <a:pt x="299" y="46"/>
                  </a:moveTo>
                  <a:cubicBezTo>
                    <a:pt x="185" y="131"/>
                    <a:pt x="0" y="429"/>
                    <a:pt x="132" y="481"/>
                  </a:cubicBezTo>
                  <a:cubicBezTo>
                    <a:pt x="228" y="519"/>
                    <a:pt x="287" y="419"/>
                    <a:pt x="342" y="372"/>
                  </a:cubicBezTo>
                  <a:cubicBezTo>
                    <a:pt x="413" y="310"/>
                    <a:pt x="420" y="325"/>
                    <a:pt x="517" y="339"/>
                  </a:cubicBezTo>
                  <a:cubicBezTo>
                    <a:pt x="784" y="379"/>
                    <a:pt x="496" y="0"/>
                    <a:pt x="343" y="24"/>
                  </a:cubicBezTo>
                  <a:cubicBezTo>
                    <a:pt x="331" y="26"/>
                    <a:pt x="316" y="34"/>
                    <a:pt x="299" y="46"/>
                  </a:cubicBezTo>
                  <a:close/>
                </a:path>
              </a:pathLst>
            </a:custGeom>
            <a:solidFill>
              <a:srgbClr val="EAC08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55140" y="3471655"/>
              <a:ext cx="879475" cy="1128713"/>
            </a:xfrm>
            <a:custGeom>
              <a:rect b="b" l="l" r="r" t="t"/>
              <a:pathLst>
                <a:path extrusionOk="0" h="5307" w="4130">
                  <a:moveTo>
                    <a:pt x="3866" y="2203"/>
                  </a:moveTo>
                  <a:cubicBezTo>
                    <a:pt x="4130" y="3510"/>
                    <a:pt x="3360" y="4868"/>
                    <a:pt x="2605" y="5080"/>
                  </a:cubicBezTo>
                  <a:cubicBezTo>
                    <a:pt x="1793" y="5307"/>
                    <a:pt x="528" y="4238"/>
                    <a:pt x="264" y="2932"/>
                  </a:cubicBezTo>
                  <a:cubicBezTo>
                    <a:pt x="0" y="1625"/>
                    <a:pt x="592" y="403"/>
                    <a:pt x="1586" y="202"/>
                  </a:cubicBezTo>
                  <a:cubicBezTo>
                    <a:pt x="2581" y="0"/>
                    <a:pt x="3602" y="896"/>
                    <a:pt x="3866" y="2203"/>
                  </a:cubicBezTo>
                  <a:close/>
                </a:path>
              </a:pathLst>
            </a:custGeom>
            <a:solidFill>
              <a:srgbClr val="FBC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472603" y="3611355"/>
              <a:ext cx="674688" cy="989013"/>
            </a:xfrm>
            <a:custGeom>
              <a:rect b="b" l="l" r="r" t="t"/>
              <a:pathLst>
                <a:path extrusionOk="0" h="4646" w="3165">
                  <a:moveTo>
                    <a:pt x="1242" y="3163"/>
                  </a:moveTo>
                  <a:cubicBezTo>
                    <a:pt x="860" y="2730"/>
                    <a:pt x="498" y="2000"/>
                    <a:pt x="434" y="1420"/>
                  </a:cubicBezTo>
                  <a:cubicBezTo>
                    <a:pt x="342" y="602"/>
                    <a:pt x="575" y="381"/>
                    <a:pt x="704" y="0"/>
                  </a:cubicBezTo>
                  <a:cubicBezTo>
                    <a:pt x="223" y="514"/>
                    <a:pt x="0" y="1372"/>
                    <a:pt x="182" y="2271"/>
                  </a:cubicBezTo>
                  <a:cubicBezTo>
                    <a:pt x="446" y="3577"/>
                    <a:pt x="1711" y="4646"/>
                    <a:pt x="2523" y="4419"/>
                  </a:cubicBezTo>
                  <a:cubicBezTo>
                    <a:pt x="2745" y="4356"/>
                    <a:pt x="2967" y="4195"/>
                    <a:pt x="3165" y="3965"/>
                  </a:cubicBezTo>
                  <a:cubicBezTo>
                    <a:pt x="2270" y="3951"/>
                    <a:pt x="1730" y="3718"/>
                    <a:pt x="1242" y="3163"/>
                  </a:cubicBezTo>
                  <a:close/>
                </a:path>
              </a:pathLst>
            </a:custGeom>
            <a:solidFill>
              <a:srgbClr val="F9B07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923452" y="3656599"/>
              <a:ext cx="325438" cy="382588"/>
            </a:xfrm>
            <a:custGeom>
              <a:rect b="b" l="l" r="r" t="t"/>
              <a:pathLst>
                <a:path extrusionOk="0" h="1796" w="1529">
                  <a:moveTo>
                    <a:pt x="1165" y="602"/>
                  </a:moveTo>
                  <a:cubicBezTo>
                    <a:pt x="1465" y="1007"/>
                    <a:pt x="1529" y="1469"/>
                    <a:pt x="1308" y="1632"/>
                  </a:cubicBezTo>
                  <a:cubicBezTo>
                    <a:pt x="1087" y="1796"/>
                    <a:pt x="664" y="1600"/>
                    <a:pt x="364" y="1195"/>
                  </a:cubicBezTo>
                  <a:cubicBezTo>
                    <a:pt x="64" y="789"/>
                    <a:pt x="0" y="328"/>
                    <a:pt x="221" y="164"/>
                  </a:cubicBezTo>
                  <a:cubicBezTo>
                    <a:pt x="442" y="0"/>
                    <a:pt x="865" y="196"/>
                    <a:pt x="1165" y="602"/>
                  </a:cubicBezTo>
                  <a:close/>
                </a:path>
              </a:pathLst>
            </a:custGeom>
            <a:solidFill>
              <a:srgbClr val="FDDFB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3"/>
          <p:cNvSpPr/>
          <p:nvPr/>
        </p:nvSpPr>
        <p:spPr>
          <a:xfrm>
            <a:off x="5899150" y="6073775"/>
            <a:ext cx="52388" cy="68263"/>
          </a:xfrm>
          <a:custGeom>
            <a:rect b="b" l="l" r="r" t="t"/>
            <a:pathLst>
              <a:path extrusionOk="0" h="314" w="243">
                <a:moveTo>
                  <a:pt x="179" y="30"/>
                </a:moveTo>
                <a:cubicBezTo>
                  <a:pt x="123" y="102"/>
                  <a:pt x="67" y="174"/>
                  <a:pt x="20" y="253"/>
                </a:cubicBezTo>
                <a:cubicBezTo>
                  <a:pt x="0" y="285"/>
                  <a:pt x="50" y="314"/>
                  <a:pt x="70" y="282"/>
                </a:cubicBezTo>
                <a:cubicBezTo>
                  <a:pt x="115" y="208"/>
                  <a:pt x="167" y="139"/>
                  <a:pt x="220" y="71"/>
                </a:cubicBezTo>
                <a:cubicBezTo>
                  <a:pt x="243" y="41"/>
                  <a:pt x="202" y="0"/>
                  <a:pt x="179" y="30"/>
                </a:cubicBezTo>
                <a:close/>
              </a:path>
            </a:pathLst>
          </a:custGeom>
          <a:solidFill>
            <a:srgbClr val="F9AB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"/>
          <p:cNvSpPr/>
          <p:nvPr/>
        </p:nvSpPr>
        <p:spPr>
          <a:xfrm>
            <a:off x="5883275" y="6088063"/>
            <a:ext cx="15875" cy="11113"/>
          </a:xfrm>
          <a:custGeom>
            <a:rect b="b" l="l" r="r" t="t"/>
            <a:pathLst>
              <a:path extrusionOk="0" h="58" w="75">
                <a:moveTo>
                  <a:pt x="37" y="58"/>
                </a:moveTo>
                <a:cubicBezTo>
                  <a:pt x="75" y="58"/>
                  <a:pt x="75" y="0"/>
                  <a:pt x="37" y="0"/>
                </a:cubicBezTo>
                <a:cubicBezTo>
                  <a:pt x="0" y="0"/>
                  <a:pt x="0" y="58"/>
                  <a:pt x="37" y="58"/>
                </a:cubicBezTo>
                <a:close/>
              </a:path>
            </a:pathLst>
          </a:custGeom>
          <a:solidFill>
            <a:srgbClr val="F9AB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p3"/>
          <p:cNvGrpSpPr/>
          <p:nvPr/>
        </p:nvGrpSpPr>
        <p:grpSpPr>
          <a:xfrm>
            <a:off x="10023915" y="2499310"/>
            <a:ext cx="1652588" cy="3073401"/>
            <a:chOff x="455140" y="2709655"/>
            <a:chExt cx="1652588" cy="3073401"/>
          </a:xfrm>
        </p:grpSpPr>
        <p:sp>
          <p:nvSpPr>
            <p:cNvPr id="302" name="Google Shape;302;p3"/>
            <p:cNvSpPr/>
            <p:nvPr/>
          </p:nvSpPr>
          <p:spPr>
            <a:xfrm>
              <a:off x="1129828" y="3793918"/>
              <a:ext cx="220663" cy="1901825"/>
            </a:xfrm>
            <a:custGeom>
              <a:rect b="b" l="l" r="r" t="t"/>
              <a:pathLst>
                <a:path extrusionOk="0" h="8930" w="1034">
                  <a:moveTo>
                    <a:pt x="129" y="8929"/>
                  </a:moveTo>
                  <a:cubicBezTo>
                    <a:pt x="122" y="8927"/>
                    <a:pt x="117" y="8922"/>
                    <a:pt x="114" y="8915"/>
                  </a:cubicBezTo>
                  <a:cubicBezTo>
                    <a:pt x="0" y="8616"/>
                    <a:pt x="131" y="8286"/>
                    <a:pt x="236" y="8022"/>
                  </a:cubicBezTo>
                  <a:cubicBezTo>
                    <a:pt x="260" y="7962"/>
                    <a:pt x="284" y="7902"/>
                    <a:pt x="308" y="7842"/>
                  </a:cubicBezTo>
                  <a:cubicBezTo>
                    <a:pt x="457" y="7476"/>
                    <a:pt x="912" y="3764"/>
                    <a:pt x="942" y="3376"/>
                  </a:cubicBezTo>
                  <a:cubicBezTo>
                    <a:pt x="988" y="2748"/>
                    <a:pt x="911" y="2118"/>
                    <a:pt x="813" y="1419"/>
                  </a:cubicBezTo>
                  <a:cubicBezTo>
                    <a:pt x="750" y="992"/>
                    <a:pt x="672" y="461"/>
                    <a:pt x="893" y="16"/>
                  </a:cubicBezTo>
                  <a:cubicBezTo>
                    <a:pt x="899" y="5"/>
                    <a:pt x="912" y="0"/>
                    <a:pt x="924" y="6"/>
                  </a:cubicBezTo>
                  <a:cubicBezTo>
                    <a:pt x="935" y="12"/>
                    <a:pt x="940" y="25"/>
                    <a:pt x="934" y="37"/>
                  </a:cubicBezTo>
                  <a:cubicBezTo>
                    <a:pt x="720" y="468"/>
                    <a:pt x="797" y="992"/>
                    <a:pt x="859" y="1412"/>
                  </a:cubicBezTo>
                  <a:cubicBezTo>
                    <a:pt x="956" y="2114"/>
                    <a:pt x="1034" y="2747"/>
                    <a:pt x="988" y="3379"/>
                  </a:cubicBezTo>
                  <a:cubicBezTo>
                    <a:pt x="957" y="3775"/>
                    <a:pt x="501" y="7490"/>
                    <a:pt x="351" y="7859"/>
                  </a:cubicBezTo>
                  <a:cubicBezTo>
                    <a:pt x="326" y="7919"/>
                    <a:pt x="302" y="7979"/>
                    <a:pt x="278" y="8039"/>
                  </a:cubicBezTo>
                  <a:cubicBezTo>
                    <a:pt x="176" y="8296"/>
                    <a:pt x="49" y="8616"/>
                    <a:pt x="157" y="8899"/>
                  </a:cubicBezTo>
                  <a:cubicBezTo>
                    <a:pt x="161" y="8911"/>
                    <a:pt x="155" y="8924"/>
                    <a:pt x="143" y="8929"/>
                  </a:cubicBezTo>
                  <a:cubicBezTo>
                    <a:pt x="139" y="8930"/>
                    <a:pt x="134" y="8930"/>
                    <a:pt x="129" y="8929"/>
                  </a:cubicBezTo>
                  <a:close/>
                </a:path>
              </a:pathLst>
            </a:custGeom>
            <a:solidFill>
              <a:srgbClr val="9DBE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1239365" y="3755818"/>
              <a:ext cx="165100" cy="98425"/>
            </a:xfrm>
            <a:custGeom>
              <a:rect b="b" l="l" r="r" t="t"/>
              <a:pathLst>
                <a:path extrusionOk="0" h="457" w="771">
                  <a:moveTo>
                    <a:pt x="386" y="12"/>
                  </a:moveTo>
                  <a:cubicBezTo>
                    <a:pt x="254" y="65"/>
                    <a:pt x="0" y="306"/>
                    <a:pt x="114" y="390"/>
                  </a:cubicBezTo>
                  <a:cubicBezTo>
                    <a:pt x="198" y="451"/>
                    <a:pt x="280" y="370"/>
                    <a:pt x="345" y="337"/>
                  </a:cubicBezTo>
                  <a:cubicBezTo>
                    <a:pt x="429" y="295"/>
                    <a:pt x="432" y="311"/>
                    <a:pt x="523" y="350"/>
                  </a:cubicBezTo>
                  <a:cubicBezTo>
                    <a:pt x="771" y="457"/>
                    <a:pt x="588" y="17"/>
                    <a:pt x="434" y="2"/>
                  </a:cubicBezTo>
                  <a:cubicBezTo>
                    <a:pt x="421" y="0"/>
                    <a:pt x="405" y="4"/>
                    <a:pt x="386" y="12"/>
                  </a:cubicBezTo>
                  <a:close/>
                </a:path>
              </a:pathLst>
            </a:custGeom>
            <a:solidFill>
              <a:srgbClr val="B4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953615" y="2709655"/>
              <a:ext cx="812800" cy="1074738"/>
            </a:xfrm>
            <a:custGeom>
              <a:rect b="b" l="l" r="r" t="t"/>
              <a:pathLst>
                <a:path extrusionOk="0" h="5048" w="3818">
                  <a:moveTo>
                    <a:pt x="3744" y="2569"/>
                  </a:moveTo>
                  <a:cubicBezTo>
                    <a:pt x="3669" y="3900"/>
                    <a:pt x="2581" y="5019"/>
                    <a:pt x="1797" y="5033"/>
                  </a:cubicBezTo>
                  <a:cubicBezTo>
                    <a:pt x="954" y="5048"/>
                    <a:pt x="0" y="3694"/>
                    <a:pt x="74" y="2363"/>
                  </a:cubicBezTo>
                  <a:cubicBezTo>
                    <a:pt x="149" y="1033"/>
                    <a:pt x="1031" y="0"/>
                    <a:pt x="2044" y="56"/>
                  </a:cubicBezTo>
                  <a:cubicBezTo>
                    <a:pt x="3057" y="113"/>
                    <a:pt x="3818" y="1238"/>
                    <a:pt x="3744" y="2569"/>
                  </a:cubicBezTo>
                  <a:close/>
                </a:path>
              </a:pathLst>
            </a:custGeom>
            <a:solidFill>
              <a:srgbClr val="95D0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953615" y="2773155"/>
              <a:ext cx="539750" cy="1011238"/>
            </a:xfrm>
            <a:custGeom>
              <a:rect b="b" l="l" r="r" t="t"/>
              <a:pathLst>
                <a:path extrusionOk="0" h="4750" w="2532">
                  <a:moveTo>
                    <a:pt x="874" y="3197"/>
                  </a:moveTo>
                  <a:cubicBezTo>
                    <a:pt x="615" y="2681"/>
                    <a:pt x="457" y="1885"/>
                    <a:pt x="533" y="1306"/>
                  </a:cubicBezTo>
                  <a:cubicBezTo>
                    <a:pt x="587" y="896"/>
                    <a:pt x="932" y="337"/>
                    <a:pt x="1153" y="0"/>
                  </a:cubicBezTo>
                  <a:cubicBezTo>
                    <a:pt x="558" y="376"/>
                    <a:pt x="126" y="1150"/>
                    <a:pt x="74" y="2066"/>
                  </a:cubicBezTo>
                  <a:cubicBezTo>
                    <a:pt x="0" y="3396"/>
                    <a:pt x="954" y="4750"/>
                    <a:pt x="1797" y="4735"/>
                  </a:cubicBezTo>
                  <a:cubicBezTo>
                    <a:pt x="2027" y="4731"/>
                    <a:pt x="2283" y="4631"/>
                    <a:pt x="2532" y="4459"/>
                  </a:cubicBezTo>
                  <a:cubicBezTo>
                    <a:pt x="1670" y="4219"/>
                    <a:pt x="1206" y="3857"/>
                    <a:pt x="874" y="3197"/>
                  </a:cubicBezTo>
                  <a:close/>
                </a:path>
              </a:pathLst>
            </a:custGeom>
            <a:solidFill>
              <a:srgbClr val="7DC9C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1410021" y="2841417"/>
              <a:ext cx="277813" cy="404813"/>
            </a:xfrm>
            <a:custGeom>
              <a:rect b="b" l="l" r="r" t="t"/>
              <a:pathLst>
                <a:path extrusionOk="0" h="1900" w="1301">
                  <a:moveTo>
                    <a:pt x="1113" y="764"/>
                  </a:moveTo>
                  <a:cubicBezTo>
                    <a:pt x="1301" y="1232"/>
                    <a:pt x="1246" y="1695"/>
                    <a:pt x="991" y="1798"/>
                  </a:cubicBezTo>
                  <a:cubicBezTo>
                    <a:pt x="736" y="1900"/>
                    <a:pt x="376" y="1604"/>
                    <a:pt x="188" y="1136"/>
                  </a:cubicBezTo>
                  <a:cubicBezTo>
                    <a:pt x="0" y="667"/>
                    <a:pt x="55" y="205"/>
                    <a:pt x="310" y="102"/>
                  </a:cubicBezTo>
                  <a:cubicBezTo>
                    <a:pt x="566" y="0"/>
                    <a:pt x="925" y="296"/>
                    <a:pt x="1113" y="764"/>
                  </a:cubicBezTo>
                  <a:close/>
                </a:path>
              </a:pathLst>
            </a:custGeom>
            <a:solidFill>
              <a:srgbClr val="E7E5F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1096490" y="4647993"/>
              <a:ext cx="393700" cy="1135063"/>
            </a:xfrm>
            <a:custGeom>
              <a:rect b="b" l="l" r="r" t="t"/>
              <a:pathLst>
                <a:path extrusionOk="0" h="5329" w="1851">
                  <a:moveTo>
                    <a:pt x="63" y="5329"/>
                  </a:moveTo>
                  <a:cubicBezTo>
                    <a:pt x="52" y="5329"/>
                    <a:pt x="42" y="5321"/>
                    <a:pt x="40" y="5309"/>
                  </a:cubicBezTo>
                  <a:cubicBezTo>
                    <a:pt x="0" y="4991"/>
                    <a:pt x="204" y="4702"/>
                    <a:pt x="368" y="4469"/>
                  </a:cubicBezTo>
                  <a:cubicBezTo>
                    <a:pt x="405" y="4417"/>
                    <a:pt x="443" y="4364"/>
                    <a:pt x="481" y="4311"/>
                  </a:cubicBezTo>
                  <a:cubicBezTo>
                    <a:pt x="711" y="3990"/>
                    <a:pt x="948" y="3659"/>
                    <a:pt x="1069" y="3288"/>
                  </a:cubicBezTo>
                  <a:cubicBezTo>
                    <a:pt x="1260" y="2689"/>
                    <a:pt x="1332" y="2058"/>
                    <a:pt x="1402" y="1356"/>
                  </a:cubicBezTo>
                  <a:cubicBezTo>
                    <a:pt x="1440" y="926"/>
                    <a:pt x="1489" y="391"/>
                    <a:pt x="1807" y="11"/>
                  </a:cubicBezTo>
                  <a:cubicBezTo>
                    <a:pt x="1816" y="1"/>
                    <a:pt x="1830" y="0"/>
                    <a:pt x="1840" y="8"/>
                  </a:cubicBezTo>
                  <a:cubicBezTo>
                    <a:pt x="1849" y="16"/>
                    <a:pt x="1851" y="31"/>
                    <a:pt x="1843" y="40"/>
                  </a:cubicBezTo>
                  <a:cubicBezTo>
                    <a:pt x="1533" y="410"/>
                    <a:pt x="1486" y="937"/>
                    <a:pt x="1447" y="1360"/>
                  </a:cubicBezTo>
                  <a:cubicBezTo>
                    <a:pt x="1378" y="2066"/>
                    <a:pt x="1305" y="2699"/>
                    <a:pt x="1113" y="3303"/>
                  </a:cubicBezTo>
                  <a:cubicBezTo>
                    <a:pt x="990" y="3680"/>
                    <a:pt x="750" y="4014"/>
                    <a:pt x="518" y="4338"/>
                  </a:cubicBezTo>
                  <a:cubicBezTo>
                    <a:pt x="480" y="4391"/>
                    <a:pt x="443" y="4443"/>
                    <a:pt x="406" y="4495"/>
                  </a:cubicBezTo>
                  <a:cubicBezTo>
                    <a:pt x="246" y="4722"/>
                    <a:pt x="48" y="5003"/>
                    <a:pt x="86" y="5303"/>
                  </a:cubicBezTo>
                  <a:cubicBezTo>
                    <a:pt x="87" y="5316"/>
                    <a:pt x="78" y="5327"/>
                    <a:pt x="66" y="5329"/>
                  </a:cubicBezTo>
                  <a:cubicBezTo>
                    <a:pt x="65" y="5329"/>
                    <a:pt x="64" y="5329"/>
                    <a:pt x="63" y="5329"/>
                  </a:cubicBezTo>
                  <a:close/>
                </a:path>
              </a:pathLst>
            </a:custGeom>
            <a:solidFill>
              <a:srgbClr val="C1A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1398115" y="4613068"/>
              <a:ext cx="150813" cy="111125"/>
            </a:xfrm>
            <a:custGeom>
              <a:rect b="b" l="l" r="r" t="t"/>
              <a:pathLst>
                <a:path extrusionOk="0" h="526" w="714">
                  <a:moveTo>
                    <a:pt x="444" y="3"/>
                  </a:moveTo>
                  <a:cubicBezTo>
                    <a:pt x="303" y="23"/>
                    <a:pt x="0" y="199"/>
                    <a:pt x="91" y="307"/>
                  </a:cubicBezTo>
                  <a:cubicBezTo>
                    <a:pt x="158" y="386"/>
                    <a:pt x="257" y="326"/>
                    <a:pt x="328" y="310"/>
                  </a:cubicBezTo>
                  <a:cubicBezTo>
                    <a:pt x="419" y="289"/>
                    <a:pt x="419" y="305"/>
                    <a:pt x="498" y="364"/>
                  </a:cubicBezTo>
                  <a:cubicBezTo>
                    <a:pt x="714" y="526"/>
                    <a:pt x="639" y="55"/>
                    <a:pt x="493" y="4"/>
                  </a:cubicBezTo>
                  <a:cubicBezTo>
                    <a:pt x="481" y="0"/>
                    <a:pt x="464" y="0"/>
                    <a:pt x="444" y="3"/>
                  </a:cubicBezTo>
                  <a:close/>
                </a:path>
              </a:pathLst>
            </a:custGeom>
            <a:solidFill>
              <a:srgbClr val="E385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1194915" y="3557380"/>
              <a:ext cx="912813" cy="1116013"/>
            </a:xfrm>
            <a:custGeom>
              <a:rect b="b" l="l" r="r" t="t"/>
              <a:pathLst>
                <a:path extrusionOk="0" h="5243" w="4288">
                  <a:moveTo>
                    <a:pt x="3904" y="3133"/>
                  </a:moveTo>
                  <a:cubicBezTo>
                    <a:pt x="3520" y="4410"/>
                    <a:pt x="2199" y="5243"/>
                    <a:pt x="1434" y="5073"/>
                  </a:cubicBezTo>
                  <a:cubicBezTo>
                    <a:pt x="610" y="4891"/>
                    <a:pt x="0" y="3351"/>
                    <a:pt x="384" y="2075"/>
                  </a:cubicBezTo>
                  <a:cubicBezTo>
                    <a:pt x="768" y="798"/>
                    <a:pt x="1868" y="0"/>
                    <a:pt x="2839" y="293"/>
                  </a:cubicBezTo>
                  <a:cubicBezTo>
                    <a:pt x="3811" y="585"/>
                    <a:pt x="4288" y="1857"/>
                    <a:pt x="3904" y="3133"/>
                  </a:cubicBezTo>
                  <a:close/>
                </a:path>
              </a:pathLst>
            </a:custGeom>
            <a:solidFill>
              <a:srgbClr val="E385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1194915" y="3625643"/>
              <a:ext cx="471488" cy="1022350"/>
            </a:xfrm>
            <a:custGeom>
              <a:rect b="b" l="l" r="r" t="t"/>
              <a:pathLst>
                <a:path extrusionOk="0" h="4804" w="2214">
                  <a:moveTo>
                    <a:pt x="897" y="3043"/>
                  </a:moveTo>
                  <a:cubicBezTo>
                    <a:pt x="765" y="2481"/>
                    <a:pt x="791" y="1667"/>
                    <a:pt x="1008" y="1125"/>
                  </a:cubicBezTo>
                  <a:cubicBezTo>
                    <a:pt x="1314" y="360"/>
                    <a:pt x="1623" y="275"/>
                    <a:pt x="1917" y="0"/>
                  </a:cubicBezTo>
                  <a:cubicBezTo>
                    <a:pt x="1251" y="226"/>
                    <a:pt x="648" y="878"/>
                    <a:pt x="384" y="1756"/>
                  </a:cubicBezTo>
                  <a:cubicBezTo>
                    <a:pt x="0" y="3032"/>
                    <a:pt x="610" y="4572"/>
                    <a:pt x="1434" y="4754"/>
                  </a:cubicBezTo>
                  <a:cubicBezTo>
                    <a:pt x="1658" y="4804"/>
                    <a:pt x="1931" y="4767"/>
                    <a:pt x="2214" y="4658"/>
                  </a:cubicBezTo>
                  <a:cubicBezTo>
                    <a:pt x="1431" y="4222"/>
                    <a:pt x="1066" y="3762"/>
                    <a:pt x="897" y="3043"/>
                  </a:cubicBezTo>
                  <a:close/>
                </a:path>
              </a:pathLst>
            </a:custGeom>
            <a:solidFill>
              <a:srgbClr val="DA6C5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787053" y="3755818"/>
              <a:ext cx="241300" cy="401638"/>
            </a:xfrm>
            <a:custGeom>
              <a:rect b="b" l="l" r="r" t="t"/>
              <a:pathLst>
                <a:path extrusionOk="0" h="1887" w="1133">
                  <a:moveTo>
                    <a:pt x="1060" y="871"/>
                  </a:moveTo>
                  <a:cubicBezTo>
                    <a:pt x="1133" y="1370"/>
                    <a:pt x="971" y="1807"/>
                    <a:pt x="699" y="1847"/>
                  </a:cubicBezTo>
                  <a:cubicBezTo>
                    <a:pt x="427" y="1887"/>
                    <a:pt x="147" y="1515"/>
                    <a:pt x="73" y="1016"/>
                  </a:cubicBezTo>
                  <a:cubicBezTo>
                    <a:pt x="0" y="516"/>
                    <a:pt x="162" y="79"/>
                    <a:pt x="434" y="39"/>
                  </a:cubicBezTo>
                  <a:cubicBezTo>
                    <a:pt x="706" y="0"/>
                    <a:pt x="986" y="372"/>
                    <a:pt x="1060" y="871"/>
                  </a:cubicBezTo>
                  <a:close/>
                </a:path>
              </a:pathLst>
            </a:custGeom>
            <a:solidFill>
              <a:srgbClr val="EADCB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977428" y="4568618"/>
              <a:ext cx="236538" cy="1177925"/>
            </a:xfrm>
            <a:custGeom>
              <a:rect b="b" l="l" r="r" t="t"/>
              <a:pathLst>
                <a:path extrusionOk="0" h="5536" w="1113">
                  <a:moveTo>
                    <a:pt x="1069" y="5535"/>
                  </a:moveTo>
                  <a:cubicBezTo>
                    <a:pt x="1060" y="5536"/>
                    <a:pt x="1051" y="5533"/>
                    <a:pt x="1046" y="5525"/>
                  </a:cubicBezTo>
                  <a:cubicBezTo>
                    <a:pt x="860" y="5264"/>
                    <a:pt x="903" y="4913"/>
                    <a:pt x="938" y="4630"/>
                  </a:cubicBezTo>
                  <a:cubicBezTo>
                    <a:pt x="946" y="4566"/>
                    <a:pt x="954" y="4502"/>
                    <a:pt x="963" y="4438"/>
                  </a:cubicBezTo>
                  <a:cubicBezTo>
                    <a:pt x="1014" y="4046"/>
                    <a:pt x="1067" y="3642"/>
                    <a:pt x="998" y="3258"/>
                  </a:cubicBezTo>
                  <a:cubicBezTo>
                    <a:pt x="883" y="2640"/>
                    <a:pt x="649" y="2050"/>
                    <a:pt x="378" y="1398"/>
                  </a:cubicBezTo>
                  <a:cubicBezTo>
                    <a:pt x="210" y="1001"/>
                    <a:pt x="0" y="507"/>
                    <a:pt x="101" y="21"/>
                  </a:cubicBezTo>
                  <a:cubicBezTo>
                    <a:pt x="104" y="8"/>
                    <a:pt x="116" y="0"/>
                    <a:pt x="128" y="3"/>
                  </a:cubicBezTo>
                  <a:cubicBezTo>
                    <a:pt x="141" y="6"/>
                    <a:pt x="149" y="18"/>
                    <a:pt x="146" y="30"/>
                  </a:cubicBezTo>
                  <a:cubicBezTo>
                    <a:pt x="48" y="502"/>
                    <a:pt x="255" y="989"/>
                    <a:pt x="421" y="1380"/>
                  </a:cubicBezTo>
                  <a:cubicBezTo>
                    <a:pt x="693" y="2035"/>
                    <a:pt x="927" y="2627"/>
                    <a:pt x="1043" y="3250"/>
                  </a:cubicBezTo>
                  <a:cubicBezTo>
                    <a:pt x="1113" y="3641"/>
                    <a:pt x="1060" y="4049"/>
                    <a:pt x="1008" y="4444"/>
                  </a:cubicBezTo>
                  <a:cubicBezTo>
                    <a:pt x="1000" y="4508"/>
                    <a:pt x="991" y="4572"/>
                    <a:pt x="983" y="4636"/>
                  </a:cubicBezTo>
                  <a:cubicBezTo>
                    <a:pt x="950" y="4910"/>
                    <a:pt x="908" y="5252"/>
                    <a:pt x="1083" y="5499"/>
                  </a:cubicBezTo>
                  <a:cubicBezTo>
                    <a:pt x="1090" y="5509"/>
                    <a:pt x="1088" y="5524"/>
                    <a:pt x="1078" y="5531"/>
                  </a:cubicBezTo>
                  <a:cubicBezTo>
                    <a:pt x="1075" y="5533"/>
                    <a:pt x="1072" y="5534"/>
                    <a:pt x="1069" y="5535"/>
                  </a:cubicBezTo>
                  <a:close/>
                </a:path>
              </a:pathLst>
            </a:custGeom>
            <a:solidFill>
              <a:srgbClr val="CD8E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926628" y="4524168"/>
              <a:ext cx="166688" cy="111125"/>
            </a:xfrm>
            <a:custGeom>
              <a:rect b="b" l="l" r="r" t="t"/>
              <a:pathLst>
                <a:path extrusionOk="0" h="519" w="784">
                  <a:moveTo>
                    <a:pt x="299" y="46"/>
                  </a:moveTo>
                  <a:cubicBezTo>
                    <a:pt x="185" y="131"/>
                    <a:pt x="0" y="429"/>
                    <a:pt x="132" y="481"/>
                  </a:cubicBezTo>
                  <a:cubicBezTo>
                    <a:pt x="228" y="519"/>
                    <a:pt x="287" y="419"/>
                    <a:pt x="342" y="372"/>
                  </a:cubicBezTo>
                  <a:cubicBezTo>
                    <a:pt x="413" y="310"/>
                    <a:pt x="420" y="325"/>
                    <a:pt x="517" y="339"/>
                  </a:cubicBezTo>
                  <a:cubicBezTo>
                    <a:pt x="784" y="379"/>
                    <a:pt x="496" y="0"/>
                    <a:pt x="343" y="24"/>
                  </a:cubicBezTo>
                  <a:cubicBezTo>
                    <a:pt x="331" y="26"/>
                    <a:pt x="316" y="34"/>
                    <a:pt x="299" y="46"/>
                  </a:cubicBezTo>
                  <a:close/>
                </a:path>
              </a:pathLst>
            </a:custGeom>
            <a:solidFill>
              <a:srgbClr val="EAC08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55140" y="3471655"/>
              <a:ext cx="879475" cy="1128713"/>
            </a:xfrm>
            <a:custGeom>
              <a:rect b="b" l="l" r="r" t="t"/>
              <a:pathLst>
                <a:path extrusionOk="0" h="5307" w="4130">
                  <a:moveTo>
                    <a:pt x="3866" y="2203"/>
                  </a:moveTo>
                  <a:cubicBezTo>
                    <a:pt x="4130" y="3510"/>
                    <a:pt x="3360" y="4868"/>
                    <a:pt x="2605" y="5080"/>
                  </a:cubicBezTo>
                  <a:cubicBezTo>
                    <a:pt x="1793" y="5307"/>
                    <a:pt x="528" y="4238"/>
                    <a:pt x="264" y="2932"/>
                  </a:cubicBezTo>
                  <a:cubicBezTo>
                    <a:pt x="0" y="1625"/>
                    <a:pt x="592" y="403"/>
                    <a:pt x="1586" y="202"/>
                  </a:cubicBezTo>
                  <a:cubicBezTo>
                    <a:pt x="2581" y="0"/>
                    <a:pt x="3602" y="896"/>
                    <a:pt x="3866" y="2203"/>
                  </a:cubicBezTo>
                  <a:close/>
                </a:path>
              </a:pathLst>
            </a:custGeom>
            <a:solidFill>
              <a:srgbClr val="FBC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72603" y="3611355"/>
              <a:ext cx="674688" cy="989013"/>
            </a:xfrm>
            <a:custGeom>
              <a:rect b="b" l="l" r="r" t="t"/>
              <a:pathLst>
                <a:path extrusionOk="0" h="4646" w="3165">
                  <a:moveTo>
                    <a:pt x="1242" y="3163"/>
                  </a:moveTo>
                  <a:cubicBezTo>
                    <a:pt x="860" y="2730"/>
                    <a:pt x="498" y="2000"/>
                    <a:pt x="434" y="1420"/>
                  </a:cubicBezTo>
                  <a:cubicBezTo>
                    <a:pt x="342" y="602"/>
                    <a:pt x="575" y="381"/>
                    <a:pt x="704" y="0"/>
                  </a:cubicBezTo>
                  <a:cubicBezTo>
                    <a:pt x="223" y="514"/>
                    <a:pt x="0" y="1372"/>
                    <a:pt x="182" y="2271"/>
                  </a:cubicBezTo>
                  <a:cubicBezTo>
                    <a:pt x="446" y="3577"/>
                    <a:pt x="1711" y="4646"/>
                    <a:pt x="2523" y="4419"/>
                  </a:cubicBezTo>
                  <a:cubicBezTo>
                    <a:pt x="2745" y="4356"/>
                    <a:pt x="2967" y="4195"/>
                    <a:pt x="3165" y="3965"/>
                  </a:cubicBezTo>
                  <a:cubicBezTo>
                    <a:pt x="2270" y="3951"/>
                    <a:pt x="1730" y="3718"/>
                    <a:pt x="1242" y="3163"/>
                  </a:cubicBezTo>
                  <a:close/>
                </a:path>
              </a:pathLst>
            </a:custGeom>
            <a:solidFill>
              <a:srgbClr val="F9B07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923452" y="3656599"/>
              <a:ext cx="325438" cy="382588"/>
            </a:xfrm>
            <a:custGeom>
              <a:rect b="b" l="l" r="r" t="t"/>
              <a:pathLst>
                <a:path extrusionOk="0" h="1796" w="1529">
                  <a:moveTo>
                    <a:pt x="1165" y="602"/>
                  </a:moveTo>
                  <a:cubicBezTo>
                    <a:pt x="1465" y="1007"/>
                    <a:pt x="1529" y="1469"/>
                    <a:pt x="1308" y="1632"/>
                  </a:cubicBezTo>
                  <a:cubicBezTo>
                    <a:pt x="1087" y="1796"/>
                    <a:pt x="664" y="1600"/>
                    <a:pt x="364" y="1195"/>
                  </a:cubicBezTo>
                  <a:cubicBezTo>
                    <a:pt x="64" y="789"/>
                    <a:pt x="0" y="328"/>
                    <a:pt x="221" y="164"/>
                  </a:cubicBezTo>
                  <a:cubicBezTo>
                    <a:pt x="442" y="0"/>
                    <a:pt x="865" y="196"/>
                    <a:pt x="1165" y="602"/>
                  </a:cubicBezTo>
                  <a:close/>
                </a:path>
              </a:pathLst>
            </a:custGeom>
            <a:solidFill>
              <a:srgbClr val="FDDFB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3"/>
          <p:cNvGrpSpPr/>
          <p:nvPr/>
        </p:nvGrpSpPr>
        <p:grpSpPr>
          <a:xfrm>
            <a:off x="321972" y="115910"/>
            <a:ext cx="11487955" cy="6503457"/>
            <a:chOff x="2763547" y="821588"/>
            <a:chExt cx="6572250" cy="4408488"/>
          </a:xfrm>
        </p:grpSpPr>
        <p:sp>
          <p:nvSpPr>
            <p:cNvPr id="318" name="Google Shape;318;p3"/>
            <p:cNvSpPr/>
            <p:nvPr/>
          </p:nvSpPr>
          <p:spPr>
            <a:xfrm>
              <a:off x="8580147" y="835875"/>
              <a:ext cx="63500" cy="49213"/>
            </a:xfrm>
            <a:custGeom>
              <a:rect b="b" l="l" r="r" t="t"/>
              <a:pathLst>
                <a:path extrusionOk="0" h="256" w="328">
                  <a:moveTo>
                    <a:pt x="328" y="256"/>
                  </a:moveTo>
                  <a:cubicBezTo>
                    <a:pt x="318" y="172"/>
                    <a:pt x="313" y="86"/>
                    <a:pt x="313" y="0"/>
                  </a:cubicBezTo>
                  <a:lnTo>
                    <a:pt x="0" y="1"/>
                  </a:lnTo>
                </a:path>
              </a:pathLst>
            </a:custGeom>
            <a:noFill/>
            <a:ln cap="rnd" cmpd="sng" w="28575">
              <a:solidFill>
                <a:srgbClr val="63C9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560472" y="821588"/>
              <a:ext cx="4910137" cy="36513"/>
            </a:xfrm>
            <a:custGeom>
              <a:rect b="b" l="l" r="r" t="t"/>
              <a:pathLst>
                <a:path extrusionOk="0" h="184" w="25330">
                  <a:moveTo>
                    <a:pt x="25257" y="146"/>
                  </a:moveTo>
                  <a:lnTo>
                    <a:pt x="24957" y="147"/>
                  </a:lnTo>
                  <a:cubicBezTo>
                    <a:pt x="24916" y="147"/>
                    <a:pt x="24884" y="114"/>
                    <a:pt x="24883" y="74"/>
                  </a:cubicBezTo>
                  <a:cubicBezTo>
                    <a:pt x="24883" y="34"/>
                    <a:pt x="24916" y="1"/>
                    <a:pt x="24956" y="1"/>
                  </a:cubicBezTo>
                  <a:lnTo>
                    <a:pt x="25256" y="0"/>
                  </a:lnTo>
                  <a:cubicBezTo>
                    <a:pt x="25297" y="0"/>
                    <a:pt x="25329" y="33"/>
                    <a:pt x="25329" y="73"/>
                  </a:cubicBezTo>
                  <a:cubicBezTo>
                    <a:pt x="25330" y="114"/>
                    <a:pt x="25297" y="146"/>
                    <a:pt x="25257" y="146"/>
                  </a:cubicBezTo>
                  <a:close/>
                  <a:moveTo>
                    <a:pt x="24365" y="148"/>
                  </a:moveTo>
                  <a:lnTo>
                    <a:pt x="24065" y="148"/>
                  </a:lnTo>
                  <a:cubicBezTo>
                    <a:pt x="24024" y="148"/>
                    <a:pt x="23992" y="116"/>
                    <a:pt x="23991" y="75"/>
                  </a:cubicBezTo>
                  <a:cubicBezTo>
                    <a:pt x="23991" y="35"/>
                    <a:pt x="24024" y="2"/>
                    <a:pt x="24064" y="2"/>
                  </a:cubicBezTo>
                  <a:lnTo>
                    <a:pt x="24364" y="2"/>
                  </a:lnTo>
                  <a:cubicBezTo>
                    <a:pt x="24405" y="2"/>
                    <a:pt x="24437" y="34"/>
                    <a:pt x="24437" y="75"/>
                  </a:cubicBezTo>
                  <a:cubicBezTo>
                    <a:pt x="24438" y="115"/>
                    <a:pt x="24405" y="148"/>
                    <a:pt x="24365" y="148"/>
                  </a:cubicBezTo>
                  <a:close/>
                  <a:moveTo>
                    <a:pt x="23473" y="149"/>
                  </a:moveTo>
                  <a:lnTo>
                    <a:pt x="23173" y="150"/>
                  </a:lnTo>
                  <a:cubicBezTo>
                    <a:pt x="23132" y="150"/>
                    <a:pt x="23100" y="117"/>
                    <a:pt x="23099" y="77"/>
                  </a:cubicBezTo>
                  <a:cubicBezTo>
                    <a:pt x="23099" y="36"/>
                    <a:pt x="23132" y="4"/>
                    <a:pt x="23172" y="4"/>
                  </a:cubicBezTo>
                  <a:lnTo>
                    <a:pt x="23472" y="3"/>
                  </a:lnTo>
                  <a:cubicBezTo>
                    <a:pt x="23513" y="3"/>
                    <a:pt x="23545" y="36"/>
                    <a:pt x="23545" y="76"/>
                  </a:cubicBezTo>
                  <a:cubicBezTo>
                    <a:pt x="23546" y="116"/>
                    <a:pt x="23513" y="149"/>
                    <a:pt x="23473" y="149"/>
                  </a:cubicBezTo>
                  <a:close/>
                  <a:moveTo>
                    <a:pt x="22581" y="150"/>
                  </a:moveTo>
                  <a:lnTo>
                    <a:pt x="22281" y="151"/>
                  </a:lnTo>
                  <a:cubicBezTo>
                    <a:pt x="22240" y="151"/>
                    <a:pt x="22208" y="118"/>
                    <a:pt x="22207" y="78"/>
                  </a:cubicBezTo>
                  <a:cubicBezTo>
                    <a:pt x="22207" y="38"/>
                    <a:pt x="22240" y="5"/>
                    <a:pt x="22280" y="5"/>
                  </a:cubicBezTo>
                  <a:lnTo>
                    <a:pt x="22580" y="4"/>
                  </a:lnTo>
                  <a:cubicBezTo>
                    <a:pt x="22621" y="4"/>
                    <a:pt x="22653" y="37"/>
                    <a:pt x="22653" y="77"/>
                  </a:cubicBezTo>
                  <a:cubicBezTo>
                    <a:pt x="22654" y="118"/>
                    <a:pt x="22621" y="150"/>
                    <a:pt x="22581" y="150"/>
                  </a:cubicBezTo>
                  <a:close/>
                  <a:moveTo>
                    <a:pt x="21689" y="152"/>
                  </a:moveTo>
                  <a:lnTo>
                    <a:pt x="21389" y="152"/>
                  </a:lnTo>
                  <a:cubicBezTo>
                    <a:pt x="21348" y="152"/>
                    <a:pt x="21316" y="120"/>
                    <a:pt x="21315" y="79"/>
                  </a:cubicBezTo>
                  <a:cubicBezTo>
                    <a:pt x="21315" y="39"/>
                    <a:pt x="21348" y="6"/>
                    <a:pt x="21388" y="6"/>
                  </a:cubicBezTo>
                  <a:lnTo>
                    <a:pt x="21688" y="6"/>
                  </a:lnTo>
                  <a:cubicBezTo>
                    <a:pt x="21729" y="6"/>
                    <a:pt x="21761" y="38"/>
                    <a:pt x="21761" y="79"/>
                  </a:cubicBezTo>
                  <a:cubicBezTo>
                    <a:pt x="21762" y="119"/>
                    <a:pt x="21729" y="152"/>
                    <a:pt x="21689" y="152"/>
                  </a:cubicBezTo>
                  <a:close/>
                  <a:moveTo>
                    <a:pt x="20797" y="153"/>
                  </a:moveTo>
                  <a:lnTo>
                    <a:pt x="20497" y="153"/>
                  </a:lnTo>
                  <a:cubicBezTo>
                    <a:pt x="20456" y="154"/>
                    <a:pt x="20424" y="121"/>
                    <a:pt x="20423" y="81"/>
                  </a:cubicBezTo>
                  <a:cubicBezTo>
                    <a:pt x="20423" y="40"/>
                    <a:pt x="20456" y="8"/>
                    <a:pt x="20496" y="7"/>
                  </a:cubicBezTo>
                  <a:lnTo>
                    <a:pt x="20796" y="7"/>
                  </a:lnTo>
                  <a:cubicBezTo>
                    <a:pt x="20837" y="7"/>
                    <a:pt x="20869" y="40"/>
                    <a:pt x="20869" y="80"/>
                  </a:cubicBezTo>
                  <a:cubicBezTo>
                    <a:pt x="20870" y="120"/>
                    <a:pt x="20837" y="153"/>
                    <a:pt x="20797" y="153"/>
                  </a:cubicBezTo>
                  <a:close/>
                  <a:moveTo>
                    <a:pt x="19905" y="154"/>
                  </a:moveTo>
                  <a:lnTo>
                    <a:pt x="19605" y="155"/>
                  </a:lnTo>
                  <a:cubicBezTo>
                    <a:pt x="19564" y="155"/>
                    <a:pt x="19532" y="122"/>
                    <a:pt x="19531" y="82"/>
                  </a:cubicBezTo>
                  <a:cubicBezTo>
                    <a:pt x="19531" y="42"/>
                    <a:pt x="19564" y="9"/>
                    <a:pt x="19604" y="9"/>
                  </a:cubicBezTo>
                  <a:lnTo>
                    <a:pt x="19904" y="8"/>
                  </a:lnTo>
                  <a:cubicBezTo>
                    <a:pt x="19945" y="8"/>
                    <a:pt x="19977" y="41"/>
                    <a:pt x="19977" y="81"/>
                  </a:cubicBezTo>
                  <a:cubicBezTo>
                    <a:pt x="19978" y="122"/>
                    <a:pt x="19945" y="154"/>
                    <a:pt x="19905" y="154"/>
                  </a:cubicBezTo>
                  <a:close/>
                  <a:moveTo>
                    <a:pt x="19013" y="156"/>
                  </a:moveTo>
                  <a:lnTo>
                    <a:pt x="18713" y="156"/>
                  </a:lnTo>
                  <a:cubicBezTo>
                    <a:pt x="18672" y="156"/>
                    <a:pt x="18640" y="124"/>
                    <a:pt x="18639" y="83"/>
                  </a:cubicBezTo>
                  <a:cubicBezTo>
                    <a:pt x="18639" y="43"/>
                    <a:pt x="18672" y="10"/>
                    <a:pt x="18712" y="10"/>
                  </a:cubicBezTo>
                  <a:lnTo>
                    <a:pt x="19012" y="10"/>
                  </a:lnTo>
                  <a:cubicBezTo>
                    <a:pt x="19053" y="10"/>
                    <a:pt x="19085" y="42"/>
                    <a:pt x="19085" y="83"/>
                  </a:cubicBezTo>
                  <a:cubicBezTo>
                    <a:pt x="19086" y="123"/>
                    <a:pt x="19053" y="156"/>
                    <a:pt x="19013" y="156"/>
                  </a:cubicBezTo>
                  <a:close/>
                  <a:moveTo>
                    <a:pt x="18121" y="157"/>
                  </a:moveTo>
                  <a:lnTo>
                    <a:pt x="17821" y="157"/>
                  </a:lnTo>
                  <a:cubicBezTo>
                    <a:pt x="17780" y="157"/>
                    <a:pt x="17748" y="125"/>
                    <a:pt x="17747" y="84"/>
                  </a:cubicBezTo>
                  <a:cubicBezTo>
                    <a:pt x="17747" y="44"/>
                    <a:pt x="17780" y="11"/>
                    <a:pt x="17820" y="11"/>
                  </a:cubicBezTo>
                  <a:lnTo>
                    <a:pt x="18120" y="11"/>
                  </a:lnTo>
                  <a:cubicBezTo>
                    <a:pt x="18161" y="11"/>
                    <a:pt x="18193" y="44"/>
                    <a:pt x="18193" y="84"/>
                  </a:cubicBezTo>
                  <a:cubicBezTo>
                    <a:pt x="18194" y="124"/>
                    <a:pt x="18161" y="157"/>
                    <a:pt x="18121" y="157"/>
                  </a:cubicBezTo>
                  <a:close/>
                  <a:moveTo>
                    <a:pt x="17229" y="158"/>
                  </a:moveTo>
                  <a:lnTo>
                    <a:pt x="16929" y="159"/>
                  </a:lnTo>
                  <a:cubicBezTo>
                    <a:pt x="16888" y="159"/>
                    <a:pt x="16856" y="126"/>
                    <a:pt x="16855" y="86"/>
                  </a:cubicBezTo>
                  <a:cubicBezTo>
                    <a:pt x="16855" y="45"/>
                    <a:pt x="16888" y="13"/>
                    <a:pt x="16928" y="13"/>
                  </a:cubicBezTo>
                  <a:lnTo>
                    <a:pt x="17228" y="12"/>
                  </a:lnTo>
                  <a:cubicBezTo>
                    <a:pt x="17269" y="12"/>
                    <a:pt x="17301" y="45"/>
                    <a:pt x="17301" y="85"/>
                  </a:cubicBezTo>
                  <a:cubicBezTo>
                    <a:pt x="17302" y="125"/>
                    <a:pt x="17269" y="158"/>
                    <a:pt x="17229" y="158"/>
                  </a:cubicBezTo>
                  <a:close/>
                  <a:moveTo>
                    <a:pt x="16337" y="160"/>
                  </a:moveTo>
                  <a:lnTo>
                    <a:pt x="16037" y="160"/>
                  </a:lnTo>
                  <a:cubicBezTo>
                    <a:pt x="15996" y="160"/>
                    <a:pt x="15964" y="127"/>
                    <a:pt x="15963" y="87"/>
                  </a:cubicBezTo>
                  <a:cubicBezTo>
                    <a:pt x="15963" y="47"/>
                    <a:pt x="15996" y="14"/>
                    <a:pt x="16036" y="14"/>
                  </a:cubicBezTo>
                  <a:lnTo>
                    <a:pt x="16336" y="14"/>
                  </a:lnTo>
                  <a:cubicBezTo>
                    <a:pt x="16377" y="14"/>
                    <a:pt x="16409" y="46"/>
                    <a:pt x="16409" y="86"/>
                  </a:cubicBezTo>
                  <a:cubicBezTo>
                    <a:pt x="16410" y="127"/>
                    <a:pt x="16377" y="160"/>
                    <a:pt x="16337" y="160"/>
                  </a:cubicBezTo>
                  <a:close/>
                  <a:moveTo>
                    <a:pt x="15445" y="161"/>
                  </a:moveTo>
                  <a:lnTo>
                    <a:pt x="15145" y="161"/>
                  </a:lnTo>
                  <a:cubicBezTo>
                    <a:pt x="15104" y="161"/>
                    <a:pt x="15072" y="129"/>
                    <a:pt x="15071" y="88"/>
                  </a:cubicBezTo>
                  <a:cubicBezTo>
                    <a:pt x="15071" y="48"/>
                    <a:pt x="15104" y="15"/>
                    <a:pt x="15144" y="15"/>
                  </a:cubicBezTo>
                  <a:lnTo>
                    <a:pt x="15444" y="15"/>
                  </a:lnTo>
                  <a:cubicBezTo>
                    <a:pt x="15485" y="15"/>
                    <a:pt x="15517" y="47"/>
                    <a:pt x="15517" y="88"/>
                  </a:cubicBezTo>
                  <a:cubicBezTo>
                    <a:pt x="15518" y="128"/>
                    <a:pt x="15485" y="161"/>
                    <a:pt x="15445" y="161"/>
                  </a:cubicBezTo>
                  <a:close/>
                  <a:moveTo>
                    <a:pt x="14553" y="162"/>
                  </a:moveTo>
                  <a:lnTo>
                    <a:pt x="14253" y="163"/>
                  </a:lnTo>
                  <a:cubicBezTo>
                    <a:pt x="14212" y="163"/>
                    <a:pt x="14180" y="130"/>
                    <a:pt x="14179" y="90"/>
                  </a:cubicBezTo>
                  <a:cubicBezTo>
                    <a:pt x="14179" y="49"/>
                    <a:pt x="14212" y="17"/>
                    <a:pt x="14252" y="17"/>
                  </a:cubicBezTo>
                  <a:lnTo>
                    <a:pt x="14552" y="16"/>
                  </a:lnTo>
                  <a:cubicBezTo>
                    <a:pt x="14593" y="16"/>
                    <a:pt x="14625" y="49"/>
                    <a:pt x="14625" y="89"/>
                  </a:cubicBezTo>
                  <a:cubicBezTo>
                    <a:pt x="14626" y="129"/>
                    <a:pt x="14593" y="162"/>
                    <a:pt x="14553" y="162"/>
                  </a:cubicBezTo>
                  <a:close/>
                  <a:moveTo>
                    <a:pt x="13661" y="163"/>
                  </a:moveTo>
                  <a:lnTo>
                    <a:pt x="13361" y="164"/>
                  </a:lnTo>
                  <a:cubicBezTo>
                    <a:pt x="13320" y="164"/>
                    <a:pt x="13288" y="131"/>
                    <a:pt x="13287" y="91"/>
                  </a:cubicBezTo>
                  <a:cubicBezTo>
                    <a:pt x="13287" y="51"/>
                    <a:pt x="13320" y="18"/>
                    <a:pt x="13360" y="18"/>
                  </a:cubicBezTo>
                  <a:lnTo>
                    <a:pt x="13660" y="17"/>
                  </a:lnTo>
                  <a:cubicBezTo>
                    <a:pt x="13701" y="17"/>
                    <a:pt x="13733" y="50"/>
                    <a:pt x="13733" y="90"/>
                  </a:cubicBezTo>
                  <a:cubicBezTo>
                    <a:pt x="13734" y="131"/>
                    <a:pt x="13701" y="163"/>
                    <a:pt x="13661" y="163"/>
                  </a:cubicBezTo>
                  <a:close/>
                  <a:moveTo>
                    <a:pt x="12769" y="165"/>
                  </a:moveTo>
                  <a:lnTo>
                    <a:pt x="12469" y="165"/>
                  </a:lnTo>
                  <a:cubicBezTo>
                    <a:pt x="12428" y="165"/>
                    <a:pt x="12396" y="133"/>
                    <a:pt x="12395" y="92"/>
                  </a:cubicBezTo>
                  <a:cubicBezTo>
                    <a:pt x="12395" y="52"/>
                    <a:pt x="12428" y="19"/>
                    <a:pt x="12468" y="19"/>
                  </a:cubicBezTo>
                  <a:lnTo>
                    <a:pt x="12768" y="19"/>
                  </a:lnTo>
                  <a:cubicBezTo>
                    <a:pt x="12809" y="19"/>
                    <a:pt x="12841" y="51"/>
                    <a:pt x="12841" y="92"/>
                  </a:cubicBezTo>
                  <a:cubicBezTo>
                    <a:pt x="12842" y="132"/>
                    <a:pt x="12809" y="165"/>
                    <a:pt x="12769" y="165"/>
                  </a:cubicBezTo>
                  <a:close/>
                  <a:moveTo>
                    <a:pt x="11877" y="166"/>
                  </a:moveTo>
                  <a:lnTo>
                    <a:pt x="11577" y="167"/>
                  </a:lnTo>
                  <a:cubicBezTo>
                    <a:pt x="11536" y="167"/>
                    <a:pt x="11504" y="134"/>
                    <a:pt x="11503" y="94"/>
                  </a:cubicBezTo>
                  <a:cubicBezTo>
                    <a:pt x="11503" y="53"/>
                    <a:pt x="11536" y="21"/>
                    <a:pt x="11576" y="21"/>
                  </a:cubicBezTo>
                  <a:lnTo>
                    <a:pt x="11876" y="20"/>
                  </a:lnTo>
                  <a:cubicBezTo>
                    <a:pt x="11917" y="20"/>
                    <a:pt x="11949" y="53"/>
                    <a:pt x="11949" y="93"/>
                  </a:cubicBezTo>
                  <a:cubicBezTo>
                    <a:pt x="11950" y="133"/>
                    <a:pt x="11917" y="166"/>
                    <a:pt x="11877" y="166"/>
                  </a:cubicBezTo>
                  <a:close/>
                  <a:moveTo>
                    <a:pt x="10985" y="167"/>
                  </a:moveTo>
                  <a:lnTo>
                    <a:pt x="10685" y="168"/>
                  </a:lnTo>
                  <a:cubicBezTo>
                    <a:pt x="10644" y="168"/>
                    <a:pt x="10612" y="135"/>
                    <a:pt x="10611" y="95"/>
                  </a:cubicBezTo>
                  <a:cubicBezTo>
                    <a:pt x="10611" y="55"/>
                    <a:pt x="10644" y="22"/>
                    <a:pt x="10684" y="22"/>
                  </a:cubicBezTo>
                  <a:lnTo>
                    <a:pt x="10984" y="21"/>
                  </a:lnTo>
                  <a:cubicBezTo>
                    <a:pt x="11025" y="21"/>
                    <a:pt x="11057" y="54"/>
                    <a:pt x="11057" y="94"/>
                  </a:cubicBezTo>
                  <a:cubicBezTo>
                    <a:pt x="11058" y="135"/>
                    <a:pt x="11025" y="167"/>
                    <a:pt x="10985" y="167"/>
                  </a:cubicBezTo>
                  <a:close/>
                  <a:moveTo>
                    <a:pt x="10093" y="169"/>
                  </a:moveTo>
                  <a:lnTo>
                    <a:pt x="9793" y="169"/>
                  </a:lnTo>
                  <a:cubicBezTo>
                    <a:pt x="9752" y="169"/>
                    <a:pt x="9720" y="137"/>
                    <a:pt x="9719" y="96"/>
                  </a:cubicBezTo>
                  <a:cubicBezTo>
                    <a:pt x="9719" y="56"/>
                    <a:pt x="9752" y="23"/>
                    <a:pt x="9792" y="23"/>
                  </a:cubicBezTo>
                  <a:lnTo>
                    <a:pt x="10092" y="23"/>
                  </a:lnTo>
                  <a:cubicBezTo>
                    <a:pt x="10133" y="23"/>
                    <a:pt x="10165" y="55"/>
                    <a:pt x="10165" y="96"/>
                  </a:cubicBezTo>
                  <a:cubicBezTo>
                    <a:pt x="10166" y="136"/>
                    <a:pt x="10133" y="169"/>
                    <a:pt x="10093" y="169"/>
                  </a:cubicBezTo>
                  <a:close/>
                  <a:moveTo>
                    <a:pt x="9201" y="170"/>
                  </a:moveTo>
                  <a:lnTo>
                    <a:pt x="8901" y="170"/>
                  </a:lnTo>
                  <a:cubicBezTo>
                    <a:pt x="8860" y="171"/>
                    <a:pt x="8828" y="138"/>
                    <a:pt x="8827" y="98"/>
                  </a:cubicBezTo>
                  <a:cubicBezTo>
                    <a:pt x="8827" y="57"/>
                    <a:pt x="8860" y="25"/>
                    <a:pt x="8900" y="24"/>
                  </a:cubicBezTo>
                  <a:lnTo>
                    <a:pt x="9200" y="24"/>
                  </a:lnTo>
                  <a:cubicBezTo>
                    <a:pt x="9241" y="24"/>
                    <a:pt x="9273" y="57"/>
                    <a:pt x="9273" y="97"/>
                  </a:cubicBezTo>
                  <a:cubicBezTo>
                    <a:pt x="9274" y="137"/>
                    <a:pt x="9241" y="170"/>
                    <a:pt x="9201" y="170"/>
                  </a:cubicBezTo>
                  <a:close/>
                  <a:moveTo>
                    <a:pt x="8309" y="171"/>
                  </a:moveTo>
                  <a:lnTo>
                    <a:pt x="8009" y="172"/>
                  </a:lnTo>
                  <a:cubicBezTo>
                    <a:pt x="7968" y="172"/>
                    <a:pt x="7936" y="139"/>
                    <a:pt x="7935" y="99"/>
                  </a:cubicBezTo>
                  <a:cubicBezTo>
                    <a:pt x="7935" y="59"/>
                    <a:pt x="7968" y="26"/>
                    <a:pt x="8008" y="26"/>
                  </a:cubicBezTo>
                  <a:lnTo>
                    <a:pt x="8308" y="25"/>
                  </a:lnTo>
                  <a:cubicBezTo>
                    <a:pt x="8349" y="25"/>
                    <a:pt x="8381" y="58"/>
                    <a:pt x="8381" y="98"/>
                  </a:cubicBezTo>
                  <a:cubicBezTo>
                    <a:pt x="8382" y="139"/>
                    <a:pt x="8349" y="171"/>
                    <a:pt x="8309" y="171"/>
                  </a:cubicBezTo>
                  <a:close/>
                  <a:moveTo>
                    <a:pt x="7417" y="173"/>
                  </a:moveTo>
                  <a:lnTo>
                    <a:pt x="7117" y="173"/>
                  </a:lnTo>
                  <a:cubicBezTo>
                    <a:pt x="7076" y="173"/>
                    <a:pt x="7044" y="141"/>
                    <a:pt x="7043" y="100"/>
                  </a:cubicBezTo>
                  <a:cubicBezTo>
                    <a:pt x="7043" y="60"/>
                    <a:pt x="7076" y="27"/>
                    <a:pt x="7116" y="27"/>
                  </a:cubicBezTo>
                  <a:lnTo>
                    <a:pt x="7416" y="27"/>
                  </a:lnTo>
                  <a:cubicBezTo>
                    <a:pt x="7457" y="27"/>
                    <a:pt x="7489" y="59"/>
                    <a:pt x="7489" y="100"/>
                  </a:cubicBezTo>
                  <a:cubicBezTo>
                    <a:pt x="7490" y="140"/>
                    <a:pt x="7457" y="173"/>
                    <a:pt x="7417" y="173"/>
                  </a:cubicBezTo>
                  <a:close/>
                  <a:moveTo>
                    <a:pt x="6525" y="174"/>
                  </a:moveTo>
                  <a:lnTo>
                    <a:pt x="6225" y="174"/>
                  </a:lnTo>
                  <a:cubicBezTo>
                    <a:pt x="6184" y="174"/>
                    <a:pt x="6152" y="142"/>
                    <a:pt x="6151" y="102"/>
                  </a:cubicBezTo>
                  <a:cubicBezTo>
                    <a:pt x="6151" y="61"/>
                    <a:pt x="6184" y="28"/>
                    <a:pt x="6224" y="28"/>
                  </a:cubicBezTo>
                  <a:lnTo>
                    <a:pt x="6524" y="28"/>
                  </a:lnTo>
                  <a:cubicBezTo>
                    <a:pt x="6565" y="28"/>
                    <a:pt x="6597" y="61"/>
                    <a:pt x="6597" y="101"/>
                  </a:cubicBezTo>
                  <a:cubicBezTo>
                    <a:pt x="6598" y="141"/>
                    <a:pt x="6565" y="174"/>
                    <a:pt x="6525" y="174"/>
                  </a:cubicBezTo>
                  <a:close/>
                  <a:moveTo>
                    <a:pt x="5633" y="175"/>
                  </a:moveTo>
                  <a:lnTo>
                    <a:pt x="5333" y="176"/>
                  </a:lnTo>
                  <a:cubicBezTo>
                    <a:pt x="5292" y="176"/>
                    <a:pt x="5260" y="143"/>
                    <a:pt x="5259" y="103"/>
                  </a:cubicBezTo>
                  <a:cubicBezTo>
                    <a:pt x="5259" y="63"/>
                    <a:pt x="5292" y="30"/>
                    <a:pt x="5332" y="30"/>
                  </a:cubicBezTo>
                  <a:lnTo>
                    <a:pt x="5632" y="29"/>
                  </a:lnTo>
                  <a:cubicBezTo>
                    <a:pt x="5673" y="29"/>
                    <a:pt x="5705" y="62"/>
                    <a:pt x="5705" y="102"/>
                  </a:cubicBezTo>
                  <a:cubicBezTo>
                    <a:pt x="5706" y="143"/>
                    <a:pt x="5673" y="175"/>
                    <a:pt x="5633" y="175"/>
                  </a:cubicBezTo>
                  <a:close/>
                  <a:moveTo>
                    <a:pt x="4741" y="177"/>
                  </a:moveTo>
                  <a:lnTo>
                    <a:pt x="4441" y="177"/>
                  </a:lnTo>
                  <a:cubicBezTo>
                    <a:pt x="4400" y="177"/>
                    <a:pt x="4368" y="144"/>
                    <a:pt x="4367" y="104"/>
                  </a:cubicBezTo>
                  <a:cubicBezTo>
                    <a:pt x="4367" y="64"/>
                    <a:pt x="4400" y="31"/>
                    <a:pt x="4440" y="31"/>
                  </a:cubicBezTo>
                  <a:lnTo>
                    <a:pt x="4740" y="31"/>
                  </a:lnTo>
                  <a:cubicBezTo>
                    <a:pt x="4781" y="31"/>
                    <a:pt x="4813" y="63"/>
                    <a:pt x="4813" y="104"/>
                  </a:cubicBezTo>
                  <a:cubicBezTo>
                    <a:pt x="4814" y="144"/>
                    <a:pt x="4781" y="177"/>
                    <a:pt x="4741" y="177"/>
                  </a:cubicBezTo>
                  <a:close/>
                  <a:moveTo>
                    <a:pt x="3849" y="178"/>
                  </a:moveTo>
                  <a:lnTo>
                    <a:pt x="3549" y="178"/>
                  </a:lnTo>
                  <a:cubicBezTo>
                    <a:pt x="3508" y="178"/>
                    <a:pt x="3476" y="146"/>
                    <a:pt x="3475" y="105"/>
                  </a:cubicBezTo>
                  <a:cubicBezTo>
                    <a:pt x="3475" y="65"/>
                    <a:pt x="3508" y="32"/>
                    <a:pt x="3548" y="32"/>
                  </a:cubicBezTo>
                  <a:lnTo>
                    <a:pt x="3848" y="32"/>
                  </a:lnTo>
                  <a:cubicBezTo>
                    <a:pt x="3889" y="32"/>
                    <a:pt x="3921" y="64"/>
                    <a:pt x="3921" y="105"/>
                  </a:cubicBezTo>
                  <a:cubicBezTo>
                    <a:pt x="3922" y="145"/>
                    <a:pt x="3889" y="178"/>
                    <a:pt x="3849" y="178"/>
                  </a:cubicBezTo>
                  <a:close/>
                  <a:moveTo>
                    <a:pt x="2957" y="179"/>
                  </a:moveTo>
                  <a:lnTo>
                    <a:pt x="2657" y="180"/>
                  </a:lnTo>
                  <a:cubicBezTo>
                    <a:pt x="2616" y="180"/>
                    <a:pt x="2584" y="147"/>
                    <a:pt x="2583" y="107"/>
                  </a:cubicBezTo>
                  <a:cubicBezTo>
                    <a:pt x="2583" y="66"/>
                    <a:pt x="2616" y="34"/>
                    <a:pt x="2656" y="34"/>
                  </a:cubicBezTo>
                  <a:lnTo>
                    <a:pt x="2956" y="33"/>
                  </a:lnTo>
                  <a:cubicBezTo>
                    <a:pt x="2997" y="33"/>
                    <a:pt x="3029" y="66"/>
                    <a:pt x="3029" y="106"/>
                  </a:cubicBezTo>
                  <a:cubicBezTo>
                    <a:pt x="3030" y="146"/>
                    <a:pt x="2997" y="179"/>
                    <a:pt x="2957" y="179"/>
                  </a:cubicBezTo>
                  <a:close/>
                  <a:moveTo>
                    <a:pt x="2065" y="181"/>
                  </a:moveTo>
                  <a:lnTo>
                    <a:pt x="1765" y="181"/>
                  </a:lnTo>
                  <a:cubicBezTo>
                    <a:pt x="1724" y="181"/>
                    <a:pt x="1692" y="148"/>
                    <a:pt x="1691" y="108"/>
                  </a:cubicBezTo>
                  <a:cubicBezTo>
                    <a:pt x="1691" y="68"/>
                    <a:pt x="1724" y="35"/>
                    <a:pt x="1764" y="35"/>
                  </a:cubicBezTo>
                  <a:lnTo>
                    <a:pt x="2064" y="35"/>
                  </a:lnTo>
                  <a:cubicBezTo>
                    <a:pt x="2105" y="34"/>
                    <a:pt x="2137" y="67"/>
                    <a:pt x="2137" y="107"/>
                  </a:cubicBezTo>
                  <a:cubicBezTo>
                    <a:pt x="2138" y="148"/>
                    <a:pt x="2105" y="180"/>
                    <a:pt x="2065" y="181"/>
                  </a:cubicBezTo>
                  <a:close/>
                  <a:moveTo>
                    <a:pt x="1173" y="182"/>
                  </a:moveTo>
                  <a:lnTo>
                    <a:pt x="873" y="182"/>
                  </a:lnTo>
                  <a:cubicBezTo>
                    <a:pt x="832" y="182"/>
                    <a:pt x="800" y="150"/>
                    <a:pt x="799" y="109"/>
                  </a:cubicBezTo>
                  <a:cubicBezTo>
                    <a:pt x="799" y="69"/>
                    <a:pt x="832" y="36"/>
                    <a:pt x="872" y="36"/>
                  </a:cubicBezTo>
                  <a:lnTo>
                    <a:pt x="1172" y="36"/>
                  </a:lnTo>
                  <a:cubicBezTo>
                    <a:pt x="1213" y="36"/>
                    <a:pt x="1245" y="68"/>
                    <a:pt x="1245" y="109"/>
                  </a:cubicBezTo>
                  <a:cubicBezTo>
                    <a:pt x="1246" y="149"/>
                    <a:pt x="1213" y="182"/>
                    <a:pt x="1173" y="182"/>
                  </a:cubicBezTo>
                  <a:close/>
                  <a:moveTo>
                    <a:pt x="281" y="183"/>
                  </a:moveTo>
                  <a:lnTo>
                    <a:pt x="74" y="183"/>
                  </a:lnTo>
                  <a:cubicBezTo>
                    <a:pt x="33" y="184"/>
                    <a:pt x="1" y="151"/>
                    <a:pt x="0" y="111"/>
                  </a:cubicBezTo>
                  <a:cubicBezTo>
                    <a:pt x="0" y="70"/>
                    <a:pt x="33" y="38"/>
                    <a:pt x="73" y="37"/>
                  </a:cubicBezTo>
                  <a:lnTo>
                    <a:pt x="280" y="37"/>
                  </a:lnTo>
                  <a:cubicBezTo>
                    <a:pt x="321" y="37"/>
                    <a:pt x="353" y="70"/>
                    <a:pt x="353" y="110"/>
                  </a:cubicBezTo>
                  <a:cubicBezTo>
                    <a:pt x="354" y="150"/>
                    <a:pt x="321" y="183"/>
                    <a:pt x="281" y="183"/>
                  </a:cubicBezTo>
                  <a:close/>
                </a:path>
              </a:pathLst>
            </a:custGeom>
            <a:solidFill>
              <a:srgbClr val="63C9A6"/>
            </a:solidFill>
            <a:ln cap="flat" cmpd="sng" w="9525">
              <a:solidFill>
                <a:srgbClr val="63C9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449347" y="843813"/>
              <a:ext cx="63500" cy="49213"/>
            </a:xfrm>
            <a:custGeom>
              <a:rect b="b" l="l" r="r" t="t"/>
              <a:pathLst>
                <a:path extrusionOk="0" h="514" w="656">
                  <a:moveTo>
                    <a:pt x="656" y="0"/>
                  </a:moveTo>
                  <a:lnTo>
                    <a:pt x="30" y="2"/>
                  </a:lnTo>
                  <a:cubicBezTo>
                    <a:pt x="30" y="174"/>
                    <a:pt x="20" y="344"/>
                    <a:pt x="0" y="514"/>
                  </a:cubicBezTo>
                </a:path>
              </a:pathLst>
            </a:custGeom>
            <a:noFill/>
            <a:ln cap="rnd" cmpd="sng" w="28575">
              <a:solidFill>
                <a:srgbClr val="63C9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2938172" y="981925"/>
              <a:ext cx="500062" cy="392113"/>
            </a:xfrm>
            <a:custGeom>
              <a:rect b="b" l="l" r="r" t="t"/>
              <a:pathLst>
                <a:path extrusionOk="0" h="4046" w="5168">
                  <a:moveTo>
                    <a:pt x="5138" y="220"/>
                  </a:moveTo>
                  <a:lnTo>
                    <a:pt x="5064" y="401"/>
                  </a:lnTo>
                  <a:lnTo>
                    <a:pt x="4981" y="584"/>
                  </a:lnTo>
                  <a:lnTo>
                    <a:pt x="4890" y="765"/>
                  </a:lnTo>
                  <a:lnTo>
                    <a:pt x="4852" y="832"/>
                  </a:lnTo>
                  <a:cubicBezTo>
                    <a:pt x="4813" y="903"/>
                    <a:pt x="4724" y="928"/>
                    <a:pt x="4654" y="889"/>
                  </a:cubicBezTo>
                  <a:cubicBezTo>
                    <a:pt x="4583" y="850"/>
                    <a:pt x="4558" y="761"/>
                    <a:pt x="4597" y="690"/>
                  </a:cubicBezTo>
                  <a:lnTo>
                    <a:pt x="4629" y="633"/>
                  </a:lnTo>
                  <a:lnTo>
                    <a:pt x="4715" y="463"/>
                  </a:lnTo>
                  <a:lnTo>
                    <a:pt x="4794" y="291"/>
                  </a:lnTo>
                  <a:lnTo>
                    <a:pt x="4867" y="110"/>
                  </a:lnTo>
                  <a:cubicBezTo>
                    <a:pt x="4898" y="36"/>
                    <a:pt x="4983" y="0"/>
                    <a:pt x="5057" y="30"/>
                  </a:cubicBezTo>
                  <a:cubicBezTo>
                    <a:pt x="5132" y="61"/>
                    <a:pt x="5168" y="146"/>
                    <a:pt x="5138" y="220"/>
                  </a:cubicBezTo>
                  <a:close/>
                  <a:moveTo>
                    <a:pt x="4111" y="1866"/>
                  </a:moveTo>
                  <a:lnTo>
                    <a:pt x="4054" y="1930"/>
                  </a:lnTo>
                  <a:lnTo>
                    <a:pt x="3908" y="2081"/>
                  </a:lnTo>
                  <a:lnTo>
                    <a:pt x="3756" y="2229"/>
                  </a:lnTo>
                  <a:lnTo>
                    <a:pt x="3633" y="2339"/>
                  </a:lnTo>
                  <a:cubicBezTo>
                    <a:pt x="3573" y="2393"/>
                    <a:pt x="3481" y="2389"/>
                    <a:pt x="3427" y="2329"/>
                  </a:cubicBezTo>
                  <a:cubicBezTo>
                    <a:pt x="3373" y="2269"/>
                    <a:pt x="3378" y="2177"/>
                    <a:pt x="3437" y="2123"/>
                  </a:cubicBezTo>
                  <a:lnTo>
                    <a:pt x="3553" y="2019"/>
                  </a:lnTo>
                  <a:lnTo>
                    <a:pt x="3698" y="1879"/>
                  </a:lnTo>
                  <a:lnTo>
                    <a:pt x="3837" y="1735"/>
                  </a:lnTo>
                  <a:lnTo>
                    <a:pt x="3894" y="1671"/>
                  </a:lnTo>
                  <a:cubicBezTo>
                    <a:pt x="3948" y="1611"/>
                    <a:pt x="4040" y="1606"/>
                    <a:pt x="4100" y="1660"/>
                  </a:cubicBezTo>
                  <a:cubicBezTo>
                    <a:pt x="4160" y="1714"/>
                    <a:pt x="4165" y="1806"/>
                    <a:pt x="4111" y="1866"/>
                  </a:cubicBezTo>
                  <a:close/>
                  <a:moveTo>
                    <a:pt x="2609" y="3087"/>
                  </a:moveTo>
                  <a:lnTo>
                    <a:pt x="2532" y="3133"/>
                  </a:lnTo>
                  <a:lnTo>
                    <a:pt x="2336" y="3243"/>
                  </a:lnTo>
                  <a:lnTo>
                    <a:pt x="2136" y="3348"/>
                  </a:lnTo>
                  <a:lnTo>
                    <a:pt x="2018" y="3405"/>
                  </a:lnTo>
                  <a:cubicBezTo>
                    <a:pt x="1946" y="3440"/>
                    <a:pt x="1858" y="3410"/>
                    <a:pt x="1823" y="3338"/>
                  </a:cubicBezTo>
                  <a:cubicBezTo>
                    <a:pt x="1788" y="3265"/>
                    <a:pt x="1818" y="3178"/>
                    <a:pt x="1891" y="3143"/>
                  </a:cubicBezTo>
                  <a:lnTo>
                    <a:pt x="2001" y="3089"/>
                  </a:lnTo>
                  <a:lnTo>
                    <a:pt x="2193" y="2989"/>
                  </a:lnTo>
                  <a:lnTo>
                    <a:pt x="2382" y="2883"/>
                  </a:lnTo>
                  <a:lnTo>
                    <a:pt x="2458" y="2837"/>
                  </a:lnTo>
                  <a:cubicBezTo>
                    <a:pt x="2527" y="2795"/>
                    <a:pt x="2617" y="2818"/>
                    <a:pt x="2659" y="2887"/>
                  </a:cubicBezTo>
                  <a:cubicBezTo>
                    <a:pt x="2700" y="2956"/>
                    <a:pt x="2678" y="3045"/>
                    <a:pt x="2609" y="3087"/>
                  </a:cubicBezTo>
                  <a:close/>
                  <a:moveTo>
                    <a:pt x="838" y="3863"/>
                  </a:moveTo>
                  <a:lnTo>
                    <a:pt x="613" y="3927"/>
                  </a:lnTo>
                  <a:lnTo>
                    <a:pt x="381" y="3986"/>
                  </a:lnTo>
                  <a:lnTo>
                    <a:pt x="192" y="4028"/>
                  </a:lnTo>
                  <a:cubicBezTo>
                    <a:pt x="114" y="4046"/>
                    <a:pt x="36" y="3996"/>
                    <a:pt x="18" y="3917"/>
                  </a:cubicBezTo>
                  <a:cubicBezTo>
                    <a:pt x="0" y="3839"/>
                    <a:pt x="50" y="3761"/>
                    <a:pt x="129" y="3743"/>
                  </a:cubicBezTo>
                  <a:lnTo>
                    <a:pt x="309" y="3703"/>
                  </a:lnTo>
                  <a:lnTo>
                    <a:pt x="534" y="3646"/>
                  </a:lnTo>
                  <a:lnTo>
                    <a:pt x="758" y="3582"/>
                  </a:lnTo>
                  <a:cubicBezTo>
                    <a:pt x="835" y="3560"/>
                    <a:pt x="916" y="3605"/>
                    <a:pt x="938" y="3683"/>
                  </a:cubicBezTo>
                  <a:cubicBezTo>
                    <a:pt x="960" y="3760"/>
                    <a:pt x="915" y="3841"/>
                    <a:pt x="838" y="3863"/>
                  </a:cubicBezTo>
                  <a:close/>
                </a:path>
              </a:pathLst>
            </a:custGeom>
            <a:solidFill>
              <a:srgbClr val="63C9A6"/>
            </a:solidFill>
            <a:ln cap="flat" cmpd="sng" w="9525">
              <a:solidFill>
                <a:srgbClr val="63C9A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2776247" y="1375625"/>
              <a:ext cx="61912" cy="50800"/>
            </a:xfrm>
            <a:custGeom>
              <a:rect b="b" l="l" r="r" t="t"/>
              <a:pathLst>
                <a:path extrusionOk="0" h="534" w="626">
                  <a:moveTo>
                    <a:pt x="626" y="0"/>
                  </a:moveTo>
                  <a:cubicBezTo>
                    <a:pt x="418" y="16"/>
                    <a:pt x="210" y="24"/>
                    <a:pt x="0" y="24"/>
                  </a:cubicBezTo>
                  <a:lnTo>
                    <a:pt x="0" y="534"/>
                  </a:lnTo>
                </a:path>
              </a:pathLst>
            </a:custGeom>
            <a:noFill/>
            <a:ln cap="rnd" cmpd="sng" w="28575">
              <a:solidFill>
                <a:srgbClr val="63C9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2763547" y="1508975"/>
              <a:ext cx="31750" cy="3079750"/>
            </a:xfrm>
            <a:custGeom>
              <a:rect b="b" l="l" r="r" t="t"/>
              <a:pathLst>
                <a:path extrusionOk="0" h="15911" w="169">
                  <a:moveTo>
                    <a:pt x="146" y="73"/>
                  </a:moveTo>
                  <a:lnTo>
                    <a:pt x="147" y="357"/>
                  </a:lnTo>
                  <a:cubicBezTo>
                    <a:pt x="147" y="398"/>
                    <a:pt x="114" y="430"/>
                    <a:pt x="74" y="430"/>
                  </a:cubicBezTo>
                  <a:cubicBezTo>
                    <a:pt x="34" y="431"/>
                    <a:pt x="1" y="398"/>
                    <a:pt x="1" y="358"/>
                  </a:cubicBezTo>
                  <a:lnTo>
                    <a:pt x="0" y="74"/>
                  </a:lnTo>
                  <a:cubicBezTo>
                    <a:pt x="0" y="33"/>
                    <a:pt x="33" y="1"/>
                    <a:pt x="73" y="0"/>
                  </a:cubicBezTo>
                  <a:cubicBezTo>
                    <a:pt x="114" y="0"/>
                    <a:pt x="146" y="33"/>
                    <a:pt x="146" y="73"/>
                  </a:cubicBezTo>
                  <a:close/>
                  <a:moveTo>
                    <a:pt x="148" y="933"/>
                  </a:moveTo>
                  <a:lnTo>
                    <a:pt x="148" y="1217"/>
                  </a:lnTo>
                  <a:cubicBezTo>
                    <a:pt x="148" y="1258"/>
                    <a:pt x="116" y="1290"/>
                    <a:pt x="75" y="1290"/>
                  </a:cubicBezTo>
                  <a:cubicBezTo>
                    <a:pt x="35" y="1291"/>
                    <a:pt x="2" y="1258"/>
                    <a:pt x="2" y="1218"/>
                  </a:cubicBezTo>
                  <a:lnTo>
                    <a:pt x="2" y="934"/>
                  </a:lnTo>
                  <a:cubicBezTo>
                    <a:pt x="2" y="893"/>
                    <a:pt x="34" y="861"/>
                    <a:pt x="75" y="860"/>
                  </a:cubicBezTo>
                  <a:cubicBezTo>
                    <a:pt x="115" y="860"/>
                    <a:pt x="148" y="893"/>
                    <a:pt x="148" y="933"/>
                  </a:cubicBezTo>
                  <a:close/>
                  <a:moveTo>
                    <a:pt x="149" y="1793"/>
                  </a:moveTo>
                  <a:lnTo>
                    <a:pt x="149" y="2077"/>
                  </a:lnTo>
                  <a:cubicBezTo>
                    <a:pt x="149" y="2118"/>
                    <a:pt x="117" y="2150"/>
                    <a:pt x="76" y="2150"/>
                  </a:cubicBezTo>
                  <a:cubicBezTo>
                    <a:pt x="36" y="2151"/>
                    <a:pt x="3" y="2118"/>
                    <a:pt x="3" y="2078"/>
                  </a:cubicBezTo>
                  <a:lnTo>
                    <a:pt x="3" y="1794"/>
                  </a:lnTo>
                  <a:cubicBezTo>
                    <a:pt x="3" y="1753"/>
                    <a:pt x="36" y="1721"/>
                    <a:pt x="76" y="1720"/>
                  </a:cubicBezTo>
                  <a:cubicBezTo>
                    <a:pt x="116" y="1720"/>
                    <a:pt x="149" y="1753"/>
                    <a:pt x="149" y="1793"/>
                  </a:cubicBezTo>
                  <a:close/>
                  <a:moveTo>
                    <a:pt x="150" y="2653"/>
                  </a:moveTo>
                  <a:lnTo>
                    <a:pt x="151" y="2937"/>
                  </a:lnTo>
                  <a:cubicBezTo>
                    <a:pt x="151" y="2978"/>
                    <a:pt x="118" y="3010"/>
                    <a:pt x="78" y="3010"/>
                  </a:cubicBezTo>
                  <a:cubicBezTo>
                    <a:pt x="37" y="3011"/>
                    <a:pt x="5" y="2978"/>
                    <a:pt x="5" y="2938"/>
                  </a:cubicBezTo>
                  <a:lnTo>
                    <a:pt x="4" y="2654"/>
                  </a:lnTo>
                  <a:cubicBezTo>
                    <a:pt x="4" y="2613"/>
                    <a:pt x="37" y="2581"/>
                    <a:pt x="77" y="2580"/>
                  </a:cubicBezTo>
                  <a:cubicBezTo>
                    <a:pt x="117" y="2580"/>
                    <a:pt x="150" y="2613"/>
                    <a:pt x="150" y="2653"/>
                  </a:cubicBezTo>
                  <a:close/>
                  <a:moveTo>
                    <a:pt x="151" y="3513"/>
                  </a:moveTo>
                  <a:lnTo>
                    <a:pt x="152" y="3797"/>
                  </a:lnTo>
                  <a:cubicBezTo>
                    <a:pt x="152" y="3838"/>
                    <a:pt x="119" y="3870"/>
                    <a:pt x="79" y="3870"/>
                  </a:cubicBezTo>
                  <a:cubicBezTo>
                    <a:pt x="39" y="3871"/>
                    <a:pt x="6" y="3838"/>
                    <a:pt x="6" y="3798"/>
                  </a:cubicBezTo>
                  <a:lnTo>
                    <a:pt x="5" y="3514"/>
                  </a:lnTo>
                  <a:cubicBezTo>
                    <a:pt x="5" y="3473"/>
                    <a:pt x="38" y="3441"/>
                    <a:pt x="78" y="3440"/>
                  </a:cubicBezTo>
                  <a:cubicBezTo>
                    <a:pt x="119" y="3440"/>
                    <a:pt x="151" y="3473"/>
                    <a:pt x="151" y="3513"/>
                  </a:cubicBezTo>
                  <a:close/>
                  <a:moveTo>
                    <a:pt x="153" y="4373"/>
                  </a:moveTo>
                  <a:lnTo>
                    <a:pt x="153" y="4657"/>
                  </a:lnTo>
                  <a:cubicBezTo>
                    <a:pt x="153" y="4698"/>
                    <a:pt x="121" y="4730"/>
                    <a:pt x="80" y="4730"/>
                  </a:cubicBezTo>
                  <a:cubicBezTo>
                    <a:pt x="40" y="4731"/>
                    <a:pt x="7" y="4698"/>
                    <a:pt x="7" y="4658"/>
                  </a:cubicBezTo>
                  <a:lnTo>
                    <a:pt x="7" y="4374"/>
                  </a:lnTo>
                  <a:cubicBezTo>
                    <a:pt x="7" y="4333"/>
                    <a:pt x="39" y="4301"/>
                    <a:pt x="80" y="4300"/>
                  </a:cubicBezTo>
                  <a:cubicBezTo>
                    <a:pt x="120" y="4300"/>
                    <a:pt x="153" y="4333"/>
                    <a:pt x="153" y="4373"/>
                  </a:cubicBezTo>
                  <a:close/>
                  <a:moveTo>
                    <a:pt x="154" y="5233"/>
                  </a:moveTo>
                  <a:lnTo>
                    <a:pt x="154" y="5517"/>
                  </a:lnTo>
                  <a:cubicBezTo>
                    <a:pt x="154" y="5558"/>
                    <a:pt x="122" y="5590"/>
                    <a:pt x="81" y="5590"/>
                  </a:cubicBezTo>
                  <a:cubicBezTo>
                    <a:pt x="41" y="5591"/>
                    <a:pt x="8" y="5558"/>
                    <a:pt x="8" y="5518"/>
                  </a:cubicBezTo>
                  <a:lnTo>
                    <a:pt x="8" y="5234"/>
                  </a:lnTo>
                  <a:cubicBezTo>
                    <a:pt x="8" y="5193"/>
                    <a:pt x="41" y="5161"/>
                    <a:pt x="81" y="5160"/>
                  </a:cubicBezTo>
                  <a:cubicBezTo>
                    <a:pt x="121" y="5160"/>
                    <a:pt x="154" y="5193"/>
                    <a:pt x="154" y="5233"/>
                  </a:cubicBezTo>
                  <a:close/>
                  <a:moveTo>
                    <a:pt x="155" y="6093"/>
                  </a:moveTo>
                  <a:lnTo>
                    <a:pt x="156" y="6377"/>
                  </a:lnTo>
                  <a:cubicBezTo>
                    <a:pt x="156" y="6418"/>
                    <a:pt x="123" y="6450"/>
                    <a:pt x="83" y="6450"/>
                  </a:cubicBezTo>
                  <a:cubicBezTo>
                    <a:pt x="42" y="6451"/>
                    <a:pt x="10" y="6418"/>
                    <a:pt x="10" y="6378"/>
                  </a:cubicBezTo>
                  <a:lnTo>
                    <a:pt x="9" y="6094"/>
                  </a:lnTo>
                  <a:cubicBezTo>
                    <a:pt x="9" y="6053"/>
                    <a:pt x="42" y="6021"/>
                    <a:pt x="82" y="6020"/>
                  </a:cubicBezTo>
                  <a:cubicBezTo>
                    <a:pt x="122" y="6020"/>
                    <a:pt x="155" y="6053"/>
                    <a:pt x="155" y="6093"/>
                  </a:cubicBezTo>
                  <a:close/>
                  <a:moveTo>
                    <a:pt x="156" y="6953"/>
                  </a:moveTo>
                  <a:lnTo>
                    <a:pt x="157" y="7237"/>
                  </a:lnTo>
                  <a:cubicBezTo>
                    <a:pt x="157" y="7278"/>
                    <a:pt x="124" y="7310"/>
                    <a:pt x="84" y="7310"/>
                  </a:cubicBezTo>
                  <a:cubicBezTo>
                    <a:pt x="44" y="7311"/>
                    <a:pt x="11" y="7278"/>
                    <a:pt x="11" y="7238"/>
                  </a:cubicBezTo>
                  <a:lnTo>
                    <a:pt x="10" y="6954"/>
                  </a:lnTo>
                  <a:cubicBezTo>
                    <a:pt x="10" y="6913"/>
                    <a:pt x="43" y="6881"/>
                    <a:pt x="83" y="6880"/>
                  </a:cubicBezTo>
                  <a:cubicBezTo>
                    <a:pt x="124" y="6880"/>
                    <a:pt x="156" y="6913"/>
                    <a:pt x="156" y="6953"/>
                  </a:cubicBezTo>
                  <a:close/>
                  <a:moveTo>
                    <a:pt x="158" y="7813"/>
                  </a:moveTo>
                  <a:lnTo>
                    <a:pt x="158" y="8097"/>
                  </a:lnTo>
                  <a:cubicBezTo>
                    <a:pt x="158" y="8138"/>
                    <a:pt x="126" y="8170"/>
                    <a:pt x="85" y="8170"/>
                  </a:cubicBezTo>
                  <a:cubicBezTo>
                    <a:pt x="45" y="8171"/>
                    <a:pt x="12" y="8138"/>
                    <a:pt x="12" y="8098"/>
                  </a:cubicBezTo>
                  <a:lnTo>
                    <a:pt x="12" y="7814"/>
                  </a:lnTo>
                  <a:cubicBezTo>
                    <a:pt x="12" y="7773"/>
                    <a:pt x="44" y="7741"/>
                    <a:pt x="85" y="7740"/>
                  </a:cubicBezTo>
                  <a:cubicBezTo>
                    <a:pt x="125" y="7740"/>
                    <a:pt x="158" y="7773"/>
                    <a:pt x="158" y="7813"/>
                  </a:cubicBezTo>
                  <a:close/>
                  <a:moveTo>
                    <a:pt x="159" y="8673"/>
                  </a:moveTo>
                  <a:lnTo>
                    <a:pt x="159" y="8957"/>
                  </a:lnTo>
                  <a:cubicBezTo>
                    <a:pt x="159" y="8998"/>
                    <a:pt x="127" y="9030"/>
                    <a:pt x="86" y="9030"/>
                  </a:cubicBezTo>
                  <a:cubicBezTo>
                    <a:pt x="46" y="9031"/>
                    <a:pt x="13" y="8998"/>
                    <a:pt x="13" y="8958"/>
                  </a:cubicBezTo>
                  <a:lnTo>
                    <a:pt x="13" y="8674"/>
                  </a:lnTo>
                  <a:cubicBezTo>
                    <a:pt x="13" y="8633"/>
                    <a:pt x="46" y="8601"/>
                    <a:pt x="86" y="8600"/>
                  </a:cubicBezTo>
                  <a:cubicBezTo>
                    <a:pt x="126" y="8600"/>
                    <a:pt x="159" y="8633"/>
                    <a:pt x="159" y="8673"/>
                  </a:cubicBezTo>
                  <a:close/>
                  <a:moveTo>
                    <a:pt x="160" y="9533"/>
                  </a:moveTo>
                  <a:lnTo>
                    <a:pt x="161" y="9817"/>
                  </a:lnTo>
                  <a:cubicBezTo>
                    <a:pt x="161" y="9858"/>
                    <a:pt x="128" y="9890"/>
                    <a:pt x="88" y="9890"/>
                  </a:cubicBezTo>
                  <a:cubicBezTo>
                    <a:pt x="47" y="9891"/>
                    <a:pt x="15" y="9858"/>
                    <a:pt x="15" y="9818"/>
                  </a:cubicBezTo>
                  <a:lnTo>
                    <a:pt x="14" y="9534"/>
                  </a:lnTo>
                  <a:cubicBezTo>
                    <a:pt x="14" y="9493"/>
                    <a:pt x="47" y="9461"/>
                    <a:pt x="87" y="9460"/>
                  </a:cubicBezTo>
                  <a:cubicBezTo>
                    <a:pt x="127" y="9460"/>
                    <a:pt x="160" y="9493"/>
                    <a:pt x="160" y="9533"/>
                  </a:cubicBezTo>
                  <a:close/>
                  <a:moveTo>
                    <a:pt x="161" y="10393"/>
                  </a:moveTo>
                  <a:lnTo>
                    <a:pt x="162" y="10677"/>
                  </a:lnTo>
                  <a:cubicBezTo>
                    <a:pt x="162" y="10718"/>
                    <a:pt x="129" y="10750"/>
                    <a:pt x="89" y="10750"/>
                  </a:cubicBezTo>
                  <a:cubicBezTo>
                    <a:pt x="49" y="10751"/>
                    <a:pt x="16" y="10718"/>
                    <a:pt x="16" y="10678"/>
                  </a:cubicBezTo>
                  <a:lnTo>
                    <a:pt x="15" y="10394"/>
                  </a:lnTo>
                  <a:cubicBezTo>
                    <a:pt x="15" y="10353"/>
                    <a:pt x="48" y="10321"/>
                    <a:pt x="88" y="10320"/>
                  </a:cubicBezTo>
                  <a:cubicBezTo>
                    <a:pt x="129" y="10320"/>
                    <a:pt x="161" y="10353"/>
                    <a:pt x="161" y="10393"/>
                  </a:cubicBezTo>
                  <a:close/>
                  <a:moveTo>
                    <a:pt x="163" y="11253"/>
                  </a:moveTo>
                  <a:lnTo>
                    <a:pt x="163" y="11537"/>
                  </a:lnTo>
                  <a:cubicBezTo>
                    <a:pt x="163" y="11578"/>
                    <a:pt x="131" y="11610"/>
                    <a:pt x="90" y="11610"/>
                  </a:cubicBezTo>
                  <a:cubicBezTo>
                    <a:pt x="50" y="11611"/>
                    <a:pt x="17" y="11578"/>
                    <a:pt x="17" y="11538"/>
                  </a:cubicBezTo>
                  <a:lnTo>
                    <a:pt x="17" y="11254"/>
                  </a:lnTo>
                  <a:cubicBezTo>
                    <a:pt x="17" y="11213"/>
                    <a:pt x="49" y="11181"/>
                    <a:pt x="90" y="11180"/>
                  </a:cubicBezTo>
                  <a:cubicBezTo>
                    <a:pt x="130" y="11180"/>
                    <a:pt x="163" y="11213"/>
                    <a:pt x="163" y="11253"/>
                  </a:cubicBezTo>
                  <a:close/>
                  <a:moveTo>
                    <a:pt x="164" y="12113"/>
                  </a:moveTo>
                  <a:lnTo>
                    <a:pt x="164" y="12397"/>
                  </a:lnTo>
                  <a:cubicBezTo>
                    <a:pt x="164" y="12438"/>
                    <a:pt x="132" y="12470"/>
                    <a:pt x="91" y="12470"/>
                  </a:cubicBezTo>
                  <a:cubicBezTo>
                    <a:pt x="51" y="12471"/>
                    <a:pt x="18" y="12438"/>
                    <a:pt x="18" y="12398"/>
                  </a:cubicBezTo>
                  <a:lnTo>
                    <a:pt x="18" y="12114"/>
                  </a:lnTo>
                  <a:cubicBezTo>
                    <a:pt x="18" y="12073"/>
                    <a:pt x="51" y="12041"/>
                    <a:pt x="91" y="12040"/>
                  </a:cubicBezTo>
                  <a:cubicBezTo>
                    <a:pt x="131" y="12040"/>
                    <a:pt x="164" y="12073"/>
                    <a:pt x="164" y="12113"/>
                  </a:cubicBezTo>
                  <a:close/>
                  <a:moveTo>
                    <a:pt x="165" y="12973"/>
                  </a:moveTo>
                  <a:lnTo>
                    <a:pt x="166" y="13257"/>
                  </a:lnTo>
                  <a:cubicBezTo>
                    <a:pt x="166" y="13298"/>
                    <a:pt x="133" y="13330"/>
                    <a:pt x="93" y="13330"/>
                  </a:cubicBezTo>
                  <a:cubicBezTo>
                    <a:pt x="52" y="13331"/>
                    <a:pt x="20" y="13298"/>
                    <a:pt x="20" y="13258"/>
                  </a:cubicBezTo>
                  <a:lnTo>
                    <a:pt x="19" y="12974"/>
                  </a:lnTo>
                  <a:cubicBezTo>
                    <a:pt x="19" y="12933"/>
                    <a:pt x="52" y="12901"/>
                    <a:pt x="92" y="12900"/>
                  </a:cubicBezTo>
                  <a:cubicBezTo>
                    <a:pt x="132" y="12900"/>
                    <a:pt x="165" y="12933"/>
                    <a:pt x="165" y="12973"/>
                  </a:cubicBezTo>
                  <a:close/>
                  <a:moveTo>
                    <a:pt x="166" y="13833"/>
                  </a:moveTo>
                  <a:lnTo>
                    <a:pt x="167" y="14117"/>
                  </a:lnTo>
                  <a:cubicBezTo>
                    <a:pt x="167" y="14158"/>
                    <a:pt x="134" y="14190"/>
                    <a:pt x="94" y="14190"/>
                  </a:cubicBezTo>
                  <a:cubicBezTo>
                    <a:pt x="54" y="14191"/>
                    <a:pt x="21" y="14158"/>
                    <a:pt x="21" y="14118"/>
                  </a:cubicBezTo>
                  <a:lnTo>
                    <a:pt x="20" y="13834"/>
                  </a:lnTo>
                  <a:cubicBezTo>
                    <a:pt x="20" y="13793"/>
                    <a:pt x="53" y="13761"/>
                    <a:pt x="93" y="13760"/>
                  </a:cubicBezTo>
                  <a:cubicBezTo>
                    <a:pt x="134" y="13760"/>
                    <a:pt x="166" y="13793"/>
                    <a:pt x="166" y="13833"/>
                  </a:cubicBezTo>
                  <a:close/>
                  <a:moveTo>
                    <a:pt x="168" y="14693"/>
                  </a:moveTo>
                  <a:lnTo>
                    <a:pt x="168" y="14977"/>
                  </a:lnTo>
                  <a:cubicBezTo>
                    <a:pt x="168" y="15018"/>
                    <a:pt x="136" y="15050"/>
                    <a:pt x="95" y="15050"/>
                  </a:cubicBezTo>
                  <a:cubicBezTo>
                    <a:pt x="55" y="15051"/>
                    <a:pt x="22" y="15018"/>
                    <a:pt x="22" y="14978"/>
                  </a:cubicBezTo>
                  <a:lnTo>
                    <a:pt x="22" y="14694"/>
                  </a:lnTo>
                  <a:cubicBezTo>
                    <a:pt x="22" y="14653"/>
                    <a:pt x="54" y="14621"/>
                    <a:pt x="95" y="14620"/>
                  </a:cubicBezTo>
                  <a:cubicBezTo>
                    <a:pt x="135" y="14620"/>
                    <a:pt x="168" y="14653"/>
                    <a:pt x="168" y="14693"/>
                  </a:cubicBezTo>
                  <a:close/>
                  <a:moveTo>
                    <a:pt x="169" y="15553"/>
                  </a:moveTo>
                  <a:lnTo>
                    <a:pt x="169" y="15837"/>
                  </a:lnTo>
                  <a:cubicBezTo>
                    <a:pt x="169" y="15878"/>
                    <a:pt x="137" y="15910"/>
                    <a:pt x="96" y="15910"/>
                  </a:cubicBezTo>
                  <a:cubicBezTo>
                    <a:pt x="56" y="15911"/>
                    <a:pt x="23" y="15878"/>
                    <a:pt x="23" y="15838"/>
                  </a:cubicBezTo>
                  <a:lnTo>
                    <a:pt x="23" y="15554"/>
                  </a:lnTo>
                  <a:cubicBezTo>
                    <a:pt x="23" y="15513"/>
                    <a:pt x="56" y="15481"/>
                    <a:pt x="96" y="15480"/>
                  </a:cubicBezTo>
                  <a:cubicBezTo>
                    <a:pt x="136" y="15480"/>
                    <a:pt x="169" y="15513"/>
                    <a:pt x="169" y="15553"/>
                  </a:cubicBezTo>
                  <a:close/>
                </a:path>
              </a:pathLst>
            </a:custGeom>
            <a:solidFill>
              <a:srgbClr val="63C9A6"/>
            </a:solidFill>
            <a:ln cap="flat" cmpd="sng" w="9525">
              <a:solidFill>
                <a:srgbClr val="63C9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2781010" y="4634763"/>
              <a:ext cx="61912" cy="52388"/>
            </a:xfrm>
            <a:custGeom>
              <a:rect b="b" l="l" r="r" t="t"/>
              <a:pathLst>
                <a:path extrusionOk="0" h="266" w="314">
                  <a:moveTo>
                    <a:pt x="0" y="0"/>
                  </a:moveTo>
                  <a:lnTo>
                    <a:pt x="1" y="256"/>
                  </a:lnTo>
                  <a:cubicBezTo>
                    <a:pt x="106" y="256"/>
                    <a:pt x="211" y="259"/>
                    <a:pt x="314" y="266"/>
                  </a:cubicBezTo>
                </a:path>
              </a:pathLst>
            </a:custGeom>
            <a:noFill/>
            <a:ln cap="rnd" cmpd="sng" w="28575">
              <a:solidFill>
                <a:srgbClr val="63C9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2955635" y="4690325"/>
              <a:ext cx="493712" cy="400050"/>
            </a:xfrm>
            <a:custGeom>
              <a:rect b="b" l="l" r="r" t="t"/>
              <a:pathLst>
                <a:path extrusionOk="0" h="2067" w="2544">
                  <a:moveTo>
                    <a:pt x="98" y="10"/>
                  </a:moveTo>
                  <a:lnTo>
                    <a:pt x="213" y="38"/>
                  </a:lnTo>
                  <a:lnTo>
                    <a:pt x="328" y="69"/>
                  </a:lnTo>
                  <a:lnTo>
                    <a:pt x="419" y="97"/>
                  </a:lnTo>
                  <a:cubicBezTo>
                    <a:pt x="458" y="109"/>
                    <a:pt x="479" y="150"/>
                    <a:pt x="468" y="188"/>
                  </a:cubicBezTo>
                  <a:cubicBezTo>
                    <a:pt x="456" y="227"/>
                    <a:pt x="415" y="249"/>
                    <a:pt x="376" y="237"/>
                  </a:cubicBezTo>
                  <a:lnTo>
                    <a:pt x="290" y="210"/>
                  </a:lnTo>
                  <a:lnTo>
                    <a:pt x="178" y="180"/>
                  </a:lnTo>
                  <a:lnTo>
                    <a:pt x="63" y="151"/>
                  </a:lnTo>
                  <a:cubicBezTo>
                    <a:pt x="24" y="142"/>
                    <a:pt x="0" y="102"/>
                    <a:pt x="10" y="63"/>
                  </a:cubicBezTo>
                  <a:cubicBezTo>
                    <a:pt x="19" y="24"/>
                    <a:pt x="59" y="0"/>
                    <a:pt x="98" y="10"/>
                  </a:cubicBezTo>
                  <a:close/>
                  <a:moveTo>
                    <a:pt x="1006" y="335"/>
                  </a:moveTo>
                  <a:lnTo>
                    <a:pt x="1081" y="373"/>
                  </a:lnTo>
                  <a:lnTo>
                    <a:pt x="1179" y="427"/>
                  </a:lnTo>
                  <a:lnTo>
                    <a:pt x="1276" y="484"/>
                  </a:lnTo>
                  <a:lnTo>
                    <a:pt x="1299" y="499"/>
                  </a:lnTo>
                  <a:cubicBezTo>
                    <a:pt x="1333" y="520"/>
                    <a:pt x="1343" y="565"/>
                    <a:pt x="1321" y="599"/>
                  </a:cubicBezTo>
                  <a:cubicBezTo>
                    <a:pt x="1300" y="633"/>
                    <a:pt x="1255" y="644"/>
                    <a:pt x="1221" y="622"/>
                  </a:cubicBezTo>
                  <a:lnTo>
                    <a:pt x="1201" y="610"/>
                  </a:lnTo>
                  <a:lnTo>
                    <a:pt x="1109" y="555"/>
                  </a:lnTo>
                  <a:lnTo>
                    <a:pt x="1014" y="503"/>
                  </a:lnTo>
                  <a:lnTo>
                    <a:pt x="940" y="465"/>
                  </a:lnTo>
                  <a:cubicBezTo>
                    <a:pt x="904" y="446"/>
                    <a:pt x="889" y="402"/>
                    <a:pt x="908" y="366"/>
                  </a:cubicBezTo>
                  <a:cubicBezTo>
                    <a:pt x="926" y="330"/>
                    <a:pt x="970" y="316"/>
                    <a:pt x="1006" y="335"/>
                  </a:cubicBezTo>
                  <a:close/>
                  <a:moveTo>
                    <a:pt x="1804" y="882"/>
                  </a:moveTo>
                  <a:lnTo>
                    <a:pt x="1874" y="949"/>
                  </a:lnTo>
                  <a:lnTo>
                    <a:pt x="1948" y="1024"/>
                  </a:lnTo>
                  <a:lnTo>
                    <a:pt x="2019" y="1101"/>
                  </a:lnTo>
                  <a:lnTo>
                    <a:pt x="2038" y="1124"/>
                  </a:lnTo>
                  <a:cubicBezTo>
                    <a:pt x="2064" y="1155"/>
                    <a:pt x="2061" y="1201"/>
                    <a:pt x="2030" y="1227"/>
                  </a:cubicBezTo>
                  <a:cubicBezTo>
                    <a:pt x="1999" y="1253"/>
                    <a:pt x="1953" y="1249"/>
                    <a:pt x="1927" y="1218"/>
                  </a:cubicBezTo>
                  <a:lnTo>
                    <a:pt x="1911" y="1200"/>
                  </a:lnTo>
                  <a:lnTo>
                    <a:pt x="1844" y="1126"/>
                  </a:lnTo>
                  <a:lnTo>
                    <a:pt x="1774" y="1055"/>
                  </a:lnTo>
                  <a:lnTo>
                    <a:pt x="1704" y="988"/>
                  </a:lnTo>
                  <a:cubicBezTo>
                    <a:pt x="1674" y="960"/>
                    <a:pt x="1673" y="914"/>
                    <a:pt x="1701" y="885"/>
                  </a:cubicBezTo>
                  <a:cubicBezTo>
                    <a:pt x="1729" y="855"/>
                    <a:pt x="1775" y="854"/>
                    <a:pt x="1804" y="882"/>
                  </a:cubicBezTo>
                  <a:close/>
                  <a:moveTo>
                    <a:pt x="2396" y="1650"/>
                  </a:moveTo>
                  <a:lnTo>
                    <a:pt x="2419" y="1695"/>
                  </a:lnTo>
                  <a:lnTo>
                    <a:pt x="2462" y="1787"/>
                  </a:lnTo>
                  <a:lnTo>
                    <a:pt x="2501" y="1880"/>
                  </a:lnTo>
                  <a:lnTo>
                    <a:pt x="2530" y="1960"/>
                  </a:lnTo>
                  <a:cubicBezTo>
                    <a:pt x="2544" y="1998"/>
                    <a:pt x="2525" y="2040"/>
                    <a:pt x="2487" y="2053"/>
                  </a:cubicBezTo>
                  <a:cubicBezTo>
                    <a:pt x="2449" y="2067"/>
                    <a:pt x="2407" y="2048"/>
                    <a:pt x="2393" y="2010"/>
                  </a:cubicBezTo>
                  <a:lnTo>
                    <a:pt x="2366" y="1936"/>
                  </a:lnTo>
                  <a:lnTo>
                    <a:pt x="2330" y="1848"/>
                  </a:lnTo>
                  <a:lnTo>
                    <a:pt x="2290" y="1762"/>
                  </a:lnTo>
                  <a:lnTo>
                    <a:pt x="2266" y="1717"/>
                  </a:lnTo>
                  <a:cubicBezTo>
                    <a:pt x="2248" y="1681"/>
                    <a:pt x="2262" y="1637"/>
                    <a:pt x="2298" y="1618"/>
                  </a:cubicBezTo>
                  <a:cubicBezTo>
                    <a:pt x="2334" y="1600"/>
                    <a:pt x="2378" y="1614"/>
                    <a:pt x="2396" y="1650"/>
                  </a:cubicBezTo>
                  <a:close/>
                </a:path>
              </a:pathLst>
            </a:custGeom>
            <a:solidFill>
              <a:srgbClr val="63C9A6"/>
            </a:solidFill>
            <a:ln cap="flat" cmpd="sng" w="9525">
              <a:solidFill>
                <a:srgbClr val="63C9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3455697" y="5166575"/>
              <a:ext cx="63500" cy="49213"/>
            </a:xfrm>
            <a:custGeom>
              <a:rect b="b" l="l" r="r" t="t"/>
              <a:pathLst>
                <a:path extrusionOk="0" h="255" w="329">
                  <a:moveTo>
                    <a:pt x="0" y="0"/>
                  </a:moveTo>
                  <a:cubicBezTo>
                    <a:pt x="10" y="84"/>
                    <a:pt x="15" y="169"/>
                    <a:pt x="15" y="255"/>
                  </a:cubicBezTo>
                  <a:lnTo>
                    <a:pt x="329" y="255"/>
                  </a:lnTo>
                </a:path>
              </a:pathLst>
            </a:custGeom>
            <a:noFill/>
            <a:ln cap="rnd" cmpd="sng" w="28575">
              <a:solidFill>
                <a:srgbClr val="63C9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3628735" y="5193563"/>
              <a:ext cx="4916487" cy="36513"/>
            </a:xfrm>
            <a:custGeom>
              <a:rect b="b" l="l" r="r" t="t"/>
              <a:pathLst>
                <a:path extrusionOk="0" h="185" w="25363">
                  <a:moveTo>
                    <a:pt x="73" y="38"/>
                  </a:moveTo>
                  <a:lnTo>
                    <a:pt x="373" y="38"/>
                  </a:lnTo>
                  <a:cubicBezTo>
                    <a:pt x="414" y="38"/>
                    <a:pt x="446" y="71"/>
                    <a:pt x="446" y="111"/>
                  </a:cubicBezTo>
                  <a:cubicBezTo>
                    <a:pt x="447" y="151"/>
                    <a:pt x="414" y="184"/>
                    <a:pt x="374" y="184"/>
                  </a:cubicBezTo>
                  <a:lnTo>
                    <a:pt x="74" y="184"/>
                  </a:lnTo>
                  <a:cubicBezTo>
                    <a:pt x="33" y="185"/>
                    <a:pt x="1" y="152"/>
                    <a:pt x="0" y="112"/>
                  </a:cubicBezTo>
                  <a:cubicBezTo>
                    <a:pt x="0" y="71"/>
                    <a:pt x="33" y="39"/>
                    <a:pt x="73" y="38"/>
                  </a:cubicBezTo>
                  <a:close/>
                  <a:moveTo>
                    <a:pt x="965" y="37"/>
                  </a:moveTo>
                  <a:lnTo>
                    <a:pt x="1265" y="37"/>
                  </a:lnTo>
                  <a:cubicBezTo>
                    <a:pt x="1306" y="37"/>
                    <a:pt x="1338" y="69"/>
                    <a:pt x="1338" y="110"/>
                  </a:cubicBezTo>
                  <a:cubicBezTo>
                    <a:pt x="1339" y="150"/>
                    <a:pt x="1306" y="183"/>
                    <a:pt x="1266" y="183"/>
                  </a:cubicBezTo>
                  <a:lnTo>
                    <a:pt x="966" y="183"/>
                  </a:lnTo>
                  <a:cubicBezTo>
                    <a:pt x="925" y="183"/>
                    <a:pt x="893" y="151"/>
                    <a:pt x="892" y="110"/>
                  </a:cubicBezTo>
                  <a:cubicBezTo>
                    <a:pt x="892" y="70"/>
                    <a:pt x="925" y="37"/>
                    <a:pt x="965" y="37"/>
                  </a:cubicBezTo>
                  <a:close/>
                  <a:moveTo>
                    <a:pt x="1857" y="36"/>
                  </a:moveTo>
                  <a:lnTo>
                    <a:pt x="2157" y="35"/>
                  </a:lnTo>
                  <a:cubicBezTo>
                    <a:pt x="2198" y="35"/>
                    <a:pt x="2230" y="68"/>
                    <a:pt x="2230" y="108"/>
                  </a:cubicBezTo>
                  <a:cubicBezTo>
                    <a:pt x="2231" y="149"/>
                    <a:pt x="2198" y="181"/>
                    <a:pt x="2158" y="181"/>
                  </a:cubicBezTo>
                  <a:lnTo>
                    <a:pt x="1858" y="182"/>
                  </a:lnTo>
                  <a:cubicBezTo>
                    <a:pt x="1817" y="182"/>
                    <a:pt x="1785" y="149"/>
                    <a:pt x="1784" y="109"/>
                  </a:cubicBezTo>
                  <a:cubicBezTo>
                    <a:pt x="1784" y="69"/>
                    <a:pt x="1817" y="36"/>
                    <a:pt x="1857" y="36"/>
                  </a:cubicBezTo>
                  <a:close/>
                  <a:moveTo>
                    <a:pt x="2749" y="34"/>
                  </a:moveTo>
                  <a:lnTo>
                    <a:pt x="3049" y="34"/>
                  </a:lnTo>
                  <a:cubicBezTo>
                    <a:pt x="3090" y="34"/>
                    <a:pt x="3122" y="67"/>
                    <a:pt x="3122" y="107"/>
                  </a:cubicBezTo>
                  <a:cubicBezTo>
                    <a:pt x="3123" y="147"/>
                    <a:pt x="3090" y="180"/>
                    <a:pt x="3050" y="180"/>
                  </a:cubicBezTo>
                  <a:lnTo>
                    <a:pt x="2750" y="180"/>
                  </a:lnTo>
                  <a:cubicBezTo>
                    <a:pt x="2709" y="180"/>
                    <a:pt x="2677" y="148"/>
                    <a:pt x="2676" y="108"/>
                  </a:cubicBezTo>
                  <a:cubicBezTo>
                    <a:pt x="2676" y="67"/>
                    <a:pt x="2709" y="34"/>
                    <a:pt x="2749" y="34"/>
                  </a:cubicBezTo>
                  <a:close/>
                  <a:moveTo>
                    <a:pt x="3641" y="33"/>
                  </a:moveTo>
                  <a:lnTo>
                    <a:pt x="3941" y="33"/>
                  </a:lnTo>
                  <a:cubicBezTo>
                    <a:pt x="3982" y="33"/>
                    <a:pt x="4014" y="65"/>
                    <a:pt x="4014" y="106"/>
                  </a:cubicBezTo>
                  <a:cubicBezTo>
                    <a:pt x="4015" y="146"/>
                    <a:pt x="3982" y="179"/>
                    <a:pt x="3942" y="179"/>
                  </a:cubicBezTo>
                  <a:lnTo>
                    <a:pt x="3642" y="179"/>
                  </a:lnTo>
                  <a:cubicBezTo>
                    <a:pt x="3601" y="179"/>
                    <a:pt x="3569" y="147"/>
                    <a:pt x="3568" y="106"/>
                  </a:cubicBezTo>
                  <a:cubicBezTo>
                    <a:pt x="3568" y="66"/>
                    <a:pt x="3601" y="33"/>
                    <a:pt x="3641" y="33"/>
                  </a:cubicBezTo>
                  <a:close/>
                  <a:moveTo>
                    <a:pt x="4533" y="32"/>
                  </a:moveTo>
                  <a:lnTo>
                    <a:pt x="4833" y="31"/>
                  </a:lnTo>
                  <a:cubicBezTo>
                    <a:pt x="4874" y="31"/>
                    <a:pt x="4906" y="64"/>
                    <a:pt x="4906" y="104"/>
                  </a:cubicBezTo>
                  <a:cubicBezTo>
                    <a:pt x="4907" y="144"/>
                    <a:pt x="4874" y="177"/>
                    <a:pt x="4834" y="177"/>
                  </a:cubicBezTo>
                  <a:lnTo>
                    <a:pt x="4534" y="178"/>
                  </a:lnTo>
                  <a:cubicBezTo>
                    <a:pt x="4493" y="178"/>
                    <a:pt x="4461" y="145"/>
                    <a:pt x="4460" y="105"/>
                  </a:cubicBezTo>
                  <a:cubicBezTo>
                    <a:pt x="4460" y="65"/>
                    <a:pt x="4493" y="32"/>
                    <a:pt x="4533" y="32"/>
                  </a:cubicBezTo>
                  <a:close/>
                  <a:moveTo>
                    <a:pt x="5425" y="30"/>
                  </a:moveTo>
                  <a:lnTo>
                    <a:pt x="5725" y="30"/>
                  </a:lnTo>
                  <a:cubicBezTo>
                    <a:pt x="5766" y="30"/>
                    <a:pt x="5798" y="63"/>
                    <a:pt x="5798" y="103"/>
                  </a:cubicBezTo>
                  <a:cubicBezTo>
                    <a:pt x="5799" y="143"/>
                    <a:pt x="5766" y="176"/>
                    <a:pt x="5726" y="176"/>
                  </a:cubicBezTo>
                  <a:lnTo>
                    <a:pt x="5426" y="176"/>
                  </a:lnTo>
                  <a:cubicBezTo>
                    <a:pt x="5385" y="176"/>
                    <a:pt x="5353" y="144"/>
                    <a:pt x="5352" y="104"/>
                  </a:cubicBezTo>
                  <a:cubicBezTo>
                    <a:pt x="5352" y="63"/>
                    <a:pt x="5385" y="30"/>
                    <a:pt x="5425" y="30"/>
                  </a:cubicBezTo>
                  <a:close/>
                  <a:moveTo>
                    <a:pt x="6317" y="29"/>
                  </a:moveTo>
                  <a:lnTo>
                    <a:pt x="6617" y="29"/>
                  </a:lnTo>
                  <a:cubicBezTo>
                    <a:pt x="6658" y="29"/>
                    <a:pt x="6690" y="61"/>
                    <a:pt x="6690" y="101"/>
                  </a:cubicBezTo>
                  <a:cubicBezTo>
                    <a:pt x="6691" y="142"/>
                    <a:pt x="6658" y="175"/>
                    <a:pt x="6618" y="175"/>
                  </a:cubicBezTo>
                  <a:lnTo>
                    <a:pt x="6318" y="175"/>
                  </a:lnTo>
                  <a:cubicBezTo>
                    <a:pt x="6277" y="175"/>
                    <a:pt x="6245" y="142"/>
                    <a:pt x="6244" y="102"/>
                  </a:cubicBezTo>
                  <a:cubicBezTo>
                    <a:pt x="6244" y="62"/>
                    <a:pt x="6277" y="29"/>
                    <a:pt x="6317" y="29"/>
                  </a:cubicBezTo>
                  <a:close/>
                  <a:moveTo>
                    <a:pt x="7209" y="28"/>
                  </a:moveTo>
                  <a:lnTo>
                    <a:pt x="7509" y="27"/>
                  </a:lnTo>
                  <a:cubicBezTo>
                    <a:pt x="7550" y="27"/>
                    <a:pt x="7582" y="60"/>
                    <a:pt x="7582" y="100"/>
                  </a:cubicBezTo>
                  <a:cubicBezTo>
                    <a:pt x="7583" y="140"/>
                    <a:pt x="7550" y="173"/>
                    <a:pt x="7510" y="173"/>
                  </a:cubicBezTo>
                  <a:lnTo>
                    <a:pt x="7210" y="174"/>
                  </a:lnTo>
                  <a:cubicBezTo>
                    <a:pt x="7169" y="174"/>
                    <a:pt x="7137" y="141"/>
                    <a:pt x="7136" y="101"/>
                  </a:cubicBezTo>
                  <a:cubicBezTo>
                    <a:pt x="7136" y="60"/>
                    <a:pt x="7169" y="28"/>
                    <a:pt x="7209" y="28"/>
                  </a:cubicBezTo>
                  <a:close/>
                  <a:moveTo>
                    <a:pt x="8101" y="26"/>
                  </a:moveTo>
                  <a:lnTo>
                    <a:pt x="8401" y="26"/>
                  </a:lnTo>
                  <a:cubicBezTo>
                    <a:pt x="8442" y="26"/>
                    <a:pt x="8474" y="58"/>
                    <a:pt x="8474" y="99"/>
                  </a:cubicBezTo>
                  <a:cubicBezTo>
                    <a:pt x="8475" y="139"/>
                    <a:pt x="8442" y="172"/>
                    <a:pt x="8402" y="172"/>
                  </a:cubicBezTo>
                  <a:lnTo>
                    <a:pt x="8102" y="172"/>
                  </a:lnTo>
                  <a:cubicBezTo>
                    <a:pt x="8061" y="172"/>
                    <a:pt x="8029" y="140"/>
                    <a:pt x="8028" y="99"/>
                  </a:cubicBezTo>
                  <a:cubicBezTo>
                    <a:pt x="8028" y="59"/>
                    <a:pt x="8061" y="26"/>
                    <a:pt x="8101" y="26"/>
                  </a:cubicBezTo>
                  <a:close/>
                  <a:moveTo>
                    <a:pt x="8993" y="25"/>
                  </a:moveTo>
                  <a:lnTo>
                    <a:pt x="9293" y="25"/>
                  </a:lnTo>
                  <a:cubicBezTo>
                    <a:pt x="9334" y="24"/>
                    <a:pt x="9366" y="57"/>
                    <a:pt x="9366" y="97"/>
                  </a:cubicBezTo>
                  <a:cubicBezTo>
                    <a:pt x="9367" y="138"/>
                    <a:pt x="9334" y="170"/>
                    <a:pt x="9294" y="171"/>
                  </a:cubicBezTo>
                  <a:lnTo>
                    <a:pt x="8994" y="171"/>
                  </a:lnTo>
                  <a:cubicBezTo>
                    <a:pt x="8953" y="171"/>
                    <a:pt x="8921" y="138"/>
                    <a:pt x="8920" y="98"/>
                  </a:cubicBezTo>
                  <a:cubicBezTo>
                    <a:pt x="8920" y="58"/>
                    <a:pt x="8953" y="25"/>
                    <a:pt x="8993" y="25"/>
                  </a:cubicBezTo>
                  <a:close/>
                  <a:moveTo>
                    <a:pt x="9885" y="24"/>
                  </a:moveTo>
                  <a:lnTo>
                    <a:pt x="10185" y="23"/>
                  </a:lnTo>
                  <a:cubicBezTo>
                    <a:pt x="10226" y="23"/>
                    <a:pt x="10258" y="56"/>
                    <a:pt x="10258" y="96"/>
                  </a:cubicBezTo>
                  <a:cubicBezTo>
                    <a:pt x="10258" y="136"/>
                    <a:pt x="10226" y="169"/>
                    <a:pt x="10186" y="169"/>
                  </a:cubicBezTo>
                  <a:lnTo>
                    <a:pt x="9886" y="170"/>
                  </a:lnTo>
                  <a:cubicBezTo>
                    <a:pt x="9845" y="170"/>
                    <a:pt x="9812" y="137"/>
                    <a:pt x="9812" y="97"/>
                  </a:cubicBezTo>
                  <a:cubicBezTo>
                    <a:pt x="9812" y="56"/>
                    <a:pt x="9845" y="24"/>
                    <a:pt x="9885" y="24"/>
                  </a:cubicBezTo>
                  <a:close/>
                  <a:moveTo>
                    <a:pt x="10777" y="22"/>
                  </a:moveTo>
                  <a:lnTo>
                    <a:pt x="11077" y="22"/>
                  </a:lnTo>
                  <a:cubicBezTo>
                    <a:pt x="11118" y="22"/>
                    <a:pt x="11150" y="54"/>
                    <a:pt x="11150" y="95"/>
                  </a:cubicBezTo>
                  <a:cubicBezTo>
                    <a:pt x="11150" y="135"/>
                    <a:pt x="11118" y="168"/>
                    <a:pt x="11078" y="168"/>
                  </a:cubicBezTo>
                  <a:lnTo>
                    <a:pt x="10778" y="168"/>
                  </a:lnTo>
                  <a:cubicBezTo>
                    <a:pt x="10737" y="168"/>
                    <a:pt x="10704" y="136"/>
                    <a:pt x="10704" y="95"/>
                  </a:cubicBezTo>
                  <a:cubicBezTo>
                    <a:pt x="10704" y="55"/>
                    <a:pt x="10737" y="22"/>
                    <a:pt x="10777" y="22"/>
                  </a:cubicBezTo>
                  <a:close/>
                  <a:moveTo>
                    <a:pt x="11669" y="21"/>
                  </a:moveTo>
                  <a:lnTo>
                    <a:pt x="11969" y="21"/>
                  </a:lnTo>
                  <a:cubicBezTo>
                    <a:pt x="12010" y="20"/>
                    <a:pt x="12042" y="53"/>
                    <a:pt x="12042" y="93"/>
                  </a:cubicBezTo>
                  <a:cubicBezTo>
                    <a:pt x="12042" y="134"/>
                    <a:pt x="12010" y="166"/>
                    <a:pt x="11970" y="167"/>
                  </a:cubicBezTo>
                  <a:lnTo>
                    <a:pt x="11670" y="167"/>
                  </a:lnTo>
                  <a:cubicBezTo>
                    <a:pt x="11629" y="167"/>
                    <a:pt x="11596" y="134"/>
                    <a:pt x="11596" y="94"/>
                  </a:cubicBezTo>
                  <a:cubicBezTo>
                    <a:pt x="11596" y="54"/>
                    <a:pt x="11629" y="21"/>
                    <a:pt x="11669" y="21"/>
                  </a:cubicBezTo>
                  <a:close/>
                  <a:moveTo>
                    <a:pt x="12561" y="20"/>
                  </a:moveTo>
                  <a:lnTo>
                    <a:pt x="12861" y="19"/>
                  </a:lnTo>
                  <a:cubicBezTo>
                    <a:pt x="12902" y="19"/>
                    <a:pt x="12934" y="52"/>
                    <a:pt x="12934" y="92"/>
                  </a:cubicBezTo>
                  <a:cubicBezTo>
                    <a:pt x="12934" y="132"/>
                    <a:pt x="12902" y="165"/>
                    <a:pt x="12862" y="165"/>
                  </a:cubicBezTo>
                  <a:lnTo>
                    <a:pt x="12562" y="166"/>
                  </a:lnTo>
                  <a:cubicBezTo>
                    <a:pt x="12521" y="166"/>
                    <a:pt x="12488" y="133"/>
                    <a:pt x="12488" y="93"/>
                  </a:cubicBezTo>
                  <a:cubicBezTo>
                    <a:pt x="12488" y="52"/>
                    <a:pt x="12521" y="20"/>
                    <a:pt x="12561" y="20"/>
                  </a:cubicBezTo>
                  <a:close/>
                  <a:moveTo>
                    <a:pt x="13453" y="18"/>
                  </a:moveTo>
                  <a:lnTo>
                    <a:pt x="13753" y="18"/>
                  </a:lnTo>
                  <a:cubicBezTo>
                    <a:pt x="13794" y="18"/>
                    <a:pt x="13826" y="50"/>
                    <a:pt x="13826" y="91"/>
                  </a:cubicBezTo>
                  <a:cubicBezTo>
                    <a:pt x="13826" y="131"/>
                    <a:pt x="13794" y="164"/>
                    <a:pt x="13754" y="164"/>
                  </a:cubicBezTo>
                  <a:lnTo>
                    <a:pt x="13454" y="164"/>
                  </a:lnTo>
                  <a:cubicBezTo>
                    <a:pt x="13413" y="164"/>
                    <a:pt x="13380" y="132"/>
                    <a:pt x="13380" y="91"/>
                  </a:cubicBezTo>
                  <a:cubicBezTo>
                    <a:pt x="13380" y="51"/>
                    <a:pt x="13413" y="18"/>
                    <a:pt x="13453" y="18"/>
                  </a:cubicBezTo>
                  <a:close/>
                  <a:moveTo>
                    <a:pt x="14345" y="17"/>
                  </a:moveTo>
                  <a:lnTo>
                    <a:pt x="14645" y="16"/>
                  </a:lnTo>
                  <a:cubicBezTo>
                    <a:pt x="14686" y="16"/>
                    <a:pt x="14718" y="49"/>
                    <a:pt x="14718" y="89"/>
                  </a:cubicBezTo>
                  <a:cubicBezTo>
                    <a:pt x="14718" y="130"/>
                    <a:pt x="14686" y="162"/>
                    <a:pt x="14646" y="162"/>
                  </a:cubicBezTo>
                  <a:lnTo>
                    <a:pt x="14346" y="163"/>
                  </a:lnTo>
                  <a:cubicBezTo>
                    <a:pt x="14305" y="163"/>
                    <a:pt x="14272" y="130"/>
                    <a:pt x="14272" y="90"/>
                  </a:cubicBezTo>
                  <a:cubicBezTo>
                    <a:pt x="14272" y="50"/>
                    <a:pt x="14305" y="17"/>
                    <a:pt x="14345" y="17"/>
                  </a:cubicBezTo>
                  <a:close/>
                  <a:moveTo>
                    <a:pt x="15237" y="16"/>
                  </a:moveTo>
                  <a:lnTo>
                    <a:pt x="15537" y="15"/>
                  </a:lnTo>
                  <a:cubicBezTo>
                    <a:pt x="15578" y="15"/>
                    <a:pt x="15610" y="48"/>
                    <a:pt x="15610" y="88"/>
                  </a:cubicBezTo>
                  <a:cubicBezTo>
                    <a:pt x="15610" y="128"/>
                    <a:pt x="15578" y="161"/>
                    <a:pt x="15538" y="161"/>
                  </a:cubicBezTo>
                  <a:lnTo>
                    <a:pt x="15238" y="162"/>
                  </a:lnTo>
                  <a:cubicBezTo>
                    <a:pt x="15197" y="162"/>
                    <a:pt x="15164" y="129"/>
                    <a:pt x="15164" y="89"/>
                  </a:cubicBezTo>
                  <a:cubicBezTo>
                    <a:pt x="15164" y="48"/>
                    <a:pt x="15197" y="16"/>
                    <a:pt x="15237" y="16"/>
                  </a:cubicBezTo>
                  <a:close/>
                  <a:moveTo>
                    <a:pt x="16129" y="14"/>
                  </a:moveTo>
                  <a:lnTo>
                    <a:pt x="16429" y="14"/>
                  </a:lnTo>
                  <a:cubicBezTo>
                    <a:pt x="16470" y="14"/>
                    <a:pt x="16502" y="46"/>
                    <a:pt x="16502" y="87"/>
                  </a:cubicBezTo>
                  <a:cubicBezTo>
                    <a:pt x="16502" y="127"/>
                    <a:pt x="16470" y="160"/>
                    <a:pt x="16430" y="160"/>
                  </a:cubicBezTo>
                  <a:lnTo>
                    <a:pt x="16130" y="160"/>
                  </a:lnTo>
                  <a:cubicBezTo>
                    <a:pt x="16089" y="160"/>
                    <a:pt x="16056" y="128"/>
                    <a:pt x="16056" y="87"/>
                  </a:cubicBezTo>
                  <a:cubicBezTo>
                    <a:pt x="16056" y="47"/>
                    <a:pt x="16089" y="14"/>
                    <a:pt x="16129" y="14"/>
                  </a:cubicBezTo>
                  <a:close/>
                  <a:moveTo>
                    <a:pt x="17021" y="13"/>
                  </a:moveTo>
                  <a:lnTo>
                    <a:pt x="17321" y="12"/>
                  </a:lnTo>
                  <a:cubicBezTo>
                    <a:pt x="17362" y="12"/>
                    <a:pt x="17394" y="45"/>
                    <a:pt x="17394" y="85"/>
                  </a:cubicBezTo>
                  <a:cubicBezTo>
                    <a:pt x="17394" y="126"/>
                    <a:pt x="17362" y="158"/>
                    <a:pt x="17322" y="158"/>
                  </a:cubicBezTo>
                  <a:lnTo>
                    <a:pt x="17022" y="159"/>
                  </a:lnTo>
                  <a:cubicBezTo>
                    <a:pt x="16981" y="159"/>
                    <a:pt x="16948" y="126"/>
                    <a:pt x="16948" y="86"/>
                  </a:cubicBezTo>
                  <a:cubicBezTo>
                    <a:pt x="16948" y="46"/>
                    <a:pt x="16981" y="13"/>
                    <a:pt x="17021" y="13"/>
                  </a:cubicBezTo>
                  <a:close/>
                  <a:moveTo>
                    <a:pt x="17913" y="12"/>
                  </a:moveTo>
                  <a:lnTo>
                    <a:pt x="18213" y="11"/>
                  </a:lnTo>
                  <a:cubicBezTo>
                    <a:pt x="18254" y="11"/>
                    <a:pt x="18286" y="44"/>
                    <a:pt x="18286" y="84"/>
                  </a:cubicBezTo>
                  <a:cubicBezTo>
                    <a:pt x="18286" y="124"/>
                    <a:pt x="18254" y="157"/>
                    <a:pt x="18214" y="157"/>
                  </a:cubicBezTo>
                  <a:lnTo>
                    <a:pt x="17914" y="158"/>
                  </a:lnTo>
                  <a:cubicBezTo>
                    <a:pt x="17873" y="158"/>
                    <a:pt x="17840" y="125"/>
                    <a:pt x="17840" y="85"/>
                  </a:cubicBezTo>
                  <a:cubicBezTo>
                    <a:pt x="17840" y="44"/>
                    <a:pt x="17873" y="12"/>
                    <a:pt x="17913" y="12"/>
                  </a:cubicBezTo>
                  <a:close/>
                  <a:moveTo>
                    <a:pt x="18805" y="10"/>
                  </a:moveTo>
                  <a:lnTo>
                    <a:pt x="19105" y="10"/>
                  </a:lnTo>
                  <a:cubicBezTo>
                    <a:pt x="19146" y="10"/>
                    <a:pt x="19178" y="42"/>
                    <a:pt x="19178" y="83"/>
                  </a:cubicBezTo>
                  <a:cubicBezTo>
                    <a:pt x="19178" y="123"/>
                    <a:pt x="19146" y="156"/>
                    <a:pt x="19106" y="156"/>
                  </a:cubicBezTo>
                  <a:lnTo>
                    <a:pt x="18806" y="156"/>
                  </a:lnTo>
                  <a:cubicBezTo>
                    <a:pt x="18765" y="156"/>
                    <a:pt x="18732" y="124"/>
                    <a:pt x="18732" y="83"/>
                  </a:cubicBezTo>
                  <a:cubicBezTo>
                    <a:pt x="18732" y="43"/>
                    <a:pt x="18765" y="10"/>
                    <a:pt x="18805" y="10"/>
                  </a:cubicBezTo>
                  <a:close/>
                  <a:moveTo>
                    <a:pt x="19697" y="9"/>
                  </a:moveTo>
                  <a:lnTo>
                    <a:pt x="19997" y="8"/>
                  </a:lnTo>
                  <a:cubicBezTo>
                    <a:pt x="20038" y="8"/>
                    <a:pt x="20070" y="41"/>
                    <a:pt x="20070" y="81"/>
                  </a:cubicBezTo>
                  <a:cubicBezTo>
                    <a:pt x="20070" y="122"/>
                    <a:pt x="20038" y="154"/>
                    <a:pt x="19998" y="154"/>
                  </a:cubicBezTo>
                  <a:lnTo>
                    <a:pt x="19698" y="155"/>
                  </a:lnTo>
                  <a:cubicBezTo>
                    <a:pt x="19657" y="155"/>
                    <a:pt x="19624" y="122"/>
                    <a:pt x="19624" y="82"/>
                  </a:cubicBezTo>
                  <a:cubicBezTo>
                    <a:pt x="19624" y="42"/>
                    <a:pt x="19657" y="9"/>
                    <a:pt x="19697" y="9"/>
                  </a:cubicBezTo>
                  <a:close/>
                  <a:moveTo>
                    <a:pt x="20589" y="8"/>
                  </a:moveTo>
                  <a:lnTo>
                    <a:pt x="20889" y="7"/>
                  </a:lnTo>
                  <a:cubicBezTo>
                    <a:pt x="20930" y="7"/>
                    <a:pt x="20962" y="40"/>
                    <a:pt x="20962" y="80"/>
                  </a:cubicBezTo>
                  <a:cubicBezTo>
                    <a:pt x="20962" y="120"/>
                    <a:pt x="20930" y="153"/>
                    <a:pt x="20890" y="153"/>
                  </a:cubicBezTo>
                  <a:lnTo>
                    <a:pt x="20590" y="154"/>
                  </a:lnTo>
                  <a:cubicBezTo>
                    <a:pt x="20549" y="154"/>
                    <a:pt x="20516" y="121"/>
                    <a:pt x="20516" y="81"/>
                  </a:cubicBezTo>
                  <a:cubicBezTo>
                    <a:pt x="20516" y="40"/>
                    <a:pt x="20549" y="8"/>
                    <a:pt x="20589" y="8"/>
                  </a:cubicBezTo>
                  <a:close/>
                  <a:moveTo>
                    <a:pt x="21481" y="6"/>
                  </a:moveTo>
                  <a:lnTo>
                    <a:pt x="21781" y="6"/>
                  </a:lnTo>
                  <a:cubicBezTo>
                    <a:pt x="21822" y="6"/>
                    <a:pt x="21854" y="38"/>
                    <a:pt x="21854" y="79"/>
                  </a:cubicBezTo>
                  <a:cubicBezTo>
                    <a:pt x="21854" y="119"/>
                    <a:pt x="21822" y="152"/>
                    <a:pt x="21782" y="152"/>
                  </a:cubicBezTo>
                  <a:lnTo>
                    <a:pt x="21482" y="152"/>
                  </a:lnTo>
                  <a:cubicBezTo>
                    <a:pt x="21441" y="152"/>
                    <a:pt x="21408" y="120"/>
                    <a:pt x="21408" y="79"/>
                  </a:cubicBezTo>
                  <a:cubicBezTo>
                    <a:pt x="21408" y="39"/>
                    <a:pt x="21441" y="6"/>
                    <a:pt x="21481" y="6"/>
                  </a:cubicBezTo>
                  <a:close/>
                  <a:moveTo>
                    <a:pt x="22373" y="5"/>
                  </a:moveTo>
                  <a:lnTo>
                    <a:pt x="22673" y="4"/>
                  </a:lnTo>
                  <a:cubicBezTo>
                    <a:pt x="22714" y="4"/>
                    <a:pt x="22746" y="37"/>
                    <a:pt x="22746" y="77"/>
                  </a:cubicBezTo>
                  <a:cubicBezTo>
                    <a:pt x="22746" y="118"/>
                    <a:pt x="22714" y="150"/>
                    <a:pt x="22674" y="150"/>
                  </a:cubicBezTo>
                  <a:lnTo>
                    <a:pt x="22374" y="151"/>
                  </a:lnTo>
                  <a:cubicBezTo>
                    <a:pt x="22333" y="151"/>
                    <a:pt x="22300" y="118"/>
                    <a:pt x="22300" y="78"/>
                  </a:cubicBezTo>
                  <a:cubicBezTo>
                    <a:pt x="22300" y="38"/>
                    <a:pt x="22333" y="5"/>
                    <a:pt x="22373" y="5"/>
                  </a:cubicBezTo>
                  <a:close/>
                  <a:moveTo>
                    <a:pt x="23265" y="4"/>
                  </a:moveTo>
                  <a:lnTo>
                    <a:pt x="23565" y="3"/>
                  </a:lnTo>
                  <a:cubicBezTo>
                    <a:pt x="23606" y="3"/>
                    <a:pt x="23638" y="36"/>
                    <a:pt x="23638" y="76"/>
                  </a:cubicBezTo>
                  <a:cubicBezTo>
                    <a:pt x="23638" y="116"/>
                    <a:pt x="23606" y="149"/>
                    <a:pt x="23566" y="149"/>
                  </a:cubicBezTo>
                  <a:lnTo>
                    <a:pt x="23266" y="150"/>
                  </a:lnTo>
                  <a:cubicBezTo>
                    <a:pt x="23225" y="150"/>
                    <a:pt x="23192" y="117"/>
                    <a:pt x="23192" y="77"/>
                  </a:cubicBezTo>
                  <a:cubicBezTo>
                    <a:pt x="23192" y="36"/>
                    <a:pt x="23225" y="4"/>
                    <a:pt x="23265" y="4"/>
                  </a:cubicBezTo>
                  <a:close/>
                  <a:moveTo>
                    <a:pt x="24157" y="2"/>
                  </a:moveTo>
                  <a:lnTo>
                    <a:pt x="24457" y="2"/>
                  </a:lnTo>
                  <a:cubicBezTo>
                    <a:pt x="24498" y="2"/>
                    <a:pt x="24530" y="34"/>
                    <a:pt x="24530" y="75"/>
                  </a:cubicBezTo>
                  <a:cubicBezTo>
                    <a:pt x="24530" y="115"/>
                    <a:pt x="24498" y="148"/>
                    <a:pt x="24458" y="148"/>
                  </a:cubicBezTo>
                  <a:lnTo>
                    <a:pt x="24158" y="148"/>
                  </a:lnTo>
                  <a:cubicBezTo>
                    <a:pt x="24117" y="148"/>
                    <a:pt x="24084" y="116"/>
                    <a:pt x="24084" y="75"/>
                  </a:cubicBezTo>
                  <a:cubicBezTo>
                    <a:pt x="24084" y="35"/>
                    <a:pt x="24117" y="2"/>
                    <a:pt x="24157" y="2"/>
                  </a:cubicBezTo>
                  <a:close/>
                  <a:moveTo>
                    <a:pt x="25049" y="1"/>
                  </a:moveTo>
                  <a:lnTo>
                    <a:pt x="25289" y="0"/>
                  </a:lnTo>
                  <a:cubicBezTo>
                    <a:pt x="25330" y="0"/>
                    <a:pt x="25362" y="33"/>
                    <a:pt x="25362" y="73"/>
                  </a:cubicBezTo>
                  <a:cubicBezTo>
                    <a:pt x="25363" y="114"/>
                    <a:pt x="25330" y="146"/>
                    <a:pt x="25290" y="146"/>
                  </a:cubicBezTo>
                  <a:lnTo>
                    <a:pt x="25050" y="147"/>
                  </a:lnTo>
                  <a:cubicBezTo>
                    <a:pt x="25009" y="147"/>
                    <a:pt x="24976" y="114"/>
                    <a:pt x="24976" y="74"/>
                  </a:cubicBezTo>
                  <a:cubicBezTo>
                    <a:pt x="24976" y="34"/>
                    <a:pt x="25009" y="1"/>
                    <a:pt x="25049" y="1"/>
                  </a:cubicBezTo>
                  <a:close/>
                </a:path>
              </a:pathLst>
            </a:custGeom>
            <a:solidFill>
              <a:srgbClr val="63C9A6"/>
            </a:solidFill>
            <a:ln cap="flat" cmpd="sng" w="9525">
              <a:solidFill>
                <a:srgbClr val="63C9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8592847" y="5158638"/>
              <a:ext cx="61912" cy="49213"/>
            </a:xfrm>
            <a:custGeom>
              <a:rect b="b" l="l" r="r" t="t"/>
              <a:pathLst>
                <a:path extrusionOk="0" h="256" w="324">
                  <a:moveTo>
                    <a:pt x="0" y="256"/>
                  </a:moveTo>
                  <a:lnTo>
                    <a:pt x="313" y="255"/>
                  </a:lnTo>
                  <a:cubicBezTo>
                    <a:pt x="313" y="247"/>
                    <a:pt x="312" y="238"/>
                    <a:pt x="312" y="230"/>
                  </a:cubicBezTo>
                  <a:cubicBezTo>
                    <a:pt x="312" y="152"/>
                    <a:pt x="316" y="76"/>
                    <a:pt x="324" y="0"/>
                  </a:cubicBezTo>
                </a:path>
              </a:pathLst>
            </a:custGeom>
            <a:noFill/>
            <a:ln cap="rnd" cmpd="sng" w="28575">
              <a:solidFill>
                <a:srgbClr val="63C9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8664285" y="4674450"/>
              <a:ext cx="495300" cy="395288"/>
            </a:xfrm>
            <a:custGeom>
              <a:rect b="b" l="l" r="r" t="t"/>
              <a:pathLst>
                <a:path extrusionOk="0" h="2041" w="2560">
                  <a:moveTo>
                    <a:pt x="15" y="1932"/>
                  </a:moveTo>
                  <a:lnTo>
                    <a:pt x="50" y="1841"/>
                  </a:lnTo>
                  <a:lnTo>
                    <a:pt x="91" y="1749"/>
                  </a:lnTo>
                  <a:lnTo>
                    <a:pt x="135" y="1658"/>
                  </a:lnTo>
                  <a:lnTo>
                    <a:pt x="153" y="1625"/>
                  </a:lnTo>
                  <a:cubicBezTo>
                    <a:pt x="172" y="1590"/>
                    <a:pt x="217" y="1576"/>
                    <a:pt x="252" y="1596"/>
                  </a:cubicBezTo>
                  <a:cubicBezTo>
                    <a:pt x="287" y="1615"/>
                    <a:pt x="301" y="1659"/>
                    <a:pt x="281" y="1695"/>
                  </a:cubicBezTo>
                  <a:lnTo>
                    <a:pt x="266" y="1723"/>
                  </a:lnTo>
                  <a:lnTo>
                    <a:pt x="224" y="1808"/>
                  </a:lnTo>
                  <a:lnTo>
                    <a:pt x="186" y="1894"/>
                  </a:lnTo>
                  <a:lnTo>
                    <a:pt x="150" y="1985"/>
                  </a:lnTo>
                  <a:cubicBezTo>
                    <a:pt x="136" y="2023"/>
                    <a:pt x="93" y="2041"/>
                    <a:pt x="56" y="2026"/>
                  </a:cubicBezTo>
                  <a:cubicBezTo>
                    <a:pt x="18" y="2012"/>
                    <a:pt x="0" y="1969"/>
                    <a:pt x="15" y="1932"/>
                  </a:cubicBezTo>
                  <a:close/>
                  <a:moveTo>
                    <a:pt x="517" y="1105"/>
                  </a:moveTo>
                  <a:lnTo>
                    <a:pt x="547" y="1072"/>
                  </a:lnTo>
                  <a:lnTo>
                    <a:pt x="619" y="995"/>
                  </a:lnTo>
                  <a:lnTo>
                    <a:pt x="694" y="921"/>
                  </a:lnTo>
                  <a:lnTo>
                    <a:pt x="753" y="866"/>
                  </a:lnTo>
                  <a:cubicBezTo>
                    <a:pt x="783" y="839"/>
                    <a:pt x="829" y="841"/>
                    <a:pt x="856" y="871"/>
                  </a:cubicBezTo>
                  <a:cubicBezTo>
                    <a:pt x="884" y="900"/>
                    <a:pt x="882" y="947"/>
                    <a:pt x="852" y="974"/>
                  </a:cubicBezTo>
                  <a:lnTo>
                    <a:pt x="796" y="1025"/>
                  </a:lnTo>
                  <a:lnTo>
                    <a:pt x="725" y="1096"/>
                  </a:lnTo>
                  <a:lnTo>
                    <a:pt x="656" y="1168"/>
                  </a:lnTo>
                  <a:lnTo>
                    <a:pt x="627" y="1201"/>
                  </a:lnTo>
                  <a:cubicBezTo>
                    <a:pt x="600" y="1232"/>
                    <a:pt x="554" y="1235"/>
                    <a:pt x="524" y="1208"/>
                  </a:cubicBezTo>
                  <a:cubicBezTo>
                    <a:pt x="493" y="1181"/>
                    <a:pt x="491" y="1135"/>
                    <a:pt x="517" y="1105"/>
                  </a:cubicBezTo>
                  <a:close/>
                  <a:moveTo>
                    <a:pt x="1261" y="489"/>
                  </a:moveTo>
                  <a:lnTo>
                    <a:pt x="1301" y="464"/>
                  </a:lnTo>
                  <a:lnTo>
                    <a:pt x="1398" y="409"/>
                  </a:lnTo>
                  <a:lnTo>
                    <a:pt x="1497" y="356"/>
                  </a:lnTo>
                  <a:lnTo>
                    <a:pt x="1554" y="328"/>
                  </a:lnTo>
                  <a:cubicBezTo>
                    <a:pt x="1591" y="310"/>
                    <a:pt x="1634" y="324"/>
                    <a:pt x="1652" y="361"/>
                  </a:cubicBezTo>
                  <a:cubicBezTo>
                    <a:pt x="1670" y="397"/>
                    <a:pt x="1655" y="440"/>
                    <a:pt x="1619" y="458"/>
                  </a:cubicBezTo>
                  <a:lnTo>
                    <a:pt x="1566" y="485"/>
                  </a:lnTo>
                  <a:lnTo>
                    <a:pt x="1470" y="536"/>
                  </a:lnTo>
                  <a:lnTo>
                    <a:pt x="1377" y="589"/>
                  </a:lnTo>
                  <a:lnTo>
                    <a:pt x="1338" y="613"/>
                  </a:lnTo>
                  <a:cubicBezTo>
                    <a:pt x="1303" y="634"/>
                    <a:pt x="1258" y="623"/>
                    <a:pt x="1237" y="589"/>
                  </a:cubicBezTo>
                  <a:cubicBezTo>
                    <a:pt x="1216" y="555"/>
                    <a:pt x="1227" y="510"/>
                    <a:pt x="1261" y="489"/>
                  </a:cubicBezTo>
                  <a:close/>
                  <a:moveTo>
                    <a:pt x="2140" y="95"/>
                  </a:moveTo>
                  <a:lnTo>
                    <a:pt x="2141" y="95"/>
                  </a:lnTo>
                  <a:lnTo>
                    <a:pt x="2255" y="61"/>
                  </a:lnTo>
                  <a:lnTo>
                    <a:pt x="2371" y="31"/>
                  </a:lnTo>
                  <a:lnTo>
                    <a:pt x="2463" y="10"/>
                  </a:lnTo>
                  <a:cubicBezTo>
                    <a:pt x="2502" y="0"/>
                    <a:pt x="2542" y="25"/>
                    <a:pt x="2551" y="64"/>
                  </a:cubicBezTo>
                  <a:cubicBezTo>
                    <a:pt x="2560" y="104"/>
                    <a:pt x="2535" y="143"/>
                    <a:pt x="2496" y="152"/>
                  </a:cubicBezTo>
                  <a:lnTo>
                    <a:pt x="2408" y="172"/>
                  </a:lnTo>
                  <a:lnTo>
                    <a:pt x="2296" y="201"/>
                  </a:lnTo>
                  <a:lnTo>
                    <a:pt x="2186" y="234"/>
                  </a:lnTo>
                  <a:lnTo>
                    <a:pt x="2185" y="234"/>
                  </a:lnTo>
                  <a:cubicBezTo>
                    <a:pt x="2146" y="246"/>
                    <a:pt x="2105" y="225"/>
                    <a:pt x="2093" y="187"/>
                  </a:cubicBezTo>
                  <a:cubicBezTo>
                    <a:pt x="2081" y="148"/>
                    <a:pt x="2102" y="107"/>
                    <a:pt x="2140" y="95"/>
                  </a:cubicBezTo>
                  <a:close/>
                </a:path>
              </a:pathLst>
            </a:custGeom>
            <a:solidFill>
              <a:srgbClr val="63C9A6"/>
            </a:solidFill>
            <a:ln cap="flat" cmpd="sng" w="9525">
              <a:solidFill>
                <a:srgbClr val="63C9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9261185" y="4620475"/>
              <a:ext cx="60325" cy="52388"/>
            </a:xfrm>
            <a:custGeom>
              <a:rect b="b" l="l" r="r" t="t"/>
              <a:pathLst>
                <a:path extrusionOk="0" h="269" w="313">
                  <a:moveTo>
                    <a:pt x="0" y="269"/>
                  </a:moveTo>
                  <a:cubicBezTo>
                    <a:pt x="103" y="261"/>
                    <a:pt x="207" y="256"/>
                    <a:pt x="313" y="255"/>
                  </a:cubicBezTo>
                  <a:lnTo>
                    <a:pt x="312" y="0"/>
                  </a:lnTo>
                </a:path>
              </a:pathLst>
            </a:custGeom>
            <a:noFill/>
            <a:ln cap="rnd" cmpd="sng" w="28575">
              <a:solidFill>
                <a:srgbClr val="63C9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9302460" y="1466113"/>
              <a:ext cx="33337" cy="3071813"/>
            </a:xfrm>
            <a:custGeom>
              <a:rect b="b" l="l" r="r" t="t"/>
              <a:pathLst>
                <a:path extrusionOk="0" h="15874" w="170">
                  <a:moveTo>
                    <a:pt x="23" y="15801"/>
                  </a:moveTo>
                  <a:lnTo>
                    <a:pt x="23" y="15518"/>
                  </a:lnTo>
                  <a:cubicBezTo>
                    <a:pt x="23" y="15477"/>
                    <a:pt x="56" y="15445"/>
                    <a:pt x="96" y="15444"/>
                  </a:cubicBezTo>
                  <a:cubicBezTo>
                    <a:pt x="136" y="15444"/>
                    <a:pt x="169" y="15477"/>
                    <a:pt x="169" y="15517"/>
                  </a:cubicBezTo>
                  <a:lnTo>
                    <a:pt x="169" y="15800"/>
                  </a:lnTo>
                  <a:cubicBezTo>
                    <a:pt x="170" y="15841"/>
                    <a:pt x="137" y="15873"/>
                    <a:pt x="97" y="15873"/>
                  </a:cubicBezTo>
                  <a:cubicBezTo>
                    <a:pt x="56" y="15874"/>
                    <a:pt x="24" y="15841"/>
                    <a:pt x="23" y="15801"/>
                  </a:cubicBezTo>
                  <a:close/>
                  <a:moveTo>
                    <a:pt x="22" y="14943"/>
                  </a:moveTo>
                  <a:lnTo>
                    <a:pt x="22" y="14660"/>
                  </a:lnTo>
                  <a:cubicBezTo>
                    <a:pt x="22" y="14619"/>
                    <a:pt x="54" y="14587"/>
                    <a:pt x="95" y="14586"/>
                  </a:cubicBezTo>
                  <a:cubicBezTo>
                    <a:pt x="135" y="14586"/>
                    <a:pt x="168" y="14619"/>
                    <a:pt x="168" y="14659"/>
                  </a:cubicBezTo>
                  <a:lnTo>
                    <a:pt x="168" y="14942"/>
                  </a:lnTo>
                  <a:cubicBezTo>
                    <a:pt x="168" y="14983"/>
                    <a:pt x="136" y="15015"/>
                    <a:pt x="95" y="15015"/>
                  </a:cubicBezTo>
                  <a:cubicBezTo>
                    <a:pt x="55" y="15016"/>
                    <a:pt x="22" y="14983"/>
                    <a:pt x="22" y="14943"/>
                  </a:cubicBezTo>
                  <a:close/>
                  <a:moveTo>
                    <a:pt x="21" y="14085"/>
                  </a:moveTo>
                  <a:lnTo>
                    <a:pt x="20" y="13802"/>
                  </a:lnTo>
                  <a:cubicBezTo>
                    <a:pt x="20" y="13761"/>
                    <a:pt x="53" y="13729"/>
                    <a:pt x="93" y="13728"/>
                  </a:cubicBezTo>
                  <a:cubicBezTo>
                    <a:pt x="134" y="13728"/>
                    <a:pt x="166" y="13761"/>
                    <a:pt x="166" y="13801"/>
                  </a:cubicBezTo>
                  <a:lnTo>
                    <a:pt x="167" y="14084"/>
                  </a:lnTo>
                  <a:cubicBezTo>
                    <a:pt x="167" y="14125"/>
                    <a:pt x="134" y="14157"/>
                    <a:pt x="94" y="14157"/>
                  </a:cubicBezTo>
                  <a:cubicBezTo>
                    <a:pt x="54" y="14158"/>
                    <a:pt x="21" y="14125"/>
                    <a:pt x="21" y="14085"/>
                  </a:cubicBezTo>
                  <a:close/>
                  <a:moveTo>
                    <a:pt x="20" y="13227"/>
                  </a:moveTo>
                  <a:lnTo>
                    <a:pt x="19" y="12944"/>
                  </a:lnTo>
                  <a:cubicBezTo>
                    <a:pt x="19" y="12903"/>
                    <a:pt x="52" y="12871"/>
                    <a:pt x="92" y="12870"/>
                  </a:cubicBezTo>
                  <a:cubicBezTo>
                    <a:pt x="132" y="12870"/>
                    <a:pt x="165" y="12903"/>
                    <a:pt x="165" y="12943"/>
                  </a:cubicBezTo>
                  <a:lnTo>
                    <a:pt x="166" y="13226"/>
                  </a:lnTo>
                  <a:cubicBezTo>
                    <a:pt x="166" y="13267"/>
                    <a:pt x="133" y="13299"/>
                    <a:pt x="93" y="13299"/>
                  </a:cubicBezTo>
                  <a:cubicBezTo>
                    <a:pt x="52" y="13300"/>
                    <a:pt x="20" y="13267"/>
                    <a:pt x="20" y="13227"/>
                  </a:cubicBezTo>
                  <a:close/>
                  <a:moveTo>
                    <a:pt x="18" y="12369"/>
                  </a:moveTo>
                  <a:lnTo>
                    <a:pt x="18" y="12086"/>
                  </a:lnTo>
                  <a:cubicBezTo>
                    <a:pt x="18" y="12045"/>
                    <a:pt x="50" y="12013"/>
                    <a:pt x="91" y="12012"/>
                  </a:cubicBezTo>
                  <a:cubicBezTo>
                    <a:pt x="131" y="12012"/>
                    <a:pt x="164" y="12045"/>
                    <a:pt x="164" y="12085"/>
                  </a:cubicBezTo>
                  <a:lnTo>
                    <a:pt x="164" y="12368"/>
                  </a:lnTo>
                  <a:cubicBezTo>
                    <a:pt x="164" y="12409"/>
                    <a:pt x="132" y="12441"/>
                    <a:pt x="91" y="12441"/>
                  </a:cubicBezTo>
                  <a:cubicBezTo>
                    <a:pt x="51" y="12442"/>
                    <a:pt x="18" y="12409"/>
                    <a:pt x="18" y="12369"/>
                  </a:cubicBezTo>
                  <a:close/>
                  <a:moveTo>
                    <a:pt x="17" y="11511"/>
                  </a:moveTo>
                  <a:lnTo>
                    <a:pt x="17" y="11228"/>
                  </a:lnTo>
                  <a:cubicBezTo>
                    <a:pt x="16" y="11187"/>
                    <a:pt x="49" y="11155"/>
                    <a:pt x="89" y="11154"/>
                  </a:cubicBezTo>
                  <a:cubicBezTo>
                    <a:pt x="130" y="11154"/>
                    <a:pt x="162" y="11187"/>
                    <a:pt x="163" y="11227"/>
                  </a:cubicBezTo>
                  <a:lnTo>
                    <a:pt x="163" y="11510"/>
                  </a:lnTo>
                  <a:cubicBezTo>
                    <a:pt x="163" y="11551"/>
                    <a:pt x="130" y="11583"/>
                    <a:pt x="90" y="11583"/>
                  </a:cubicBezTo>
                  <a:cubicBezTo>
                    <a:pt x="50" y="11584"/>
                    <a:pt x="17" y="11551"/>
                    <a:pt x="17" y="11511"/>
                  </a:cubicBezTo>
                  <a:close/>
                  <a:moveTo>
                    <a:pt x="16" y="10653"/>
                  </a:moveTo>
                  <a:lnTo>
                    <a:pt x="15" y="10370"/>
                  </a:lnTo>
                  <a:cubicBezTo>
                    <a:pt x="15" y="10329"/>
                    <a:pt x="48" y="10297"/>
                    <a:pt x="88" y="10296"/>
                  </a:cubicBezTo>
                  <a:cubicBezTo>
                    <a:pt x="128" y="10296"/>
                    <a:pt x="161" y="10329"/>
                    <a:pt x="161" y="10369"/>
                  </a:cubicBezTo>
                  <a:lnTo>
                    <a:pt x="162" y="10652"/>
                  </a:lnTo>
                  <a:cubicBezTo>
                    <a:pt x="162" y="10693"/>
                    <a:pt x="129" y="10725"/>
                    <a:pt x="89" y="10725"/>
                  </a:cubicBezTo>
                  <a:cubicBezTo>
                    <a:pt x="48" y="10726"/>
                    <a:pt x="16" y="10693"/>
                    <a:pt x="16" y="10653"/>
                  </a:cubicBezTo>
                  <a:close/>
                  <a:moveTo>
                    <a:pt x="14" y="9795"/>
                  </a:moveTo>
                  <a:lnTo>
                    <a:pt x="14" y="9512"/>
                  </a:lnTo>
                  <a:cubicBezTo>
                    <a:pt x="14" y="9471"/>
                    <a:pt x="46" y="9439"/>
                    <a:pt x="87" y="9438"/>
                  </a:cubicBezTo>
                  <a:cubicBezTo>
                    <a:pt x="127" y="9438"/>
                    <a:pt x="160" y="9471"/>
                    <a:pt x="160" y="9511"/>
                  </a:cubicBezTo>
                  <a:lnTo>
                    <a:pt x="160" y="9794"/>
                  </a:lnTo>
                  <a:cubicBezTo>
                    <a:pt x="160" y="9835"/>
                    <a:pt x="128" y="9867"/>
                    <a:pt x="87" y="9867"/>
                  </a:cubicBezTo>
                  <a:cubicBezTo>
                    <a:pt x="47" y="9868"/>
                    <a:pt x="14" y="9835"/>
                    <a:pt x="14" y="9795"/>
                  </a:cubicBezTo>
                  <a:close/>
                  <a:moveTo>
                    <a:pt x="13" y="8937"/>
                  </a:moveTo>
                  <a:lnTo>
                    <a:pt x="13" y="8654"/>
                  </a:lnTo>
                  <a:cubicBezTo>
                    <a:pt x="13" y="8613"/>
                    <a:pt x="45" y="8581"/>
                    <a:pt x="85" y="8580"/>
                  </a:cubicBezTo>
                  <a:cubicBezTo>
                    <a:pt x="126" y="8580"/>
                    <a:pt x="159" y="8613"/>
                    <a:pt x="159" y="8653"/>
                  </a:cubicBezTo>
                  <a:lnTo>
                    <a:pt x="159" y="8936"/>
                  </a:lnTo>
                  <a:cubicBezTo>
                    <a:pt x="159" y="8977"/>
                    <a:pt x="126" y="9009"/>
                    <a:pt x="86" y="9009"/>
                  </a:cubicBezTo>
                  <a:cubicBezTo>
                    <a:pt x="46" y="9010"/>
                    <a:pt x="13" y="8977"/>
                    <a:pt x="13" y="8937"/>
                  </a:cubicBezTo>
                  <a:close/>
                  <a:moveTo>
                    <a:pt x="12" y="8079"/>
                  </a:moveTo>
                  <a:lnTo>
                    <a:pt x="11" y="7796"/>
                  </a:lnTo>
                  <a:cubicBezTo>
                    <a:pt x="11" y="7755"/>
                    <a:pt x="44" y="7723"/>
                    <a:pt x="84" y="7722"/>
                  </a:cubicBezTo>
                  <a:cubicBezTo>
                    <a:pt x="124" y="7722"/>
                    <a:pt x="157" y="7755"/>
                    <a:pt x="157" y="7795"/>
                  </a:cubicBezTo>
                  <a:lnTo>
                    <a:pt x="158" y="8078"/>
                  </a:lnTo>
                  <a:cubicBezTo>
                    <a:pt x="158" y="8119"/>
                    <a:pt x="125" y="8151"/>
                    <a:pt x="85" y="8151"/>
                  </a:cubicBezTo>
                  <a:cubicBezTo>
                    <a:pt x="45" y="8152"/>
                    <a:pt x="12" y="8119"/>
                    <a:pt x="12" y="8079"/>
                  </a:cubicBezTo>
                  <a:close/>
                  <a:moveTo>
                    <a:pt x="10" y="7221"/>
                  </a:moveTo>
                  <a:lnTo>
                    <a:pt x="10" y="6938"/>
                  </a:lnTo>
                  <a:cubicBezTo>
                    <a:pt x="10" y="6897"/>
                    <a:pt x="43" y="6865"/>
                    <a:pt x="83" y="6864"/>
                  </a:cubicBezTo>
                  <a:cubicBezTo>
                    <a:pt x="123" y="6864"/>
                    <a:pt x="156" y="6897"/>
                    <a:pt x="156" y="6937"/>
                  </a:cubicBezTo>
                  <a:lnTo>
                    <a:pt x="156" y="7220"/>
                  </a:lnTo>
                  <a:cubicBezTo>
                    <a:pt x="156" y="7261"/>
                    <a:pt x="124" y="7293"/>
                    <a:pt x="84" y="7293"/>
                  </a:cubicBezTo>
                  <a:cubicBezTo>
                    <a:pt x="43" y="7294"/>
                    <a:pt x="10" y="7261"/>
                    <a:pt x="10" y="7221"/>
                  </a:cubicBezTo>
                  <a:close/>
                  <a:moveTo>
                    <a:pt x="9" y="6363"/>
                  </a:moveTo>
                  <a:lnTo>
                    <a:pt x="9" y="6080"/>
                  </a:lnTo>
                  <a:cubicBezTo>
                    <a:pt x="9" y="6039"/>
                    <a:pt x="41" y="6007"/>
                    <a:pt x="82" y="6006"/>
                  </a:cubicBezTo>
                  <a:cubicBezTo>
                    <a:pt x="122" y="6006"/>
                    <a:pt x="155" y="6039"/>
                    <a:pt x="155" y="6079"/>
                  </a:cubicBezTo>
                  <a:lnTo>
                    <a:pt x="155" y="6362"/>
                  </a:lnTo>
                  <a:cubicBezTo>
                    <a:pt x="155" y="6403"/>
                    <a:pt x="123" y="6435"/>
                    <a:pt x="82" y="6435"/>
                  </a:cubicBezTo>
                  <a:cubicBezTo>
                    <a:pt x="42" y="6436"/>
                    <a:pt x="9" y="6403"/>
                    <a:pt x="9" y="6363"/>
                  </a:cubicBezTo>
                  <a:close/>
                  <a:moveTo>
                    <a:pt x="8" y="5505"/>
                  </a:moveTo>
                  <a:lnTo>
                    <a:pt x="7" y="5222"/>
                  </a:lnTo>
                  <a:cubicBezTo>
                    <a:pt x="7" y="5181"/>
                    <a:pt x="40" y="5149"/>
                    <a:pt x="80" y="5148"/>
                  </a:cubicBezTo>
                  <a:cubicBezTo>
                    <a:pt x="121" y="5148"/>
                    <a:pt x="153" y="5181"/>
                    <a:pt x="153" y="5221"/>
                  </a:cubicBezTo>
                  <a:lnTo>
                    <a:pt x="154" y="5504"/>
                  </a:lnTo>
                  <a:cubicBezTo>
                    <a:pt x="154" y="5545"/>
                    <a:pt x="121" y="5577"/>
                    <a:pt x="81" y="5577"/>
                  </a:cubicBezTo>
                  <a:cubicBezTo>
                    <a:pt x="41" y="5578"/>
                    <a:pt x="8" y="5545"/>
                    <a:pt x="8" y="5505"/>
                  </a:cubicBezTo>
                  <a:close/>
                  <a:moveTo>
                    <a:pt x="7" y="4647"/>
                  </a:moveTo>
                  <a:lnTo>
                    <a:pt x="6" y="4364"/>
                  </a:lnTo>
                  <a:cubicBezTo>
                    <a:pt x="6" y="4323"/>
                    <a:pt x="39" y="4291"/>
                    <a:pt x="79" y="4290"/>
                  </a:cubicBezTo>
                  <a:cubicBezTo>
                    <a:pt x="119" y="4290"/>
                    <a:pt x="152" y="4323"/>
                    <a:pt x="152" y="4363"/>
                  </a:cubicBezTo>
                  <a:lnTo>
                    <a:pt x="153" y="4646"/>
                  </a:lnTo>
                  <a:cubicBezTo>
                    <a:pt x="153" y="4687"/>
                    <a:pt x="120" y="4719"/>
                    <a:pt x="80" y="4719"/>
                  </a:cubicBezTo>
                  <a:cubicBezTo>
                    <a:pt x="39" y="4720"/>
                    <a:pt x="7" y="4687"/>
                    <a:pt x="7" y="4647"/>
                  </a:cubicBezTo>
                  <a:close/>
                  <a:moveTo>
                    <a:pt x="5" y="3789"/>
                  </a:moveTo>
                  <a:lnTo>
                    <a:pt x="5" y="3506"/>
                  </a:lnTo>
                  <a:cubicBezTo>
                    <a:pt x="5" y="3465"/>
                    <a:pt x="37" y="3433"/>
                    <a:pt x="78" y="3432"/>
                  </a:cubicBezTo>
                  <a:cubicBezTo>
                    <a:pt x="118" y="3432"/>
                    <a:pt x="151" y="3465"/>
                    <a:pt x="151" y="3505"/>
                  </a:cubicBezTo>
                  <a:lnTo>
                    <a:pt x="151" y="3788"/>
                  </a:lnTo>
                  <a:cubicBezTo>
                    <a:pt x="151" y="3829"/>
                    <a:pt x="119" y="3861"/>
                    <a:pt x="78" y="3861"/>
                  </a:cubicBezTo>
                  <a:cubicBezTo>
                    <a:pt x="38" y="3862"/>
                    <a:pt x="5" y="3829"/>
                    <a:pt x="5" y="3789"/>
                  </a:cubicBezTo>
                  <a:close/>
                  <a:moveTo>
                    <a:pt x="4" y="2931"/>
                  </a:moveTo>
                  <a:lnTo>
                    <a:pt x="3" y="2648"/>
                  </a:lnTo>
                  <a:cubicBezTo>
                    <a:pt x="3" y="2607"/>
                    <a:pt x="36" y="2575"/>
                    <a:pt x="76" y="2574"/>
                  </a:cubicBezTo>
                  <a:cubicBezTo>
                    <a:pt x="117" y="2574"/>
                    <a:pt x="149" y="2607"/>
                    <a:pt x="149" y="2647"/>
                  </a:cubicBezTo>
                  <a:lnTo>
                    <a:pt x="150" y="2930"/>
                  </a:lnTo>
                  <a:cubicBezTo>
                    <a:pt x="150" y="2971"/>
                    <a:pt x="117" y="3003"/>
                    <a:pt x="77" y="3003"/>
                  </a:cubicBezTo>
                  <a:cubicBezTo>
                    <a:pt x="37" y="3004"/>
                    <a:pt x="4" y="2971"/>
                    <a:pt x="4" y="2931"/>
                  </a:cubicBezTo>
                  <a:close/>
                  <a:moveTo>
                    <a:pt x="3" y="2073"/>
                  </a:moveTo>
                  <a:lnTo>
                    <a:pt x="2" y="1790"/>
                  </a:lnTo>
                  <a:cubicBezTo>
                    <a:pt x="2" y="1749"/>
                    <a:pt x="35" y="1717"/>
                    <a:pt x="75" y="1716"/>
                  </a:cubicBezTo>
                  <a:cubicBezTo>
                    <a:pt x="115" y="1716"/>
                    <a:pt x="148" y="1749"/>
                    <a:pt x="148" y="1789"/>
                  </a:cubicBezTo>
                  <a:lnTo>
                    <a:pt x="149" y="2072"/>
                  </a:lnTo>
                  <a:cubicBezTo>
                    <a:pt x="149" y="2113"/>
                    <a:pt x="116" y="2145"/>
                    <a:pt x="76" y="2145"/>
                  </a:cubicBezTo>
                  <a:cubicBezTo>
                    <a:pt x="35" y="2146"/>
                    <a:pt x="3" y="2113"/>
                    <a:pt x="3" y="2073"/>
                  </a:cubicBezTo>
                  <a:close/>
                  <a:moveTo>
                    <a:pt x="1" y="1215"/>
                  </a:moveTo>
                  <a:lnTo>
                    <a:pt x="1" y="932"/>
                  </a:lnTo>
                  <a:cubicBezTo>
                    <a:pt x="1" y="891"/>
                    <a:pt x="33" y="859"/>
                    <a:pt x="74" y="858"/>
                  </a:cubicBezTo>
                  <a:cubicBezTo>
                    <a:pt x="114" y="858"/>
                    <a:pt x="147" y="891"/>
                    <a:pt x="147" y="931"/>
                  </a:cubicBezTo>
                  <a:lnTo>
                    <a:pt x="147" y="1214"/>
                  </a:lnTo>
                  <a:cubicBezTo>
                    <a:pt x="147" y="1255"/>
                    <a:pt x="115" y="1287"/>
                    <a:pt x="74" y="1287"/>
                  </a:cubicBezTo>
                  <a:cubicBezTo>
                    <a:pt x="34" y="1288"/>
                    <a:pt x="1" y="1255"/>
                    <a:pt x="1" y="1215"/>
                  </a:cubicBezTo>
                  <a:close/>
                  <a:moveTo>
                    <a:pt x="0" y="357"/>
                  </a:moveTo>
                  <a:lnTo>
                    <a:pt x="0" y="74"/>
                  </a:lnTo>
                  <a:cubicBezTo>
                    <a:pt x="0" y="33"/>
                    <a:pt x="32" y="1"/>
                    <a:pt x="72" y="0"/>
                  </a:cubicBezTo>
                  <a:cubicBezTo>
                    <a:pt x="113" y="0"/>
                    <a:pt x="146" y="33"/>
                    <a:pt x="146" y="73"/>
                  </a:cubicBezTo>
                  <a:lnTo>
                    <a:pt x="146" y="356"/>
                  </a:lnTo>
                  <a:cubicBezTo>
                    <a:pt x="146" y="397"/>
                    <a:pt x="113" y="429"/>
                    <a:pt x="73" y="429"/>
                  </a:cubicBezTo>
                  <a:cubicBezTo>
                    <a:pt x="33" y="430"/>
                    <a:pt x="0" y="397"/>
                    <a:pt x="0" y="357"/>
                  </a:cubicBezTo>
                  <a:close/>
                </a:path>
              </a:pathLst>
            </a:custGeom>
            <a:solidFill>
              <a:srgbClr val="63C9A6"/>
            </a:solidFill>
            <a:ln cap="flat" cmpd="sng" w="9525">
              <a:solidFill>
                <a:srgbClr val="63C9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9256422" y="1366100"/>
              <a:ext cx="60325" cy="50800"/>
            </a:xfrm>
            <a:custGeom>
              <a:rect b="b" l="l" r="r" t="t"/>
              <a:pathLst>
                <a:path extrusionOk="0" h="267" w="314">
                  <a:moveTo>
                    <a:pt x="314" y="267"/>
                  </a:moveTo>
                  <a:lnTo>
                    <a:pt x="313" y="11"/>
                  </a:lnTo>
                  <a:cubicBezTo>
                    <a:pt x="208" y="11"/>
                    <a:pt x="103" y="7"/>
                    <a:pt x="0" y="0"/>
                  </a:cubicBezTo>
                </a:path>
              </a:pathLst>
            </a:custGeom>
            <a:noFill/>
            <a:ln cap="rnd" cmpd="sng" w="28575">
              <a:solidFill>
                <a:srgbClr val="63C9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8648410" y="961288"/>
              <a:ext cx="493712" cy="400050"/>
            </a:xfrm>
            <a:custGeom>
              <a:rect b="b" l="l" r="r" t="t"/>
              <a:pathLst>
                <a:path extrusionOk="0" h="2068" w="2544">
                  <a:moveTo>
                    <a:pt x="2446" y="2058"/>
                  </a:moveTo>
                  <a:lnTo>
                    <a:pt x="2331" y="2030"/>
                  </a:lnTo>
                  <a:lnTo>
                    <a:pt x="2216" y="1998"/>
                  </a:lnTo>
                  <a:lnTo>
                    <a:pt x="2125" y="1971"/>
                  </a:lnTo>
                  <a:cubicBezTo>
                    <a:pt x="2086" y="1959"/>
                    <a:pt x="2065" y="1918"/>
                    <a:pt x="2076" y="1880"/>
                  </a:cubicBezTo>
                  <a:cubicBezTo>
                    <a:pt x="2088" y="1841"/>
                    <a:pt x="2129" y="1819"/>
                    <a:pt x="2167" y="1831"/>
                  </a:cubicBezTo>
                  <a:lnTo>
                    <a:pt x="2254" y="1858"/>
                  </a:lnTo>
                  <a:lnTo>
                    <a:pt x="2366" y="1888"/>
                  </a:lnTo>
                  <a:lnTo>
                    <a:pt x="2481" y="1917"/>
                  </a:lnTo>
                  <a:cubicBezTo>
                    <a:pt x="2520" y="1926"/>
                    <a:pt x="2544" y="1966"/>
                    <a:pt x="2534" y="2005"/>
                  </a:cubicBezTo>
                  <a:cubicBezTo>
                    <a:pt x="2525" y="2044"/>
                    <a:pt x="2485" y="2068"/>
                    <a:pt x="2446" y="2058"/>
                  </a:cubicBezTo>
                  <a:close/>
                  <a:moveTo>
                    <a:pt x="1538" y="1733"/>
                  </a:moveTo>
                  <a:lnTo>
                    <a:pt x="1463" y="1695"/>
                  </a:lnTo>
                  <a:lnTo>
                    <a:pt x="1365" y="1641"/>
                  </a:lnTo>
                  <a:lnTo>
                    <a:pt x="1268" y="1584"/>
                  </a:lnTo>
                  <a:lnTo>
                    <a:pt x="1245" y="1569"/>
                  </a:lnTo>
                  <a:cubicBezTo>
                    <a:pt x="1211" y="1547"/>
                    <a:pt x="1201" y="1502"/>
                    <a:pt x="1223" y="1468"/>
                  </a:cubicBezTo>
                  <a:cubicBezTo>
                    <a:pt x="1244" y="1434"/>
                    <a:pt x="1289" y="1424"/>
                    <a:pt x="1323" y="1446"/>
                  </a:cubicBezTo>
                  <a:lnTo>
                    <a:pt x="1343" y="1458"/>
                  </a:lnTo>
                  <a:lnTo>
                    <a:pt x="1435" y="1513"/>
                  </a:lnTo>
                  <a:lnTo>
                    <a:pt x="1530" y="1565"/>
                  </a:lnTo>
                  <a:lnTo>
                    <a:pt x="1604" y="1603"/>
                  </a:lnTo>
                  <a:cubicBezTo>
                    <a:pt x="1640" y="1622"/>
                    <a:pt x="1655" y="1666"/>
                    <a:pt x="1636" y="1701"/>
                  </a:cubicBezTo>
                  <a:cubicBezTo>
                    <a:pt x="1618" y="1737"/>
                    <a:pt x="1574" y="1751"/>
                    <a:pt x="1538" y="1733"/>
                  </a:cubicBezTo>
                  <a:close/>
                  <a:moveTo>
                    <a:pt x="740" y="1185"/>
                  </a:moveTo>
                  <a:lnTo>
                    <a:pt x="670" y="1118"/>
                  </a:lnTo>
                  <a:lnTo>
                    <a:pt x="596" y="1043"/>
                  </a:lnTo>
                  <a:lnTo>
                    <a:pt x="525" y="966"/>
                  </a:lnTo>
                  <a:lnTo>
                    <a:pt x="506" y="944"/>
                  </a:lnTo>
                  <a:cubicBezTo>
                    <a:pt x="480" y="913"/>
                    <a:pt x="484" y="867"/>
                    <a:pt x="514" y="841"/>
                  </a:cubicBezTo>
                  <a:cubicBezTo>
                    <a:pt x="545" y="815"/>
                    <a:pt x="591" y="818"/>
                    <a:pt x="617" y="849"/>
                  </a:cubicBezTo>
                  <a:lnTo>
                    <a:pt x="633" y="867"/>
                  </a:lnTo>
                  <a:lnTo>
                    <a:pt x="700" y="941"/>
                  </a:lnTo>
                  <a:lnTo>
                    <a:pt x="770" y="1013"/>
                  </a:lnTo>
                  <a:lnTo>
                    <a:pt x="841" y="1080"/>
                  </a:lnTo>
                  <a:cubicBezTo>
                    <a:pt x="870" y="1108"/>
                    <a:pt x="871" y="1154"/>
                    <a:pt x="843" y="1183"/>
                  </a:cubicBezTo>
                  <a:cubicBezTo>
                    <a:pt x="815" y="1212"/>
                    <a:pt x="769" y="1213"/>
                    <a:pt x="740" y="1185"/>
                  </a:cubicBezTo>
                  <a:close/>
                  <a:moveTo>
                    <a:pt x="148" y="418"/>
                  </a:moveTo>
                  <a:lnTo>
                    <a:pt x="124" y="372"/>
                  </a:lnTo>
                  <a:lnTo>
                    <a:pt x="82" y="280"/>
                  </a:lnTo>
                  <a:lnTo>
                    <a:pt x="43" y="187"/>
                  </a:lnTo>
                  <a:lnTo>
                    <a:pt x="14" y="108"/>
                  </a:lnTo>
                  <a:cubicBezTo>
                    <a:pt x="0" y="70"/>
                    <a:pt x="19" y="28"/>
                    <a:pt x="57" y="14"/>
                  </a:cubicBezTo>
                  <a:cubicBezTo>
                    <a:pt x="95" y="0"/>
                    <a:pt x="137" y="20"/>
                    <a:pt x="151" y="57"/>
                  </a:cubicBezTo>
                  <a:lnTo>
                    <a:pt x="178" y="131"/>
                  </a:lnTo>
                  <a:lnTo>
                    <a:pt x="214" y="219"/>
                  </a:lnTo>
                  <a:lnTo>
                    <a:pt x="254" y="305"/>
                  </a:lnTo>
                  <a:lnTo>
                    <a:pt x="278" y="351"/>
                  </a:lnTo>
                  <a:cubicBezTo>
                    <a:pt x="296" y="387"/>
                    <a:pt x="282" y="431"/>
                    <a:pt x="246" y="449"/>
                  </a:cubicBezTo>
                  <a:cubicBezTo>
                    <a:pt x="211" y="468"/>
                    <a:pt x="166" y="454"/>
                    <a:pt x="148" y="418"/>
                  </a:cubicBezTo>
                  <a:close/>
                </a:path>
              </a:pathLst>
            </a:custGeom>
            <a:solidFill>
              <a:srgbClr val="63C9A6"/>
            </a:solidFill>
            <a:ln cap="flat" cmpd="sng" w="9525">
              <a:solidFill>
                <a:srgbClr val="63C9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9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p30"/>
          <p:cNvSpPr txBox="1"/>
          <p:nvPr>
            <p:ph idx="1" type="body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2221" name="Google Shape;2221;p30"/>
          <p:cNvGrpSpPr/>
          <p:nvPr/>
        </p:nvGrpSpPr>
        <p:grpSpPr>
          <a:xfrm>
            <a:off x="4847281" y="1818437"/>
            <a:ext cx="2497445" cy="4330594"/>
            <a:chOff x="3532378" y="2415442"/>
            <a:chExt cx="2079484" cy="3605846"/>
          </a:xfrm>
        </p:grpSpPr>
        <p:grpSp>
          <p:nvGrpSpPr>
            <p:cNvPr id="2222" name="Google Shape;2222;p30"/>
            <p:cNvGrpSpPr/>
            <p:nvPr/>
          </p:nvGrpSpPr>
          <p:grpSpPr>
            <a:xfrm>
              <a:off x="3532378" y="2415442"/>
              <a:ext cx="2079484" cy="3605846"/>
              <a:chOff x="3036633" y="1011843"/>
              <a:chExt cx="2382718" cy="4131657"/>
            </a:xfrm>
          </p:grpSpPr>
          <p:sp>
            <p:nvSpPr>
              <p:cNvPr id="2223" name="Google Shape;2223;p30"/>
              <p:cNvSpPr/>
              <p:nvPr/>
            </p:nvSpPr>
            <p:spPr>
              <a:xfrm rot="10800000">
                <a:off x="3036634" y="2760783"/>
                <a:ext cx="2382717" cy="2382717"/>
              </a:xfrm>
              <a:prstGeom prst="blockArc">
                <a:avLst>
                  <a:gd fmla="val 3289488" name="adj1"/>
                  <a:gd fmla="val 71301" name="adj2"/>
                  <a:gd fmla="val 18167" name="adj3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4" name="Google Shape;2224;p30"/>
              <p:cNvSpPr/>
              <p:nvPr/>
            </p:nvSpPr>
            <p:spPr>
              <a:xfrm>
                <a:off x="4987351" y="1673016"/>
                <a:ext cx="432000" cy="2554919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5" name="Google Shape;2225;p30"/>
              <p:cNvSpPr/>
              <p:nvPr/>
            </p:nvSpPr>
            <p:spPr>
              <a:xfrm>
                <a:off x="4499670" y="1312976"/>
                <a:ext cx="432000" cy="2010017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6" name="Google Shape;2226;p30"/>
              <p:cNvSpPr/>
              <p:nvPr/>
            </p:nvSpPr>
            <p:spPr>
              <a:xfrm>
                <a:off x="4011991" y="1011843"/>
                <a:ext cx="432000" cy="2194470"/>
              </a:xfrm>
              <a:prstGeom prst="roundRect">
                <a:avLst>
                  <a:gd fmla="val 50000" name="adj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7" name="Google Shape;2227;p30"/>
              <p:cNvSpPr/>
              <p:nvPr/>
            </p:nvSpPr>
            <p:spPr>
              <a:xfrm>
                <a:off x="3524312" y="1312976"/>
                <a:ext cx="432000" cy="2026685"/>
              </a:xfrm>
              <a:prstGeom prst="roundRect">
                <a:avLst>
                  <a:gd fmla="val 50000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8" name="Google Shape;2228;p30"/>
              <p:cNvSpPr/>
              <p:nvPr/>
            </p:nvSpPr>
            <p:spPr>
              <a:xfrm>
                <a:off x="3036633" y="2465104"/>
                <a:ext cx="432000" cy="1762830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29" name="Google Shape;2229;p30"/>
            <p:cNvSpPr/>
            <p:nvPr/>
          </p:nvSpPr>
          <p:spPr>
            <a:xfrm>
              <a:off x="3570351" y="3726933"/>
              <a:ext cx="301076" cy="30107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3995966" y="2723544"/>
              <a:ext cx="301076" cy="30107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4421462" y="2473630"/>
              <a:ext cx="301076" cy="30107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4846958" y="2737510"/>
              <a:ext cx="301076" cy="30107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272813" y="3048377"/>
              <a:ext cx="301076" cy="30107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4" name="Google Shape;2234;p30"/>
          <p:cNvGrpSpPr/>
          <p:nvPr/>
        </p:nvGrpSpPr>
        <p:grpSpPr>
          <a:xfrm>
            <a:off x="839120" y="4172268"/>
            <a:ext cx="3702682" cy="857361"/>
            <a:chOff x="839120" y="4172267"/>
            <a:chExt cx="3702682" cy="857361"/>
          </a:xfrm>
        </p:grpSpPr>
        <p:grpSp>
          <p:nvGrpSpPr>
            <p:cNvPr id="2235" name="Google Shape;2235;p30"/>
            <p:cNvGrpSpPr/>
            <p:nvPr/>
          </p:nvGrpSpPr>
          <p:grpSpPr>
            <a:xfrm flipH="1">
              <a:off x="839120" y="4172267"/>
              <a:ext cx="3073234" cy="857361"/>
              <a:chOff x="720000" y="2431958"/>
              <a:chExt cx="3059912" cy="857361"/>
            </a:xfrm>
          </p:grpSpPr>
          <p:sp>
            <p:nvSpPr>
              <p:cNvPr id="2236" name="Google Shape;2236;p30"/>
              <p:cNvSpPr txBox="1"/>
              <p:nvPr/>
            </p:nvSpPr>
            <p:spPr>
              <a:xfrm>
                <a:off x="720000" y="2642988"/>
                <a:ext cx="30599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7" name="Google Shape;2237;p30"/>
              <p:cNvSpPr txBox="1"/>
              <p:nvPr/>
            </p:nvSpPr>
            <p:spPr>
              <a:xfrm>
                <a:off x="720001" y="2431958"/>
                <a:ext cx="30599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 Here</a:t>
                </a:r>
                <a:endParaRPr b="1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38" name="Google Shape;2238;p30"/>
            <p:cNvSpPr/>
            <p:nvPr/>
          </p:nvSpPr>
          <p:spPr>
            <a:xfrm flipH="1">
              <a:off x="4010080" y="4335090"/>
              <a:ext cx="531722" cy="531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4164991" y="4423186"/>
              <a:ext cx="270661" cy="355530"/>
            </a:xfrm>
            <a:custGeom>
              <a:rect b="b" l="l" r="r" t="t"/>
              <a:pathLst>
                <a:path extrusionOk="0" h="3973870" w="3025265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0" name="Google Shape;2240;p30"/>
          <p:cNvGrpSpPr/>
          <p:nvPr/>
        </p:nvGrpSpPr>
        <p:grpSpPr>
          <a:xfrm>
            <a:off x="839120" y="3074466"/>
            <a:ext cx="3702682" cy="857361"/>
            <a:chOff x="839120" y="3074466"/>
            <a:chExt cx="3702682" cy="857361"/>
          </a:xfrm>
        </p:grpSpPr>
        <p:grpSp>
          <p:nvGrpSpPr>
            <p:cNvPr id="2241" name="Google Shape;2241;p30"/>
            <p:cNvGrpSpPr/>
            <p:nvPr/>
          </p:nvGrpSpPr>
          <p:grpSpPr>
            <a:xfrm flipH="1">
              <a:off x="839120" y="3074466"/>
              <a:ext cx="3073234" cy="857361"/>
              <a:chOff x="720000" y="1114639"/>
              <a:chExt cx="3059912" cy="857361"/>
            </a:xfrm>
          </p:grpSpPr>
          <p:sp>
            <p:nvSpPr>
              <p:cNvPr id="2242" name="Google Shape;2242;p30"/>
              <p:cNvSpPr txBox="1"/>
              <p:nvPr/>
            </p:nvSpPr>
            <p:spPr>
              <a:xfrm>
                <a:off x="720000" y="1325669"/>
                <a:ext cx="30599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0"/>
              <p:cNvSpPr txBox="1"/>
              <p:nvPr/>
            </p:nvSpPr>
            <p:spPr>
              <a:xfrm>
                <a:off x="720001" y="1114639"/>
                <a:ext cx="30599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 Here</a:t>
                </a:r>
                <a:endParaRPr b="1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44" name="Google Shape;2244;p30"/>
            <p:cNvSpPr/>
            <p:nvPr/>
          </p:nvSpPr>
          <p:spPr>
            <a:xfrm flipH="1">
              <a:off x="4010080" y="3237289"/>
              <a:ext cx="531722" cy="5317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4125987" y="3360933"/>
              <a:ext cx="283389" cy="284429"/>
            </a:xfrm>
            <a:custGeom>
              <a:rect b="b" l="l" r="r" t="t"/>
              <a:pathLst>
                <a:path extrusionOk="0" h="3902714" w="3888432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6" name="Google Shape;2246;p30"/>
          <p:cNvGrpSpPr/>
          <p:nvPr/>
        </p:nvGrpSpPr>
        <p:grpSpPr>
          <a:xfrm>
            <a:off x="7680557" y="4721169"/>
            <a:ext cx="3710987" cy="857361"/>
            <a:chOff x="7680557" y="4172267"/>
            <a:chExt cx="3710987" cy="857361"/>
          </a:xfrm>
        </p:grpSpPr>
        <p:grpSp>
          <p:nvGrpSpPr>
            <p:cNvPr id="2247" name="Google Shape;2247;p30"/>
            <p:cNvGrpSpPr/>
            <p:nvPr/>
          </p:nvGrpSpPr>
          <p:grpSpPr>
            <a:xfrm flipH="1">
              <a:off x="8318310" y="4172267"/>
              <a:ext cx="3073234" cy="857361"/>
              <a:chOff x="720000" y="2431958"/>
              <a:chExt cx="3059912" cy="857361"/>
            </a:xfrm>
          </p:grpSpPr>
          <p:sp>
            <p:nvSpPr>
              <p:cNvPr id="2248" name="Google Shape;2248;p30"/>
              <p:cNvSpPr txBox="1"/>
              <p:nvPr/>
            </p:nvSpPr>
            <p:spPr>
              <a:xfrm>
                <a:off x="720000" y="2642988"/>
                <a:ext cx="30599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0"/>
              <p:cNvSpPr txBox="1"/>
              <p:nvPr/>
            </p:nvSpPr>
            <p:spPr>
              <a:xfrm>
                <a:off x="720001" y="2431958"/>
                <a:ext cx="30599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 Here</a:t>
                </a:r>
                <a:endParaRPr b="1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0" name="Google Shape;2250;p30"/>
            <p:cNvSpPr/>
            <p:nvPr/>
          </p:nvSpPr>
          <p:spPr>
            <a:xfrm flipH="1">
              <a:off x="7680557" y="4335086"/>
              <a:ext cx="531722" cy="5317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0"/>
            <p:cNvSpPr/>
            <p:nvPr/>
          </p:nvSpPr>
          <p:spPr>
            <a:xfrm rot="10800000">
              <a:off x="7791767" y="4439698"/>
              <a:ext cx="306759" cy="322498"/>
            </a:xfrm>
            <a:custGeom>
              <a:rect b="b" l="l" r="r" t="t"/>
              <a:pathLst>
                <a:path extrusionOk="0" h="3941586" w="3749229">
                  <a:moveTo>
                    <a:pt x="1841173" y="2251014"/>
                  </a:moveTo>
                  <a:cubicBezTo>
                    <a:pt x="1901032" y="2251014"/>
                    <a:pt x="1949557" y="2202489"/>
                    <a:pt x="1949557" y="2142630"/>
                  </a:cubicBezTo>
                  <a:cubicBezTo>
                    <a:pt x="1949557" y="2082771"/>
                    <a:pt x="1901032" y="2034246"/>
                    <a:pt x="1841173" y="2034246"/>
                  </a:cubicBezTo>
                  <a:cubicBezTo>
                    <a:pt x="1781314" y="2034246"/>
                    <a:pt x="1732789" y="2082771"/>
                    <a:pt x="1732789" y="2142630"/>
                  </a:cubicBezTo>
                  <a:cubicBezTo>
                    <a:pt x="1732789" y="2202489"/>
                    <a:pt x="1781314" y="2251014"/>
                    <a:pt x="1841173" y="2251014"/>
                  </a:cubicBezTo>
                  <a:close/>
                  <a:moveTo>
                    <a:pt x="2197713" y="2395667"/>
                  </a:moveTo>
                  <a:lnTo>
                    <a:pt x="1492210" y="2296503"/>
                  </a:lnTo>
                  <a:lnTo>
                    <a:pt x="1492210" y="2109382"/>
                  </a:lnTo>
                  <a:cubicBezTo>
                    <a:pt x="1492210" y="2024878"/>
                    <a:pt x="1583949" y="1956178"/>
                    <a:pt x="1697980" y="1955114"/>
                  </a:cubicBezTo>
                  <a:lnTo>
                    <a:pt x="1697980" y="1800200"/>
                  </a:lnTo>
                  <a:lnTo>
                    <a:pt x="1431133" y="1800200"/>
                  </a:lnTo>
                  <a:lnTo>
                    <a:pt x="1431133" y="1461593"/>
                  </a:lnTo>
                  <a:lnTo>
                    <a:pt x="643489" y="471679"/>
                  </a:lnTo>
                  <a:lnTo>
                    <a:pt x="785968" y="352125"/>
                  </a:lnTo>
                  <a:lnTo>
                    <a:pt x="1699128" y="1384562"/>
                  </a:lnTo>
                  <a:lnTo>
                    <a:pt x="1735187" y="0"/>
                  </a:lnTo>
                  <a:lnTo>
                    <a:pt x="1921179" y="0"/>
                  </a:lnTo>
                  <a:lnTo>
                    <a:pt x="1958328" y="1426402"/>
                  </a:lnTo>
                  <a:lnTo>
                    <a:pt x="1976872" y="1426402"/>
                  </a:lnTo>
                  <a:lnTo>
                    <a:pt x="1972364" y="1422619"/>
                  </a:lnTo>
                  <a:lnTo>
                    <a:pt x="2919184" y="352125"/>
                  </a:lnTo>
                  <a:lnTo>
                    <a:pt x="3061662" y="471679"/>
                  </a:lnTo>
                  <a:lnTo>
                    <a:pt x="2239212" y="1505339"/>
                  </a:lnTo>
                  <a:lnTo>
                    <a:pt x="2239212" y="1800200"/>
                  </a:lnTo>
                  <a:lnTo>
                    <a:pt x="1972364" y="1800200"/>
                  </a:lnTo>
                  <a:lnTo>
                    <a:pt x="1972364" y="1954485"/>
                  </a:lnTo>
                  <a:lnTo>
                    <a:pt x="1987720" y="1954485"/>
                  </a:lnTo>
                  <a:cubicBezTo>
                    <a:pt x="2103696" y="1954485"/>
                    <a:pt x="2197713" y="2023835"/>
                    <a:pt x="2197713" y="2109382"/>
                  </a:cubicBezTo>
                  <a:close/>
                  <a:moveTo>
                    <a:pt x="112363" y="2735659"/>
                  </a:moveTo>
                  <a:cubicBezTo>
                    <a:pt x="100580" y="2737300"/>
                    <a:pt x="88281" y="2736658"/>
                    <a:pt x="76067" y="2733385"/>
                  </a:cubicBezTo>
                  <a:lnTo>
                    <a:pt x="67901" y="2731197"/>
                  </a:lnTo>
                  <a:cubicBezTo>
                    <a:pt x="19046" y="2718106"/>
                    <a:pt x="-9948" y="2667888"/>
                    <a:pt x="3143" y="2619032"/>
                  </a:cubicBezTo>
                  <a:lnTo>
                    <a:pt x="136132" y="2122709"/>
                  </a:lnTo>
                  <a:cubicBezTo>
                    <a:pt x="149223" y="2073853"/>
                    <a:pt x="199442" y="2044859"/>
                    <a:pt x="248297" y="2057950"/>
                  </a:cubicBezTo>
                  <a:lnTo>
                    <a:pt x="256463" y="2060138"/>
                  </a:lnTo>
                  <a:cubicBezTo>
                    <a:pt x="305319" y="2073229"/>
                    <a:pt x="334312" y="2123447"/>
                    <a:pt x="321221" y="2172303"/>
                  </a:cubicBezTo>
                  <a:lnTo>
                    <a:pt x="188232" y="2668627"/>
                  </a:lnTo>
                  <a:cubicBezTo>
                    <a:pt x="178414" y="2705268"/>
                    <a:pt x="147712" y="2730738"/>
                    <a:pt x="112363" y="2735659"/>
                  </a:cubicBezTo>
                  <a:close/>
                  <a:moveTo>
                    <a:pt x="816379" y="2803284"/>
                  </a:moveTo>
                  <a:lnTo>
                    <a:pt x="296148" y="2663889"/>
                  </a:lnTo>
                  <a:lnTo>
                    <a:pt x="412311" y="2230363"/>
                  </a:lnTo>
                  <a:lnTo>
                    <a:pt x="932542" y="2369758"/>
                  </a:lnTo>
                  <a:close/>
                  <a:moveTo>
                    <a:pt x="2025342" y="3266622"/>
                  </a:moveTo>
                  <a:lnTo>
                    <a:pt x="881030" y="2960004"/>
                  </a:lnTo>
                  <a:lnTo>
                    <a:pt x="1066890" y="2266362"/>
                  </a:lnTo>
                  <a:lnTo>
                    <a:pt x="2211202" y="2572980"/>
                  </a:lnTo>
                  <a:close/>
                  <a:moveTo>
                    <a:pt x="2928285" y="3694425"/>
                  </a:moveTo>
                  <a:lnTo>
                    <a:pt x="2109557" y="3475047"/>
                  </a:lnTo>
                  <a:lnTo>
                    <a:pt x="2388347" y="2434586"/>
                  </a:lnTo>
                  <a:lnTo>
                    <a:pt x="3207076" y="2653963"/>
                  </a:lnTo>
                  <a:close/>
                  <a:moveTo>
                    <a:pt x="3361202" y="3940500"/>
                  </a:moveTo>
                  <a:cubicBezTo>
                    <a:pt x="3346463" y="3942552"/>
                    <a:pt x="3331077" y="3941748"/>
                    <a:pt x="3315798" y="3937654"/>
                  </a:cubicBezTo>
                  <a:lnTo>
                    <a:pt x="3103596" y="3880795"/>
                  </a:lnTo>
                  <a:cubicBezTo>
                    <a:pt x="3042479" y="3864419"/>
                    <a:pt x="3006210" y="3801598"/>
                    <a:pt x="3022586" y="3740481"/>
                  </a:cubicBezTo>
                  <a:lnTo>
                    <a:pt x="3311771" y="2661227"/>
                  </a:lnTo>
                  <a:cubicBezTo>
                    <a:pt x="3328148" y="2600110"/>
                    <a:pt x="3390968" y="2563840"/>
                    <a:pt x="3452085" y="2580216"/>
                  </a:cubicBezTo>
                  <a:lnTo>
                    <a:pt x="3664287" y="2637076"/>
                  </a:lnTo>
                  <a:cubicBezTo>
                    <a:pt x="3725404" y="2653452"/>
                    <a:pt x="3761673" y="2716273"/>
                    <a:pt x="3745297" y="2777390"/>
                  </a:cubicBezTo>
                  <a:lnTo>
                    <a:pt x="3456112" y="3856644"/>
                  </a:lnTo>
                  <a:cubicBezTo>
                    <a:pt x="3443830" y="3902482"/>
                    <a:pt x="3405423" y="3934343"/>
                    <a:pt x="3361202" y="39405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2" name="Google Shape;2252;p30"/>
          <p:cNvGrpSpPr/>
          <p:nvPr/>
        </p:nvGrpSpPr>
        <p:grpSpPr>
          <a:xfrm>
            <a:off x="839120" y="5270069"/>
            <a:ext cx="3694418" cy="857361"/>
            <a:chOff x="839120" y="5270069"/>
            <a:chExt cx="3694418" cy="857361"/>
          </a:xfrm>
        </p:grpSpPr>
        <p:grpSp>
          <p:nvGrpSpPr>
            <p:cNvPr id="2253" name="Google Shape;2253;p30"/>
            <p:cNvGrpSpPr/>
            <p:nvPr/>
          </p:nvGrpSpPr>
          <p:grpSpPr>
            <a:xfrm flipH="1">
              <a:off x="839120" y="5270069"/>
              <a:ext cx="3073234" cy="857361"/>
              <a:chOff x="720000" y="2431958"/>
              <a:chExt cx="3059912" cy="857361"/>
            </a:xfrm>
          </p:grpSpPr>
          <p:sp>
            <p:nvSpPr>
              <p:cNvPr id="2254" name="Google Shape;2254;p30"/>
              <p:cNvSpPr txBox="1"/>
              <p:nvPr/>
            </p:nvSpPr>
            <p:spPr>
              <a:xfrm>
                <a:off x="720000" y="2642988"/>
                <a:ext cx="30599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0"/>
              <p:cNvSpPr txBox="1"/>
              <p:nvPr/>
            </p:nvSpPr>
            <p:spPr>
              <a:xfrm>
                <a:off x="720001" y="2431958"/>
                <a:ext cx="30599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 Here</a:t>
                </a:r>
                <a:endParaRPr b="1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0"/>
            <p:cNvSpPr/>
            <p:nvPr/>
          </p:nvSpPr>
          <p:spPr>
            <a:xfrm flipH="1">
              <a:off x="4001816" y="5432893"/>
              <a:ext cx="531722" cy="5317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30"/>
            <p:cNvSpPr/>
            <p:nvPr/>
          </p:nvSpPr>
          <p:spPr>
            <a:xfrm>
              <a:off x="4125983" y="5539142"/>
              <a:ext cx="267871" cy="319216"/>
            </a:xfrm>
            <a:custGeom>
              <a:rect b="b" l="l" r="r" t="t"/>
              <a:pathLst>
                <a:path extrusionOk="0" h="3947283" w="3312367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8" name="Google Shape;2258;p30"/>
          <p:cNvSpPr/>
          <p:nvPr/>
        </p:nvSpPr>
        <p:spPr>
          <a:xfrm>
            <a:off x="6532376" y="2246902"/>
            <a:ext cx="197018" cy="258794"/>
          </a:xfrm>
          <a:custGeom>
            <a:rect b="b" l="l" r="r" t="t"/>
            <a:pathLst>
              <a:path extrusionOk="0" h="3973870" w="3025265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9" name="Google Shape;2259;p30"/>
          <p:cNvSpPr/>
          <p:nvPr/>
        </p:nvSpPr>
        <p:spPr>
          <a:xfrm>
            <a:off x="4964938" y="3454627"/>
            <a:ext cx="221440" cy="221181"/>
          </a:xfrm>
          <a:custGeom>
            <a:rect b="b" l="l" r="r" t="t"/>
            <a:pathLst>
              <a:path extrusionOk="0" h="3905794" w="3910377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0" name="Google Shape;2260;p30"/>
          <p:cNvSpPr/>
          <p:nvPr/>
        </p:nvSpPr>
        <p:spPr>
          <a:xfrm>
            <a:off x="5995292" y="1961577"/>
            <a:ext cx="206282" cy="207039"/>
          </a:xfrm>
          <a:custGeom>
            <a:rect b="b" l="l" r="r" t="t"/>
            <a:pathLst>
              <a:path extrusionOk="0" h="3902714" w="3888432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1" name="Google Shape;2261;p30"/>
          <p:cNvSpPr/>
          <p:nvPr/>
        </p:nvSpPr>
        <p:spPr>
          <a:xfrm rot="10800000">
            <a:off x="5479124" y="2255705"/>
            <a:ext cx="223294" cy="234751"/>
          </a:xfrm>
          <a:custGeom>
            <a:rect b="b" l="l" r="r" t="t"/>
            <a:pathLst>
              <a:path extrusionOk="0" h="3941586" w="3749229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2" name="Google Shape;2262;p30"/>
          <p:cNvGrpSpPr/>
          <p:nvPr/>
        </p:nvGrpSpPr>
        <p:grpSpPr>
          <a:xfrm>
            <a:off x="7686272" y="3623367"/>
            <a:ext cx="3705272" cy="857361"/>
            <a:chOff x="7686272" y="3074466"/>
            <a:chExt cx="3705272" cy="857361"/>
          </a:xfrm>
        </p:grpSpPr>
        <p:grpSp>
          <p:nvGrpSpPr>
            <p:cNvPr id="2263" name="Google Shape;2263;p30"/>
            <p:cNvGrpSpPr/>
            <p:nvPr/>
          </p:nvGrpSpPr>
          <p:grpSpPr>
            <a:xfrm flipH="1">
              <a:off x="8318310" y="3074466"/>
              <a:ext cx="3073234" cy="857361"/>
              <a:chOff x="720000" y="1114639"/>
              <a:chExt cx="3059912" cy="857361"/>
            </a:xfrm>
          </p:grpSpPr>
          <p:sp>
            <p:nvSpPr>
              <p:cNvPr id="2264" name="Google Shape;2264;p30"/>
              <p:cNvSpPr txBox="1"/>
              <p:nvPr/>
            </p:nvSpPr>
            <p:spPr>
              <a:xfrm>
                <a:off x="720000" y="1325669"/>
                <a:ext cx="30599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0"/>
              <p:cNvSpPr txBox="1"/>
              <p:nvPr/>
            </p:nvSpPr>
            <p:spPr>
              <a:xfrm>
                <a:off x="720001" y="1114639"/>
                <a:ext cx="30599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 Here</a:t>
                </a:r>
                <a:endParaRPr b="1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66" name="Google Shape;2266;p30"/>
            <p:cNvSpPr/>
            <p:nvPr/>
          </p:nvSpPr>
          <p:spPr>
            <a:xfrm flipH="1">
              <a:off x="7686272" y="3237289"/>
              <a:ext cx="531722" cy="53172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30"/>
            <p:cNvSpPr/>
            <p:nvPr/>
          </p:nvSpPr>
          <p:spPr>
            <a:xfrm>
              <a:off x="7791767" y="3351224"/>
              <a:ext cx="304211" cy="303855"/>
            </a:xfrm>
            <a:custGeom>
              <a:rect b="b" l="l" r="r" t="t"/>
              <a:pathLst>
                <a:path extrusionOk="0" h="3905794" w="3910377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8" name="Google Shape;2268;p30"/>
          <p:cNvSpPr/>
          <p:nvPr/>
        </p:nvSpPr>
        <p:spPr>
          <a:xfrm>
            <a:off x="7030705" y="2640947"/>
            <a:ext cx="194987" cy="232362"/>
          </a:xfrm>
          <a:custGeom>
            <a:rect b="b" l="l" r="r" t="t"/>
            <a:pathLst>
              <a:path extrusionOk="0" h="3947283" w="3312367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2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31"/>
          <p:cNvSpPr txBox="1"/>
          <p:nvPr>
            <p:ph idx="1" type="body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2274" name="Google Shape;2274;p31"/>
          <p:cNvSpPr/>
          <p:nvPr/>
        </p:nvSpPr>
        <p:spPr>
          <a:xfrm flipH="1">
            <a:off x="1653309" y="1816876"/>
            <a:ext cx="9587267" cy="210539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 flipH="1">
            <a:off x="2692920" y="1971321"/>
            <a:ext cx="7996182" cy="17965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6" name="Google Shape;2276;p31"/>
          <p:cNvGrpSpPr/>
          <p:nvPr/>
        </p:nvGrpSpPr>
        <p:grpSpPr>
          <a:xfrm>
            <a:off x="951424" y="2273612"/>
            <a:ext cx="1366502" cy="1191918"/>
            <a:chOff x="1043608" y="2309090"/>
            <a:chExt cx="970807" cy="846777"/>
          </a:xfrm>
        </p:grpSpPr>
        <p:sp>
          <p:nvSpPr>
            <p:cNvPr id="2277" name="Google Shape;2277;p31"/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31"/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31"/>
          <p:cNvSpPr/>
          <p:nvPr/>
        </p:nvSpPr>
        <p:spPr>
          <a:xfrm rot="10800000">
            <a:off x="1653309" y="3934948"/>
            <a:ext cx="9587267" cy="210539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 rot="10800000">
            <a:off x="2692920" y="4089392"/>
            <a:ext cx="7996182" cy="17965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1" name="Google Shape;2281;p31"/>
          <p:cNvGrpSpPr/>
          <p:nvPr/>
        </p:nvGrpSpPr>
        <p:grpSpPr>
          <a:xfrm flipH="1" rot="10800000">
            <a:off x="951424" y="4391684"/>
            <a:ext cx="1366502" cy="1191918"/>
            <a:chOff x="1043608" y="2309090"/>
            <a:chExt cx="970807" cy="846777"/>
          </a:xfrm>
        </p:grpSpPr>
        <p:sp>
          <p:nvSpPr>
            <p:cNvPr id="2282" name="Google Shape;2282;p31"/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31"/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4" name="Google Shape;2284;p31"/>
          <p:cNvSpPr txBox="1"/>
          <p:nvPr/>
        </p:nvSpPr>
        <p:spPr>
          <a:xfrm>
            <a:off x="1229171" y="2638740"/>
            <a:ext cx="10396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 txBox="1"/>
          <p:nvPr/>
        </p:nvSpPr>
        <p:spPr>
          <a:xfrm>
            <a:off x="1229171" y="4756812"/>
            <a:ext cx="10396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6656532" y="2059571"/>
            <a:ext cx="68958" cy="16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6656532" y="4177643"/>
            <a:ext cx="68958" cy="16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8" name="Google Shape;2288;p31"/>
          <p:cNvGrpSpPr/>
          <p:nvPr/>
        </p:nvGrpSpPr>
        <p:grpSpPr>
          <a:xfrm>
            <a:off x="7184107" y="2319640"/>
            <a:ext cx="3151385" cy="1099865"/>
            <a:chOff x="634921" y="1725549"/>
            <a:chExt cx="2352903" cy="1099865"/>
          </a:xfrm>
        </p:grpSpPr>
        <p:sp>
          <p:nvSpPr>
            <p:cNvPr id="2289" name="Google Shape;2289;p31"/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Presentation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Presentation 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Presentation 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Presentation </a:t>
              </a:r>
              <a:endParaRPr/>
            </a:p>
          </p:txBody>
        </p:sp>
        <p:sp>
          <p:nvSpPr>
            <p:cNvPr id="2290" name="Google Shape;2290;p31"/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1" name="Google Shape;2291;p31"/>
          <p:cNvGrpSpPr/>
          <p:nvPr/>
        </p:nvGrpSpPr>
        <p:grpSpPr>
          <a:xfrm>
            <a:off x="7184107" y="4437712"/>
            <a:ext cx="3151385" cy="1099865"/>
            <a:chOff x="634921" y="1725549"/>
            <a:chExt cx="2352903" cy="1099865"/>
          </a:xfrm>
        </p:grpSpPr>
        <p:sp>
          <p:nvSpPr>
            <p:cNvPr id="2292" name="Google Shape;2292;p31"/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Presentation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Presentation 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Presentation 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Presentation  </a:t>
              </a:r>
              <a:endParaRPr/>
            </a:p>
          </p:txBody>
        </p:sp>
        <p:sp>
          <p:nvSpPr>
            <p:cNvPr id="2293" name="Google Shape;2293;p31"/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31"/>
          <p:cNvGrpSpPr/>
          <p:nvPr/>
        </p:nvGrpSpPr>
        <p:grpSpPr>
          <a:xfrm>
            <a:off x="3019811" y="2223241"/>
            <a:ext cx="3459815" cy="1292662"/>
            <a:chOff x="2551706" y="4283314"/>
            <a:chExt cx="1941719" cy="1292662"/>
          </a:xfrm>
        </p:grpSpPr>
        <p:sp>
          <p:nvSpPr>
            <p:cNvPr id="2295" name="Google Shape;2295;p31"/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/>
            </a:p>
          </p:txBody>
        </p:sp>
        <p:sp>
          <p:nvSpPr>
            <p:cNvPr id="2296" name="Google Shape;2296;p31"/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7" name="Google Shape;2297;p31"/>
          <p:cNvGrpSpPr/>
          <p:nvPr/>
        </p:nvGrpSpPr>
        <p:grpSpPr>
          <a:xfrm>
            <a:off x="3019811" y="4341312"/>
            <a:ext cx="3459815" cy="1292662"/>
            <a:chOff x="2551706" y="4283314"/>
            <a:chExt cx="1941719" cy="1292662"/>
          </a:xfrm>
        </p:grpSpPr>
        <p:sp>
          <p:nvSpPr>
            <p:cNvPr id="2298" name="Google Shape;2298;p31"/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/>
            </a:p>
          </p:txBody>
        </p:sp>
        <p:sp>
          <p:nvSpPr>
            <p:cNvPr id="2299" name="Google Shape;2299;p31"/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3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p32"/>
          <p:cNvSpPr txBox="1"/>
          <p:nvPr>
            <p:ph idx="1" type="body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2305" name="Google Shape;2305;p32"/>
          <p:cNvGraphicFramePr/>
          <p:nvPr/>
        </p:nvGraphicFramePr>
        <p:xfrm>
          <a:off x="3470523" y="1850369"/>
          <a:ext cx="1584176" cy="1641906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2306" name="Google Shape;2306;p32"/>
          <p:cNvGraphicFramePr/>
          <p:nvPr/>
        </p:nvGraphicFramePr>
        <p:xfrm>
          <a:off x="3470523" y="4061307"/>
          <a:ext cx="1584176" cy="1641906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2307" name="Google Shape;2307;p32"/>
          <p:cNvGraphicFramePr/>
          <p:nvPr/>
        </p:nvGraphicFramePr>
        <p:xfrm>
          <a:off x="1087397" y="4061307"/>
          <a:ext cx="1584176" cy="1641906"/>
        </p:xfrm>
        <a:graphic>
          <a:graphicData uri="http://schemas.openxmlformats.org/drawingml/2006/chart">
            <c:chart r:id="rId5"/>
          </a:graphicData>
        </a:graphic>
      </p:graphicFrame>
      <p:graphicFrame>
        <p:nvGraphicFramePr>
          <p:cNvPr id="2308" name="Google Shape;2308;p32"/>
          <p:cNvGraphicFramePr/>
          <p:nvPr/>
        </p:nvGraphicFramePr>
        <p:xfrm>
          <a:off x="1087397" y="1850369"/>
          <a:ext cx="1584176" cy="1641906"/>
        </p:xfrm>
        <a:graphic>
          <a:graphicData uri="http://schemas.openxmlformats.org/drawingml/2006/chart">
            <c:chart r:id="rId6"/>
          </a:graphicData>
        </a:graphic>
      </p:graphicFrame>
      <p:sp>
        <p:nvSpPr>
          <p:cNvPr id="2309" name="Google Shape;2309;p32"/>
          <p:cNvSpPr txBox="1"/>
          <p:nvPr/>
        </p:nvSpPr>
        <p:spPr>
          <a:xfrm>
            <a:off x="1473579" y="2411917"/>
            <a:ext cx="8118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r>
              <a:rPr b="1" lang="en-US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2"/>
          <p:cNvSpPr txBox="1"/>
          <p:nvPr/>
        </p:nvSpPr>
        <p:spPr>
          <a:xfrm>
            <a:off x="3856705" y="2411917"/>
            <a:ext cx="8118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r>
              <a:rPr b="1" lang="en-US" sz="1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6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2"/>
          <p:cNvSpPr txBox="1"/>
          <p:nvPr/>
        </p:nvSpPr>
        <p:spPr>
          <a:xfrm>
            <a:off x="1473579" y="4615647"/>
            <a:ext cx="8118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r>
              <a:rPr b="1" lang="en-US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2"/>
          <p:cNvSpPr txBox="1"/>
          <p:nvPr/>
        </p:nvSpPr>
        <p:spPr>
          <a:xfrm>
            <a:off x="3856705" y="4615647"/>
            <a:ext cx="8118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b="1" lang="en-US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6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2"/>
          <p:cNvSpPr txBox="1"/>
          <p:nvPr/>
        </p:nvSpPr>
        <p:spPr>
          <a:xfrm>
            <a:off x="925485" y="3549083"/>
            <a:ext cx="1908000" cy="307777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2"/>
          <p:cNvSpPr txBox="1"/>
          <p:nvPr/>
        </p:nvSpPr>
        <p:spPr>
          <a:xfrm>
            <a:off x="3308611" y="3549083"/>
            <a:ext cx="1908000" cy="307777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2"/>
          <p:cNvSpPr txBox="1"/>
          <p:nvPr/>
        </p:nvSpPr>
        <p:spPr>
          <a:xfrm>
            <a:off x="925485" y="5768441"/>
            <a:ext cx="1908000" cy="307777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2"/>
          <p:cNvSpPr txBox="1"/>
          <p:nvPr/>
        </p:nvSpPr>
        <p:spPr>
          <a:xfrm>
            <a:off x="3308611" y="5768441"/>
            <a:ext cx="1908000" cy="307777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17" name="Google Shape;2317;p32"/>
          <p:cNvGrpSpPr/>
          <p:nvPr/>
        </p:nvGrpSpPr>
        <p:grpSpPr>
          <a:xfrm flipH="1">
            <a:off x="5714259" y="1838306"/>
            <a:ext cx="3388568" cy="475860"/>
            <a:chOff x="1051292" y="2017033"/>
            <a:chExt cx="3388568" cy="376914"/>
          </a:xfrm>
        </p:grpSpPr>
        <p:sp>
          <p:nvSpPr>
            <p:cNvPr id="2318" name="Google Shape;2318;p32"/>
            <p:cNvSpPr/>
            <p:nvPr/>
          </p:nvSpPr>
          <p:spPr>
            <a:xfrm>
              <a:off x="4319543" y="2027138"/>
              <a:ext cx="115353" cy="366809"/>
            </a:xfrm>
            <a:custGeom>
              <a:rect b="b" l="l" r="r" t="t"/>
              <a:pathLst>
                <a:path extrusionOk="0" h="366809" w="115353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2"/>
            <p:cNvSpPr/>
            <p:nvPr/>
          </p:nvSpPr>
          <p:spPr>
            <a:xfrm flipH="1">
              <a:off x="1051292" y="2017033"/>
              <a:ext cx="3388568" cy="288033"/>
            </a:xfrm>
            <a:custGeom>
              <a:rect b="b" l="l" r="r" t="t"/>
              <a:pathLst>
                <a:path extrusionOk="0" h="576064" w="5285462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68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57687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0" name="Google Shape;2320;p32"/>
          <p:cNvGrpSpPr/>
          <p:nvPr/>
        </p:nvGrpSpPr>
        <p:grpSpPr>
          <a:xfrm>
            <a:off x="5987687" y="2449464"/>
            <a:ext cx="5292000" cy="740106"/>
            <a:chOff x="5987687" y="2420888"/>
            <a:chExt cx="5292000" cy="740106"/>
          </a:xfrm>
        </p:grpSpPr>
        <p:sp>
          <p:nvSpPr>
            <p:cNvPr id="2321" name="Google Shape;2321;p32"/>
            <p:cNvSpPr txBox="1"/>
            <p:nvPr/>
          </p:nvSpPr>
          <p:spPr>
            <a:xfrm>
              <a:off x="5987687" y="2420888"/>
              <a:ext cx="529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40% Progress</a:t>
              </a:r>
              <a:endParaRPr b="1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2"/>
            <p:cNvSpPr txBox="1"/>
            <p:nvPr/>
          </p:nvSpPr>
          <p:spPr>
            <a:xfrm>
              <a:off x="5987687" y="2699329"/>
              <a:ext cx="529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sp>
        <p:nvSpPr>
          <p:cNvPr id="2323" name="Google Shape;2323;p32"/>
          <p:cNvSpPr txBox="1"/>
          <p:nvPr/>
        </p:nvSpPr>
        <p:spPr>
          <a:xfrm>
            <a:off x="5864267" y="1857449"/>
            <a:ext cx="28176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4" name="Google Shape;2324;p32"/>
          <p:cNvGrpSpPr/>
          <p:nvPr/>
        </p:nvGrpSpPr>
        <p:grpSpPr>
          <a:xfrm>
            <a:off x="5987687" y="3407208"/>
            <a:ext cx="5292000" cy="742604"/>
            <a:chOff x="5987687" y="3378634"/>
            <a:chExt cx="5292000" cy="742604"/>
          </a:xfrm>
        </p:grpSpPr>
        <p:sp>
          <p:nvSpPr>
            <p:cNvPr id="2325" name="Google Shape;2325;p32"/>
            <p:cNvSpPr txBox="1"/>
            <p:nvPr/>
          </p:nvSpPr>
          <p:spPr>
            <a:xfrm>
              <a:off x="5987687" y="3378634"/>
              <a:ext cx="529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80% Progress</a:t>
              </a:r>
              <a:endParaRPr b="1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2"/>
            <p:cNvSpPr txBox="1"/>
            <p:nvPr/>
          </p:nvSpPr>
          <p:spPr>
            <a:xfrm>
              <a:off x="5987687" y="3659573"/>
              <a:ext cx="529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2327" name="Google Shape;2327;p32"/>
          <p:cNvGrpSpPr/>
          <p:nvPr/>
        </p:nvGrpSpPr>
        <p:grpSpPr>
          <a:xfrm>
            <a:off x="5987687" y="4402621"/>
            <a:ext cx="5292000" cy="746362"/>
            <a:chOff x="5987687" y="4374046"/>
            <a:chExt cx="5292000" cy="746362"/>
          </a:xfrm>
        </p:grpSpPr>
        <p:sp>
          <p:nvSpPr>
            <p:cNvPr id="2328" name="Google Shape;2328;p32"/>
            <p:cNvSpPr txBox="1"/>
            <p:nvPr/>
          </p:nvSpPr>
          <p:spPr>
            <a:xfrm>
              <a:off x="5987687" y="4374046"/>
              <a:ext cx="529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60% Progress</a:t>
              </a:r>
              <a:endParaRPr b="1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2"/>
            <p:cNvSpPr txBox="1"/>
            <p:nvPr/>
          </p:nvSpPr>
          <p:spPr>
            <a:xfrm>
              <a:off x="5987687" y="4658743"/>
              <a:ext cx="529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2330" name="Google Shape;2330;p32"/>
          <p:cNvGrpSpPr/>
          <p:nvPr/>
        </p:nvGrpSpPr>
        <p:grpSpPr>
          <a:xfrm>
            <a:off x="5987687" y="5401797"/>
            <a:ext cx="5292000" cy="739863"/>
            <a:chOff x="5987687" y="5373217"/>
            <a:chExt cx="5292000" cy="739863"/>
          </a:xfrm>
        </p:grpSpPr>
        <p:sp>
          <p:nvSpPr>
            <p:cNvPr id="2331" name="Google Shape;2331;p32"/>
            <p:cNvSpPr txBox="1"/>
            <p:nvPr/>
          </p:nvSpPr>
          <p:spPr>
            <a:xfrm>
              <a:off x="5987687" y="5373217"/>
              <a:ext cx="529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50% Progress</a:t>
              </a:r>
              <a:endParaRPr b="1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2"/>
            <p:cNvSpPr txBox="1"/>
            <p:nvPr/>
          </p:nvSpPr>
          <p:spPr>
            <a:xfrm>
              <a:off x="5987687" y="5651415"/>
              <a:ext cx="529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6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p33"/>
          <p:cNvSpPr txBox="1"/>
          <p:nvPr>
            <p:ph idx="1" type="body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2338" name="Google Shape;2338;p33"/>
          <p:cNvSpPr/>
          <p:nvPr/>
        </p:nvSpPr>
        <p:spPr>
          <a:xfrm rot="5400000">
            <a:off x="6830726" y="2248641"/>
            <a:ext cx="1121870" cy="2463531"/>
          </a:xfrm>
          <a:prstGeom prst="corner">
            <a:avLst>
              <a:gd fmla="val 22091" name="adj1"/>
              <a:gd fmla="val 20975" name="adj2"/>
            </a:avLst>
          </a:prstGeom>
          <a:solidFill>
            <a:schemeClr val="accent3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p33"/>
          <p:cNvSpPr/>
          <p:nvPr/>
        </p:nvSpPr>
        <p:spPr>
          <a:xfrm rot="5400000">
            <a:off x="9383069" y="1730918"/>
            <a:ext cx="1121871" cy="2463531"/>
          </a:xfrm>
          <a:prstGeom prst="corner">
            <a:avLst>
              <a:gd fmla="val 22091" name="adj1"/>
              <a:gd fmla="val 20975" name="adj2"/>
            </a:avLst>
          </a:prstGeom>
          <a:solidFill>
            <a:schemeClr val="accent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p33"/>
          <p:cNvSpPr/>
          <p:nvPr/>
        </p:nvSpPr>
        <p:spPr>
          <a:xfrm rot="5400000">
            <a:off x="4278384" y="2766365"/>
            <a:ext cx="1121871" cy="2463531"/>
          </a:xfrm>
          <a:prstGeom prst="corner">
            <a:avLst>
              <a:gd fmla="val 22091" name="adj1"/>
              <a:gd fmla="val 20975" name="adj2"/>
            </a:avLst>
          </a:prstGeom>
          <a:solidFill>
            <a:schemeClr val="accen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1" name="Google Shape;2341;p33"/>
          <p:cNvGrpSpPr/>
          <p:nvPr/>
        </p:nvGrpSpPr>
        <p:grpSpPr>
          <a:xfrm>
            <a:off x="3954196" y="3771941"/>
            <a:ext cx="1955627" cy="760699"/>
            <a:chOff x="1464245" y="3861050"/>
            <a:chExt cx="1955627" cy="760699"/>
          </a:xfrm>
        </p:grpSpPr>
        <p:sp>
          <p:nvSpPr>
            <p:cNvPr id="2342" name="Google Shape;2342;p33"/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text can be replaced with your own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3"/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02 CONTENTS</a:t>
              </a:r>
              <a:endParaRPr/>
            </a:p>
          </p:txBody>
        </p:sp>
      </p:grpSp>
      <p:grpSp>
        <p:nvGrpSpPr>
          <p:cNvPr id="2344" name="Google Shape;2344;p33"/>
          <p:cNvGrpSpPr/>
          <p:nvPr/>
        </p:nvGrpSpPr>
        <p:grpSpPr>
          <a:xfrm>
            <a:off x="6512883" y="3254718"/>
            <a:ext cx="1944216" cy="760699"/>
            <a:chOff x="3737115" y="3284986"/>
            <a:chExt cx="1944216" cy="760699"/>
          </a:xfrm>
        </p:grpSpPr>
        <p:sp>
          <p:nvSpPr>
            <p:cNvPr id="2345" name="Google Shape;2345;p33"/>
            <p:cNvSpPr txBox="1"/>
            <p:nvPr/>
          </p:nvSpPr>
          <p:spPr>
            <a:xfrm>
              <a:off x="3737115" y="3584020"/>
              <a:ext cx="194421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text can be replaced with your own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3"/>
            <p:cNvSpPr txBox="1"/>
            <p:nvPr/>
          </p:nvSpPr>
          <p:spPr>
            <a:xfrm>
              <a:off x="3740562" y="3284986"/>
              <a:ext cx="194076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03 CONTENTS</a:t>
              </a:r>
              <a:endParaRPr/>
            </a:p>
          </p:txBody>
        </p:sp>
      </p:grpSp>
      <p:grpSp>
        <p:nvGrpSpPr>
          <p:cNvPr id="2347" name="Google Shape;2347;p33"/>
          <p:cNvGrpSpPr/>
          <p:nvPr/>
        </p:nvGrpSpPr>
        <p:grpSpPr>
          <a:xfrm>
            <a:off x="9060160" y="2737497"/>
            <a:ext cx="1944216" cy="760699"/>
            <a:chOff x="6012160" y="2708922"/>
            <a:chExt cx="1944216" cy="760699"/>
          </a:xfrm>
        </p:grpSpPr>
        <p:sp>
          <p:nvSpPr>
            <p:cNvPr id="2348" name="Google Shape;2348;p33"/>
            <p:cNvSpPr txBox="1"/>
            <p:nvPr/>
          </p:nvSpPr>
          <p:spPr>
            <a:xfrm>
              <a:off x="6012160" y="3007956"/>
              <a:ext cx="194421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text can be replaced with your own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3"/>
            <p:cNvSpPr txBox="1"/>
            <p:nvPr/>
          </p:nvSpPr>
          <p:spPr>
            <a:xfrm>
              <a:off x="6015607" y="2708922"/>
              <a:ext cx="194076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04 CONTENTS</a:t>
              </a:r>
              <a:endParaRPr/>
            </a:p>
          </p:txBody>
        </p:sp>
      </p:grpSp>
      <p:sp>
        <p:nvSpPr>
          <p:cNvPr id="2350" name="Google Shape;2350;p33"/>
          <p:cNvSpPr/>
          <p:nvPr/>
        </p:nvSpPr>
        <p:spPr>
          <a:xfrm>
            <a:off x="3540668" y="5444483"/>
            <a:ext cx="640080" cy="64008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1" name="Google Shape;2351;p33"/>
          <p:cNvGrpSpPr/>
          <p:nvPr/>
        </p:nvGrpSpPr>
        <p:grpSpPr>
          <a:xfrm>
            <a:off x="4277948" y="5392902"/>
            <a:ext cx="1780233" cy="740405"/>
            <a:chOff x="1204823" y="4992851"/>
            <a:chExt cx="1911560" cy="740405"/>
          </a:xfrm>
        </p:grpSpPr>
        <p:sp>
          <p:nvSpPr>
            <p:cNvPr id="2352" name="Google Shape;2352;p33"/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3"/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4" name="Google Shape;2354;p33"/>
          <p:cNvSpPr/>
          <p:nvPr/>
        </p:nvSpPr>
        <p:spPr>
          <a:xfrm>
            <a:off x="6194713" y="5444483"/>
            <a:ext cx="640080" cy="640080"/>
          </a:xfrm>
          <a:prstGeom prst="ellipse">
            <a:avLst/>
          </a:prstGeom>
          <a:solidFill>
            <a:schemeClr val="accent3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5" name="Google Shape;2355;p33"/>
          <p:cNvGrpSpPr/>
          <p:nvPr/>
        </p:nvGrpSpPr>
        <p:grpSpPr>
          <a:xfrm>
            <a:off x="6931993" y="5392902"/>
            <a:ext cx="1780233" cy="740405"/>
            <a:chOff x="4028592" y="4992851"/>
            <a:chExt cx="1911560" cy="740405"/>
          </a:xfrm>
        </p:grpSpPr>
        <p:sp>
          <p:nvSpPr>
            <p:cNvPr id="2356" name="Google Shape;2356;p33"/>
            <p:cNvSpPr txBox="1"/>
            <p:nvPr/>
          </p:nvSpPr>
          <p:spPr>
            <a:xfrm>
              <a:off x="4028592" y="4992851"/>
              <a:ext cx="19115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3"/>
            <p:cNvSpPr txBox="1"/>
            <p:nvPr/>
          </p:nvSpPr>
          <p:spPr>
            <a:xfrm>
              <a:off x="4028593" y="5271591"/>
              <a:ext cx="19115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8" name="Google Shape;2358;p33"/>
          <p:cNvSpPr/>
          <p:nvPr/>
        </p:nvSpPr>
        <p:spPr>
          <a:xfrm>
            <a:off x="8848757" y="5444483"/>
            <a:ext cx="640080" cy="64008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9" name="Google Shape;2359;p33"/>
          <p:cNvGrpSpPr/>
          <p:nvPr/>
        </p:nvGrpSpPr>
        <p:grpSpPr>
          <a:xfrm>
            <a:off x="9586037" y="5392902"/>
            <a:ext cx="1780233" cy="740405"/>
            <a:chOff x="6852361" y="4992851"/>
            <a:chExt cx="1911560" cy="740405"/>
          </a:xfrm>
        </p:grpSpPr>
        <p:sp>
          <p:nvSpPr>
            <p:cNvPr id="2360" name="Google Shape;2360;p33"/>
            <p:cNvSpPr txBox="1"/>
            <p:nvPr/>
          </p:nvSpPr>
          <p:spPr>
            <a:xfrm>
              <a:off x="6852361" y="4992851"/>
              <a:ext cx="19115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3"/>
            <p:cNvSpPr txBox="1"/>
            <p:nvPr/>
          </p:nvSpPr>
          <p:spPr>
            <a:xfrm>
              <a:off x="6852362" y="5271591"/>
              <a:ext cx="19115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2" name="Google Shape;2362;p33"/>
          <p:cNvSpPr/>
          <p:nvPr/>
        </p:nvSpPr>
        <p:spPr>
          <a:xfrm rot="5400000">
            <a:off x="1726042" y="3284089"/>
            <a:ext cx="1121871" cy="2463531"/>
          </a:xfrm>
          <a:prstGeom prst="corner">
            <a:avLst>
              <a:gd fmla="val 22091" name="adj1"/>
              <a:gd fmla="val 20975" name="adj2"/>
            </a:avLst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3" name="Google Shape;2363;p33"/>
          <p:cNvGrpSpPr/>
          <p:nvPr/>
        </p:nvGrpSpPr>
        <p:grpSpPr>
          <a:xfrm>
            <a:off x="1395508" y="4289163"/>
            <a:ext cx="1955627" cy="760699"/>
            <a:chOff x="1464245" y="3861050"/>
            <a:chExt cx="1955627" cy="760699"/>
          </a:xfrm>
        </p:grpSpPr>
        <p:sp>
          <p:nvSpPr>
            <p:cNvPr id="2364" name="Google Shape;2364;p33"/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text can be replaced with your own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33"/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01 CONTENTS</a:t>
              </a:r>
              <a:endParaRPr/>
            </a:p>
          </p:txBody>
        </p:sp>
      </p:grpSp>
      <p:sp>
        <p:nvSpPr>
          <p:cNvPr id="2366" name="Google Shape;2366;p33"/>
          <p:cNvSpPr/>
          <p:nvPr/>
        </p:nvSpPr>
        <p:spPr>
          <a:xfrm>
            <a:off x="886623" y="5452196"/>
            <a:ext cx="640080" cy="64008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7" name="Google Shape;2367;p33"/>
          <p:cNvGrpSpPr/>
          <p:nvPr/>
        </p:nvGrpSpPr>
        <p:grpSpPr>
          <a:xfrm>
            <a:off x="1623903" y="5400616"/>
            <a:ext cx="1780233" cy="740405"/>
            <a:chOff x="1204823" y="4992851"/>
            <a:chExt cx="1911560" cy="740405"/>
          </a:xfrm>
        </p:grpSpPr>
        <p:sp>
          <p:nvSpPr>
            <p:cNvPr id="2368" name="Google Shape;2368;p33"/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3"/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0" name="Google Shape;2370;p33"/>
          <p:cNvSpPr/>
          <p:nvPr/>
        </p:nvSpPr>
        <p:spPr>
          <a:xfrm>
            <a:off x="2794753" y="2644261"/>
            <a:ext cx="1345489" cy="1345489"/>
          </a:xfrm>
          <a:custGeom>
            <a:rect b="b" l="l" r="r" t="t"/>
            <a:pathLst>
              <a:path extrusionOk="0" h="120000" w="120000">
                <a:moveTo>
                  <a:pt x="30340" y="101636"/>
                </a:moveTo>
                <a:lnTo>
                  <a:pt x="30340" y="101636"/>
                </a:lnTo>
                <a:cubicBezTo>
                  <a:pt x="12777" y="89125"/>
                  <a:pt x="4954" y="66939"/>
                  <a:pt x="10784" y="46179"/>
                </a:cubicBezTo>
                <a:cubicBezTo>
                  <a:pt x="16614" y="25419"/>
                  <a:pt x="34843" y="10550"/>
                  <a:pt x="56351" y="9010"/>
                </a:cubicBezTo>
                <a:cubicBezTo>
                  <a:pt x="77859" y="7471"/>
                  <a:pt x="98020" y="19593"/>
                  <a:pt x="106747" y="39312"/>
                </a:cubicBezTo>
                <a:lnTo>
                  <a:pt x="114415" y="39338"/>
                </a:lnTo>
                <a:lnTo>
                  <a:pt x="101251" y="60140"/>
                </a:lnTo>
                <a:lnTo>
                  <a:pt x="76918" y="39210"/>
                </a:lnTo>
                <a:lnTo>
                  <a:pt x="83528" y="39233"/>
                </a:lnTo>
                <a:lnTo>
                  <a:pt x="83528" y="39233"/>
                </a:lnTo>
                <a:cubicBezTo>
                  <a:pt x="75540" y="30183"/>
                  <a:pt x="63070" y="26517"/>
                  <a:pt x="51455" y="29803"/>
                </a:cubicBezTo>
                <a:cubicBezTo>
                  <a:pt x="39840" y="33090"/>
                  <a:pt x="31140" y="42747"/>
                  <a:pt x="29079" y="54641"/>
                </a:cubicBezTo>
                <a:cubicBezTo>
                  <a:pt x="27017" y="66535"/>
                  <a:pt x="31960" y="78556"/>
                  <a:pt x="41792" y="855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33"/>
          <p:cNvSpPr/>
          <p:nvPr/>
        </p:nvSpPr>
        <p:spPr>
          <a:xfrm>
            <a:off x="5405561" y="2106856"/>
            <a:ext cx="1345489" cy="1345489"/>
          </a:xfrm>
          <a:custGeom>
            <a:rect b="b" l="l" r="r" t="t"/>
            <a:pathLst>
              <a:path extrusionOk="0" h="120000" w="120000">
                <a:moveTo>
                  <a:pt x="30340" y="101636"/>
                </a:moveTo>
                <a:lnTo>
                  <a:pt x="30340" y="101636"/>
                </a:lnTo>
                <a:cubicBezTo>
                  <a:pt x="12777" y="89125"/>
                  <a:pt x="4954" y="66939"/>
                  <a:pt x="10784" y="46179"/>
                </a:cubicBezTo>
                <a:cubicBezTo>
                  <a:pt x="16614" y="25419"/>
                  <a:pt x="34843" y="10550"/>
                  <a:pt x="56351" y="9010"/>
                </a:cubicBezTo>
                <a:cubicBezTo>
                  <a:pt x="77859" y="7471"/>
                  <a:pt x="98020" y="19593"/>
                  <a:pt x="106747" y="39312"/>
                </a:cubicBezTo>
                <a:lnTo>
                  <a:pt x="114415" y="39338"/>
                </a:lnTo>
                <a:lnTo>
                  <a:pt x="101251" y="60140"/>
                </a:lnTo>
                <a:lnTo>
                  <a:pt x="76918" y="39210"/>
                </a:lnTo>
                <a:lnTo>
                  <a:pt x="83528" y="39233"/>
                </a:lnTo>
                <a:lnTo>
                  <a:pt x="83528" y="39233"/>
                </a:lnTo>
                <a:cubicBezTo>
                  <a:pt x="75540" y="30183"/>
                  <a:pt x="63070" y="26517"/>
                  <a:pt x="51455" y="29803"/>
                </a:cubicBezTo>
                <a:cubicBezTo>
                  <a:pt x="39840" y="33090"/>
                  <a:pt x="31140" y="42747"/>
                  <a:pt x="29079" y="54641"/>
                </a:cubicBezTo>
                <a:cubicBezTo>
                  <a:pt x="27017" y="66535"/>
                  <a:pt x="31960" y="78556"/>
                  <a:pt x="41792" y="855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33"/>
          <p:cNvSpPr/>
          <p:nvPr/>
        </p:nvSpPr>
        <p:spPr>
          <a:xfrm>
            <a:off x="8016369" y="1569450"/>
            <a:ext cx="1345489" cy="1345489"/>
          </a:xfrm>
          <a:custGeom>
            <a:rect b="b" l="l" r="r" t="t"/>
            <a:pathLst>
              <a:path extrusionOk="0" h="120000" w="120000">
                <a:moveTo>
                  <a:pt x="30340" y="101636"/>
                </a:moveTo>
                <a:lnTo>
                  <a:pt x="30340" y="101636"/>
                </a:lnTo>
                <a:cubicBezTo>
                  <a:pt x="12777" y="89125"/>
                  <a:pt x="4954" y="66939"/>
                  <a:pt x="10784" y="46179"/>
                </a:cubicBezTo>
                <a:cubicBezTo>
                  <a:pt x="16614" y="25419"/>
                  <a:pt x="34843" y="10550"/>
                  <a:pt x="56351" y="9010"/>
                </a:cubicBezTo>
                <a:cubicBezTo>
                  <a:pt x="77859" y="7471"/>
                  <a:pt x="98020" y="19593"/>
                  <a:pt x="106747" y="39312"/>
                </a:cubicBezTo>
                <a:lnTo>
                  <a:pt x="114415" y="39338"/>
                </a:lnTo>
                <a:lnTo>
                  <a:pt x="101251" y="60140"/>
                </a:lnTo>
                <a:lnTo>
                  <a:pt x="76918" y="39210"/>
                </a:lnTo>
                <a:lnTo>
                  <a:pt x="83528" y="39233"/>
                </a:lnTo>
                <a:lnTo>
                  <a:pt x="83528" y="39233"/>
                </a:lnTo>
                <a:cubicBezTo>
                  <a:pt x="75540" y="30183"/>
                  <a:pt x="63070" y="26517"/>
                  <a:pt x="51455" y="29803"/>
                </a:cubicBezTo>
                <a:cubicBezTo>
                  <a:pt x="39840" y="33090"/>
                  <a:pt x="31140" y="42747"/>
                  <a:pt x="29079" y="54641"/>
                </a:cubicBezTo>
                <a:cubicBezTo>
                  <a:pt x="27017" y="66535"/>
                  <a:pt x="31960" y="78556"/>
                  <a:pt x="41792" y="855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33"/>
          <p:cNvSpPr/>
          <p:nvPr/>
        </p:nvSpPr>
        <p:spPr>
          <a:xfrm>
            <a:off x="1055212" y="5671642"/>
            <a:ext cx="302963" cy="222164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3"/>
          <p:cNvSpPr/>
          <p:nvPr/>
        </p:nvSpPr>
        <p:spPr>
          <a:xfrm>
            <a:off x="3718669" y="5627550"/>
            <a:ext cx="314748" cy="320001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3"/>
          <p:cNvSpPr/>
          <p:nvPr/>
        </p:nvSpPr>
        <p:spPr>
          <a:xfrm rot="-2794009">
            <a:off x="6359054" y="5604086"/>
            <a:ext cx="342825" cy="339248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3"/>
          <p:cNvSpPr/>
          <p:nvPr/>
        </p:nvSpPr>
        <p:spPr>
          <a:xfrm>
            <a:off x="9016172" y="5641110"/>
            <a:ext cx="315111" cy="242048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0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p34"/>
          <p:cNvSpPr txBox="1"/>
          <p:nvPr>
            <p:ph idx="1" type="body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2382" name="Google Shape;2382;p34"/>
          <p:cNvGrpSpPr/>
          <p:nvPr/>
        </p:nvGrpSpPr>
        <p:grpSpPr>
          <a:xfrm>
            <a:off x="5141499" y="1523475"/>
            <a:ext cx="2131126" cy="3329589"/>
            <a:chOff x="4883895" y="2713107"/>
            <a:chExt cx="2131126" cy="3329589"/>
          </a:xfrm>
        </p:grpSpPr>
        <p:sp>
          <p:nvSpPr>
            <p:cNvPr id="2383" name="Google Shape;2383;p34"/>
            <p:cNvSpPr/>
            <p:nvPr/>
          </p:nvSpPr>
          <p:spPr>
            <a:xfrm>
              <a:off x="6385748" y="5170700"/>
              <a:ext cx="229689" cy="257624"/>
            </a:xfrm>
            <a:custGeom>
              <a:rect b="b" l="l" r="r" t="t"/>
              <a:pathLst>
                <a:path extrusionOk="0" h="369619" w="329540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5207481" y="2713107"/>
              <a:ext cx="1807540" cy="1739621"/>
            </a:xfrm>
            <a:custGeom>
              <a:rect b="b" l="l" r="r" t="t"/>
              <a:pathLst>
                <a:path extrusionOk="0" h="1739621" w="1807540">
                  <a:moveTo>
                    <a:pt x="1792367" y="1171256"/>
                  </a:moveTo>
                  <a:lnTo>
                    <a:pt x="1786922" y="1180194"/>
                  </a:lnTo>
                  <a:lnTo>
                    <a:pt x="1787540" y="1179366"/>
                  </a:lnTo>
                  <a:lnTo>
                    <a:pt x="1792367" y="1171256"/>
                  </a:lnTo>
                  <a:close/>
                  <a:moveTo>
                    <a:pt x="188410" y="1062349"/>
                  </a:moveTo>
                  <a:lnTo>
                    <a:pt x="188410" y="1063280"/>
                  </a:lnTo>
                  <a:lnTo>
                    <a:pt x="189270" y="1063771"/>
                  </a:lnTo>
                  <a:lnTo>
                    <a:pt x="188410" y="1062349"/>
                  </a:lnTo>
                  <a:close/>
                  <a:moveTo>
                    <a:pt x="726006" y="645805"/>
                  </a:moveTo>
                  <a:lnTo>
                    <a:pt x="727389" y="646955"/>
                  </a:lnTo>
                  <a:cubicBezTo>
                    <a:pt x="727342" y="646778"/>
                    <a:pt x="727294" y="646602"/>
                    <a:pt x="727247" y="646425"/>
                  </a:cubicBezTo>
                  <a:lnTo>
                    <a:pt x="727709" y="646213"/>
                  </a:lnTo>
                  <a:lnTo>
                    <a:pt x="726006" y="645805"/>
                  </a:lnTo>
                  <a:close/>
                  <a:moveTo>
                    <a:pt x="849852" y="191"/>
                  </a:moveTo>
                  <a:cubicBezTo>
                    <a:pt x="1087921" y="5468"/>
                    <a:pt x="1307678" y="70650"/>
                    <a:pt x="1503223" y="210015"/>
                  </a:cubicBezTo>
                  <a:cubicBezTo>
                    <a:pt x="1619000" y="292579"/>
                    <a:pt x="1688838" y="406182"/>
                    <a:pt x="1726705" y="541202"/>
                  </a:cubicBezTo>
                  <a:cubicBezTo>
                    <a:pt x="1755261" y="643321"/>
                    <a:pt x="1771401" y="747923"/>
                    <a:pt x="1783507" y="853146"/>
                  </a:cubicBezTo>
                  <a:lnTo>
                    <a:pt x="1796232" y="1041552"/>
                  </a:lnTo>
                  <a:lnTo>
                    <a:pt x="1796233" y="1041553"/>
                  </a:lnTo>
                  <a:cubicBezTo>
                    <a:pt x="1799646" y="1058624"/>
                    <a:pt x="1803682" y="1075696"/>
                    <a:pt x="1806475" y="1092767"/>
                  </a:cubicBezTo>
                  <a:cubicBezTo>
                    <a:pt x="1810200" y="1114184"/>
                    <a:pt x="1803371" y="1134359"/>
                    <a:pt x="1798095" y="1155156"/>
                  </a:cubicBezTo>
                  <a:lnTo>
                    <a:pt x="1795038" y="1166769"/>
                  </a:lnTo>
                  <a:cubicBezTo>
                    <a:pt x="1795125" y="1166622"/>
                    <a:pt x="1795213" y="1166476"/>
                    <a:pt x="1795300" y="1166329"/>
                  </a:cubicBezTo>
                  <a:cubicBezTo>
                    <a:pt x="1793128" y="1199541"/>
                    <a:pt x="1790954" y="1232753"/>
                    <a:pt x="1788472" y="1265654"/>
                  </a:cubicBezTo>
                  <a:cubicBezTo>
                    <a:pt x="1777764" y="1326956"/>
                    <a:pt x="1744758" y="1472426"/>
                    <a:pt x="1731049" y="1534142"/>
                  </a:cubicBezTo>
                  <a:cubicBezTo>
                    <a:pt x="1717340" y="1595858"/>
                    <a:pt x="1719564" y="1603359"/>
                    <a:pt x="1706218" y="1635950"/>
                  </a:cubicBezTo>
                  <a:cubicBezTo>
                    <a:pt x="1692871" y="1668231"/>
                    <a:pt x="1677041" y="1699891"/>
                    <a:pt x="1667109" y="1735275"/>
                  </a:cubicBezTo>
                  <a:cubicBezTo>
                    <a:pt x="1631725" y="1654263"/>
                    <a:pt x="1560955" y="1625708"/>
                    <a:pt x="1484289" y="1606153"/>
                  </a:cubicBezTo>
                  <a:cubicBezTo>
                    <a:pt x="1411347" y="1587530"/>
                    <a:pt x="1336543" y="1582874"/>
                    <a:pt x="1262360" y="1575114"/>
                  </a:cubicBezTo>
                  <a:lnTo>
                    <a:pt x="1113100" y="1553218"/>
                  </a:lnTo>
                  <a:lnTo>
                    <a:pt x="1112132" y="1553387"/>
                  </a:lnTo>
                  <a:cubicBezTo>
                    <a:pt x="1059366" y="1572011"/>
                    <a:pt x="1004737" y="1576977"/>
                    <a:pt x="949797" y="1581633"/>
                  </a:cubicBezTo>
                  <a:cubicBezTo>
                    <a:pt x="941107" y="1582254"/>
                    <a:pt x="937072" y="1583184"/>
                    <a:pt x="940796" y="1593117"/>
                  </a:cubicBezTo>
                  <a:cubicBezTo>
                    <a:pt x="945763" y="1606464"/>
                    <a:pt x="943900" y="1620742"/>
                    <a:pt x="944831" y="1634399"/>
                  </a:cubicBezTo>
                  <a:cubicBezTo>
                    <a:pt x="944831" y="1635330"/>
                    <a:pt x="945141" y="1636571"/>
                    <a:pt x="945452" y="1637503"/>
                  </a:cubicBezTo>
                  <a:cubicBezTo>
                    <a:pt x="917207" y="1671646"/>
                    <a:pt x="888650" y="1705789"/>
                    <a:pt x="860094" y="1739621"/>
                  </a:cubicBezTo>
                  <a:cubicBezTo>
                    <a:pt x="831538" y="1705479"/>
                    <a:pt x="803293" y="1671336"/>
                    <a:pt x="775358" y="1637192"/>
                  </a:cubicBezTo>
                  <a:cubicBezTo>
                    <a:pt x="775979" y="1635951"/>
                    <a:pt x="776290" y="1635020"/>
                    <a:pt x="776910" y="1634089"/>
                  </a:cubicBezTo>
                  <a:cubicBezTo>
                    <a:pt x="778152" y="1618880"/>
                    <a:pt x="775358" y="1603360"/>
                    <a:pt x="782187" y="1588461"/>
                  </a:cubicBezTo>
                  <a:cubicBezTo>
                    <a:pt x="785291" y="1581633"/>
                    <a:pt x="780945" y="1578218"/>
                    <a:pt x="774737" y="1576045"/>
                  </a:cubicBezTo>
                  <a:cubicBezTo>
                    <a:pt x="739353" y="1564251"/>
                    <a:pt x="703037" y="1557111"/>
                    <a:pt x="666411" y="1549662"/>
                  </a:cubicBezTo>
                  <a:cubicBezTo>
                    <a:pt x="641580" y="1544696"/>
                    <a:pt x="616128" y="1541282"/>
                    <a:pt x="591607" y="1533832"/>
                  </a:cubicBezTo>
                  <a:cubicBezTo>
                    <a:pt x="586641" y="1532280"/>
                    <a:pt x="582295" y="1533832"/>
                    <a:pt x="577950" y="1534143"/>
                  </a:cubicBezTo>
                  <a:lnTo>
                    <a:pt x="577106" y="1533930"/>
                  </a:lnTo>
                  <a:lnTo>
                    <a:pt x="482019" y="1545054"/>
                  </a:lnTo>
                  <a:cubicBezTo>
                    <a:pt x="387157" y="1560681"/>
                    <a:pt x="295262" y="1588616"/>
                    <a:pt x="204239" y="1620741"/>
                  </a:cubicBezTo>
                  <a:cubicBezTo>
                    <a:pt x="199273" y="1622604"/>
                    <a:pt x="194307" y="1623845"/>
                    <a:pt x="189341" y="1625397"/>
                  </a:cubicBezTo>
                  <a:cubicBezTo>
                    <a:pt x="162337" y="1634088"/>
                    <a:pt x="162647" y="1633778"/>
                    <a:pt x="149611" y="1609878"/>
                  </a:cubicBezTo>
                  <a:cubicBezTo>
                    <a:pt x="96224" y="1511484"/>
                    <a:pt x="67357" y="1405640"/>
                    <a:pt x="56494" y="1294831"/>
                  </a:cubicBezTo>
                  <a:lnTo>
                    <a:pt x="52808" y="1264422"/>
                  </a:lnTo>
                  <a:lnTo>
                    <a:pt x="52769" y="1264413"/>
                  </a:lnTo>
                  <a:cubicBezTo>
                    <a:pt x="51527" y="1253550"/>
                    <a:pt x="45941" y="1245479"/>
                    <a:pt x="38801" y="1236788"/>
                  </a:cubicBezTo>
                  <a:cubicBezTo>
                    <a:pt x="9314" y="1200472"/>
                    <a:pt x="-4964" y="1158880"/>
                    <a:pt x="1555" y="1112011"/>
                  </a:cubicBezTo>
                  <a:cubicBezTo>
                    <a:pt x="4659" y="1089663"/>
                    <a:pt x="13660" y="1068556"/>
                    <a:pt x="30111" y="1051796"/>
                  </a:cubicBezTo>
                  <a:cubicBezTo>
                    <a:pt x="36939" y="1044967"/>
                    <a:pt x="38801" y="1037518"/>
                    <a:pt x="38801" y="1028206"/>
                  </a:cubicBezTo>
                  <a:cubicBezTo>
                    <a:pt x="38801" y="1013928"/>
                    <a:pt x="38336" y="999727"/>
                    <a:pt x="38297" y="985566"/>
                  </a:cubicBezTo>
                  <a:lnTo>
                    <a:pt x="40353" y="943169"/>
                  </a:lnTo>
                  <a:lnTo>
                    <a:pt x="40353" y="942848"/>
                  </a:lnTo>
                  <a:cubicBezTo>
                    <a:pt x="43147" y="838868"/>
                    <a:pt x="53700" y="735818"/>
                    <a:pt x="75428" y="634009"/>
                  </a:cubicBezTo>
                  <a:cubicBezTo>
                    <a:pt x="88153" y="574414"/>
                    <a:pt x="109881" y="517302"/>
                    <a:pt x="124469" y="458017"/>
                  </a:cubicBezTo>
                  <a:cubicBezTo>
                    <a:pt x="153646" y="341621"/>
                    <a:pt x="216034" y="246021"/>
                    <a:pt x="308530" y="171216"/>
                  </a:cubicBezTo>
                  <a:cubicBezTo>
                    <a:pt x="382714" y="111000"/>
                    <a:pt x="469002" y="71892"/>
                    <a:pt x="559947" y="43646"/>
                  </a:cubicBezTo>
                  <a:cubicBezTo>
                    <a:pt x="654305" y="14469"/>
                    <a:pt x="751148" y="-1982"/>
                    <a:pt x="849852" y="191"/>
                  </a:cubicBezTo>
                  <a:close/>
                </a:path>
              </a:pathLst>
            </a:custGeom>
            <a:solidFill>
              <a:srgbClr val="E12F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4"/>
            <p:cNvSpPr/>
            <p:nvPr/>
          </p:nvSpPr>
          <p:spPr>
            <a:xfrm>
              <a:off x="4981712" y="4107157"/>
              <a:ext cx="1865446" cy="1669900"/>
            </a:xfrm>
            <a:custGeom>
              <a:rect b="b" l="l" r="r" t="t"/>
              <a:pathLst>
                <a:path extrusionOk="0" h="2395846" w="2676401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86" name="Google Shape;2386;p34"/>
            <p:cNvGrpSpPr/>
            <p:nvPr/>
          </p:nvGrpSpPr>
          <p:grpSpPr>
            <a:xfrm>
              <a:off x="5705624" y="5607524"/>
              <a:ext cx="540427" cy="435172"/>
              <a:chOff x="5696247" y="5609818"/>
              <a:chExt cx="540427" cy="435172"/>
            </a:xfrm>
          </p:grpSpPr>
          <p:grpSp>
            <p:nvGrpSpPr>
              <p:cNvPr id="2387" name="Google Shape;2387;p34"/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2388" name="Google Shape;2388;p34"/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2389" name="Google Shape;2389;p34"/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rect b="b" l="l" r="r" t="t"/>
                    <a:pathLst>
                      <a:path extrusionOk="0" h="215943" w="294699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rgbClr val="FF8BF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90" name="Google Shape;2390;p34"/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rect b="b" l="l" r="r" t="t"/>
                    <a:pathLst>
                      <a:path extrusionOk="0" h="81296" w="294699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391" name="Google Shape;2391;p34"/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rect b="b" l="l" r="r" t="t"/>
                  <a:pathLst>
                    <a:path extrusionOk="0" h="258278" w="336799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92" name="Google Shape;2392;p34"/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2393" name="Google Shape;2393;p34"/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rect b="b" l="l" r="r" t="t"/>
                  <a:pathLst>
                    <a:path extrusionOk="0" h="320104" w="21848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rgbClr val="FF8B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4" name="Google Shape;2394;p34"/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rect b="b" l="l" r="r" t="t"/>
                  <a:pathLst>
                    <a:path extrusionOk="0" h="235760" w="165389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5" name="Google Shape;2395;p34"/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rect b="b" l="l" r="r" t="t"/>
                  <a:pathLst>
                    <a:path extrusionOk="0" h="266753" w="154971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396" name="Google Shape;2396;p34"/>
            <p:cNvSpPr/>
            <p:nvPr/>
          </p:nvSpPr>
          <p:spPr>
            <a:xfrm>
              <a:off x="5207481" y="3183857"/>
              <a:ext cx="1807540" cy="1268871"/>
            </a:xfrm>
            <a:custGeom>
              <a:rect b="b" l="l" r="r" t="t"/>
              <a:pathLst>
                <a:path extrusionOk="0" h="1820478" w="2593321">
                  <a:moveTo>
                    <a:pt x="2591793" y="892421"/>
                  </a:moveTo>
                  <a:cubicBezTo>
                    <a:pt x="2587786" y="867929"/>
                    <a:pt x="2581996" y="843436"/>
                    <a:pt x="2577098" y="818943"/>
                  </a:cubicBezTo>
                  <a:cubicBezTo>
                    <a:pt x="2568637" y="819388"/>
                    <a:pt x="2569082" y="811373"/>
                    <a:pt x="2566410" y="806919"/>
                  </a:cubicBezTo>
                  <a:cubicBezTo>
                    <a:pt x="2521432" y="734331"/>
                    <a:pt x="2443055" y="708948"/>
                    <a:pt x="2363342" y="741011"/>
                  </a:cubicBezTo>
                  <a:cubicBezTo>
                    <a:pt x="2350427" y="745910"/>
                    <a:pt x="2338849" y="754371"/>
                    <a:pt x="2324598" y="759270"/>
                  </a:cubicBezTo>
                  <a:cubicBezTo>
                    <a:pt x="2322818" y="748582"/>
                    <a:pt x="2322372" y="739230"/>
                    <a:pt x="2324153" y="730769"/>
                  </a:cubicBezTo>
                  <a:cubicBezTo>
                    <a:pt x="2329497" y="708948"/>
                    <a:pt x="2321927" y="692025"/>
                    <a:pt x="2306785" y="676439"/>
                  </a:cubicBezTo>
                  <a:cubicBezTo>
                    <a:pt x="2292535" y="661298"/>
                    <a:pt x="2279176" y="645266"/>
                    <a:pt x="2266261" y="629235"/>
                  </a:cubicBezTo>
                  <a:cubicBezTo>
                    <a:pt x="2200798" y="546404"/>
                    <a:pt x="2121085" y="481832"/>
                    <a:pt x="2025340" y="435964"/>
                  </a:cubicBezTo>
                  <a:cubicBezTo>
                    <a:pt x="1874820" y="364266"/>
                    <a:pt x="1714058" y="336656"/>
                    <a:pt x="1549734" y="322406"/>
                  </a:cubicBezTo>
                  <a:cubicBezTo>
                    <a:pt x="1481154" y="316617"/>
                    <a:pt x="1412574" y="310382"/>
                    <a:pt x="1343994" y="302812"/>
                  </a:cubicBezTo>
                  <a:cubicBezTo>
                    <a:pt x="1251811" y="292124"/>
                    <a:pt x="1160520" y="276537"/>
                    <a:pt x="1071010" y="251599"/>
                  </a:cubicBezTo>
                  <a:cubicBezTo>
                    <a:pt x="1062103" y="248927"/>
                    <a:pt x="1048743" y="240021"/>
                    <a:pt x="1043399" y="252045"/>
                  </a:cubicBezTo>
                  <a:cubicBezTo>
                    <a:pt x="1038501" y="262733"/>
                    <a:pt x="1052306" y="268967"/>
                    <a:pt x="1059877" y="275647"/>
                  </a:cubicBezTo>
                  <a:cubicBezTo>
                    <a:pt x="1123113" y="330422"/>
                    <a:pt x="1196146" y="367384"/>
                    <a:pt x="1273632" y="396775"/>
                  </a:cubicBezTo>
                  <a:cubicBezTo>
                    <a:pt x="1339095" y="421713"/>
                    <a:pt x="1407675" y="435518"/>
                    <a:pt x="1473583" y="458230"/>
                  </a:cubicBezTo>
                  <a:cubicBezTo>
                    <a:pt x="1535038" y="479160"/>
                    <a:pt x="1592485" y="508106"/>
                    <a:pt x="1645033" y="546850"/>
                  </a:cubicBezTo>
                  <a:cubicBezTo>
                    <a:pt x="1683776" y="575796"/>
                    <a:pt x="1708715" y="611867"/>
                    <a:pt x="1728309" y="668423"/>
                  </a:cubicBezTo>
                  <a:cubicBezTo>
                    <a:pt x="1724301" y="659517"/>
                    <a:pt x="1719402" y="650165"/>
                    <a:pt x="1713613" y="640813"/>
                  </a:cubicBezTo>
                  <a:cubicBezTo>
                    <a:pt x="1676206" y="580694"/>
                    <a:pt x="1619650" y="544623"/>
                    <a:pt x="1557749" y="516568"/>
                  </a:cubicBezTo>
                  <a:cubicBezTo>
                    <a:pt x="1474919" y="479160"/>
                    <a:pt x="1387190" y="461793"/>
                    <a:pt x="1297235" y="451995"/>
                  </a:cubicBezTo>
                  <a:cubicBezTo>
                    <a:pt x="1229545" y="444425"/>
                    <a:pt x="1164528" y="427948"/>
                    <a:pt x="1103518" y="396775"/>
                  </a:cubicBezTo>
                  <a:cubicBezTo>
                    <a:pt x="1025141" y="356696"/>
                    <a:pt x="961905" y="299249"/>
                    <a:pt x="913365" y="226216"/>
                  </a:cubicBezTo>
                  <a:cubicBezTo>
                    <a:pt x="903567" y="211075"/>
                    <a:pt x="890653" y="202614"/>
                    <a:pt x="873285" y="196825"/>
                  </a:cubicBezTo>
                  <a:cubicBezTo>
                    <a:pt x="817175" y="178566"/>
                    <a:pt x="765517" y="151847"/>
                    <a:pt x="718758" y="114885"/>
                  </a:cubicBezTo>
                  <a:cubicBezTo>
                    <a:pt x="683132" y="86384"/>
                    <a:pt x="657303" y="50758"/>
                    <a:pt x="632810" y="13796"/>
                  </a:cubicBezTo>
                  <a:cubicBezTo>
                    <a:pt x="628802" y="8007"/>
                    <a:pt x="625685" y="-2236"/>
                    <a:pt x="617224" y="436"/>
                  </a:cubicBezTo>
                  <a:cubicBezTo>
                    <a:pt x="608317" y="3108"/>
                    <a:pt x="610099" y="14241"/>
                    <a:pt x="610099" y="21812"/>
                  </a:cubicBezTo>
                  <a:cubicBezTo>
                    <a:pt x="610099" y="33836"/>
                    <a:pt x="613661" y="44969"/>
                    <a:pt x="612770" y="56992"/>
                  </a:cubicBezTo>
                  <a:cubicBezTo>
                    <a:pt x="608317" y="118002"/>
                    <a:pt x="588723" y="174113"/>
                    <a:pt x="561113" y="228442"/>
                  </a:cubicBezTo>
                  <a:cubicBezTo>
                    <a:pt x="527713" y="294796"/>
                    <a:pt x="486298" y="356696"/>
                    <a:pt x="444883" y="418151"/>
                  </a:cubicBezTo>
                  <a:cubicBezTo>
                    <a:pt x="399015" y="485840"/>
                    <a:pt x="366951" y="559764"/>
                    <a:pt x="348248" y="639032"/>
                  </a:cubicBezTo>
                  <a:cubicBezTo>
                    <a:pt x="333107" y="703604"/>
                    <a:pt x="326427" y="769067"/>
                    <a:pt x="315739" y="834529"/>
                  </a:cubicBezTo>
                  <a:cubicBezTo>
                    <a:pt x="312622" y="852788"/>
                    <a:pt x="312176" y="871937"/>
                    <a:pt x="304606" y="890195"/>
                  </a:cubicBezTo>
                  <a:cubicBezTo>
                    <a:pt x="294363" y="879507"/>
                    <a:pt x="289910" y="867483"/>
                    <a:pt x="282785" y="857241"/>
                  </a:cubicBezTo>
                  <a:cubicBezTo>
                    <a:pt x="279668" y="853233"/>
                    <a:pt x="276105" y="848334"/>
                    <a:pt x="270316" y="850116"/>
                  </a:cubicBezTo>
                  <a:cubicBezTo>
                    <a:pt x="264526" y="851897"/>
                    <a:pt x="264081" y="858132"/>
                    <a:pt x="263636" y="863030"/>
                  </a:cubicBezTo>
                  <a:cubicBezTo>
                    <a:pt x="262745" y="871491"/>
                    <a:pt x="265417" y="879952"/>
                    <a:pt x="264972" y="886632"/>
                  </a:cubicBezTo>
                  <a:cubicBezTo>
                    <a:pt x="264526" y="867038"/>
                    <a:pt x="254729" y="847889"/>
                    <a:pt x="251612" y="827849"/>
                  </a:cubicBezTo>
                  <a:cubicBezTo>
                    <a:pt x="245823" y="788216"/>
                    <a:pt x="219994" y="773520"/>
                    <a:pt x="184368" y="769512"/>
                  </a:cubicBezTo>
                  <a:cubicBezTo>
                    <a:pt x="178579" y="768621"/>
                    <a:pt x="172344" y="768621"/>
                    <a:pt x="166555" y="768176"/>
                  </a:cubicBezTo>
                  <a:cubicBezTo>
                    <a:pt x="130484" y="765059"/>
                    <a:pt x="98420" y="777083"/>
                    <a:pt x="66357" y="797567"/>
                  </a:cubicBezTo>
                  <a:cubicBezTo>
                    <a:pt x="47876" y="802837"/>
                    <a:pt x="59528" y="793782"/>
                    <a:pt x="55669" y="799794"/>
                  </a:cubicBezTo>
                  <a:cubicBezTo>
                    <a:pt x="51810" y="805806"/>
                    <a:pt x="52997" y="823842"/>
                    <a:pt x="43200" y="833639"/>
                  </a:cubicBezTo>
                  <a:cubicBezTo>
                    <a:pt x="19598" y="857686"/>
                    <a:pt x="6684" y="887968"/>
                    <a:pt x="2230" y="920032"/>
                  </a:cubicBezTo>
                  <a:cubicBezTo>
                    <a:pt x="-7122" y="987276"/>
                    <a:pt x="13363" y="1046949"/>
                    <a:pt x="55669" y="1099052"/>
                  </a:cubicBezTo>
                  <a:cubicBezTo>
                    <a:pt x="65912" y="1111521"/>
                    <a:pt x="73927" y="1123100"/>
                    <a:pt x="75709" y="1138686"/>
                  </a:cubicBezTo>
                  <a:cubicBezTo>
                    <a:pt x="85951" y="1136905"/>
                    <a:pt x="91740" y="1144475"/>
                    <a:pt x="99311" y="1149374"/>
                  </a:cubicBezTo>
                  <a:cubicBezTo>
                    <a:pt x="158539" y="1187226"/>
                    <a:pt x="220885" y="1214837"/>
                    <a:pt x="293473" y="1202368"/>
                  </a:cubicBezTo>
                  <a:cubicBezTo>
                    <a:pt x="308614" y="1199696"/>
                    <a:pt x="314403" y="1208602"/>
                    <a:pt x="320192" y="1219735"/>
                  </a:cubicBezTo>
                  <a:cubicBezTo>
                    <a:pt x="357599" y="1290542"/>
                    <a:pt x="411038" y="1347543"/>
                    <a:pt x="477392" y="1392076"/>
                  </a:cubicBezTo>
                  <a:cubicBezTo>
                    <a:pt x="583824" y="1463773"/>
                    <a:pt x="701390" y="1508751"/>
                    <a:pt x="829198" y="1525673"/>
                  </a:cubicBezTo>
                  <a:cubicBezTo>
                    <a:pt x="835433" y="1525228"/>
                    <a:pt x="841667" y="1523001"/>
                    <a:pt x="848792" y="1525228"/>
                  </a:cubicBezTo>
                  <a:cubicBezTo>
                    <a:pt x="883973" y="1535916"/>
                    <a:pt x="920490" y="1540814"/>
                    <a:pt x="956116" y="1547939"/>
                  </a:cubicBezTo>
                  <a:cubicBezTo>
                    <a:pt x="1008664" y="1558627"/>
                    <a:pt x="1060767" y="1568870"/>
                    <a:pt x="1111534" y="1585792"/>
                  </a:cubicBezTo>
                  <a:cubicBezTo>
                    <a:pt x="1120441" y="1588909"/>
                    <a:pt x="1126675" y="1593808"/>
                    <a:pt x="1122222" y="1603605"/>
                  </a:cubicBezTo>
                  <a:cubicBezTo>
                    <a:pt x="1112425" y="1624981"/>
                    <a:pt x="1116433" y="1647247"/>
                    <a:pt x="1114651" y="1669068"/>
                  </a:cubicBezTo>
                  <a:cubicBezTo>
                    <a:pt x="1113761" y="1670404"/>
                    <a:pt x="1113315" y="1671740"/>
                    <a:pt x="1112425" y="1673521"/>
                  </a:cubicBezTo>
                  <a:cubicBezTo>
                    <a:pt x="1152504" y="1722507"/>
                    <a:pt x="1193028" y="1771493"/>
                    <a:pt x="1233998" y="1820478"/>
                  </a:cubicBezTo>
                  <a:cubicBezTo>
                    <a:pt x="1274968" y="1771938"/>
                    <a:pt x="1315938" y="1722952"/>
                    <a:pt x="1356463" y="1673966"/>
                  </a:cubicBezTo>
                  <a:cubicBezTo>
                    <a:pt x="1356017" y="1672630"/>
                    <a:pt x="1355572" y="1670849"/>
                    <a:pt x="1355572" y="1669513"/>
                  </a:cubicBezTo>
                  <a:cubicBezTo>
                    <a:pt x="1354236" y="1649919"/>
                    <a:pt x="1356908" y="1629434"/>
                    <a:pt x="1349783" y="1610285"/>
                  </a:cubicBezTo>
                  <a:cubicBezTo>
                    <a:pt x="1344439" y="1596034"/>
                    <a:pt x="1350228" y="1594699"/>
                    <a:pt x="1362697" y="1593808"/>
                  </a:cubicBezTo>
                  <a:cubicBezTo>
                    <a:pt x="1441520" y="1587128"/>
                    <a:pt x="1519897" y="1580003"/>
                    <a:pt x="1595602" y="1553283"/>
                  </a:cubicBezTo>
                  <a:cubicBezTo>
                    <a:pt x="1609407" y="1552838"/>
                    <a:pt x="1623212" y="1549721"/>
                    <a:pt x="1636572" y="1546158"/>
                  </a:cubicBezTo>
                  <a:cubicBezTo>
                    <a:pt x="1722965" y="1521665"/>
                    <a:pt x="1812030" y="1509196"/>
                    <a:pt x="1897532" y="1482477"/>
                  </a:cubicBezTo>
                  <a:cubicBezTo>
                    <a:pt x="1972792" y="1458875"/>
                    <a:pt x="2045380" y="1429038"/>
                    <a:pt x="2110397" y="1383615"/>
                  </a:cubicBezTo>
                  <a:cubicBezTo>
                    <a:pt x="2183876" y="1331957"/>
                    <a:pt x="2242659" y="1267385"/>
                    <a:pt x="2276949" y="1183219"/>
                  </a:cubicBezTo>
                  <a:cubicBezTo>
                    <a:pt x="2281402" y="1172086"/>
                    <a:pt x="2286301" y="1163624"/>
                    <a:pt x="2300997" y="1166296"/>
                  </a:cubicBezTo>
                  <a:cubicBezTo>
                    <a:pt x="2349537" y="1173867"/>
                    <a:pt x="2395850" y="1163624"/>
                    <a:pt x="2439047" y="1142694"/>
                  </a:cubicBezTo>
                  <a:cubicBezTo>
                    <a:pt x="2502283" y="1111967"/>
                    <a:pt x="2553050" y="1068770"/>
                    <a:pt x="2575316" y="998854"/>
                  </a:cubicBezTo>
                  <a:cubicBezTo>
                    <a:pt x="2577098" y="993065"/>
                    <a:pt x="2578434" y="987721"/>
                    <a:pt x="2579770" y="981932"/>
                  </a:cubicBezTo>
                  <a:cubicBezTo>
                    <a:pt x="2587340" y="952095"/>
                    <a:pt x="2597137" y="923149"/>
                    <a:pt x="2591793" y="892421"/>
                  </a:cubicBezTo>
                  <a:close/>
                </a:path>
              </a:pathLst>
            </a:custGeom>
            <a:solidFill>
              <a:srgbClr val="FACC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34"/>
            <p:cNvSpPr/>
            <p:nvPr/>
          </p:nvSpPr>
          <p:spPr>
            <a:xfrm>
              <a:off x="4883895" y="3820111"/>
              <a:ext cx="273145" cy="341429"/>
            </a:xfrm>
            <a:custGeom>
              <a:rect b="b" l="l" r="r" t="t"/>
              <a:pathLst>
                <a:path extrusionOk="0" h="489857" w="391885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34"/>
            <p:cNvSpPr/>
            <p:nvPr/>
          </p:nvSpPr>
          <p:spPr>
            <a:xfrm>
              <a:off x="5894689" y="3867642"/>
              <a:ext cx="437651" cy="183131"/>
            </a:xfrm>
            <a:custGeom>
              <a:rect b="b" l="l" r="r" t="t"/>
              <a:pathLst>
                <a:path extrusionOk="0" h="262741" w="627907">
                  <a:moveTo>
                    <a:pt x="631471" y="0"/>
                  </a:moveTo>
                  <a:cubicBezTo>
                    <a:pt x="599852" y="160762"/>
                    <a:pt x="468036" y="267640"/>
                    <a:pt x="309946" y="265413"/>
                  </a:cubicBezTo>
                  <a:cubicBezTo>
                    <a:pt x="157645" y="263632"/>
                    <a:pt x="25384" y="152746"/>
                    <a:pt x="0" y="891"/>
                  </a:cubicBezTo>
                  <a:cubicBezTo>
                    <a:pt x="86838" y="93963"/>
                    <a:pt x="191490" y="142504"/>
                    <a:pt x="314399" y="142949"/>
                  </a:cubicBezTo>
                  <a:cubicBezTo>
                    <a:pt x="438645" y="142949"/>
                    <a:pt x="543296" y="94409"/>
                    <a:pt x="631471" y="0"/>
                  </a:cubicBezTo>
                  <a:close/>
                </a:path>
              </a:pathLst>
            </a:custGeom>
            <a:solidFill>
              <a:srgbClr val="E250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34"/>
            <p:cNvSpPr/>
            <p:nvPr/>
          </p:nvSpPr>
          <p:spPr>
            <a:xfrm>
              <a:off x="5638303" y="3481609"/>
              <a:ext cx="953751" cy="327015"/>
            </a:xfrm>
            <a:custGeom>
              <a:rect b="b" l="l" r="r" t="t"/>
              <a:pathLst>
                <a:path extrusionOk="0" h="327015" w="953751">
                  <a:moveTo>
                    <a:pt x="848728" y="251361"/>
                  </a:moveTo>
                  <a:cubicBezTo>
                    <a:pt x="888574" y="251322"/>
                    <a:pt x="926519" y="268859"/>
                    <a:pt x="943901" y="303778"/>
                  </a:cubicBezTo>
                  <a:cubicBezTo>
                    <a:pt x="877167" y="285155"/>
                    <a:pt x="809813" y="288259"/>
                    <a:pt x="742147" y="304399"/>
                  </a:cubicBezTo>
                  <a:cubicBezTo>
                    <a:pt x="767134" y="269015"/>
                    <a:pt x="808881" y="251400"/>
                    <a:pt x="848728" y="251361"/>
                  </a:cubicBezTo>
                  <a:close/>
                  <a:moveTo>
                    <a:pt x="67514" y="214231"/>
                  </a:moveTo>
                  <a:cubicBezTo>
                    <a:pt x="76593" y="213222"/>
                    <a:pt x="85982" y="215007"/>
                    <a:pt x="95294" y="219663"/>
                  </a:cubicBezTo>
                  <a:cubicBezTo>
                    <a:pt x="114538" y="229595"/>
                    <a:pt x="119815" y="247598"/>
                    <a:pt x="120125" y="267774"/>
                  </a:cubicBezTo>
                  <a:cubicBezTo>
                    <a:pt x="119815" y="307504"/>
                    <a:pt x="93742" y="332956"/>
                    <a:pt x="59909" y="325817"/>
                  </a:cubicBezTo>
                  <a:cubicBezTo>
                    <a:pt x="39424" y="321472"/>
                    <a:pt x="28559" y="306573"/>
                    <a:pt x="24214" y="287328"/>
                  </a:cubicBezTo>
                  <a:cubicBezTo>
                    <a:pt x="18937" y="263738"/>
                    <a:pt x="21731" y="241390"/>
                    <a:pt x="41596" y="225560"/>
                  </a:cubicBezTo>
                  <a:cubicBezTo>
                    <a:pt x="49667" y="219042"/>
                    <a:pt x="58435" y="215240"/>
                    <a:pt x="67514" y="214231"/>
                  </a:cubicBezTo>
                  <a:close/>
                  <a:moveTo>
                    <a:pt x="809813" y="21634"/>
                  </a:moveTo>
                  <a:cubicBezTo>
                    <a:pt x="862891" y="21013"/>
                    <a:pt x="906035" y="41499"/>
                    <a:pt x="938936" y="82470"/>
                  </a:cubicBezTo>
                  <a:cubicBezTo>
                    <a:pt x="953214" y="99231"/>
                    <a:pt x="959422" y="118165"/>
                    <a:pt x="947317" y="140203"/>
                  </a:cubicBezTo>
                  <a:cubicBezTo>
                    <a:pt x="940178" y="135857"/>
                    <a:pt x="937695" y="129960"/>
                    <a:pt x="934901" y="124683"/>
                  </a:cubicBezTo>
                  <a:cubicBezTo>
                    <a:pt x="908829" y="74090"/>
                    <a:pt x="855130" y="46154"/>
                    <a:pt x="798950" y="53604"/>
                  </a:cubicBezTo>
                  <a:cubicBezTo>
                    <a:pt x="793052" y="54225"/>
                    <a:pt x="784672" y="60432"/>
                    <a:pt x="781568" y="51121"/>
                  </a:cubicBezTo>
                  <a:cubicBezTo>
                    <a:pt x="778775" y="42430"/>
                    <a:pt x="781878" y="33739"/>
                    <a:pt x="789638" y="27842"/>
                  </a:cubicBezTo>
                  <a:cubicBezTo>
                    <a:pt x="795535" y="23186"/>
                    <a:pt x="802364" y="21634"/>
                    <a:pt x="809813" y="21634"/>
                  </a:cubicBezTo>
                  <a:close/>
                  <a:moveTo>
                    <a:pt x="111435" y="527"/>
                  </a:moveTo>
                  <a:cubicBezTo>
                    <a:pt x="141543" y="-2887"/>
                    <a:pt x="161718" y="10460"/>
                    <a:pt x="166064" y="35601"/>
                  </a:cubicBezTo>
                  <a:cubicBezTo>
                    <a:pt x="140301" y="33739"/>
                    <a:pt x="114539" y="31567"/>
                    <a:pt x="89086" y="36533"/>
                  </a:cubicBezTo>
                  <a:cubicBezTo>
                    <a:pt x="54633" y="43361"/>
                    <a:pt x="28249" y="61053"/>
                    <a:pt x="13661" y="94265"/>
                  </a:cubicBezTo>
                  <a:cubicBezTo>
                    <a:pt x="12109" y="97990"/>
                    <a:pt x="11488" y="104818"/>
                    <a:pt x="4970" y="102646"/>
                  </a:cubicBezTo>
                  <a:cubicBezTo>
                    <a:pt x="-307" y="100784"/>
                    <a:pt x="4" y="95196"/>
                    <a:pt x="4" y="90851"/>
                  </a:cubicBezTo>
                  <a:cubicBezTo>
                    <a:pt x="4" y="74711"/>
                    <a:pt x="6832" y="60743"/>
                    <a:pt x="17386" y="48948"/>
                  </a:cubicBezTo>
                  <a:cubicBezTo>
                    <a:pt x="42527" y="21013"/>
                    <a:pt x="73877" y="4252"/>
                    <a:pt x="111435" y="527"/>
                  </a:cubicBezTo>
                  <a:close/>
                </a:path>
              </a:pathLst>
            </a:custGeom>
            <a:solidFill>
              <a:srgbClr val="0505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34"/>
            <p:cNvSpPr/>
            <p:nvPr/>
          </p:nvSpPr>
          <p:spPr>
            <a:xfrm>
              <a:off x="4982307" y="4120813"/>
              <a:ext cx="1862343" cy="1114302"/>
            </a:xfrm>
            <a:custGeom>
              <a:rect b="b" l="l" r="r" t="t"/>
              <a:pathLst>
                <a:path extrusionOk="0" h="1598715" w="2671948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rgbClr val="FF8B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1" name="Google Shape;2401;p34"/>
          <p:cNvGrpSpPr/>
          <p:nvPr/>
        </p:nvGrpSpPr>
        <p:grpSpPr>
          <a:xfrm>
            <a:off x="7566889" y="3920040"/>
            <a:ext cx="2319445" cy="2465677"/>
            <a:chOff x="2771800" y="2060848"/>
            <a:chExt cx="3653928" cy="3884295"/>
          </a:xfrm>
        </p:grpSpPr>
        <p:sp>
          <p:nvSpPr>
            <p:cNvPr id="2402" name="Google Shape;2402;p34"/>
            <p:cNvSpPr/>
            <p:nvPr/>
          </p:nvSpPr>
          <p:spPr>
            <a:xfrm>
              <a:off x="2771800" y="2060848"/>
              <a:ext cx="3653928" cy="3884295"/>
            </a:xfrm>
            <a:custGeom>
              <a:rect b="b" l="l" r="r" t="t"/>
              <a:pathLst>
                <a:path extrusionOk="0" h="1699" w="1598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34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fmla="val 12276732" name="adj1"/>
                <a:gd fmla="val 16200000" name="adj2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34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fmla="val 15840500" name="adj1"/>
                <a:gd fmla="val 19589917" name="adj2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34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fmla="val 19138758" name="adj1"/>
                <a:gd fmla="val 1338485" name="adj2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34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fmla="val 798895" name="adj1"/>
                <a:gd fmla="val 4047876" name="adj2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7" name="Google Shape;2407;p34"/>
          <p:cNvGrpSpPr/>
          <p:nvPr/>
        </p:nvGrpSpPr>
        <p:grpSpPr>
          <a:xfrm>
            <a:off x="8046390" y="1368473"/>
            <a:ext cx="3634759" cy="1796663"/>
            <a:chOff x="7578165" y="3003464"/>
            <a:chExt cx="3791872" cy="1874324"/>
          </a:xfrm>
        </p:grpSpPr>
        <p:sp>
          <p:nvSpPr>
            <p:cNvPr id="2408" name="Google Shape;2408;p34"/>
            <p:cNvSpPr/>
            <p:nvPr/>
          </p:nvSpPr>
          <p:spPr>
            <a:xfrm>
              <a:off x="7578165" y="3003464"/>
              <a:ext cx="3791872" cy="1707676"/>
            </a:xfrm>
            <a:custGeom>
              <a:rect b="b" l="l" r="r" t="t"/>
              <a:pathLst>
                <a:path extrusionOk="0" h="5486400" w="12182475">
                  <a:moveTo>
                    <a:pt x="12191047" y="5340813"/>
                  </a:moveTo>
                  <a:cubicBezTo>
                    <a:pt x="12151043" y="5448446"/>
                    <a:pt x="12073890" y="5488451"/>
                    <a:pt x="11958637" y="5487498"/>
                  </a:cubicBezTo>
                  <a:cubicBezTo>
                    <a:pt x="11781472" y="5486546"/>
                    <a:pt x="11604308" y="5461781"/>
                    <a:pt x="11426190" y="5475116"/>
                  </a:cubicBezTo>
                  <a:cubicBezTo>
                    <a:pt x="11524297" y="5018869"/>
                    <a:pt x="11400472" y="4650251"/>
                    <a:pt x="10988993" y="4417841"/>
                  </a:cubicBezTo>
                  <a:cubicBezTo>
                    <a:pt x="10669905" y="4237818"/>
                    <a:pt x="10339387" y="4260678"/>
                    <a:pt x="10042208" y="4475943"/>
                  </a:cubicBezTo>
                  <a:cubicBezTo>
                    <a:pt x="9705022" y="4719783"/>
                    <a:pt x="9606915" y="5060778"/>
                    <a:pt x="9699308" y="5466544"/>
                  </a:cubicBezTo>
                  <a:cubicBezTo>
                    <a:pt x="8025765" y="5459876"/>
                    <a:pt x="6351270" y="5453208"/>
                    <a:pt x="4673918" y="5446541"/>
                  </a:cubicBezTo>
                  <a:cubicBezTo>
                    <a:pt x="4705350" y="5322716"/>
                    <a:pt x="4713923" y="5202701"/>
                    <a:pt x="4697730" y="5079828"/>
                  </a:cubicBezTo>
                  <a:cubicBezTo>
                    <a:pt x="4610100" y="4418793"/>
                    <a:pt x="3831908" y="4078751"/>
                    <a:pt x="3293745" y="4471181"/>
                  </a:cubicBezTo>
                  <a:cubicBezTo>
                    <a:pt x="2978468" y="4700733"/>
                    <a:pt x="2861310" y="5015058"/>
                    <a:pt x="2934653" y="5398916"/>
                  </a:cubicBezTo>
                  <a:cubicBezTo>
                    <a:pt x="2941320" y="5433206"/>
                    <a:pt x="2937510" y="5440826"/>
                    <a:pt x="2901315" y="5440826"/>
                  </a:cubicBezTo>
                  <a:cubicBezTo>
                    <a:pt x="2137410" y="5437016"/>
                    <a:pt x="1374458" y="5433206"/>
                    <a:pt x="610553" y="5432253"/>
                  </a:cubicBezTo>
                  <a:cubicBezTo>
                    <a:pt x="486728" y="5432253"/>
                    <a:pt x="363855" y="5459876"/>
                    <a:pt x="238125" y="5458923"/>
                  </a:cubicBezTo>
                  <a:cubicBezTo>
                    <a:pt x="122873" y="5457971"/>
                    <a:pt x="41910" y="5422728"/>
                    <a:pt x="0" y="5312238"/>
                  </a:cubicBezTo>
                  <a:cubicBezTo>
                    <a:pt x="0" y="5204606"/>
                    <a:pt x="0" y="5096021"/>
                    <a:pt x="0" y="4988388"/>
                  </a:cubicBezTo>
                  <a:cubicBezTo>
                    <a:pt x="31433" y="4907426"/>
                    <a:pt x="82868" y="4851228"/>
                    <a:pt x="175260" y="4843608"/>
                  </a:cubicBezTo>
                  <a:cubicBezTo>
                    <a:pt x="195263" y="4841703"/>
                    <a:pt x="198120" y="4831226"/>
                    <a:pt x="198120" y="4815033"/>
                  </a:cubicBezTo>
                  <a:cubicBezTo>
                    <a:pt x="198120" y="4748358"/>
                    <a:pt x="197168" y="4681683"/>
                    <a:pt x="200025" y="4615008"/>
                  </a:cubicBezTo>
                  <a:cubicBezTo>
                    <a:pt x="200978" y="4578813"/>
                    <a:pt x="176213" y="4586433"/>
                    <a:pt x="158115" y="4588338"/>
                  </a:cubicBezTo>
                  <a:cubicBezTo>
                    <a:pt x="120968" y="4593101"/>
                    <a:pt x="113348" y="4578813"/>
                    <a:pt x="114300" y="4544523"/>
                  </a:cubicBezTo>
                  <a:cubicBezTo>
                    <a:pt x="116205" y="4394028"/>
                    <a:pt x="116205" y="4242581"/>
                    <a:pt x="114300" y="4092086"/>
                  </a:cubicBezTo>
                  <a:cubicBezTo>
                    <a:pt x="113348" y="4057796"/>
                    <a:pt x="120968" y="4040651"/>
                    <a:pt x="158115" y="4047318"/>
                  </a:cubicBezTo>
                  <a:cubicBezTo>
                    <a:pt x="191453" y="4053033"/>
                    <a:pt x="203835" y="4043508"/>
                    <a:pt x="203835" y="4005408"/>
                  </a:cubicBezTo>
                  <a:cubicBezTo>
                    <a:pt x="208598" y="3109106"/>
                    <a:pt x="215265" y="2211851"/>
                    <a:pt x="220980" y="1315548"/>
                  </a:cubicBezTo>
                  <a:cubicBezTo>
                    <a:pt x="221933" y="1222203"/>
                    <a:pt x="220980" y="1128858"/>
                    <a:pt x="212408" y="1035513"/>
                  </a:cubicBezTo>
                  <a:cubicBezTo>
                    <a:pt x="202883" y="925976"/>
                    <a:pt x="228600" y="817391"/>
                    <a:pt x="244793" y="709758"/>
                  </a:cubicBezTo>
                  <a:cubicBezTo>
                    <a:pt x="255270" y="637368"/>
                    <a:pt x="269558" y="565931"/>
                    <a:pt x="278130" y="493541"/>
                  </a:cubicBezTo>
                  <a:cubicBezTo>
                    <a:pt x="304800" y="244938"/>
                    <a:pt x="416243" y="121113"/>
                    <a:pt x="662940" y="72536"/>
                  </a:cubicBezTo>
                  <a:cubicBezTo>
                    <a:pt x="855345" y="35388"/>
                    <a:pt x="1050608" y="34436"/>
                    <a:pt x="1245870" y="23958"/>
                  </a:cubicBezTo>
                  <a:cubicBezTo>
                    <a:pt x="1964055" y="-14142"/>
                    <a:pt x="2686050" y="146"/>
                    <a:pt x="3408045" y="19196"/>
                  </a:cubicBezTo>
                  <a:cubicBezTo>
                    <a:pt x="4247198" y="42056"/>
                    <a:pt x="5086350" y="59201"/>
                    <a:pt x="5926455" y="76346"/>
                  </a:cubicBezTo>
                  <a:cubicBezTo>
                    <a:pt x="6934200" y="97301"/>
                    <a:pt x="7941945" y="119208"/>
                    <a:pt x="8948737" y="141116"/>
                  </a:cubicBezTo>
                  <a:cubicBezTo>
                    <a:pt x="9310687" y="148736"/>
                    <a:pt x="9672637" y="159213"/>
                    <a:pt x="10033635" y="164928"/>
                  </a:cubicBezTo>
                  <a:cubicBezTo>
                    <a:pt x="10128885" y="166833"/>
                    <a:pt x="10184130" y="213506"/>
                    <a:pt x="10217468" y="295421"/>
                  </a:cubicBezTo>
                  <a:cubicBezTo>
                    <a:pt x="10254615" y="386861"/>
                    <a:pt x="10261283" y="483063"/>
                    <a:pt x="10264140" y="580218"/>
                  </a:cubicBezTo>
                  <a:cubicBezTo>
                    <a:pt x="10268902" y="729761"/>
                    <a:pt x="10253662" y="878351"/>
                    <a:pt x="10248900" y="1026941"/>
                  </a:cubicBezTo>
                  <a:cubicBezTo>
                    <a:pt x="10246043" y="1119333"/>
                    <a:pt x="10231755" y="1211726"/>
                    <a:pt x="10239375" y="1305071"/>
                  </a:cubicBezTo>
                  <a:cubicBezTo>
                    <a:pt x="10244137" y="1365078"/>
                    <a:pt x="10225087" y="1384128"/>
                    <a:pt x="10162222" y="1386033"/>
                  </a:cubicBezTo>
                  <a:cubicBezTo>
                    <a:pt x="10115550" y="1386986"/>
                    <a:pt x="10070783" y="1390796"/>
                    <a:pt x="10026015" y="1404131"/>
                  </a:cubicBezTo>
                  <a:cubicBezTo>
                    <a:pt x="9950768" y="1426038"/>
                    <a:pt x="9926002" y="1466996"/>
                    <a:pt x="9940290" y="1543196"/>
                  </a:cubicBezTo>
                  <a:cubicBezTo>
                    <a:pt x="9963150" y="1666068"/>
                    <a:pt x="10031730" y="1764176"/>
                    <a:pt x="10103168" y="1861331"/>
                  </a:cubicBezTo>
                  <a:cubicBezTo>
                    <a:pt x="10338435" y="2181371"/>
                    <a:pt x="10633710" y="2439498"/>
                    <a:pt x="10945177" y="2682386"/>
                  </a:cubicBezTo>
                  <a:cubicBezTo>
                    <a:pt x="11205210" y="2885268"/>
                    <a:pt x="11465243" y="3089103"/>
                    <a:pt x="11712893" y="3307226"/>
                  </a:cubicBezTo>
                  <a:cubicBezTo>
                    <a:pt x="11747183" y="3337706"/>
                    <a:pt x="11781472" y="3368186"/>
                    <a:pt x="11814810" y="3400571"/>
                  </a:cubicBezTo>
                  <a:cubicBezTo>
                    <a:pt x="11906250" y="3490106"/>
                    <a:pt x="11959590" y="3593928"/>
                    <a:pt x="11953875" y="3726326"/>
                  </a:cubicBezTo>
                  <a:cubicBezTo>
                    <a:pt x="11950065" y="3819671"/>
                    <a:pt x="11959590" y="3913016"/>
                    <a:pt x="11961495" y="4007313"/>
                  </a:cubicBezTo>
                  <a:cubicBezTo>
                    <a:pt x="11961495" y="4030173"/>
                    <a:pt x="11970068" y="4043508"/>
                    <a:pt x="11988165" y="4057796"/>
                  </a:cubicBezTo>
                  <a:cubicBezTo>
                    <a:pt x="12154852" y="4186383"/>
                    <a:pt x="12161520" y="4417841"/>
                    <a:pt x="12003405" y="4557858"/>
                  </a:cubicBezTo>
                  <a:cubicBezTo>
                    <a:pt x="11986260" y="4573098"/>
                    <a:pt x="11979593" y="4587386"/>
                    <a:pt x="11980545" y="4610246"/>
                  </a:cubicBezTo>
                  <a:cubicBezTo>
                    <a:pt x="11984355" y="4686446"/>
                    <a:pt x="11986260" y="4762646"/>
                    <a:pt x="11989118" y="4838846"/>
                  </a:cubicBezTo>
                  <a:cubicBezTo>
                    <a:pt x="11990070" y="4853133"/>
                    <a:pt x="11983402" y="4872183"/>
                    <a:pt x="12009120" y="4873136"/>
                  </a:cubicBezTo>
                  <a:cubicBezTo>
                    <a:pt x="12104370" y="4876946"/>
                    <a:pt x="12155805" y="4936001"/>
                    <a:pt x="12190095" y="5016963"/>
                  </a:cubicBezTo>
                  <a:cubicBezTo>
                    <a:pt x="12191047" y="5125548"/>
                    <a:pt x="12191047" y="5233181"/>
                    <a:pt x="12191047" y="5340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34"/>
            <p:cNvSpPr/>
            <p:nvPr/>
          </p:nvSpPr>
          <p:spPr>
            <a:xfrm>
              <a:off x="7646946" y="3011517"/>
              <a:ext cx="3655351" cy="1686623"/>
            </a:xfrm>
            <a:custGeom>
              <a:rect b="b" l="l" r="r" t="t"/>
              <a:pathLst>
                <a:path extrusionOk="0" h="1686623" w="3655351">
                  <a:moveTo>
                    <a:pt x="3626442" y="1248735"/>
                  </a:moveTo>
                  <a:cubicBezTo>
                    <a:pt x="3641858" y="1248735"/>
                    <a:pt x="3647491" y="1251403"/>
                    <a:pt x="3647491" y="1268006"/>
                  </a:cubicBezTo>
                  <a:cubicBezTo>
                    <a:pt x="3647491" y="1308030"/>
                    <a:pt x="3650456" y="1348053"/>
                    <a:pt x="3651642" y="1387780"/>
                  </a:cubicBezTo>
                  <a:cubicBezTo>
                    <a:pt x="3652828" y="1422467"/>
                    <a:pt x="3653124" y="1456858"/>
                    <a:pt x="3655199" y="1491545"/>
                  </a:cubicBezTo>
                  <a:cubicBezTo>
                    <a:pt x="3656089" y="1505183"/>
                    <a:pt x="3653420" y="1511113"/>
                    <a:pt x="3638300" y="1509630"/>
                  </a:cubicBezTo>
                  <a:cubicBezTo>
                    <a:pt x="3623180" y="1508148"/>
                    <a:pt x="3607764" y="1509037"/>
                    <a:pt x="3592348" y="1509333"/>
                  </a:cubicBezTo>
                  <a:cubicBezTo>
                    <a:pt x="3560625" y="1509927"/>
                    <a:pt x="3536610" y="1534237"/>
                    <a:pt x="3536314" y="1565960"/>
                  </a:cubicBezTo>
                  <a:cubicBezTo>
                    <a:pt x="3536314" y="1585230"/>
                    <a:pt x="3536907" y="1604501"/>
                    <a:pt x="3536018" y="1623772"/>
                  </a:cubicBezTo>
                  <a:cubicBezTo>
                    <a:pt x="3534832" y="1646600"/>
                    <a:pt x="3536314" y="1668242"/>
                    <a:pt x="3555881" y="1686623"/>
                  </a:cubicBezTo>
                  <a:cubicBezTo>
                    <a:pt x="3534239" y="1686623"/>
                    <a:pt x="3515858" y="1686623"/>
                    <a:pt x="3496884" y="1686623"/>
                  </a:cubicBezTo>
                  <a:cubicBezTo>
                    <a:pt x="3509335" y="1637113"/>
                    <a:pt x="3509335" y="1588491"/>
                    <a:pt x="3497476" y="1539574"/>
                  </a:cubicBezTo>
                  <a:cubicBezTo>
                    <a:pt x="3471387" y="1431955"/>
                    <a:pt x="3375034" y="1343903"/>
                    <a:pt x="3265042" y="1328190"/>
                  </a:cubicBezTo>
                  <a:cubicBezTo>
                    <a:pt x="3105541" y="1305361"/>
                    <a:pt x="2966792" y="1403493"/>
                    <a:pt x="2935662" y="1561809"/>
                  </a:cubicBezTo>
                  <a:cubicBezTo>
                    <a:pt x="2928844" y="1596496"/>
                    <a:pt x="2929140" y="1631480"/>
                    <a:pt x="2936848" y="1666167"/>
                  </a:cubicBezTo>
                  <a:cubicBezTo>
                    <a:pt x="2940999" y="1684845"/>
                    <a:pt x="2940703" y="1684845"/>
                    <a:pt x="2922025" y="1684845"/>
                  </a:cubicBezTo>
                  <a:cubicBezTo>
                    <a:pt x="2813813" y="1684548"/>
                    <a:pt x="2705600" y="1684252"/>
                    <a:pt x="2597388" y="1683955"/>
                  </a:cubicBezTo>
                  <a:cubicBezTo>
                    <a:pt x="2202192" y="1682473"/>
                    <a:pt x="1806995" y="1680694"/>
                    <a:pt x="1411798" y="1679508"/>
                  </a:cubicBezTo>
                  <a:cubicBezTo>
                    <a:pt x="1400236" y="1679508"/>
                    <a:pt x="1396974" y="1677433"/>
                    <a:pt x="1399050" y="1665278"/>
                  </a:cubicBezTo>
                  <a:cubicBezTo>
                    <a:pt x="1427808" y="1499550"/>
                    <a:pt x="1320485" y="1348350"/>
                    <a:pt x="1153571" y="1327004"/>
                  </a:cubicBezTo>
                  <a:cubicBezTo>
                    <a:pt x="981618" y="1304768"/>
                    <a:pt x="850874" y="1429879"/>
                    <a:pt x="832196" y="1571592"/>
                  </a:cubicBezTo>
                  <a:cubicBezTo>
                    <a:pt x="828046" y="1602722"/>
                    <a:pt x="827749" y="1633555"/>
                    <a:pt x="834271" y="1664092"/>
                  </a:cubicBezTo>
                  <a:cubicBezTo>
                    <a:pt x="836940" y="1675951"/>
                    <a:pt x="833678" y="1678026"/>
                    <a:pt x="822412" y="1677729"/>
                  </a:cubicBezTo>
                  <a:cubicBezTo>
                    <a:pt x="668247" y="1676544"/>
                    <a:pt x="514082" y="1675951"/>
                    <a:pt x="359917" y="1675358"/>
                  </a:cubicBezTo>
                  <a:cubicBezTo>
                    <a:pt x="276016" y="1675061"/>
                    <a:pt x="191818" y="1675358"/>
                    <a:pt x="105841" y="1675358"/>
                  </a:cubicBezTo>
                  <a:cubicBezTo>
                    <a:pt x="131337" y="1637113"/>
                    <a:pt x="118589" y="1595903"/>
                    <a:pt x="120664" y="1556473"/>
                  </a:cubicBezTo>
                  <a:cubicBezTo>
                    <a:pt x="122147" y="1524750"/>
                    <a:pt x="96354" y="1500439"/>
                    <a:pt x="64631" y="1500143"/>
                  </a:cubicBezTo>
                  <a:cubicBezTo>
                    <a:pt x="46843" y="1500143"/>
                    <a:pt x="29054" y="1499847"/>
                    <a:pt x="11266" y="1500143"/>
                  </a:cubicBezTo>
                  <a:cubicBezTo>
                    <a:pt x="3261" y="1500439"/>
                    <a:pt x="0" y="1498661"/>
                    <a:pt x="0" y="1489767"/>
                  </a:cubicBezTo>
                  <a:cubicBezTo>
                    <a:pt x="889" y="1412684"/>
                    <a:pt x="1779" y="1335602"/>
                    <a:pt x="2075" y="1258519"/>
                  </a:cubicBezTo>
                  <a:cubicBezTo>
                    <a:pt x="2075" y="1251700"/>
                    <a:pt x="3854" y="1248142"/>
                    <a:pt x="11266" y="1249032"/>
                  </a:cubicBezTo>
                  <a:cubicBezTo>
                    <a:pt x="15120" y="1249328"/>
                    <a:pt x="19271" y="1249032"/>
                    <a:pt x="23125" y="1249032"/>
                  </a:cubicBezTo>
                  <a:cubicBezTo>
                    <a:pt x="1224132" y="1249032"/>
                    <a:pt x="2425138" y="1249032"/>
                    <a:pt x="3626442" y="1248735"/>
                  </a:cubicBezTo>
                  <a:close/>
                  <a:moveTo>
                    <a:pt x="2591755" y="514671"/>
                  </a:moveTo>
                  <a:cubicBezTo>
                    <a:pt x="2551732" y="514671"/>
                    <a:pt x="2530089" y="537203"/>
                    <a:pt x="2530089" y="577523"/>
                  </a:cubicBezTo>
                  <a:cubicBezTo>
                    <a:pt x="2530089" y="691368"/>
                    <a:pt x="2530089" y="805510"/>
                    <a:pt x="2530089" y="919651"/>
                  </a:cubicBezTo>
                  <a:cubicBezTo>
                    <a:pt x="2530089" y="960861"/>
                    <a:pt x="2551732" y="982207"/>
                    <a:pt x="2593238" y="982207"/>
                  </a:cubicBezTo>
                  <a:cubicBezTo>
                    <a:pt x="2695816" y="982207"/>
                    <a:pt x="2798692" y="982207"/>
                    <a:pt x="2901271" y="982207"/>
                  </a:cubicBezTo>
                  <a:cubicBezTo>
                    <a:pt x="2901271" y="982800"/>
                    <a:pt x="2901271" y="983393"/>
                    <a:pt x="2901271" y="983986"/>
                  </a:cubicBezTo>
                  <a:cubicBezTo>
                    <a:pt x="2962048" y="983986"/>
                    <a:pt x="3022825" y="983986"/>
                    <a:pt x="3083602" y="983986"/>
                  </a:cubicBezTo>
                  <a:cubicBezTo>
                    <a:pt x="3133705" y="983986"/>
                    <a:pt x="3184105" y="986654"/>
                    <a:pt x="3234505" y="982800"/>
                  </a:cubicBezTo>
                  <a:cubicBezTo>
                    <a:pt x="3241324" y="982207"/>
                    <a:pt x="3249329" y="983986"/>
                    <a:pt x="3252294" y="973609"/>
                  </a:cubicBezTo>
                  <a:cubicBezTo>
                    <a:pt x="3254962" y="963826"/>
                    <a:pt x="3257926" y="955821"/>
                    <a:pt x="3249626" y="946927"/>
                  </a:cubicBezTo>
                  <a:cubicBezTo>
                    <a:pt x="3230058" y="924098"/>
                    <a:pt x="3211974" y="900084"/>
                    <a:pt x="3195075" y="875181"/>
                  </a:cubicBezTo>
                  <a:cubicBezTo>
                    <a:pt x="3126294" y="772898"/>
                    <a:pt x="3057512" y="670615"/>
                    <a:pt x="2989027" y="568036"/>
                  </a:cubicBezTo>
                  <a:cubicBezTo>
                    <a:pt x="2965606" y="532756"/>
                    <a:pt x="2932994" y="514671"/>
                    <a:pt x="2890895" y="514671"/>
                  </a:cubicBezTo>
                  <a:cubicBezTo>
                    <a:pt x="2791280" y="514375"/>
                    <a:pt x="2691370" y="514375"/>
                    <a:pt x="2591755" y="514671"/>
                  </a:cubicBezTo>
                  <a:close/>
                  <a:moveTo>
                    <a:pt x="2371180" y="514375"/>
                  </a:moveTo>
                  <a:cubicBezTo>
                    <a:pt x="2288761" y="514375"/>
                    <a:pt x="2206046" y="514078"/>
                    <a:pt x="2123626" y="514671"/>
                  </a:cubicBezTo>
                  <a:cubicBezTo>
                    <a:pt x="2081824" y="514968"/>
                    <a:pt x="2060774" y="536907"/>
                    <a:pt x="2060774" y="578116"/>
                  </a:cubicBezTo>
                  <a:cubicBezTo>
                    <a:pt x="2060774" y="692258"/>
                    <a:pt x="2060774" y="806399"/>
                    <a:pt x="2060774" y="920541"/>
                  </a:cubicBezTo>
                  <a:cubicBezTo>
                    <a:pt x="2060774" y="959972"/>
                    <a:pt x="2083306" y="982207"/>
                    <a:pt x="2122144" y="982207"/>
                  </a:cubicBezTo>
                  <a:cubicBezTo>
                    <a:pt x="2210492" y="982207"/>
                    <a:pt x="2299138" y="982207"/>
                    <a:pt x="2387486" y="982207"/>
                  </a:cubicBezTo>
                  <a:cubicBezTo>
                    <a:pt x="2425731" y="981910"/>
                    <a:pt x="2448263" y="959972"/>
                    <a:pt x="2448263" y="921727"/>
                  </a:cubicBezTo>
                  <a:cubicBezTo>
                    <a:pt x="2448263" y="863915"/>
                    <a:pt x="2448263" y="806103"/>
                    <a:pt x="2448559" y="748588"/>
                  </a:cubicBezTo>
                  <a:cubicBezTo>
                    <a:pt x="2448559" y="688700"/>
                    <a:pt x="2448856" y="629109"/>
                    <a:pt x="2448559" y="569222"/>
                  </a:cubicBezTo>
                  <a:cubicBezTo>
                    <a:pt x="2448263" y="542243"/>
                    <a:pt x="2428992" y="520601"/>
                    <a:pt x="2402310" y="515857"/>
                  </a:cubicBezTo>
                  <a:cubicBezTo>
                    <a:pt x="2391933" y="513782"/>
                    <a:pt x="2381557" y="514375"/>
                    <a:pt x="2371180" y="514375"/>
                  </a:cubicBezTo>
                  <a:close/>
                  <a:moveTo>
                    <a:pt x="1630594" y="514375"/>
                  </a:moveTo>
                  <a:cubicBezTo>
                    <a:pt x="1594128" y="514671"/>
                    <a:pt x="1573078" y="538389"/>
                    <a:pt x="1573078" y="575152"/>
                  </a:cubicBezTo>
                  <a:cubicBezTo>
                    <a:pt x="1573078" y="632371"/>
                    <a:pt x="1573078" y="689886"/>
                    <a:pt x="1573078" y="747105"/>
                  </a:cubicBezTo>
                  <a:cubicBezTo>
                    <a:pt x="1573078" y="805806"/>
                    <a:pt x="1573078" y="864804"/>
                    <a:pt x="1573078" y="923506"/>
                  </a:cubicBezTo>
                  <a:cubicBezTo>
                    <a:pt x="1573078" y="958786"/>
                    <a:pt x="1595907" y="981910"/>
                    <a:pt x="1631187" y="981910"/>
                  </a:cubicBezTo>
                  <a:cubicBezTo>
                    <a:pt x="1721018" y="982207"/>
                    <a:pt x="1811145" y="981910"/>
                    <a:pt x="1900976" y="981910"/>
                  </a:cubicBezTo>
                  <a:cubicBezTo>
                    <a:pt x="1935960" y="981910"/>
                    <a:pt x="1960567" y="959379"/>
                    <a:pt x="1960863" y="924395"/>
                  </a:cubicBezTo>
                  <a:cubicBezTo>
                    <a:pt x="1961456" y="807882"/>
                    <a:pt x="1961456" y="691368"/>
                    <a:pt x="1960863" y="574855"/>
                  </a:cubicBezTo>
                  <a:cubicBezTo>
                    <a:pt x="1960567" y="538092"/>
                    <a:pt x="1938035" y="514671"/>
                    <a:pt x="1901866" y="514375"/>
                  </a:cubicBezTo>
                  <a:cubicBezTo>
                    <a:pt x="1811442" y="513485"/>
                    <a:pt x="1721018" y="513485"/>
                    <a:pt x="1630594" y="514375"/>
                  </a:cubicBezTo>
                  <a:close/>
                  <a:moveTo>
                    <a:pt x="655203" y="514375"/>
                  </a:moveTo>
                  <a:cubicBezTo>
                    <a:pt x="618737" y="514671"/>
                    <a:pt x="596798" y="538092"/>
                    <a:pt x="596798" y="574559"/>
                  </a:cubicBezTo>
                  <a:cubicBezTo>
                    <a:pt x="596798" y="690775"/>
                    <a:pt x="596798" y="806696"/>
                    <a:pt x="596798" y="922913"/>
                  </a:cubicBezTo>
                  <a:cubicBezTo>
                    <a:pt x="596798" y="959675"/>
                    <a:pt x="619330" y="982207"/>
                    <a:pt x="655796" y="982207"/>
                  </a:cubicBezTo>
                  <a:cubicBezTo>
                    <a:pt x="745330" y="982207"/>
                    <a:pt x="834568" y="982207"/>
                    <a:pt x="924102" y="982207"/>
                  </a:cubicBezTo>
                  <a:cubicBezTo>
                    <a:pt x="961458" y="982207"/>
                    <a:pt x="983990" y="959675"/>
                    <a:pt x="983990" y="922320"/>
                  </a:cubicBezTo>
                  <a:cubicBezTo>
                    <a:pt x="984286" y="864508"/>
                    <a:pt x="983990" y="806696"/>
                    <a:pt x="983990" y="748884"/>
                  </a:cubicBezTo>
                  <a:cubicBezTo>
                    <a:pt x="983990" y="691072"/>
                    <a:pt x="983990" y="633260"/>
                    <a:pt x="983990" y="575448"/>
                  </a:cubicBezTo>
                  <a:cubicBezTo>
                    <a:pt x="983990" y="538092"/>
                    <a:pt x="962347" y="514671"/>
                    <a:pt x="924992" y="514375"/>
                  </a:cubicBezTo>
                  <a:cubicBezTo>
                    <a:pt x="834864" y="513782"/>
                    <a:pt x="745033" y="513782"/>
                    <a:pt x="655203" y="514375"/>
                  </a:cubicBezTo>
                  <a:close/>
                  <a:moveTo>
                    <a:pt x="170175" y="514375"/>
                  </a:moveTo>
                  <a:cubicBezTo>
                    <a:pt x="130448" y="514968"/>
                    <a:pt x="108806" y="537203"/>
                    <a:pt x="108806" y="576337"/>
                  </a:cubicBezTo>
                  <a:cubicBezTo>
                    <a:pt x="108806" y="633556"/>
                    <a:pt x="108806" y="691072"/>
                    <a:pt x="108806" y="748291"/>
                  </a:cubicBezTo>
                  <a:cubicBezTo>
                    <a:pt x="108806" y="805510"/>
                    <a:pt x="108806" y="863025"/>
                    <a:pt x="108806" y="920244"/>
                  </a:cubicBezTo>
                  <a:cubicBezTo>
                    <a:pt x="108806" y="960268"/>
                    <a:pt x="130745" y="982207"/>
                    <a:pt x="171065" y="982207"/>
                  </a:cubicBezTo>
                  <a:cubicBezTo>
                    <a:pt x="258524" y="982207"/>
                    <a:pt x="345983" y="982207"/>
                    <a:pt x="433442" y="982207"/>
                  </a:cubicBezTo>
                  <a:cubicBezTo>
                    <a:pt x="474059" y="982207"/>
                    <a:pt x="496590" y="959675"/>
                    <a:pt x="496887" y="919059"/>
                  </a:cubicBezTo>
                  <a:cubicBezTo>
                    <a:pt x="496887" y="806399"/>
                    <a:pt x="496887" y="693740"/>
                    <a:pt x="496887" y="581081"/>
                  </a:cubicBezTo>
                  <a:cubicBezTo>
                    <a:pt x="496887" y="536314"/>
                    <a:pt x="475837" y="514671"/>
                    <a:pt x="431070" y="514375"/>
                  </a:cubicBezTo>
                  <a:cubicBezTo>
                    <a:pt x="378298" y="514078"/>
                    <a:pt x="325230" y="514375"/>
                    <a:pt x="272458" y="514375"/>
                  </a:cubicBezTo>
                  <a:cubicBezTo>
                    <a:pt x="238364" y="514375"/>
                    <a:pt x="204270" y="513782"/>
                    <a:pt x="170175" y="514375"/>
                  </a:cubicBezTo>
                  <a:close/>
                  <a:moveTo>
                    <a:pt x="1143788" y="514078"/>
                  </a:moveTo>
                  <a:cubicBezTo>
                    <a:pt x="1107025" y="514375"/>
                    <a:pt x="1084493" y="538389"/>
                    <a:pt x="1084493" y="575152"/>
                  </a:cubicBezTo>
                  <a:cubicBezTo>
                    <a:pt x="1084493" y="632963"/>
                    <a:pt x="1084493" y="690775"/>
                    <a:pt x="1084493" y="748588"/>
                  </a:cubicBezTo>
                  <a:cubicBezTo>
                    <a:pt x="1084493" y="806992"/>
                    <a:pt x="1084493" y="865101"/>
                    <a:pt x="1084493" y="923506"/>
                  </a:cubicBezTo>
                  <a:cubicBezTo>
                    <a:pt x="1084790" y="958193"/>
                    <a:pt x="1108211" y="981910"/>
                    <a:pt x="1143195" y="981910"/>
                  </a:cubicBezTo>
                  <a:cubicBezTo>
                    <a:pt x="1233026" y="982207"/>
                    <a:pt x="1323153" y="982207"/>
                    <a:pt x="1412984" y="981910"/>
                  </a:cubicBezTo>
                  <a:cubicBezTo>
                    <a:pt x="1449746" y="981910"/>
                    <a:pt x="1472575" y="958489"/>
                    <a:pt x="1472575" y="921430"/>
                  </a:cubicBezTo>
                  <a:cubicBezTo>
                    <a:pt x="1472575" y="806399"/>
                    <a:pt x="1472575" y="691072"/>
                    <a:pt x="1472575" y="576041"/>
                  </a:cubicBezTo>
                  <a:cubicBezTo>
                    <a:pt x="1472278" y="538092"/>
                    <a:pt x="1450339" y="514671"/>
                    <a:pt x="1412095" y="514375"/>
                  </a:cubicBezTo>
                  <a:cubicBezTo>
                    <a:pt x="1322560" y="513782"/>
                    <a:pt x="1233322" y="513485"/>
                    <a:pt x="1143788" y="514078"/>
                  </a:cubicBezTo>
                  <a:close/>
                  <a:moveTo>
                    <a:pt x="25497" y="360506"/>
                  </a:moveTo>
                  <a:cubicBezTo>
                    <a:pt x="763118" y="361099"/>
                    <a:pt x="1500739" y="361099"/>
                    <a:pt x="2238361" y="361099"/>
                  </a:cubicBezTo>
                  <a:cubicBezTo>
                    <a:pt x="2523566" y="361395"/>
                    <a:pt x="2808476" y="361395"/>
                    <a:pt x="3093682" y="361099"/>
                  </a:cubicBezTo>
                  <a:cubicBezTo>
                    <a:pt x="3105244" y="361099"/>
                    <a:pt x="3109691" y="362878"/>
                    <a:pt x="3109691" y="375923"/>
                  </a:cubicBezTo>
                  <a:cubicBezTo>
                    <a:pt x="3109394" y="413574"/>
                    <a:pt x="3109987" y="413574"/>
                    <a:pt x="3073225" y="417429"/>
                  </a:cubicBezTo>
                  <a:cubicBezTo>
                    <a:pt x="3020156" y="423061"/>
                    <a:pt x="3006222" y="444704"/>
                    <a:pt x="3022825" y="495401"/>
                  </a:cubicBezTo>
                  <a:cubicBezTo>
                    <a:pt x="3034090" y="529791"/>
                    <a:pt x="3055733" y="557660"/>
                    <a:pt x="3076782" y="586417"/>
                  </a:cubicBezTo>
                  <a:cubicBezTo>
                    <a:pt x="3154162" y="692258"/>
                    <a:pt x="3255258" y="773195"/>
                    <a:pt x="3357244" y="852945"/>
                  </a:cubicBezTo>
                  <a:cubicBezTo>
                    <a:pt x="3435513" y="914019"/>
                    <a:pt x="3512892" y="976278"/>
                    <a:pt x="3587306" y="1041798"/>
                  </a:cubicBezTo>
                  <a:cubicBezTo>
                    <a:pt x="3611617" y="1063144"/>
                    <a:pt x="3635039" y="1086268"/>
                    <a:pt x="3640968" y="1119473"/>
                  </a:cubicBezTo>
                  <a:cubicBezTo>
                    <a:pt x="3646008" y="1148527"/>
                    <a:pt x="3644526" y="1178471"/>
                    <a:pt x="3645415" y="1208118"/>
                  </a:cubicBezTo>
                  <a:cubicBezTo>
                    <a:pt x="3645415" y="1213455"/>
                    <a:pt x="3642747" y="1214641"/>
                    <a:pt x="3638003" y="1214641"/>
                  </a:cubicBezTo>
                  <a:cubicBezTo>
                    <a:pt x="3634149" y="1214641"/>
                    <a:pt x="3629998" y="1214641"/>
                    <a:pt x="3626144" y="1214641"/>
                  </a:cubicBezTo>
                  <a:cubicBezTo>
                    <a:pt x="3025493" y="1214641"/>
                    <a:pt x="2424545" y="1214641"/>
                    <a:pt x="1823894" y="1214641"/>
                  </a:cubicBezTo>
                  <a:cubicBezTo>
                    <a:pt x="1222649" y="1214641"/>
                    <a:pt x="621405" y="1214641"/>
                    <a:pt x="20160" y="1214937"/>
                  </a:cubicBezTo>
                  <a:cubicBezTo>
                    <a:pt x="5337" y="1214937"/>
                    <a:pt x="1779" y="1211676"/>
                    <a:pt x="1779" y="1196556"/>
                  </a:cubicBezTo>
                  <a:cubicBezTo>
                    <a:pt x="4151" y="923802"/>
                    <a:pt x="6226" y="651048"/>
                    <a:pt x="7709" y="378294"/>
                  </a:cubicBezTo>
                  <a:cubicBezTo>
                    <a:pt x="7709" y="364064"/>
                    <a:pt x="10970" y="360506"/>
                    <a:pt x="25497" y="360506"/>
                  </a:cubicBezTo>
                  <a:close/>
                  <a:moveTo>
                    <a:pt x="687814" y="293"/>
                  </a:moveTo>
                  <a:cubicBezTo>
                    <a:pt x="849688" y="2072"/>
                    <a:pt x="1010968" y="6816"/>
                    <a:pt x="1172545" y="10966"/>
                  </a:cubicBezTo>
                  <a:cubicBezTo>
                    <a:pt x="1277792" y="13635"/>
                    <a:pt x="1383040" y="15710"/>
                    <a:pt x="1487991" y="17785"/>
                  </a:cubicBezTo>
                  <a:cubicBezTo>
                    <a:pt x="1651347" y="21343"/>
                    <a:pt x="1814999" y="25197"/>
                    <a:pt x="1978355" y="28755"/>
                  </a:cubicBezTo>
                  <a:cubicBezTo>
                    <a:pt x="2088050" y="31126"/>
                    <a:pt x="2197744" y="33202"/>
                    <a:pt x="2307142" y="35574"/>
                  </a:cubicBezTo>
                  <a:cubicBezTo>
                    <a:pt x="2474945" y="39131"/>
                    <a:pt x="2643044" y="42985"/>
                    <a:pt x="2810848" y="46543"/>
                  </a:cubicBezTo>
                  <a:cubicBezTo>
                    <a:pt x="2889412" y="48322"/>
                    <a:pt x="2967978" y="49804"/>
                    <a:pt x="3046542" y="51286"/>
                  </a:cubicBezTo>
                  <a:cubicBezTo>
                    <a:pt x="3082119" y="51879"/>
                    <a:pt x="3095756" y="61663"/>
                    <a:pt x="3107022" y="95757"/>
                  </a:cubicBezTo>
                  <a:cubicBezTo>
                    <a:pt x="3115916" y="122143"/>
                    <a:pt x="3117399" y="149715"/>
                    <a:pt x="3117992" y="177583"/>
                  </a:cubicBezTo>
                  <a:cubicBezTo>
                    <a:pt x="3118881" y="224426"/>
                    <a:pt x="3114434" y="271269"/>
                    <a:pt x="3112655" y="318111"/>
                  </a:cubicBezTo>
                  <a:cubicBezTo>
                    <a:pt x="3112359" y="329081"/>
                    <a:pt x="3105540" y="326412"/>
                    <a:pt x="3099907" y="326412"/>
                  </a:cubicBezTo>
                  <a:cubicBezTo>
                    <a:pt x="3038241" y="326709"/>
                    <a:pt x="2976278" y="326709"/>
                    <a:pt x="2914612" y="326709"/>
                  </a:cubicBezTo>
                  <a:cubicBezTo>
                    <a:pt x="2462493" y="326709"/>
                    <a:pt x="2010670" y="326709"/>
                    <a:pt x="1558551" y="326709"/>
                  </a:cubicBezTo>
                  <a:cubicBezTo>
                    <a:pt x="1558551" y="326709"/>
                    <a:pt x="1558551" y="326709"/>
                    <a:pt x="1558551" y="326412"/>
                  </a:cubicBezTo>
                  <a:cubicBezTo>
                    <a:pt x="1192112" y="326412"/>
                    <a:pt x="825377" y="326709"/>
                    <a:pt x="458938" y="326116"/>
                  </a:cubicBezTo>
                  <a:cubicBezTo>
                    <a:pt x="312185" y="325819"/>
                    <a:pt x="165431" y="323448"/>
                    <a:pt x="18678" y="322855"/>
                  </a:cubicBezTo>
                  <a:cubicBezTo>
                    <a:pt x="6522" y="322855"/>
                    <a:pt x="3854" y="318704"/>
                    <a:pt x="4151" y="307735"/>
                  </a:cubicBezTo>
                  <a:cubicBezTo>
                    <a:pt x="5040" y="262671"/>
                    <a:pt x="14527" y="218793"/>
                    <a:pt x="21050" y="174322"/>
                  </a:cubicBezTo>
                  <a:cubicBezTo>
                    <a:pt x="23125" y="159202"/>
                    <a:pt x="25793" y="144082"/>
                    <a:pt x="27572" y="128962"/>
                  </a:cubicBezTo>
                  <a:cubicBezTo>
                    <a:pt x="34391" y="72040"/>
                    <a:pt x="69671" y="41503"/>
                    <a:pt x="122146" y="26679"/>
                  </a:cubicBezTo>
                  <a:cubicBezTo>
                    <a:pt x="158909" y="16303"/>
                    <a:pt x="197154" y="14821"/>
                    <a:pt x="234806" y="12449"/>
                  </a:cubicBezTo>
                  <a:cubicBezTo>
                    <a:pt x="385710" y="2962"/>
                    <a:pt x="536614" y="-1189"/>
                    <a:pt x="687814" y="293"/>
                  </a:cubicBezTo>
                  <a:close/>
                </a:path>
              </a:pathLst>
            </a:custGeom>
            <a:solidFill>
              <a:srgbClr val="FCD0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4"/>
            <p:cNvSpPr/>
            <p:nvPr/>
          </p:nvSpPr>
          <p:spPr>
            <a:xfrm>
              <a:off x="7766186" y="3539422"/>
              <a:ext cx="3121798" cy="441062"/>
            </a:xfrm>
            <a:custGeom>
              <a:rect b="b" l="l" r="r" t="t"/>
              <a:pathLst>
                <a:path extrusionOk="0" h="441062" w="3121798">
                  <a:moveTo>
                    <a:pt x="1028200" y="128"/>
                  </a:moveTo>
                  <a:cubicBezTo>
                    <a:pt x="1115397" y="128"/>
                    <a:pt x="1202595" y="-160"/>
                    <a:pt x="1290085" y="128"/>
                  </a:cubicBezTo>
                  <a:cubicBezTo>
                    <a:pt x="1324027" y="128"/>
                    <a:pt x="1343046" y="19186"/>
                    <a:pt x="1343046" y="52971"/>
                  </a:cubicBezTo>
                  <a:cubicBezTo>
                    <a:pt x="1343046" y="108990"/>
                    <a:pt x="1343046" y="165298"/>
                    <a:pt x="1343046" y="221606"/>
                  </a:cubicBezTo>
                  <a:cubicBezTo>
                    <a:pt x="1343046" y="277913"/>
                    <a:pt x="1343046" y="334221"/>
                    <a:pt x="1343046" y="390529"/>
                  </a:cubicBezTo>
                  <a:cubicBezTo>
                    <a:pt x="1343046" y="421426"/>
                    <a:pt x="1323442" y="440773"/>
                    <a:pt x="1292133" y="441062"/>
                  </a:cubicBezTo>
                  <a:cubicBezTo>
                    <a:pt x="1204350" y="441062"/>
                    <a:pt x="1116568" y="441062"/>
                    <a:pt x="1028785" y="441062"/>
                  </a:cubicBezTo>
                  <a:cubicBezTo>
                    <a:pt x="995721" y="441062"/>
                    <a:pt x="976116" y="422004"/>
                    <a:pt x="976116" y="389085"/>
                  </a:cubicBezTo>
                  <a:cubicBezTo>
                    <a:pt x="976116" y="276470"/>
                    <a:pt x="976116" y="163854"/>
                    <a:pt x="976116" y="51239"/>
                  </a:cubicBezTo>
                  <a:cubicBezTo>
                    <a:pt x="976116" y="19186"/>
                    <a:pt x="995721" y="128"/>
                    <a:pt x="1028200" y="128"/>
                  </a:cubicBezTo>
                  <a:close/>
                  <a:moveTo>
                    <a:pt x="2474329" y="1"/>
                  </a:moveTo>
                  <a:lnTo>
                    <a:pt x="2768008" y="1"/>
                  </a:lnTo>
                  <a:cubicBezTo>
                    <a:pt x="2805518" y="1"/>
                    <a:pt x="2835177" y="15492"/>
                    <a:pt x="2856403" y="46187"/>
                  </a:cubicBezTo>
                  <a:lnTo>
                    <a:pt x="3057036" y="340803"/>
                  </a:lnTo>
                  <a:cubicBezTo>
                    <a:pt x="3074191" y="366335"/>
                    <a:pt x="3093091" y="397863"/>
                    <a:pt x="3112863" y="421100"/>
                  </a:cubicBezTo>
                  <a:cubicBezTo>
                    <a:pt x="3118098" y="427124"/>
                    <a:pt x="3128205" y="441526"/>
                    <a:pt x="3116062" y="436791"/>
                  </a:cubicBezTo>
                  <a:cubicBezTo>
                    <a:pt x="3073997" y="440855"/>
                    <a:pt x="2915672" y="437288"/>
                    <a:pt x="2860474" y="438339"/>
                  </a:cubicBezTo>
                  <a:lnTo>
                    <a:pt x="2784873" y="438339"/>
                  </a:lnTo>
                  <a:lnTo>
                    <a:pt x="2784873" y="438053"/>
                  </a:lnTo>
                  <a:lnTo>
                    <a:pt x="2475202" y="438053"/>
                  </a:lnTo>
                  <a:cubicBezTo>
                    <a:pt x="2440309" y="438053"/>
                    <a:pt x="2421118" y="419119"/>
                    <a:pt x="2421118" y="385268"/>
                  </a:cubicBezTo>
                  <a:lnTo>
                    <a:pt x="2421118" y="52499"/>
                  </a:lnTo>
                  <a:cubicBezTo>
                    <a:pt x="2421118" y="19221"/>
                    <a:pt x="2440309" y="1"/>
                    <a:pt x="2474329" y="1"/>
                  </a:cubicBezTo>
                  <a:close/>
                  <a:moveTo>
                    <a:pt x="2006229" y="0"/>
                  </a:moveTo>
                  <a:cubicBezTo>
                    <a:pt x="2092548" y="0"/>
                    <a:pt x="2178868" y="0"/>
                    <a:pt x="2265187" y="0"/>
                  </a:cubicBezTo>
                  <a:cubicBezTo>
                    <a:pt x="2300008" y="0"/>
                    <a:pt x="2319612" y="19058"/>
                    <a:pt x="2319612" y="53420"/>
                  </a:cubicBezTo>
                  <a:cubicBezTo>
                    <a:pt x="2319905" y="165459"/>
                    <a:pt x="2319612" y="277785"/>
                    <a:pt x="2319612" y="389823"/>
                  </a:cubicBezTo>
                  <a:cubicBezTo>
                    <a:pt x="2319612" y="421298"/>
                    <a:pt x="2299422" y="440934"/>
                    <a:pt x="2267235" y="440934"/>
                  </a:cubicBezTo>
                  <a:cubicBezTo>
                    <a:pt x="2179453" y="440934"/>
                    <a:pt x="2091671" y="440934"/>
                    <a:pt x="2003888" y="440934"/>
                  </a:cubicBezTo>
                  <a:cubicBezTo>
                    <a:pt x="1971701" y="440934"/>
                    <a:pt x="1951804" y="421298"/>
                    <a:pt x="1951804" y="389823"/>
                  </a:cubicBezTo>
                  <a:cubicBezTo>
                    <a:pt x="1951804" y="333515"/>
                    <a:pt x="1952096" y="277208"/>
                    <a:pt x="1951804" y="220900"/>
                  </a:cubicBezTo>
                  <a:cubicBezTo>
                    <a:pt x="1951804" y="165170"/>
                    <a:pt x="1951804" y="109151"/>
                    <a:pt x="1951804" y="53420"/>
                  </a:cubicBezTo>
                  <a:cubicBezTo>
                    <a:pt x="1951804" y="18770"/>
                    <a:pt x="1971116" y="0"/>
                    <a:pt x="2006229" y="0"/>
                  </a:cubicBezTo>
                  <a:close/>
                  <a:moveTo>
                    <a:pt x="1516772" y="0"/>
                  </a:moveTo>
                  <a:cubicBezTo>
                    <a:pt x="1603677" y="0"/>
                    <a:pt x="1690289" y="0"/>
                    <a:pt x="1777193" y="0"/>
                  </a:cubicBezTo>
                  <a:cubicBezTo>
                    <a:pt x="1812306" y="0"/>
                    <a:pt x="1831618" y="19058"/>
                    <a:pt x="1831618" y="53420"/>
                  </a:cubicBezTo>
                  <a:cubicBezTo>
                    <a:pt x="1831618" y="108862"/>
                    <a:pt x="1831618" y="164592"/>
                    <a:pt x="1831618" y="220323"/>
                  </a:cubicBezTo>
                  <a:cubicBezTo>
                    <a:pt x="1831618" y="276053"/>
                    <a:pt x="1831618" y="332072"/>
                    <a:pt x="1831618" y="387802"/>
                  </a:cubicBezTo>
                  <a:cubicBezTo>
                    <a:pt x="1831618" y="421009"/>
                    <a:pt x="1811721" y="440356"/>
                    <a:pt x="1778071" y="440645"/>
                  </a:cubicBezTo>
                  <a:cubicBezTo>
                    <a:pt x="1692337" y="440645"/>
                    <a:pt x="1606310" y="440645"/>
                    <a:pt x="1520576" y="440645"/>
                  </a:cubicBezTo>
                  <a:cubicBezTo>
                    <a:pt x="1482830" y="440645"/>
                    <a:pt x="1463810" y="422453"/>
                    <a:pt x="1463810" y="385203"/>
                  </a:cubicBezTo>
                  <a:cubicBezTo>
                    <a:pt x="1463517" y="299442"/>
                    <a:pt x="1463810" y="213970"/>
                    <a:pt x="1463810" y="128209"/>
                  </a:cubicBezTo>
                  <a:cubicBezTo>
                    <a:pt x="1463810" y="102798"/>
                    <a:pt x="1463517" y="77099"/>
                    <a:pt x="1463810" y="51688"/>
                  </a:cubicBezTo>
                  <a:cubicBezTo>
                    <a:pt x="1464103" y="19058"/>
                    <a:pt x="1484000" y="0"/>
                    <a:pt x="1516772" y="0"/>
                  </a:cubicBezTo>
                  <a:close/>
                  <a:moveTo>
                    <a:pt x="543427" y="0"/>
                  </a:moveTo>
                  <a:cubicBezTo>
                    <a:pt x="629161" y="0"/>
                    <a:pt x="715188" y="0"/>
                    <a:pt x="800922" y="0"/>
                  </a:cubicBezTo>
                  <a:cubicBezTo>
                    <a:pt x="836620" y="0"/>
                    <a:pt x="855932" y="19058"/>
                    <a:pt x="855932" y="54287"/>
                  </a:cubicBezTo>
                  <a:cubicBezTo>
                    <a:pt x="855640" y="109439"/>
                    <a:pt x="855640" y="164881"/>
                    <a:pt x="855640" y="220323"/>
                  </a:cubicBezTo>
                  <a:cubicBezTo>
                    <a:pt x="855640" y="276053"/>
                    <a:pt x="855640" y="332072"/>
                    <a:pt x="855640" y="387802"/>
                  </a:cubicBezTo>
                  <a:cubicBezTo>
                    <a:pt x="855640" y="421298"/>
                    <a:pt x="836035" y="440934"/>
                    <a:pt x="802678" y="440934"/>
                  </a:cubicBezTo>
                  <a:cubicBezTo>
                    <a:pt x="715481" y="440934"/>
                    <a:pt x="627991" y="440934"/>
                    <a:pt x="540794" y="440934"/>
                  </a:cubicBezTo>
                  <a:cubicBezTo>
                    <a:pt x="508022" y="440934"/>
                    <a:pt x="488124" y="421298"/>
                    <a:pt x="488124" y="388668"/>
                  </a:cubicBezTo>
                  <a:cubicBezTo>
                    <a:pt x="488124" y="276919"/>
                    <a:pt x="488124" y="165459"/>
                    <a:pt x="488124" y="53709"/>
                  </a:cubicBezTo>
                  <a:cubicBezTo>
                    <a:pt x="488124" y="18192"/>
                    <a:pt x="507144" y="0"/>
                    <a:pt x="543427" y="0"/>
                  </a:cubicBezTo>
                  <a:close/>
                  <a:moveTo>
                    <a:pt x="56896" y="0"/>
                  </a:moveTo>
                  <a:cubicBezTo>
                    <a:pt x="142338" y="0"/>
                    <a:pt x="227487" y="0"/>
                    <a:pt x="312928" y="0"/>
                  </a:cubicBezTo>
                  <a:cubicBezTo>
                    <a:pt x="348334" y="0"/>
                    <a:pt x="367061" y="18481"/>
                    <a:pt x="367061" y="53132"/>
                  </a:cubicBezTo>
                  <a:cubicBezTo>
                    <a:pt x="367061" y="165170"/>
                    <a:pt x="367061" y="277208"/>
                    <a:pt x="367061" y="389535"/>
                  </a:cubicBezTo>
                  <a:cubicBezTo>
                    <a:pt x="367061" y="421298"/>
                    <a:pt x="347456" y="440934"/>
                    <a:pt x="315562" y="440934"/>
                  </a:cubicBezTo>
                  <a:cubicBezTo>
                    <a:pt x="227779" y="440934"/>
                    <a:pt x="139997" y="440934"/>
                    <a:pt x="52214" y="440934"/>
                  </a:cubicBezTo>
                  <a:cubicBezTo>
                    <a:pt x="19735" y="440934"/>
                    <a:pt x="423" y="422164"/>
                    <a:pt x="130" y="390112"/>
                  </a:cubicBezTo>
                  <a:cubicBezTo>
                    <a:pt x="-163" y="333227"/>
                    <a:pt x="130" y="276342"/>
                    <a:pt x="130" y="219456"/>
                  </a:cubicBezTo>
                  <a:cubicBezTo>
                    <a:pt x="130" y="165170"/>
                    <a:pt x="130" y="110595"/>
                    <a:pt x="130" y="56308"/>
                  </a:cubicBezTo>
                  <a:cubicBezTo>
                    <a:pt x="130" y="17037"/>
                    <a:pt x="17394" y="0"/>
                    <a:pt x="5689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34"/>
            <p:cNvSpPr/>
            <p:nvPr/>
          </p:nvSpPr>
          <p:spPr>
            <a:xfrm>
              <a:off x="11301839" y="4271021"/>
              <a:ext cx="41506" cy="148236"/>
            </a:xfrm>
            <a:custGeom>
              <a:rect b="b" l="l" r="r" t="t"/>
              <a:pathLst>
                <a:path extrusionOk="0" h="476250" w="133350">
                  <a:moveTo>
                    <a:pt x="16221" y="482610"/>
                  </a:moveTo>
                  <a:cubicBezTo>
                    <a:pt x="13363" y="427365"/>
                    <a:pt x="9553" y="380693"/>
                    <a:pt x="8601" y="334020"/>
                  </a:cubicBezTo>
                  <a:cubicBezTo>
                    <a:pt x="4790" y="233055"/>
                    <a:pt x="2886" y="131137"/>
                    <a:pt x="28" y="30173"/>
                  </a:cubicBezTo>
                  <a:cubicBezTo>
                    <a:pt x="28" y="13027"/>
                    <a:pt x="-1877" y="-13642"/>
                    <a:pt x="25746" y="8265"/>
                  </a:cubicBezTo>
                  <a:cubicBezTo>
                    <a:pt x="100040" y="66367"/>
                    <a:pt x="138140" y="146377"/>
                    <a:pt x="138140" y="238770"/>
                  </a:cubicBezTo>
                  <a:cubicBezTo>
                    <a:pt x="138140" y="334973"/>
                    <a:pt x="101946" y="416887"/>
                    <a:pt x="16221" y="4826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34"/>
            <p:cNvSpPr/>
            <p:nvPr/>
          </p:nvSpPr>
          <p:spPr>
            <a:xfrm>
              <a:off x="7618776" y="4268246"/>
              <a:ext cx="20753" cy="157130"/>
            </a:xfrm>
            <a:custGeom>
              <a:rect b="b" l="l" r="r" t="t"/>
              <a:pathLst>
                <a:path extrusionOk="0" h="504825" w="66675">
                  <a:moveTo>
                    <a:pt x="68596" y="253399"/>
                  </a:moveTo>
                  <a:cubicBezTo>
                    <a:pt x="68596" y="322932"/>
                    <a:pt x="68596" y="392464"/>
                    <a:pt x="68596" y="461997"/>
                  </a:cubicBezTo>
                  <a:cubicBezTo>
                    <a:pt x="68596" y="484857"/>
                    <a:pt x="74311" y="508669"/>
                    <a:pt x="35259" y="508669"/>
                  </a:cubicBezTo>
                  <a:cubicBezTo>
                    <a:pt x="-1889" y="508669"/>
                    <a:pt x="16" y="489619"/>
                    <a:pt x="16" y="463902"/>
                  </a:cubicBezTo>
                  <a:cubicBezTo>
                    <a:pt x="969" y="322932"/>
                    <a:pt x="969" y="182914"/>
                    <a:pt x="16" y="41944"/>
                  </a:cubicBezTo>
                  <a:cubicBezTo>
                    <a:pt x="16" y="18132"/>
                    <a:pt x="-936" y="987"/>
                    <a:pt x="33354" y="34"/>
                  </a:cubicBezTo>
                  <a:cubicBezTo>
                    <a:pt x="70501" y="-918"/>
                    <a:pt x="69549" y="18132"/>
                    <a:pt x="69549" y="43849"/>
                  </a:cubicBezTo>
                  <a:cubicBezTo>
                    <a:pt x="68596" y="113382"/>
                    <a:pt x="69549" y="182914"/>
                    <a:pt x="69549" y="252447"/>
                  </a:cubicBezTo>
                  <a:cubicBezTo>
                    <a:pt x="69549" y="253399"/>
                    <a:pt x="69549" y="253399"/>
                    <a:pt x="68596" y="2533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34"/>
            <p:cNvSpPr/>
            <p:nvPr/>
          </p:nvSpPr>
          <p:spPr>
            <a:xfrm>
              <a:off x="8201340" y="4048976"/>
              <a:ext cx="2031845" cy="139653"/>
            </a:xfrm>
            <a:custGeom>
              <a:rect b="b" l="l" r="r" t="t"/>
              <a:pathLst>
                <a:path extrusionOk="0" h="139653" w="2031845">
                  <a:moveTo>
                    <a:pt x="1474955" y="75789"/>
                  </a:moveTo>
                  <a:cubicBezTo>
                    <a:pt x="1458649" y="75789"/>
                    <a:pt x="1470804" y="88537"/>
                    <a:pt x="1466653" y="92984"/>
                  </a:cubicBezTo>
                  <a:cubicBezTo>
                    <a:pt x="1466653" y="113144"/>
                    <a:pt x="1466653" y="113144"/>
                    <a:pt x="1475548" y="113144"/>
                  </a:cubicBezTo>
                  <a:cubicBezTo>
                    <a:pt x="1493040" y="113441"/>
                    <a:pt x="1496004" y="110773"/>
                    <a:pt x="1495708" y="94466"/>
                  </a:cubicBezTo>
                  <a:cubicBezTo>
                    <a:pt x="1495708" y="78457"/>
                    <a:pt x="1492743" y="75789"/>
                    <a:pt x="1474955" y="75789"/>
                  </a:cubicBezTo>
                  <a:close/>
                  <a:moveTo>
                    <a:pt x="1476437" y="25685"/>
                  </a:moveTo>
                  <a:cubicBezTo>
                    <a:pt x="1463392" y="24499"/>
                    <a:pt x="1466950" y="33393"/>
                    <a:pt x="1466357" y="40805"/>
                  </a:cubicBezTo>
                  <a:cubicBezTo>
                    <a:pt x="1468136" y="46438"/>
                    <a:pt x="1461910" y="57111"/>
                    <a:pt x="1476437" y="55925"/>
                  </a:cubicBezTo>
                  <a:cubicBezTo>
                    <a:pt x="1487110" y="55332"/>
                    <a:pt x="1496301" y="53850"/>
                    <a:pt x="1496004" y="39916"/>
                  </a:cubicBezTo>
                  <a:cubicBezTo>
                    <a:pt x="1495708" y="26278"/>
                    <a:pt x="1486221" y="26575"/>
                    <a:pt x="1476437" y="25685"/>
                  </a:cubicBezTo>
                  <a:close/>
                  <a:moveTo>
                    <a:pt x="785954" y="22127"/>
                  </a:moveTo>
                  <a:cubicBezTo>
                    <a:pt x="775874" y="22424"/>
                    <a:pt x="772020" y="27464"/>
                    <a:pt x="772316" y="37248"/>
                  </a:cubicBezTo>
                  <a:cubicBezTo>
                    <a:pt x="772613" y="47328"/>
                    <a:pt x="772316" y="57704"/>
                    <a:pt x="772316" y="68081"/>
                  </a:cubicBezTo>
                  <a:cubicBezTo>
                    <a:pt x="772316" y="79643"/>
                    <a:pt x="772613" y="91502"/>
                    <a:pt x="772316" y="103361"/>
                  </a:cubicBezTo>
                  <a:cubicBezTo>
                    <a:pt x="772020" y="112552"/>
                    <a:pt x="775874" y="116702"/>
                    <a:pt x="785361" y="116702"/>
                  </a:cubicBezTo>
                  <a:cubicBezTo>
                    <a:pt x="795145" y="116702"/>
                    <a:pt x="799592" y="112848"/>
                    <a:pt x="799592" y="102768"/>
                  </a:cubicBezTo>
                  <a:cubicBezTo>
                    <a:pt x="799295" y="80533"/>
                    <a:pt x="799295" y="58594"/>
                    <a:pt x="799888" y="36655"/>
                  </a:cubicBezTo>
                  <a:cubicBezTo>
                    <a:pt x="800185" y="26278"/>
                    <a:pt x="795738" y="22127"/>
                    <a:pt x="785954" y="22127"/>
                  </a:cubicBezTo>
                  <a:close/>
                  <a:moveTo>
                    <a:pt x="1016312" y="21831"/>
                  </a:moveTo>
                  <a:cubicBezTo>
                    <a:pt x="1008604" y="21534"/>
                    <a:pt x="1001786" y="23906"/>
                    <a:pt x="1001489" y="32504"/>
                  </a:cubicBezTo>
                  <a:cubicBezTo>
                    <a:pt x="1000896" y="57111"/>
                    <a:pt x="1001193" y="81718"/>
                    <a:pt x="1001489" y="106325"/>
                  </a:cubicBezTo>
                  <a:cubicBezTo>
                    <a:pt x="1001786" y="115219"/>
                    <a:pt x="1008604" y="116405"/>
                    <a:pt x="1016312" y="116405"/>
                  </a:cubicBezTo>
                  <a:cubicBezTo>
                    <a:pt x="1024021" y="116405"/>
                    <a:pt x="1028468" y="113441"/>
                    <a:pt x="1028468" y="105139"/>
                  </a:cubicBezTo>
                  <a:cubicBezTo>
                    <a:pt x="1028468" y="93577"/>
                    <a:pt x="1028468" y="81718"/>
                    <a:pt x="1028468" y="69859"/>
                  </a:cubicBezTo>
                  <a:cubicBezTo>
                    <a:pt x="1028468" y="58297"/>
                    <a:pt x="1028171" y="46438"/>
                    <a:pt x="1028468" y="34579"/>
                  </a:cubicBezTo>
                  <a:cubicBezTo>
                    <a:pt x="1029061" y="25389"/>
                    <a:pt x="1024317" y="22127"/>
                    <a:pt x="1016312" y="21831"/>
                  </a:cubicBezTo>
                  <a:close/>
                  <a:moveTo>
                    <a:pt x="1623783" y="3153"/>
                  </a:moveTo>
                  <a:cubicBezTo>
                    <a:pt x="1643943" y="4043"/>
                    <a:pt x="1664400" y="4043"/>
                    <a:pt x="1684560" y="3153"/>
                  </a:cubicBezTo>
                  <a:cubicBezTo>
                    <a:pt x="1694640" y="2857"/>
                    <a:pt x="1698198" y="5228"/>
                    <a:pt x="1697901" y="15901"/>
                  </a:cubicBezTo>
                  <a:cubicBezTo>
                    <a:pt x="1697012" y="44066"/>
                    <a:pt x="1697605" y="72231"/>
                    <a:pt x="1697605" y="100396"/>
                  </a:cubicBezTo>
                  <a:cubicBezTo>
                    <a:pt x="1697605" y="109586"/>
                    <a:pt x="1697901" y="116998"/>
                    <a:pt x="1710650" y="116702"/>
                  </a:cubicBezTo>
                  <a:cubicBezTo>
                    <a:pt x="1722508" y="116405"/>
                    <a:pt x="1722508" y="109290"/>
                    <a:pt x="1722508" y="100989"/>
                  </a:cubicBezTo>
                  <a:cubicBezTo>
                    <a:pt x="1721915" y="86461"/>
                    <a:pt x="1722212" y="72231"/>
                    <a:pt x="1722212" y="58000"/>
                  </a:cubicBezTo>
                  <a:cubicBezTo>
                    <a:pt x="1722212" y="43177"/>
                    <a:pt x="1722508" y="28353"/>
                    <a:pt x="1722212" y="13530"/>
                  </a:cubicBezTo>
                  <a:cubicBezTo>
                    <a:pt x="1721915" y="6118"/>
                    <a:pt x="1723991" y="3153"/>
                    <a:pt x="1731995" y="3153"/>
                  </a:cubicBezTo>
                  <a:cubicBezTo>
                    <a:pt x="1754231" y="3746"/>
                    <a:pt x="1776466" y="3746"/>
                    <a:pt x="1798701" y="3153"/>
                  </a:cubicBezTo>
                  <a:cubicBezTo>
                    <a:pt x="1807003" y="2857"/>
                    <a:pt x="1808188" y="6414"/>
                    <a:pt x="1808188" y="13530"/>
                  </a:cubicBezTo>
                  <a:cubicBezTo>
                    <a:pt x="1807892" y="42287"/>
                    <a:pt x="1807595" y="70749"/>
                    <a:pt x="1808188" y="99506"/>
                  </a:cubicBezTo>
                  <a:cubicBezTo>
                    <a:pt x="1808485" y="111958"/>
                    <a:pt x="1802852" y="119666"/>
                    <a:pt x="1792179" y="125299"/>
                  </a:cubicBezTo>
                  <a:cubicBezTo>
                    <a:pt x="1773798" y="135379"/>
                    <a:pt x="1753638" y="136862"/>
                    <a:pt x="1733478" y="138344"/>
                  </a:cubicBezTo>
                  <a:cubicBezTo>
                    <a:pt x="1701755" y="140716"/>
                    <a:pt x="1670329" y="138640"/>
                    <a:pt x="1639793" y="129746"/>
                  </a:cubicBezTo>
                  <a:cubicBezTo>
                    <a:pt x="1617261" y="123224"/>
                    <a:pt x="1612221" y="115516"/>
                    <a:pt x="1612221" y="92688"/>
                  </a:cubicBezTo>
                  <a:cubicBezTo>
                    <a:pt x="1612221" y="66894"/>
                    <a:pt x="1612517" y="41398"/>
                    <a:pt x="1611924" y="15605"/>
                  </a:cubicBezTo>
                  <a:cubicBezTo>
                    <a:pt x="1611628" y="6414"/>
                    <a:pt x="1613703" y="2560"/>
                    <a:pt x="1623783" y="3153"/>
                  </a:cubicBezTo>
                  <a:close/>
                  <a:moveTo>
                    <a:pt x="1156544" y="3153"/>
                  </a:moveTo>
                  <a:cubicBezTo>
                    <a:pt x="1178186" y="3746"/>
                    <a:pt x="1200125" y="3746"/>
                    <a:pt x="1221768" y="3153"/>
                  </a:cubicBezTo>
                  <a:cubicBezTo>
                    <a:pt x="1230365" y="2857"/>
                    <a:pt x="1232737" y="5525"/>
                    <a:pt x="1232441" y="13826"/>
                  </a:cubicBezTo>
                  <a:cubicBezTo>
                    <a:pt x="1232144" y="41398"/>
                    <a:pt x="1232737" y="69266"/>
                    <a:pt x="1232441" y="96838"/>
                  </a:cubicBezTo>
                  <a:cubicBezTo>
                    <a:pt x="1232144" y="106918"/>
                    <a:pt x="1234516" y="111365"/>
                    <a:pt x="1245486" y="110179"/>
                  </a:cubicBezTo>
                  <a:cubicBezTo>
                    <a:pt x="1253787" y="109290"/>
                    <a:pt x="1262384" y="109883"/>
                    <a:pt x="1270686" y="109883"/>
                  </a:cubicBezTo>
                  <a:cubicBezTo>
                    <a:pt x="1285213" y="110179"/>
                    <a:pt x="1289660" y="116702"/>
                    <a:pt x="1285806" y="131228"/>
                  </a:cubicBezTo>
                  <a:cubicBezTo>
                    <a:pt x="1284027" y="138047"/>
                    <a:pt x="1278987" y="135676"/>
                    <a:pt x="1275133" y="135676"/>
                  </a:cubicBezTo>
                  <a:cubicBezTo>
                    <a:pt x="1255862" y="135972"/>
                    <a:pt x="1236591" y="135972"/>
                    <a:pt x="1217321" y="136269"/>
                  </a:cubicBezTo>
                  <a:cubicBezTo>
                    <a:pt x="1197457" y="136269"/>
                    <a:pt x="1177890" y="135972"/>
                    <a:pt x="1158026" y="136565"/>
                  </a:cubicBezTo>
                  <a:cubicBezTo>
                    <a:pt x="1150021" y="136862"/>
                    <a:pt x="1146464" y="135083"/>
                    <a:pt x="1146760" y="126189"/>
                  </a:cubicBezTo>
                  <a:cubicBezTo>
                    <a:pt x="1147353" y="88537"/>
                    <a:pt x="1147057" y="51181"/>
                    <a:pt x="1146760" y="13530"/>
                  </a:cubicBezTo>
                  <a:cubicBezTo>
                    <a:pt x="1146760" y="5821"/>
                    <a:pt x="1148835" y="3153"/>
                    <a:pt x="1156544" y="3153"/>
                  </a:cubicBezTo>
                  <a:close/>
                  <a:moveTo>
                    <a:pt x="1460724" y="2857"/>
                  </a:moveTo>
                  <a:cubicBezTo>
                    <a:pt x="1484664" y="2709"/>
                    <a:pt x="1508604" y="3153"/>
                    <a:pt x="1532470" y="6118"/>
                  </a:cubicBezTo>
                  <a:cubicBezTo>
                    <a:pt x="1541661" y="7008"/>
                    <a:pt x="1550555" y="9676"/>
                    <a:pt x="1559153" y="13826"/>
                  </a:cubicBezTo>
                  <a:cubicBezTo>
                    <a:pt x="1571605" y="20052"/>
                    <a:pt x="1575459" y="30132"/>
                    <a:pt x="1574570" y="43177"/>
                  </a:cubicBezTo>
                  <a:cubicBezTo>
                    <a:pt x="1573680" y="56222"/>
                    <a:pt x="1563600" y="58001"/>
                    <a:pt x="1553816" y="60372"/>
                  </a:cubicBezTo>
                  <a:cubicBezTo>
                    <a:pt x="1549073" y="61558"/>
                    <a:pt x="1544033" y="62448"/>
                    <a:pt x="1536028" y="63930"/>
                  </a:cubicBezTo>
                  <a:cubicBezTo>
                    <a:pt x="1545515" y="66005"/>
                    <a:pt x="1551444" y="66895"/>
                    <a:pt x="1557078" y="68377"/>
                  </a:cubicBezTo>
                  <a:cubicBezTo>
                    <a:pt x="1575162" y="72824"/>
                    <a:pt x="1580499" y="79050"/>
                    <a:pt x="1581388" y="96542"/>
                  </a:cubicBezTo>
                  <a:cubicBezTo>
                    <a:pt x="1582871" y="120853"/>
                    <a:pt x="1573680" y="131229"/>
                    <a:pt x="1547887" y="133601"/>
                  </a:cubicBezTo>
                  <a:cubicBezTo>
                    <a:pt x="1505195" y="137455"/>
                    <a:pt x="1462206" y="135972"/>
                    <a:pt x="1419218" y="135972"/>
                  </a:cubicBezTo>
                  <a:cubicBezTo>
                    <a:pt x="1407063" y="135972"/>
                    <a:pt x="1391349" y="141309"/>
                    <a:pt x="1383641" y="133601"/>
                  </a:cubicBezTo>
                  <a:cubicBezTo>
                    <a:pt x="1375933" y="125892"/>
                    <a:pt x="1381566" y="110180"/>
                    <a:pt x="1381270" y="98024"/>
                  </a:cubicBezTo>
                  <a:cubicBezTo>
                    <a:pt x="1380676" y="69860"/>
                    <a:pt x="1380973" y="41695"/>
                    <a:pt x="1380973" y="13530"/>
                  </a:cubicBezTo>
                  <a:cubicBezTo>
                    <a:pt x="1380973" y="7897"/>
                    <a:pt x="1380380" y="2857"/>
                    <a:pt x="1388978" y="3153"/>
                  </a:cubicBezTo>
                  <a:cubicBezTo>
                    <a:pt x="1412844" y="3746"/>
                    <a:pt x="1436784" y="3005"/>
                    <a:pt x="1460724" y="2857"/>
                  </a:cubicBezTo>
                  <a:close/>
                  <a:moveTo>
                    <a:pt x="631233" y="1485"/>
                  </a:moveTo>
                  <a:cubicBezTo>
                    <a:pt x="639497" y="929"/>
                    <a:pt x="646909" y="1522"/>
                    <a:pt x="651356" y="6414"/>
                  </a:cubicBezTo>
                  <a:cubicBezTo>
                    <a:pt x="659064" y="15012"/>
                    <a:pt x="653727" y="35468"/>
                    <a:pt x="654024" y="50588"/>
                  </a:cubicBezTo>
                  <a:cubicBezTo>
                    <a:pt x="654320" y="74899"/>
                    <a:pt x="653727" y="98913"/>
                    <a:pt x="654320" y="123223"/>
                  </a:cubicBezTo>
                  <a:cubicBezTo>
                    <a:pt x="654617" y="132414"/>
                    <a:pt x="652542" y="136565"/>
                    <a:pt x="642462" y="135972"/>
                  </a:cubicBezTo>
                  <a:cubicBezTo>
                    <a:pt x="621709" y="135082"/>
                    <a:pt x="600956" y="135082"/>
                    <a:pt x="580203" y="135972"/>
                  </a:cubicBezTo>
                  <a:cubicBezTo>
                    <a:pt x="569530" y="136565"/>
                    <a:pt x="567751" y="132117"/>
                    <a:pt x="568344" y="123223"/>
                  </a:cubicBezTo>
                  <a:cubicBezTo>
                    <a:pt x="568937" y="113440"/>
                    <a:pt x="567751" y="103360"/>
                    <a:pt x="568640" y="93576"/>
                  </a:cubicBezTo>
                  <a:cubicBezTo>
                    <a:pt x="569530" y="82903"/>
                    <a:pt x="566861" y="79049"/>
                    <a:pt x="555299" y="79346"/>
                  </a:cubicBezTo>
                  <a:cubicBezTo>
                    <a:pt x="544033" y="79642"/>
                    <a:pt x="540772" y="82607"/>
                    <a:pt x="541661" y="93576"/>
                  </a:cubicBezTo>
                  <a:cubicBezTo>
                    <a:pt x="542551" y="104842"/>
                    <a:pt x="541661" y="116405"/>
                    <a:pt x="541958" y="127671"/>
                  </a:cubicBezTo>
                  <a:cubicBezTo>
                    <a:pt x="542254" y="134193"/>
                    <a:pt x="539882" y="136268"/>
                    <a:pt x="533360" y="136268"/>
                  </a:cubicBezTo>
                  <a:cubicBezTo>
                    <a:pt x="510532" y="135972"/>
                    <a:pt x="488000" y="135675"/>
                    <a:pt x="465172" y="136268"/>
                  </a:cubicBezTo>
                  <a:cubicBezTo>
                    <a:pt x="456574" y="136565"/>
                    <a:pt x="455388" y="132710"/>
                    <a:pt x="455684" y="125595"/>
                  </a:cubicBezTo>
                  <a:cubicBezTo>
                    <a:pt x="455981" y="106918"/>
                    <a:pt x="455684" y="88240"/>
                    <a:pt x="455684" y="69266"/>
                  </a:cubicBezTo>
                  <a:cubicBezTo>
                    <a:pt x="455684" y="50588"/>
                    <a:pt x="455981" y="31614"/>
                    <a:pt x="455388" y="12936"/>
                  </a:cubicBezTo>
                  <a:cubicBezTo>
                    <a:pt x="455091" y="4932"/>
                    <a:pt x="457760" y="2856"/>
                    <a:pt x="465468" y="3153"/>
                  </a:cubicBezTo>
                  <a:cubicBezTo>
                    <a:pt x="487703" y="3746"/>
                    <a:pt x="509939" y="3746"/>
                    <a:pt x="532174" y="3153"/>
                  </a:cubicBezTo>
                  <a:cubicBezTo>
                    <a:pt x="540475" y="2856"/>
                    <a:pt x="542254" y="6117"/>
                    <a:pt x="541661" y="13529"/>
                  </a:cubicBezTo>
                  <a:cubicBezTo>
                    <a:pt x="541068" y="21534"/>
                    <a:pt x="541365" y="29242"/>
                    <a:pt x="541661" y="37247"/>
                  </a:cubicBezTo>
                  <a:cubicBezTo>
                    <a:pt x="541661" y="49402"/>
                    <a:pt x="554410" y="56518"/>
                    <a:pt x="565379" y="50588"/>
                  </a:cubicBezTo>
                  <a:cubicBezTo>
                    <a:pt x="567454" y="49402"/>
                    <a:pt x="568047" y="47920"/>
                    <a:pt x="568047" y="45845"/>
                  </a:cubicBezTo>
                  <a:cubicBezTo>
                    <a:pt x="568047" y="43769"/>
                    <a:pt x="568047" y="41990"/>
                    <a:pt x="568047" y="39915"/>
                  </a:cubicBezTo>
                  <a:cubicBezTo>
                    <a:pt x="569233" y="27760"/>
                    <a:pt x="562414" y="11750"/>
                    <a:pt x="571308" y="4932"/>
                  </a:cubicBezTo>
                  <a:cubicBezTo>
                    <a:pt x="578720" y="-998"/>
                    <a:pt x="594137" y="2856"/>
                    <a:pt x="605996" y="3449"/>
                  </a:cubicBezTo>
                  <a:cubicBezTo>
                    <a:pt x="613853" y="3746"/>
                    <a:pt x="622969" y="2041"/>
                    <a:pt x="631233" y="1485"/>
                  </a:cubicBezTo>
                  <a:close/>
                  <a:moveTo>
                    <a:pt x="1907766" y="1078"/>
                  </a:moveTo>
                  <a:cubicBezTo>
                    <a:pt x="1924406" y="114"/>
                    <a:pt x="1941156" y="633"/>
                    <a:pt x="1957907" y="1671"/>
                  </a:cubicBezTo>
                  <a:cubicBezTo>
                    <a:pt x="1974213" y="2856"/>
                    <a:pt x="1990222" y="4339"/>
                    <a:pt x="2005638" y="9972"/>
                  </a:cubicBezTo>
                  <a:cubicBezTo>
                    <a:pt x="2012161" y="12344"/>
                    <a:pt x="2018387" y="15012"/>
                    <a:pt x="2021648" y="22127"/>
                  </a:cubicBezTo>
                  <a:cubicBezTo>
                    <a:pt x="2028763" y="36654"/>
                    <a:pt x="2025502" y="42584"/>
                    <a:pt x="2009789" y="42584"/>
                  </a:cubicBezTo>
                  <a:cubicBezTo>
                    <a:pt x="1992001" y="42584"/>
                    <a:pt x="1974213" y="42287"/>
                    <a:pt x="1956424" y="42584"/>
                  </a:cubicBezTo>
                  <a:cubicBezTo>
                    <a:pt x="1949902" y="42584"/>
                    <a:pt x="1944566" y="42287"/>
                    <a:pt x="1945159" y="33690"/>
                  </a:cubicBezTo>
                  <a:cubicBezTo>
                    <a:pt x="1945751" y="24202"/>
                    <a:pt x="1938932" y="22424"/>
                    <a:pt x="1931817" y="22424"/>
                  </a:cubicBezTo>
                  <a:cubicBezTo>
                    <a:pt x="1924702" y="22424"/>
                    <a:pt x="1916994" y="23906"/>
                    <a:pt x="1916104" y="32504"/>
                  </a:cubicBezTo>
                  <a:cubicBezTo>
                    <a:pt x="1915215" y="40508"/>
                    <a:pt x="1920848" y="44955"/>
                    <a:pt x="1927963" y="47031"/>
                  </a:cubicBezTo>
                  <a:cubicBezTo>
                    <a:pt x="1953756" y="54739"/>
                    <a:pt x="1980735" y="59483"/>
                    <a:pt x="2005935" y="68970"/>
                  </a:cubicBezTo>
                  <a:cubicBezTo>
                    <a:pt x="2017794" y="73417"/>
                    <a:pt x="2028170" y="79346"/>
                    <a:pt x="2030839" y="93577"/>
                  </a:cubicBezTo>
                  <a:cubicBezTo>
                    <a:pt x="2034396" y="112848"/>
                    <a:pt x="2028763" y="124707"/>
                    <a:pt x="2010086" y="130043"/>
                  </a:cubicBezTo>
                  <a:cubicBezTo>
                    <a:pt x="1978660" y="139233"/>
                    <a:pt x="1946048" y="141309"/>
                    <a:pt x="1913436" y="138344"/>
                  </a:cubicBezTo>
                  <a:cubicBezTo>
                    <a:pt x="1895351" y="136862"/>
                    <a:pt x="1876970" y="135379"/>
                    <a:pt x="1859775" y="128561"/>
                  </a:cubicBezTo>
                  <a:cubicBezTo>
                    <a:pt x="1853252" y="125892"/>
                    <a:pt x="1847026" y="123224"/>
                    <a:pt x="1843172" y="116998"/>
                  </a:cubicBezTo>
                  <a:cubicBezTo>
                    <a:pt x="1838429" y="108993"/>
                    <a:pt x="1835464" y="99506"/>
                    <a:pt x="1838725" y="91501"/>
                  </a:cubicBezTo>
                  <a:cubicBezTo>
                    <a:pt x="1841097" y="86165"/>
                    <a:pt x="1850288" y="89723"/>
                    <a:pt x="1856513" y="89130"/>
                  </a:cubicBezTo>
                  <a:cubicBezTo>
                    <a:pt x="1863332" y="88833"/>
                    <a:pt x="1870151" y="89130"/>
                    <a:pt x="1877266" y="89130"/>
                  </a:cubicBezTo>
                  <a:cubicBezTo>
                    <a:pt x="1883196" y="89130"/>
                    <a:pt x="1889125" y="89426"/>
                    <a:pt x="1895055" y="89130"/>
                  </a:cubicBezTo>
                  <a:cubicBezTo>
                    <a:pt x="1908396" y="88240"/>
                    <a:pt x="1920551" y="86758"/>
                    <a:pt x="1917883" y="107215"/>
                  </a:cubicBezTo>
                  <a:cubicBezTo>
                    <a:pt x="1916697" y="116109"/>
                    <a:pt x="1925888" y="116702"/>
                    <a:pt x="1933300" y="116702"/>
                  </a:cubicBezTo>
                  <a:cubicBezTo>
                    <a:pt x="1940415" y="116405"/>
                    <a:pt x="1948123" y="116702"/>
                    <a:pt x="1949902" y="107807"/>
                  </a:cubicBezTo>
                  <a:cubicBezTo>
                    <a:pt x="1951384" y="99803"/>
                    <a:pt x="1949012" y="92687"/>
                    <a:pt x="1940711" y="89723"/>
                  </a:cubicBezTo>
                  <a:cubicBezTo>
                    <a:pt x="1927074" y="85276"/>
                    <a:pt x="1913436" y="81422"/>
                    <a:pt x="1899798" y="77567"/>
                  </a:cubicBezTo>
                  <a:cubicBezTo>
                    <a:pt x="1885271" y="73120"/>
                    <a:pt x="1870448" y="68970"/>
                    <a:pt x="1856217" y="63930"/>
                  </a:cubicBezTo>
                  <a:cubicBezTo>
                    <a:pt x="1843172" y="59186"/>
                    <a:pt x="1834575" y="49995"/>
                    <a:pt x="1835464" y="35172"/>
                  </a:cubicBezTo>
                  <a:cubicBezTo>
                    <a:pt x="1836353" y="20941"/>
                    <a:pt x="1845248" y="13233"/>
                    <a:pt x="1858292" y="9379"/>
                  </a:cubicBezTo>
                  <a:cubicBezTo>
                    <a:pt x="1874598" y="4487"/>
                    <a:pt x="1891126" y="2041"/>
                    <a:pt x="1907766" y="1078"/>
                  </a:cubicBezTo>
                  <a:close/>
                  <a:moveTo>
                    <a:pt x="69975" y="670"/>
                  </a:moveTo>
                  <a:cubicBezTo>
                    <a:pt x="86355" y="-405"/>
                    <a:pt x="102884" y="40"/>
                    <a:pt x="119486" y="1078"/>
                  </a:cubicBezTo>
                  <a:cubicBezTo>
                    <a:pt x="135495" y="2263"/>
                    <a:pt x="152098" y="3153"/>
                    <a:pt x="167514" y="8786"/>
                  </a:cubicBezTo>
                  <a:cubicBezTo>
                    <a:pt x="172554" y="10565"/>
                    <a:pt x="177891" y="12343"/>
                    <a:pt x="182041" y="15901"/>
                  </a:cubicBezTo>
                  <a:cubicBezTo>
                    <a:pt x="188860" y="21831"/>
                    <a:pt x="191528" y="30725"/>
                    <a:pt x="188860" y="38729"/>
                  </a:cubicBezTo>
                  <a:cubicBezTo>
                    <a:pt x="186488" y="45548"/>
                    <a:pt x="178484" y="41398"/>
                    <a:pt x="173147" y="41990"/>
                  </a:cubicBezTo>
                  <a:cubicBezTo>
                    <a:pt x="164846" y="42880"/>
                    <a:pt x="156841" y="42287"/>
                    <a:pt x="148837" y="42287"/>
                  </a:cubicBezTo>
                  <a:cubicBezTo>
                    <a:pt x="139943" y="42287"/>
                    <a:pt x="131048" y="41990"/>
                    <a:pt x="122154" y="42287"/>
                  </a:cubicBezTo>
                  <a:cubicBezTo>
                    <a:pt x="113853" y="42584"/>
                    <a:pt x="107627" y="42287"/>
                    <a:pt x="108813" y="31021"/>
                  </a:cubicBezTo>
                  <a:cubicBezTo>
                    <a:pt x="109703" y="22720"/>
                    <a:pt x="101994" y="22127"/>
                    <a:pt x="96361" y="22127"/>
                  </a:cubicBezTo>
                  <a:cubicBezTo>
                    <a:pt x="89246" y="21831"/>
                    <a:pt x="81834" y="22720"/>
                    <a:pt x="80055" y="31318"/>
                  </a:cubicBezTo>
                  <a:cubicBezTo>
                    <a:pt x="78573" y="38136"/>
                    <a:pt x="82131" y="43177"/>
                    <a:pt x="88653" y="44955"/>
                  </a:cubicBezTo>
                  <a:cubicBezTo>
                    <a:pt x="108813" y="50885"/>
                    <a:pt x="129269" y="56221"/>
                    <a:pt x="149430" y="62151"/>
                  </a:cubicBezTo>
                  <a:cubicBezTo>
                    <a:pt x="158324" y="64819"/>
                    <a:pt x="167218" y="67784"/>
                    <a:pt x="175815" y="71341"/>
                  </a:cubicBezTo>
                  <a:cubicBezTo>
                    <a:pt x="190639" y="77271"/>
                    <a:pt x="195976" y="88833"/>
                    <a:pt x="195679" y="104249"/>
                  </a:cubicBezTo>
                  <a:cubicBezTo>
                    <a:pt x="195383" y="119963"/>
                    <a:pt x="185303" y="127078"/>
                    <a:pt x="171961" y="130339"/>
                  </a:cubicBezTo>
                  <a:cubicBezTo>
                    <a:pt x="124229" y="141902"/>
                    <a:pt x="76498" y="142494"/>
                    <a:pt x="28766" y="130043"/>
                  </a:cubicBezTo>
                  <a:cubicBezTo>
                    <a:pt x="9495" y="125002"/>
                    <a:pt x="2083" y="114330"/>
                    <a:pt x="2083" y="97727"/>
                  </a:cubicBezTo>
                  <a:cubicBezTo>
                    <a:pt x="2083" y="91798"/>
                    <a:pt x="2973" y="88833"/>
                    <a:pt x="10088" y="88833"/>
                  </a:cubicBezTo>
                  <a:cubicBezTo>
                    <a:pt x="31434" y="89130"/>
                    <a:pt x="52483" y="89426"/>
                    <a:pt x="73829" y="88833"/>
                  </a:cubicBezTo>
                  <a:cubicBezTo>
                    <a:pt x="83613" y="88537"/>
                    <a:pt x="82131" y="94466"/>
                    <a:pt x="82131" y="100099"/>
                  </a:cubicBezTo>
                  <a:cubicBezTo>
                    <a:pt x="82131" y="107511"/>
                    <a:pt x="80945" y="115812"/>
                    <a:pt x="92211" y="116108"/>
                  </a:cubicBezTo>
                  <a:cubicBezTo>
                    <a:pt x="100808" y="116405"/>
                    <a:pt x="111481" y="119073"/>
                    <a:pt x="114446" y="107214"/>
                  </a:cubicBezTo>
                  <a:cubicBezTo>
                    <a:pt x="117114" y="95949"/>
                    <a:pt x="109703" y="90019"/>
                    <a:pt x="99622" y="87351"/>
                  </a:cubicBezTo>
                  <a:cubicBezTo>
                    <a:pt x="77980" y="81125"/>
                    <a:pt x="56041" y="74899"/>
                    <a:pt x="34399" y="68673"/>
                  </a:cubicBezTo>
                  <a:cubicBezTo>
                    <a:pt x="29359" y="67191"/>
                    <a:pt x="24022" y="65412"/>
                    <a:pt x="19279" y="63040"/>
                  </a:cubicBezTo>
                  <a:cubicBezTo>
                    <a:pt x="7420" y="58000"/>
                    <a:pt x="-288" y="49402"/>
                    <a:pt x="8" y="36061"/>
                  </a:cubicBezTo>
                  <a:cubicBezTo>
                    <a:pt x="304" y="22127"/>
                    <a:pt x="8309" y="13233"/>
                    <a:pt x="21354" y="9378"/>
                  </a:cubicBezTo>
                  <a:cubicBezTo>
                    <a:pt x="37364" y="4339"/>
                    <a:pt x="53595" y="1745"/>
                    <a:pt x="69975" y="670"/>
                  </a:cubicBezTo>
                  <a:close/>
                  <a:moveTo>
                    <a:pt x="1031840" y="633"/>
                  </a:moveTo>
                  <a:cubicBezTo>
                    <a:pt x="1046775" y="1374"/>
                    <a:pt x="1061673" y="3301"/>
                    <a:pt x="1076496" y="6711"/>
                  </a:cubicBezTo>
                  <a:cubicBezTo>
                    <a:pt x="1106440" y="13530"/>
                    <a:pt x="1113555" y="22720"/>
                    <a:pt x="1114148" y="53554"/>
                  </a:cubicBezTo>
                  <a:cubicBezTo>
                    <a:pt x="1114148" y="58890"/>
                    <a:pt x="1114148" y="64226"/>
                    <a:pt x="1114148" y="69563"/>
                  </a:cubicBezTo>
                  <a:cubicBezTo>
                    <a:pt x="1114148" y="75492"/>
                    <a:pt x="1114148" y="81422"/>
                    <a:pt x="1114148" y="87351"/>
                  </a:cubicBezTo>
                  <a:cubicBezTo>
                    <a:pt x="1113852" y="115516"/>
                    <a:pt x="1108811" y="123521"/>
                    <a:pt x="1081833" y="130636"/>
                  </a:cubicBezTo>
                  <a:cubicBezTo>
                    <a:pt x="1036769" y="142791"/>
                    <a:pt x="991112" y="142495"/>
                    <a:pt x="946049" y="130043"/>
                  </a:cubicBezTo>
                  <a:cubicBezTo>
                    <a:pt x="922331" y="123521"/>
                    <a:pt x="916105" y="113441"/>
                    <a:pt x="915809" y="87944"/>
                  </a:cubicBezTo>
                  <a:cubicBezTo>
                    <a:pt x="915809" y="74010"/>
                    <a:pt x="916105" y="60372"/>
                    <a:pt x="915809" y="46438"/>
                  </a:cubicBezTo>
                  <a:cubicBezTo>
                    <a:pt x="915512" y="27760"/>
                    <a:pt x="924999" y="16198"/>
                    <a:pt x="942195" y="10268"/>
                  </a:cubicBezTo>
                  <a:cubicBezTo>
                    <a:pt x="956722" y="5229"/>
                    <a:pt x="971842" y="3153"/>
                    <a:pt x="986962" y="1671"/>
                  </a:cubicBezTo>
                  <a:cubicBezTo>
                    <a:pt x="1001934" y="336"/>
                    <a:pt x="1016905" y="-108"/>
                    <a:pt x="1031840" y="633"/>
                  </a:cubicBezTo>
                  <a:close/>
                  <a:moveTo>
                    <a:pt x="344101" y="522"/>
                  </a:moveTo>
                  <a:cubicBezTo>
                    <a:pt x="360963" y="1522"/>
                    <a:pt x="377713" y="4042"/>
                    <a:pt x="394315" y="8786"/>
                  </a:cubicBezTo>
                  <a:cubicBezTo>
                    <a:pt x="401134" y="10861"/>
                    <a:pt x="407360" y="13233"/>
                    <a:pt x="412993" y="17384"/>
                  </a:cubicBezTo>
                  <a:cubicBezTo>
                    <a:pt x="421591" y="24202"/>
                    <a:pt x="428410" y="45252"/>
                    <a:pt x="423666" y="55332"/>
                  </a:cubicBezTo>
                  <a:cubicBezTo>
                    <a:pt x="418923" y="65116"/>
                    <a:pt x="408843" y="58297"/>
                    <a:pt x="401134" y="59483"/>
                  </a:cubicBezTo>
                  <a:cubicBezTo>
                    <a:pt x="394612" y="60965"/>
                    <a:pt x="387497" y="60076"/>
                    <a:pt x="380381" y="60076"/>
                  </a:cubicBezTo>
                  <a:cubicBezTo>
                    <a:pt x="375934" y="60076"/>
                    <a:pt x="371487" y="60076"/>
                    <a:pt x="367040" y="60076"/>
                  </a:cubicBezTo>
                  <a:cubicBezTo>
                    <a:pt x="358739" y="60076"/>
                    <a:pt x="348659" y="62744"/>
                    <a:pt x="342433" y="59186"/>
                  </a:cubicBezTo>
                  <a:cubicBezTo>
                    <a:pt x="335021" y="54739"/>
                    <a:pt x="340061" y="43770"/>
                    <a:pt x="339172" y="35765"/>
                  </a:cubicBezTo>
                  <a:cubicBezTo>
                    <a:pt x="337986" y="25092"/>
                    <a:pt x="332649" y="21238"/>
                    <a:pt x="322569" y="21831"/>
                  </a:cubicBezTo>
                  <a:cubicBezTo>
                    <a:pt x="312786" y="22424"/>
                    <a:pt x="306856" y="25981"/>
                    <a:pt x="307153" y="36951"/>
                  </a:cubicBezTo>
                  <a:cubicBezTo>
                    <a:pt x="307746" y="59186"/>
                    <a:pt x="307449" y="81422"/>
                    <a:pt x="307449" y="103657"/>
                  </a:cubicBezTo>
                  <a:cubicBezTo>
                    <a:pt x="307449" y="112551"/>
                    <a:pt x="311303" y="116406"/>
                    <a:pt x="319901" y="116406"/>
                  </a:cubicBezTo>
                  <a:cubicBezTo>
                    <a:pt x="328202" y="116406"/>
                    <a:pt x="337096" y="117591"/>
                    <a:pt x="338875" y="105436"/>
                  </a:cubicBezTo>
                  <a:cubicBezTo>
                    <a:pt x="340061" y="98321"/>
                    <a:pt x="335614" y="87944"/>
                    <a:pt x="341543" y="84683"/>
                  </a:cubicBezTo>
                  <a:cubicBezTo>
                    <a:pt x="348066" y="81125"/>
                    <a:pt x="357850" y="83201"/>
                    <a:pt x="366151" y="83201"/>
                  </a:cubicBezTo>
                  <a:cubicBezTo>
                    <a:pt x="382457" y="83201"/>
                    <a:pt x="398763" y="83497"/>
                    <a:pt x="415068" y="83201"/>
                  </a:cubicBezTo>
                  <a:cubicBezTo>
                    <a:pt x="422184" y="82904"/>
                    <a:pt x="424259" y="84979"/>
                    <a:pt x="424259" y="92391"/>
                  </a:cubicBezTo>
                  <a:cubicBezTo>
                    <a:pt x="423963" y="111365"/>
                    <a:pt x="418923" y="121149"/>
                    <a:pt x="400838" y="127079"/>
                  </a:cubicBezTo>
                  <a:cubicBezTo>
                    <a:pt x="349845" y="143977"/>
                    <a:pt x="298258" y="143088"/>
                    <a:pt x="246672" y="128561"/>
                  </a:cubicBezTo>
                  <a:cubicBezTo>
                    <a:pt x="229477" y="123817"/>
                    <a:pt x="222065" y="111365"/>
                    <a:pt x="221769" y="94170"/>
                  </a:cubicBezTo>
                  <a:cubicBezTo>
                    <a:pt x="221472" y="76382"/>
                    <a:pt x="221769" y="58593"/>
                    <a:pt x="221769" y="40805"/>
                  </a:cubicBezTo>
                  <a:cubicBezTo>
                    <a:pt x="221769" y="28057"/>
                    <a:pt x="227995" y="19756"/>
                    <a:pt x="238964" y="14122"/>
                  </a:cubicBezTo>
                  <a:cubicBezTo>
                    <a:pt x="256159" y="5525"/>
                    <a:pt x="274541" y="2856"/>
                    <a:pt x="293219" y="1374"/>
                  </a:cubicBezTo>
                  <a:cubicBezTo>
                    <a:pt x="310266" y="40"/>
                    <a:pt x="327239" y="-479"/>
                    <a:pt x="344101" y="522"/>
                  </a:cubicBezTo>
                  <a:close/>
                  <a:moveTo>
                    <a:pt x="803668" y="448"/>
                  </a:moveTo>
                  <a:cubicBezTo>
                    <a:pt x="818640" y="1226"/>
                    <a:pt x="833538" y="3301"/>
                    <a:pt x="848213" y="7007"/>
                  </a:cubicBezTo>
                  <a:cubicBezTo>
                    <a:pt x="878453" y="14716"/>
                    <a:pt x="884975" y="23313"/>
                    <a:pt x="885272" y="54443"/>
                  </a:cubicBezTo>
                  <a:cubicBezTo>
                    <a:pt x="885569" y="59779"/>
                    <a:pt x="885272" y="65116"/>
                    <a:pt x="884975" y="70749"/>
                  </a:cubicBezTo>
                  <a:cubicBezTo>
                    <a:pt x="885272" y="120260"/>
                    <a:pt x="877267" y="129747"/>
                    <a:pt x="828646" y="136566"/>
                  </a:cubicBezTo>
                  <a:cubicBezTo>
                    <a:pt x="795441" y="141309"/>
                    <a:pt x="761940" y="140716"/>
                    <a:pt x="728735" y="133898"/>
                  </a:cubicBezTo>
                  <a:cubicBezTo>
                    <a:pt x="694641" y="126782"/>
                    <a:pt x="686636" y="116998"/>
                    <a:pt x="686636" y="82904"/>
                  </a:cubicBezTo>
                  <a:cubicBezTo>
                    <a:pt x="686636" y="70452"/>
                    <a:pt x="687229" y="58297"/>
                    <a:pt x="686636" y="45845"/>
                  </a:cubicBezTo>
                  <a:cubicBezTo>
                    <a:pt x="686043" y="29243"/>
                    <a:pt x="693455" y="18866"/>
                    <a:pt x="708279" y="12344"/>
                  </a:cubicBezTo>
                  <a:cubicBezTo>
                    <a:pt x="724584" y="5229"/>
                    <a:pt x="741483" y="3153"/>
                    <a:pt x="758679" y="1671"/>
                  </a:cubicBezTo>
                  <a:cubicBezTo>
                    <a:pt x="773651" y="188"/>
                    <a:pt x="788696" y="-331"/>
                    <a:pt x="803668" y="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14" name="Google Shape;2414;p34"/>
            <p:cNvGrpSpPr/>
            <p:nvPr/>
          </p:nvGrpSpPr>
          <p:grpSpPr>
            <a:xfrm>
              <a:off x="8508195" y="4367574"/>
              <a:ext cx="509931" cy="509931"/>
              <a:chOff x="8508195" y="4367574"/>
              <a:chExt cx="509931" cy="509931"/>
            </a:xfrm>
          </p:grpSpPr>
          <p:sp>
            <p:nvSpPr>
              <p:cNvPr id="2415" name="Google Shape;2415;p34"/>
              <p:cNvSpPr/>
              <p:nvPr/>
            </p:nvSpPr>
            <p:spPr>
              <a:xfrm>
                <a:off x="8508195" y="4367574"/>
                <a:ext cx="509931" cy="509931"/>
              </a:xfrm>
              <a:custGeom>
                <a:rect b="b" l="l" r="r" t="t"/>
                <a:pathLst>
                  <a:path extrusionOk="0" h="1638300" w="1638300">
                    <a:moveTo>
                      <a:pt x="2" y="822010"/>
                    </a:moveTo>
                    <a:cubicBezTo>
                      <a:pt x="954" y="365762"/>
                      <a:pt x="365762" y="954"/>
                      <a:pt x="822962" y="2"/>
                    </a:cubicBezTo>
                    <a:cubicBezTo>
                      <a:pt x="1272542" y="-951"/>
                      <a:pt x="1642112" y="369572"/>
                      <a:pt x="1641160" y="822010"/>
                    </a:cubicBezTo>
                    <a:cubicBezTo>
                      <a:pt x="1640207" y="1277304"/>
                      <a:pt x="1273495" y="1644017"/>
                      <a:pt x="817247" y="1643064"/>
                    </a:cubicBezTo>
                    <a:cubicBezTo>
                      <a:pt x="364810" y="1643064"/>
                      <a:pt x="-950" y="1275399"/>
                      <a:pt x="2" y="8220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6" name="Google Shape;2416;p34"/>
              <p:cNvSpPr/>
              <p:nvPr/>
            </p:nvSpPr>
            <p:spPr>
              <a:xfrm>
                <a:off x="8600101" y="4457998"/>
                <a:ext cx="326119" cy="329083"/>
              </a:xfrm>
              <a:custGeom>
                <a:rect b="b" l="l" r="r" t="t"/>
                <a:pathLst>
                  <a:path extrusionOk="0" h="1057275" w="1047750">
                    <a:moveTo>
                      <a:pt x="602" y="531506"/>
                    </a:moveTo>
                    <a:cubicBezTo>
                      <a:pt x="-13685" y="243851"/>
                      <a:pt x="228250" y="963"/>
                      <a:pt x="520667" y="11"/>
                    </a:cubicBezTo>
                    <a:cubicBezTo>
                      <a:pt x="830230" y="-1894"/>
                      <a:pt x="1053115" y="249566"/>
                      <a:pt x="1052162" y="533411"/>
                    </a:cubicBezTo>
                    <a:cubicBezTo>
                      <a:pt x="1051210" y="821066"/>
                      <a:pt x="807370" y="1058238"/>
                      <a:pt x="521620" y="1058238"/>
                    </a:cubicBezTo>
                    <a:cubicBezTo>
                      <a:pt x="240632" y="1057286"/>
                      <a:pt x="-11780" y="816303"/>
                      <a:pt x="602" y="531506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7" name="Google Shape;2417;p34"/>
              <p:cNvSpPr/>
              <p:nvPr/>
            </p:nvSpPr>
            <p:spPr>
              <a:xfrm>
                <a:off x="8631457" y="4489639"/>
                <a:ext cx="264515" cy="266042"/>
              </a:xfrm>
              <a:custGeom>
                <a:rect b="b" l="l" r="r" t="t"/>
                <a:pathLst>
                  <a:path extrusionOk="0" h="266042" w="264515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18" name="Google Shape;2418;p34"/>
            <p:cNvGrpSpPr/>
            <p:nvPr/>
          </p:nvGrpSpPr>
          <p:grpSpPr>
            <a:xfrm>
              <a:off x="10610455" y="4367857"/>
              <a:ext cx="509931" cy="509931"/>
              <a:chOff x="10610455" y="4367857"/>
              <a:chExt cx="509931" cy="509931"/>
            </a:xfrm>
          </p:grpSpPr>
          <p:sp>
            <p:nvSpPr>
              <p:cNvPr id="2419" name="Google Shape;2419;p34"/>
              <p:cNvSpPr/>
              <p:nvPr/>
            </p:nvSpPr>
            <p:spPr>
              <a:xfrm>
                <a:off x="10610455" y="4367857"/>
                <a:ext cx="509931" cy="509931"/>
              </a:xfrm>
              <a:custGeom>
                <a:rect b="b" l="l" r="r" t="t"/>
                <a:pathLst>
                  <a:path extrusionOk="0" h="1638300" w="1638300">
                    <a:moveTo>
                      <a:pt x="830647" y="46"/>
                    </a:moveTo>
                    <a:cubicBezTo>
                      <a:pt x="1286895" y="4809"/>
                      <a:pt x="1645987" y="376284"/>
                      <a:pt x="1641224" y="838246"/>
                    </a:cubicBezTo>
                    <a:cubicBezTo>
                      <a:pt x="1636462" y="1288779"/>
                      <a:pt x="1261178" y="1648824"/>
                      <a:pt x="801120" y="1642156"/>
                    </a:cubicBezTo>
                    <a:cubicBezTo>
                      <a:pt x="352492" y="1636441"/>
                      <a:pt x="-5648" y="1261156"/>
                      <a:pt x="67" y="803956"/>
                    </a:cubicBezTo>
                    <a:cubicBezTo>
                      <a:pt x="4830" y="357234"/>
                      <a:pt x="379162" y="-4716"/>
                      <a:pt x="83064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0" name="Google Shape;2420;p34"/>
              <p:cNvSpPr/>
              <p:nvPr/>
            </p:nvSpPr>
            <p:spPr>
              <a:xfrm>
                <a:off x="10702361" y="4459763"/>
                <a:ext cx="326119" cy="326119"/>
              </a:xfrm>
              <a:custGeom>
                <a:rect b="b" l="l" r="r" t="t"/>
                <a:pathLst>
                  <a:path extrusionOk="0" h="1047750" w="1047750">
                    <a:moveTo>
                      <a:pt x="524853" y="1056348"/>
                    </a:moveTo>
                    <a:cubicBezTo>
                      <a:pt x="237197" y="1061111"/>
                      <a:pt x="-2833" y="815366"/>
                      <a:pt x="25" y="527711"/>
                    </a:cubicBezTo>
                    <a:cubicBezTo>
                      <a:pt x="2882" y="231484"/>
                      <a:pt x="232434" y="-2832"/>
                      <a:pt x="526757" y="26"/>
                    </a:cubicBezTo>
                    <a:cubicBezTo>
                      <a:pt x="835367" y="2884"/>
                      <a:pt x="1053490" y="225768"/>
                      <a:pt x="1055395" y="526759"/>
                    </a:cubicBezTo>
                    <a:cubicBezTo>
                      <a:pt x="1056347" y="824891"/>
                      <a:pt x="832509" y="1055396"/>
                      <a:pt x="524853" y="1056348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1" name="Google Shape;2421;p34"/>
              <p:cNvSpPr/>
              <p:nvPr/>
            </p:nvSpPr>
            <p:spPr>
              <a:xfrm>
                <a:off x="10733163" y="4489801"/>
                <a:ext cx="264515" cy="266042"/>
              </a:xfrm>
              <a:custGeom>
                <a:rect b="b" l="l" r="r" t="t"/>
                <a:pathLst>
                  <a:path extrusionOk="0" h="266042" w="264515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22" name="Google Shape;2422;p34"/>
          <p:cNvGrpSpPr/>
          <p:nvPr/>
        </p:nvGrpSpPr>
        <p:grpSpPr>
          <a:xfrm>
            <a:off x="3172191" y="1377972"/>
            <a:ext cx="2091030" cy="3475092"/>
            <a:chOff x="4769990" y="2185438"/>
            <a:chExt cx="2322367" cy="3859552"/>
          </a:xfrm>
        </p:grpSpPr>
        <p:grpSp>
          <p:nvGrpSpPr>
            <p:cNvPr id="2423" name="Google Shape;2423;p34"/>
            <p:cNvGrpSpPr/>
            <p:nvPr/>
          </p:nvGrpSpPr>
          <p:grpSpPr>
            <a:xfrm>
              <a:off x="5696247" y="5746751"/>
              <a:ext cx="398438" cy="293123"/>
              <a:chOff x="5696247" y="5746751"/>
              <a:chExt cx="398438" cy="293123"/>
            </a:xfrm>
          </p:grpSpPr>
          <p:grpSp>
            <p:nvGrpSpPr>
              <p:cNvPr id="2424" name="Google Shape;2424;p34"/>
              <p:cNvGrpSpPr/>
              <p:nvPr/>
            </p:nvGrpSpPr>
            <p:grpSpPr>
              <a:xfrm>
                <a:off x="5696247" y="5746752"/>
                <a:ext cx="398438" cy="293122"/>
                <a:chOff x="5749772" y="5812681"/>
                <a:chExt cx="294954" cy="216991"/>
              </a:xfrm>
            </p:grpSpPr>
            <p:sp>
              <p:nvSpPr>
                <p:cNvPr id="2425" name="Google Shape;2425;p34"/>
                <p:cNvSpPr/>
                <p:nvPr/>
              </p:nvSpPr>
              <p:spPr>
                <a:xfrm>
                  <a:off x="5750026" y="5812681"/>
                  <a:ext cx="294700" cy="215944"/>
                </a:xfrm>
                <a:custGeom>
                  <a:rect b="b" l="l" r="r" t="t"/>
                  <a:pathLst>
                    <a:path extrusionOk="0" h="215943" w="294699">
                      <a:moveTo>
                        <a:pt x="149308" y="61226"/>
                      </a:moveTo>
                      <a:cubicBezTo>
                        <a:pt x="150071" y="40902"/>
                        <a:pt x="146514" y="20324"/>
                        <a:pt x="150071" y="0"/>
                      </a:cubicBezTo>
                      <a:cubicBezTo>
                        <a:pt x="152611" y="4573"/>
                        <a:pt x="157438" y="4319"/>
                        <a:pt x="161757" y="5843"/>
                      </a:cubicBezTo>
                      <a:cubicBezTo>
                        <a:pt x="170903" y="9400"/>
                        <a:pt x="203167" y="9908"/>
                        <a:pt x="209773" y="9908"/>
                      </a:cubicBezTo>
                      <a:cubicBezTo>
                        <a:pt x="234670" y="9908"/>
                        <a:pt x="259313" y="8130"/>
                        <a:pt x="283193" y="508"/>
                      </a:cubicBezTo>
                      <a:cubicBezTo>
                        <a:pt x="285480" y="1270"/>
                        <a:pt x="286750" y="3049"/>
                        <a:pt x="287004" y="5081"/>
                      </a:cubicBezTo>
                      <a:cubicBezTo>
                        <a:pt x="288020" y="22865"/>
                        <a:pt x="290815" y="40648"/>
                        <a:pt x="286242" y="58432"/>
                      </a:cubicBezTo>
                      <a:cubicBezTo>
                        <a:pt x="285480" y="65291"/>
                        <a:pt x="285480" y="71643"/>
                        <a:pt x="291577" y="76724"/>
                      </a:cubicBezTo>
                      <a:cubicBezTo>
                        <a:pt x="294372" y="79264"/>
                        <a:pt x="294626" y="83329"/>
                        <a:pt x="294626" y="87140"/>
                      </a:cubicBezTo>
                      <a:cubicBezTo>
                        <a:pt x="294626" y="107210"/>
                        <a:pt x="294880" y="127280"/>
                        <a:pt x="294880" y="147350"/>
                      </a:cubicBezTo>
                      <a:cubicBezTo>
                        <a:pt x="300977" y="164117"/>
                        <a:pt x="291831" y="178090"/>
                        <a:pt x="274302" y="180885"/>
                      </a:cubicBezTo>
                      <a:cubicBezTo>
                        <a:pt x="267188" y="182155"/>
                        <a:pt x="242545" y="186728"/>
                        <a:pt x="236702" y="189777"/>
                      </a:cubicBezTo>
                      <a:cubicBezTo>
                        <a:pt x="222475" y="196890"/>
                        <a:pt x="159978" y="215690"/>
                        <a:pt x="146006" y="216960"/>
                      </a:cubicBezTo>
                      <a:cubicBezTo>
                        <a:pt x="133303" y="217976"/>
                        <a:pt x="120601" y="218230"/>
                        <a:pt x="107898" y="217214"/>
                      </a:cubicBezTo>
                      <a:cubicBezTo>
                        <a:pt x="105612" y="216960"/>
                        <a:pt x="39812" y="214165"/>
                        <a:pt x="6532" y="164117"/>
                      </a:cubicBezTo>
                      <a:cubicBezTo>
                        <a:pt x="-1852" y="151415"/>
                        <a:pt x="-3885" y="143285"/>
                        <a:pt x="10850" y="136171"/>
                      </a:cubicBezTo>
                      <a:cubicBezTo>
                        <a:pt x="13137" y="135156"/>
                        <a:pt x="14915" y="135917"/>
                        <a:pt x="16439" y="137696"/>
                      </a:cubicBezTo>
                      <a:cubicBezTo>
                        <a:pt x="16439" y="137696"/>
                        <a:pt x="16439" y="137442"/>
                        <a:pt x="16185" y="137442"/>
                      </a:cubicBezTo>
                      <a:lnTo>
                        <a:pt x="68774" y="110512"/>
                      </a:lnTo>
                      <a:cubicBezTo>
                        <a:pt x="77920" y="103399"/>
                        <a:pt x="87066" y="97810"/>
                        <a:pt x="97228" y="90442"/>
                      </a:cubicBezTo>
                      <a:cubicBezTo>
                        <a:pt x="103833" y="84853"/>
                        <a:pt x="111963" y="81296"/>
                        <a:pt x="119330" y="77740"/>
                      </a:cubicBezTo>
                      <a:cubicBezTo>
                        <a:pt x="125682" y="73167"/>
                        <a:pt x="133557" y="72913"/>
                        <a:pt x="140925" y="71643"/>
                      </a:cubicBezTo>
                      <a:cubicBezTo>
                        <a:pt x="146768" y="70372"/>
                        <a:pt x="149054" y="68848"/>
                        <a:pt x="149308" y="612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6" name="Google Shape;2426;p34"/>
                <p:cNvSpPr/>
                <p:nvPr/>
              </p:nvSpPr>
              <p:spPr>
                <a:xfrm>
                  <a:off x="5749772" y="5948376"/>
                  <a:ext cx="294700" cy="81296"/>
                </a:xfrm>
                <a:custGeom>
                  <a:rect b="b" l="l" r="r" t="t"/>
                  <a:pathLst>
                    <a:path extrusionOk="0" h="81296" w="294699">
                      <a:moveTo>
                        <a:pt x="274302" y="45189"/>
                      </a:moveTo>
                      <a:cubicBezTo>
                        <a:pt x="291831" y="42141"/>
                        <a:pt x="300977" y="28168"/>
                        <a:pt x="294880" y="11654"/>
                      </a:cubicBezTo>
                      <a:cubicBezTo>
                        <a:pt x="258804" y="14703"/>
                        <a:pt x="225270" y="25881"/>
                        <a:pt x="192751" y="41124"/>
                      </a:cubicBezTo>
                      <a:cubicBezTo>
                        <a:pt x="177254" y="48492"/>
                        <a:pt x="160487" y="49762"/>
                        <a:pt x="143719" y="51541"/>
                      </a:cubicBezTo>
                      <a:cubicBezTo>
                        <a:pt x="138130" y="52049"/>
                        <a:pt x="124919" y="51795"/>
                        <a:pt x="120092" y="51032"/>
                      </a:cubicBezTo>
                      <a:cubicBezTo>
                        <a:pt x="93417" y="47730"/>
                        <a:pt x="66996" y="41887"/>
                        <a:pt x="42099" y="30962"/>
                      </a:cubicBezTo>
                      <a:cubicBezTo>
                        <a:pt x="39050" y="29692"/>
                        <a:pt x="28380" y="19530"/>
                        <a:pt x="18726" y="5303"/>
                      </a:cubicBezTo>
                      <a:cubicBezTo>
                        <a:pt x="16693" y="2255"/>
                        <a:pt x="14661" y="-1302"/>
                        <a:pt x="10850" y="476"/>
                      </a:cubicBezTo>
                      <a:cubicBezTo>
                        <a:pt x="-3885" y="7590"/>
                        <a:pt x="-1852" y="15719"/>
                        <a:pt x="6531" y="28422"/>
                      </a:cubicBezTo>
                      <a:cubicBezTo>
                        <a:pt x="39812" y="78724"/>
                        <a:pt x="105611" y="81265"/>
                        <a:pt x="107898" y="81519"/>
                      </a:cubicBezTo>
                      <a:cubicBezTo>
                        <a:pt x="120601" y="82535"/>
                        <a:pt x="133303" y="82281"/>
                        <a:pt x="146006" y="81265"/>
                      </a:cubicBezTo>
                      <a:cubicBezTo>
                        <a:pt x="159724" y="79994"/>
                        <a:pt x="222221" y="61194"/>
                        <a:pt x="236702" y="54081"/>
                      </a:cubicBezTo>
                      <a:cubicBezTo>
                        <a:pt x="242545" y="51032"/>
                        <a:pt x="267188" y="46460"/>
                        <a:pt x="274302" y="45189"/>
                      </a:cubicBezTo>
                      <a:close/>
                      <a:moveTo>
                        <a:pt x="194275" y="70086"/>
                      </a:moveTo>
                      <a:cubicBezTo>
                        <a:pt x="194784" y="70086"/>
                        <a:pt x="195038" y="69832"/>
                        <a:pt x="195292" y="69832"/>
                      </a:cubicBezTo>
                      <a:cubicBezTo>
                        <a:pt x="194784" y="70086"/>
                        <a:pt x="194021" y="70340"/>
                        <a:pt x="193513" y="70340"/>
                      </a:cubicBezTo>
                      <a:cubicBezTo>
                        <a:pt x="193767" y="70340"/>
                        <a:pt x="194021" y="70086"/>
                        <a:pt x="194275" y="70086"/>
                      </a:cubicBezTo>
                      <a:close/>
                      <a:moveTo>
                        <a:pt x="197578" y="70340"/>
                      </a:moveTo>
                      <a:cubicBezTo>
                        <a:pt x="197832" y="70595"/>
                        <a:pt x="197578" y="70849"/>
                        <a:pt x="197578" y="70340"/>
                      </a:cubicBezTo>
                      <a:lnTo>
                        <a:pt x="197578" y="70340"/>
                      </a:lnTo>
                      <a:close/>
                    </a:path>
                  </a:pathLst>
                </a:custGeom>
                <a:solidFill>
                  <a:srgbClr val="BCBEB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27" name="Google Shape;2427;p34"/>
              <p:cNvSpPr/>
              <p:nvPr/>
            </p:nvSpPr>
            <p:spPr>
              <a:xfrm>
                <a:off x="5718453" y="5746751"/>
                <a:ext cx="336799" cy="258278"/>
              </a:xfrm>
              <a:custGeom>
                <a:rect b="b" l="l" r="r" t="t"/>
                <a:pathLst>
                  <a:path extrusionOk="0" h="258278" w="336799">
                    <a:moveTo>
                      <a:pt x="71040" y="148942"/>
                    </a:moveTo>
                    <a:cubicBezTo>
                      <a:pt x="117370" y="164042"/>
                      <a:pt x="150658" y="193901"/>
                      <a:pt x="160268" y="243662"/>
                    </a:cubicBezTo>
                    <a:cubicBezTo>
                      <a:pt x="167131" y="264253"/>
                      <a:pt x="145168" y="257389"/>
                      <a:pt x="134872" y="256360"/>
                    </a:cubicBezTo>
                    <a:cubicBezTo>
                      <a:pt x="106731" y="253272"/>
                      <a:pt x="78933" y="246065"/>
                      <a:pt x="51822" y="237141"/>
                    </a:cubicBezTo>
                    <a:cubicBezTo>
                      <a:pt x="32603" y="230964"/>
                      <a:pt x="19219" y="218611"/>
                      <a:pt x="10296" y="201108"/>
                    </a:cubicBezTo>
                    <a:cubicBezTo>
                      <a:pt x="7207" y="195616"/>
                      <a:pt x="3776" y="190125"/>
                      <a:pt x="0" y="185320"/>
                    </a:cubicBezTo>
                    <a:close/>
                    <a:moveTo>
                      <a:pt x="319637" y="132083"/>
                    </a:moveTo>
                    <a:cubicBezTo>
                      <a:pt x="325943" y="134272"/>
                      <a:pt x="331347" y="138819"/>
                      <a:pt x="334264" y="145169"/>
                    </a:cubicBezTo>
                    <a:cubicBezTo>
                      <a:pt x="340443" y="158210"/>
                      <a:pt x="334951" y="173310"/>
                      <a:pt x="321910" y="179830"/>
                    </a:cubicBezTo>
                    <a:cubicBezTo>
                      <a:pt x="308183" y="186351"/>
                      <a:pt x="294797" y="181546"/>
                      <a:pt x="287934" y="167476"/>
                    </a:cubicBezTo>
                    <a:cubicBezTo>
                      <a:pt x="281413" y="153748"/>
                      <a:pt x="286217" y="139333"/>
                      <a:pt x="299602" y="133156"/>
                    </a:cubicBezTo>
                    <a:cubicBezTo>
                      <a:pt x="306123" y="130068"/>
                      <a:pt x="313330" y="129896"/>
                      <a:pt x="319637" y="132083"/>
                    </a:cubicBezTo>
                    <a:close/>
                    <a:moveTo>
                      <a:pt x="110505" y="120801"/>
                    </a:moveTo>
                    <a:cubicBezTo>
                      <a:pt x="120801" y="124918"/>
                      <a:pt x="142765" y="132814"/>
                      <a:pt x="149285" y="136245"/>
                    </a:cubicBezTo>
                    <a:cubicBezTo>
                      <a:pt x="154433" y="138991"/>
                      <a:pt x="169533" y="146198"/>
                      <a:pt x="166101" y="151689"/>
                    </a:cubicBezTo>
                    <a:cubicBezTo>
                      <a:pt x="161640" y="158896"/>
                      <a:pt x="157178" y="162327"/>
                      <a:pt x="150315" y="167476"/>
                    </a:cubicBezTo>
                    <a:cubicBezTo>
                      <a:pt x="144823" y="171593"/>
                      <a:pt x="137617" y="161984"/>
                      <a:pt x="133156" y="158896"/>
                    </a:cubicBezTo>
                    <a:cubicBezTo>
                      <a:pt x="127665" y="155121"/>
                      <a:pt x="96435" y="133843"/>
                      <a:pt x="89228" y="135902"/>
                    </a:cubicBezTo>
                    <a:close/>
                    <a:moveTo>
                      <a:pt x="241602" y="93003"/>
                    </a:moveTo>
                    <a:cubicBezTo>
                      <a:pt x="241602" y="93689"/>
                      <a:pt x="241945" y="94033"/>
                      <a:pt x="241945" y="94376"/>
                    </a:cubicBezTo>
                    <a:cubicBezTo>
                      <a:pt x="241945" y="94719"/>
                      <a:pt x="241945" y="95063"/>
                      <a:pt x="241945" y="95406"/>
                    </a:cubicBezTo>
                    <a:cubicBezTo>
                      <a:pt x="241945" y="94719"/>
                      <a:pt x="241602" y="93689"/>
                      <a:pt x="241602" y="93003"/>
                    </a:cubicBezTo>
                    <a:close/>
                    <a:moveTo>
                      <a:pt x="180516" y="0"/>
                    </a:moveTo>
                    <a:cubicBezTo>
                      <a:pt x="184291" y="6177"/>
                      <a:pt x="190812" y="5834"/>
                      <a:pt x="196303" y="7893"/>
                    </a:cubicBezTo>
                    <a:cubicBezTo>
                      <a:pt x="208656" y="12698"/>
                      <a:pt x="216551" y="11669"/>
                      <a:pt x="235769" y="12698"/>
                    </a:cubicBezTo>
                    <a:cubicBezTo>
                      <a:pt x="236456" y="38780"/>
                      <a:pt x="235769" y="68293"/>
                      <a:pt x="236112" y="94376"/>
                    </a:cubicBezTo>
                    <a:cubicBezTo>
                      <a:pt x="236456" y="99867"/>
                      <a:pt x="237485" y="105701"/>
                      <a:pt x="230964" y="109475"/>
                    </a:cubicBezTo>
                    <a:cubicBezTo>
                      <a:pt x="222041" y="114624"/>
                      <a:pt x="213461" y="120115"/>
                      <a:pt x="204882" y="125606"/>
                    </a:cubicBezTo>
                    <a:cubicBezTo>
                      <a:pt x="198705" y="129382"/>
                      <a:pt x="193900" y="129725"/>
                      <a:pt x="187722" y="125263"/>
                    </a:cubicBezTo>
                    <a:cubicBezTo>
                      <a:pt x="172966" y="114967"/>
                      <a:pt x="155806" y="110162"/>
                      <a:pt x="138990" y="104672"/>
                    </a:cubicBezTo>
                    <a:cubicBezTo>
                      <a:pt x="147913" y="98494"/>
                      <a:pt x="158209" y="97808"/>
                      <a:pt x="167818" y="96434"/>
                    </a:cubicBezTo>
                    <a:cubicBezTo>
                      <a:pt x="176055" y="95062"/>
                      <a:pt x="179143" y="93003"/>
                      <a:pt x="179486" y="82707"/>
                    </a:cubicBezTo>
                    <a:cubicBezTo>
                      <a:pt x="180516" y="55252"/>
                      <a:pt x="176055" y="27455"/>
                      <a:pt x="180516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28" name="Google Shape;2428;p34"/>
            <p:cNvSpPr/>
            <p:nvPr/>
          </p:nvSpPr>
          <p:spPr>
            <a:xfrm>
              <a:off x="4877489" y="3939225"/>
              <a:ext cx="2063243" cy="1234655"/>
            </a:xfrm>
            <a:custGeom>
              <a:rect b="b" l="l" r="r" t="t"/>
              <a:pathLst>
                <a:path extrusionOk="0" h="913985" w="1527370">
                  <a:moveTo>
                    <a:pt x="1059767" y="143773"/>
                  </a:moveTo>
                  <a:cubicBezTo>
                    <a:pt x="1126329" y="155459"/>
                    <a:pt x="1175361" y="197632"/>
                    <a:pt x="1191112" y="267496"/>
                  </a:cubicBezTo>
                  <a:cubicBezTo>
                    <a:pt x="1192890" y="275118"/>
                    <a:pt x="1195431" y="278674"/>
                    <a:pt x="1203052" y="281215"/>
                  </a:cubicBezTo>
                  <a:cubicBezTo>
                    <a:pt x="1283078" y="307636"/>
                    <a:pt x="1361580" y="337614"/>
                    <a:pt x="1430174" y="387917"/>
                  </a:cubicBezTo>
                  <a:cubicBezTo>
                    <a:pt x="1468536" y="415863"/>
                    <a:pt x="1500801" y="449144"/>
                    <a:pt x="1517568" y="495381"/>
                  </a:cubicBezTo>
                  <a:cubicBezTo>
                    <a:pt x="1533827" y="540094"/>
                    <a:pt x="1529000" y="583029"/>
                    <a:pt x="1509438" y="625709"/>
                  </a:cubicBezTo>
                  <a:cubicBezTo>
                    <a:pt x="1466504" y="719200"/>
                    <a:pt x="1421028" y="811675"/>
                    <a:pt x="1374537" y="903388"/>
                  </a:cubicBezTo>
                  <a:cubicBezTo>
                    <a:pt x="1368440" y="915582"/>
                    <a:pt x="1361834" y="916090"/>
                    <a:pt x="1351927" y="910755"/>
                  </a:cubicBezTo>
                  <a:cubicBezTo>
                    <a:pt x="1350148" y="910755"/>
                    <a:pt x="1348624" y="910501"/>
                    <a:pt x="1347100" y="909739"/>
                  </a:cubicBezTo>
                  <a:cubicBezTo>
                    <a:pt x="1312549" y="890685"/>
                    <a:pt x="1277235" y="873155"/>
                    <a:pt x="1243192" y="852831"/>
                  </a:cubicBezTo>
                  <a:cubicBezTo>
                    <a:pt x="1241414" y="845464"/>
                    <a:pt x="1228203" y="848259"/>
                    <a:pt x="1230236" y="839113"/>
                  </a:cubicBezTo>
                  <a:cubicBezTo>
                    <a:pt x="1231506" y="832761"/>
                    <a:pt x="1236079" y="826918"/>
                    <a:pt x="1239128" y="821075"/>
                  </a:cubicBezTo>
                  <a:cubicBezTo>
                    <a:pt x="1284095" y="734697"/>
                    <a:pt x="1326521" y="647050"/>
                    <a:pt x="1367170" y="558386"/>
                  </a:cubicBezTo>
                  <a:cubicBezTo>
                    <a:pt x="1369964" y="552034"/>
                    <a:pt x="1369710" y="547716"/>
                    <a:pt x="1365645" y="542127"/>
                  </a:cubicBezTo>
                  <a:cubicBezTo>
                    <a:pt x="1352689" y="524089"/>
                    <a:pt x="1334651" y="512403"/>
                    <a:pt x="1316359" y="500970"/>
                  </a:cubicBezTo>
                  <a:cubicBezTo>
                    <a:pt x="1282062" y="479884"/>
                    <a:pt x="1245225" y="464387"/>
                    <a:pt x="1207879" y="449398"/>
                  </a:cubicBezTo>
                  <a:cubicBezTo>
                    <a:pt x="1200766" y="446603"/>
                    <a:pt x="1197209" y="447365"/>
                    <a:pt x="1197463" y="456511"/>
                  </a:cubicBezTo>
                  <a:cubicBezTo>
                    <a:pt x="1198225" y="566516"/>
                    <a:pt x="1196193" y="676520"/>
                    <a:pt x="1198733" y="786524"/>
                  </a:cubicBezTo>
                  <a:cubicBezTo>
                    <a:pt x="1199242" y="809643"/>
                    <a:pt x="1182474" y="828696"/>
                    <a:pt x="1154783" y="834540"/>
                  </a:cubicBezTo>
                  <a:cubicBezTo>
                    <a:pt x="1141318" y="836826"/>
                    <a:pt x="1128361" y="837842"/>
                    <a:pt x="1115405" y="839621"/>
                  </a:cubicBezTo>
                  <a:cubicBezTo>
                    <a:pt x="1089491" y="839621"/>
                    <a:pt x="1063832" y="839113"/>
                    <a:pt x="1038173" y="839621"/>
                  </a:cubicBezTo>
                  <a:cubicBezTo>
                    <a:pt x="1029281" y="839875"/>
                    <a:pt x="1026487" y="837080"/>
                    <a:pt x="1026741" y="828189"/>
                  </a:cubicBezTo>
                  <a:cubicBezTo>
                    <a:pt x="1026995" y="781697"/>
                    <a:pt x="1026995" y="735206"/>
                    <a:pt x="1026995" y="688714"/>
                  </a:cubicBezTo>
                  <a:cubicBezTo>
                    <a:pt x="1026995" y="520532"/>
                    <a:pt x="1026995" y="352096"/>
                    <a:pt x="1026995" y="183913"/>
                  </a:cubicBezTo>
                  <a:cubicBezTo>
                    <a:pt x="1031314" y="165113"/>
                    <a:pt x="1045795" y="154697"/>
                    <a:pt x="1059767" y="143773"/>
                  </a:cubicBezTo>
                  <a:close/>
                  <a:moveTo>
                    <a:pt x="127209" y="361"/>
                  </a:moveTo>
                  <a:cubicBezTo>
                    <a:pt x="130004" y="1313"/>
                    <a:pt x="132354" y="4171"/>
                    <a:pt x="134767" y="9125"/>
                  </a:cubicBezTo>
                  <a:cubicBezTo>
                    <a:pt x="177701" y="95249"/>
                    <a:pt x="235371" y="168669"/>
                    <a:pt x="317176" y="221259"/>
                  </a:cubicBezTo>
                  <a:cubicBezTo>
                    <a:pt x="398726" y="273848"/>
                    <a:pt x="488152" y="297982"/>
                    <a:pt x="585200" y="293156"/>
                  </a:cubicBezTo>
                  <a:cubicBezTo>
                    <a:pt x="586470" y="293156"/>
                    <a:pt x="587740" y="293156"/>
                    <a:pt x="589011" y="292902"/>
                  </a:cubicBezTo>
                  <a:cubicBezTo>
                    <a:pt x="599427" y="291123"/>
                    <a:pt x="610605" y="291123"/>
                    <a:pt x="620005" y="287312"/>
                  </a:cubicBezTo>
                  <a:cubicBezTo>
                    <a:pt x="631183" y="282739"/>
                    <a:pt x="627118" y="269529"/>
                    <a:pt x="629659" y="260383"/>
                  </a:cubicBezTo>
                  <a:cubicBezTo>
                    <a:pt x="647442" y="196869"/>
                    <a:pt x="690123" y="160032"/>
                    <a:pt x="752620" y="144280"/>
                  </a:cubicBezTo>
                  <a:cubicBezTo>
                    <a:pt x="756176" y="143264"/>
                    <a:pt x="760241" y="143264"/>
                    <a:pt x="763798" y="143010"/>
                  </a:cubicBezTo>
                  <a:cubicBezTo>
                    <a:pt x="769387" y="140978"/>
                    <a:pt x="774722" y="142248"/>
                    <a:pt x="779549" y="144789"/>
                  </a:cubicBezTo>
                  <a:cubicBezTo>
                    <a:pt x="795809" y="153172"/>
                    <a:pt x="803938" y="167653"/>
                    <a:pt x="810289" y="183404"/>
                  </a:cubicBezTo>
                  <a:cubicBezTo>
                    <a:pt x="810289" y="396300"/>
                    <a:pt x="810289" y="609195"/>
                    <a:pt x="810289" y="822091"/>
                  </a:cubicBezTo>
                  <a:cubicBezTo>
                    <a:pt x="810289" y="839620"/>
                    <a:pt x="810289" y="839620"/>
                    <a:pt x="792252" y="839620"/>
                  </a:cubicBezTo>
                  <a:cubicBezTo>
                    <a:pt x="766084" y="839620"/>
                    <a:pt x="739663" y="839366"/>
                    <a:pt x="713496" y="839620"/>
                  </a:cubicBezTo>
                  <a:cubicBezTo>
                    <a:pt x="691647" y="839874"/>
                    <a:pt x="670815" y="836317"/>
                    <a:pt x="649983" y="829712"/>
                  </a:cubicBezTo>
                  <a:cubicBezTo>
                    <a:pt x="626864" y="817772"/>
                    <a:pt x="621275" y="798718"/>
                    <a:pt x="621529" y="773313"/>
                  </a:cubicBezTo>
                  <a:cubicBezTo>
                    <a:pt x="622799" y="665341"/>
                    <a:pt x="622037" y="557623"/>
                    <a:pt x="622291" y="449651"/>
                  </a:cubicBezTo>
                  <a:cubicBezTo>
                    <a:pt x="622291" y="439743"/>
                    <a:pt x="619243" y="437711"/>
                    <a:pt x="610097" y="437965"/>
                  </a:cubicBezTo>
                  <a:cubicBezTo>
                    <a:pt x="540995" y="440759"/>
                    <a:pt x="472401" y="434916"/>
                    <a:pt x="405331" y="417133"/>
                  </a:cubicBezTo>
                  <a:cubicBezTo>
                    <a:pt x="334959" y="398333"/>
                    <a:pt x="270430" y="367085"/>
                    <a:pt x="211490" y="324150"/>
                  </a:cubicBezTo>
                  <a:cubicBezTo>
                    <a:pt x="120286" y="257588"/>
                    <a:pt x="53470" y="170702"/>
                    <a:pt x="3422" y="70351"/>
                  </a:cubicBezTo>
                  <a:cubicBezTo>
                    <a:pt x="1136" y="65779"/>
                    <a:pt x="-3691" y="60444"/>
                    <a:pt x="4946" y="56887"/>
                  </a:cubicBezTo>
                  <a:cubicBezTo>
                    <a:pt x="9265" y="50535"/>
                    <a:pt x="16125" y="47741"/>
                    <a:pt x="22476" y="44946"/>
                  </a:cubicBezTo>
                  <a:cubicBezTo>
                    <a:pt x="50168" y="32244"/>
                    <a:pt x="77097" y="18271"/>
                    <a:pt x="104789" y="6076"/>
                  </a:cubicBezTo>
                  <a:cubicBezTo>
                    <a:pt x="108599" y="4298"/>
                    <a:pt x="112664" y="3028"/>
                    <a:pt x="116983" y="3028"/>
                  </a:cubicBezTo>
                  <a:cubicBezTo>
                    <a:pt x="121175" y="361"/>
                    <a:pt x="124415" y="-592"/>
                    <a:pt x="127209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4"/>
            <p:cNvSpPr/>
            <p:nvPr/>
          </p:nvSpPr>
          <p:spPr>
            <a:xfrm>
              <a:off x="5755518" y="4142511"/>
              <a:ext cx="682936" cy="1630127"/>
            </a:xfrm>
            <a:custGeom>
              <a:rect b="b" l="l" r="r" t="t"/>
              <a:pathLst>
                <a:path extrusionOk="0" h="1206744" w="505562">
                  <a:moveTo>
                    <a:pt x="504038" y="1035913"/>
                  </a:moveTo>
                  <a:cubicBezTo>
                    <a:pt x="500735" y="1017621"/>
                    <a:pt x="490827" y="1002378"/>
                    <a:pt x="485492" y="984848"/>
                  </a:cubicBezTo>
                  <a:cubicBezTo>
                    <a:pt x="476092" y="953346"/>
                    <a:pt x="466438" y="922098"/>
                    <a:pt x="456784" y="890595"/>
                  </a:cubicBezTo>
                  <a:cubicBezTo>
                    <a:pt x="442812" y="845120"/>
                    <a:pt x="428585" y="799645"/>
                    <a:pt x="414612" y="754170"/>
                  </a:cubicBezTo>
                  <a:cubicBezTo>
                    <a:pt x="413088" y="749343"/>
                    <a:pt x="411309" y="745024"/>
                    <a:pt x="418169" y="741467"/>
                  </a:cubicBezTo>
                  <a:cubicBezTo>
                    <a:pt x="440779" y="730289"/>
                    <a:pt x="454498" y="710727"/>
                    <a:pt x="465422" y="688624"/>
                  </a:cubicBezTo>
                  <a:cubicBezTo>
                    <a:pt x="460849" y="683798"/>
                    <a:pt x="454498" y="684559"/>
                    <a:pt x="448655" y="684305"/>
                  </a:cubicBezTo>
                  <a:cubicBezTo>
                    <a:pt x="433920" y="684051"/>
                    <a:pt x="418931" y="684305"/>
                    <a:pt x="404196" y="684305"/>
                  </a:cubicBezTo>
                  <a:cubicBezTo>
                    <a:pt x="380569" y="684305"/>
                    <a:pt x="380569" y="684305"/>
                    <a:pt x="380569" y="660425"/>
                  </a:cubicBezTo>
                  <a:cubicBezTo>
                    <a:pt x="380569" y="461248"/>
                    <a:pt x="380569" y="261818"/>
                    <a:pt x="380569" y="62642"/>
                  </a:cubicBezTo>
                  <a:cubicBezTo>
                    <a:pt x="380569" y="54512"/>
                    <a:pt x="380823" y="16150"/>
                    <a:pt x="379807" y="8021"/>
                  </a:cubicBezTo>
                  <a:cubicBezTo>
                    <a:pt x="378283" y="-1633"/>
                    <a:pt x="161069" y="-3666"/>
                    <a:pt x="157004" y="8021"/>
                  </a:cubicBezTo>
                  <a:cubicBezTo>
                    <a:pt x="155733" y="15642"/>
                    <a:pt x="156242" y="53750"/>
                    <a:pt x="156242" y="61371"/>
                  </a:cubicBezTo>
                  <a:cubicBezTo>
                    <a:pt x="156242" y="260294"/>
                    <a:pt x="156242" y="459216"/>
                    <a:pt x="156242" y="658138"/>
                  </a:cubicBezTo>
                  <a:cubicBezTo>
                    <a:pt x="156242" y="663219"/>
                    <a:pt x="156242" y="668300"/>
                    <a:pt x="155988" y="673381"/>
                  </a:cubicBezTo>
                  <a:cubicBezTo>
                    <a:pt x="155988" y="680749"/>
                    <a:pt x="152431" y="684305"/>
                    <a:pt x="145063" y="684051"/>
                  </a:cubicBezTo>
                  <a:cubicBezTo>
                    <a:pt x="101621" y="682781"/>
                    <a:pt x="57924" y="688370"/>
                    <a:pt x="14735" y="678716"/>
                  </a:cubicBezTo>
                  <a:cubicBezTo>
                    <a:pt x="9908" y="677700"/>
                    <a:pt x="4827" y="675668"/>
                    <a:pt x="0" y="678716"/>
                  </a:cubicBezTo>
                  <a:cubicBezTo>
                    <a:pt x="254" y="680495"/>
                    <a:pt x="254" y="682273"/>
                    <a:pt x="762" y="683798"/>
                  </a:cubicBezTo>
                  <a:cubicBezTo>
                    <a:pt x="16259" y="722159"/>
                    <a:pt x="44459" y="746040"/>
                    <a:pt x="85107" y="754678"/>
                  </a:cubicBezTo>
                  <a:cubicBezTo>
                    <a:pt x="107972" y="759505"/>
                    <a:pt x="109242" y="760521"/>
                    <a:pt x="109242" y="784148"/>
                  </a:cubicBezTo>
                  <a:cubicBezTo>
                    <a:pt x="109242" y="785418"/>
                    <a:pt x="109242" y="786688"/>
                    <a:pt x="109242" y="787959"/>
                  </a:cubicBezTo>
                  <a:cubicBezTo>
                    <a:pt x="109242" y="912189"/>
                    <a:pt x="109242" y="1036421"/>
                    <a:pt x="109242" y="1160652"/>
                  </a:cubicBezTo>
                  <a:cubicBezTo>
                    <a:pt x="109242" y="1169798"/>
                    <a:pt x="107718" y="1179198"/>
                    <a:pt x="107464" y="1188344"/>
                  </a:cubicBezTo>
                  <a:cubicBezTo>
                    <a:pt x="107464" y="1190630"/>
                    <a:pt x="105939" y="1193679"/>
                    <a:pt x="111274" y="1194187"/>
                  </a:cubicBezTo>
                  <a:cubicBezTo>
                    <a:pt x="125755" y="1195711"/>
                    <a:pt x="137950" y="1195711"/>
                    <a:pt x="149890" y="1199268"/>
                  </a:cubicBezTo>
                  <a:cubicBezTo>
                    <a:pt x="198668" y="1207143"/>
                    <a:pt x="226106" y="1206127"/>
                    <a:pt x="234998" y="1207651"/>
                  </a:cubicBezTo>
                  <a:cubicBezTo>
                    <a:pt x="241857" y="1208668"/>
                    <a:pt x="244906" y="1109842"/>
                    <a:pt x="244397" y="1109842"/>
                  </a:cubicBezTo>
                  <a:cubicBezTo>
                    <a:pt x="244397" y="997805"/>
                    <a:pt x="244397" y="885768"/>
                    <a:pt x="244143" y="773731"/>
                  </a:cubicBezTo>
                  <a:cubicBezTo>
                    <a:pt x="244143" y="764078"/>
                    <a:pt x="247192" y="761537"/>
                    <a:pt x="256592" y="761791"/>
                  </a:cubicBezTo>
                  <a:cubicBezTo>
                    <a:pt x="282251" y="762553"/>
                    <a:pt x="277932" y="759505"/>
                    <a:pt x="285046" y="782369"/>
                  </a:cubicBezTo>
                  <a:cubicBezTo>
                    <a:pt x="308164" y="858077"/>
                    <a:pt x="331029" y="933784"/>
                    <a:pt x="354148" y="1009491"/>
                  </a:cubicBezTo>
                  <a:cubicBezTo>
                    <a:pt x="357704" y="1020670"/>
                    <a:pt x="361007" y="1032102"/>
                    <a:pt x="365072" y="1043026"/>
                  </a:cubicBezTo>
                  <a:cubicBezTo>
                    <a:pt x="367866" y="1050647"/>
                    <a:pt x="365580" y="1054967"/>
                    <a:pt x="358466" y="1058015"/>
                  </a:cubicBezTo>
                  <a:cubicBezTo>
                    <a:pt x="338142" y="1067415"/>
                    <a:pt x="318072" y="1077323"/>
                    <a:pt x="298002" y="1086977"/>
                  </a:cubicBezTo>
                  <a:cubicBezTo>
                    <a:pt x="297494" y="1087231"/>
                    <a:pt x="296732" y="1087485"/>
                    <a:pt x="296224" y="1087485"/>
                  </a:cubicBezTo>
                  <a:cubicBezTo>
                    <a:pt x="294446" y="1092312"/>
                    <a:pt x="296224" y="1097139"/>
                    <a:pt x="297240" y="1101966"/>
                  </a:cubicBezTo>
                  <a:cubicBezTo>
                    <a:pt x="303337" y="1127879"/>
                    <a:pt x="315024" y="1151506"/>
                    <a:pt x="326710" y="1175387"/>
                  </a:cubicBezTo>
                  <a:cubicBezTo>
                    <a:pt x="333315" y="1183516"/>
                    <a:pt x="337126" y="1193171"/>
                    <a:pt x="344240" y="1201046"/>
                  </a:cubicBezTo>
                  <a:cubicBezTo>
                    <a:pt x="347542" y="1204603"/>
                    <a:pt x="350337" y="1209176"/>
                    <a:pt x="356434" y="1206635"/>
                  </a:cubicBezTo>
                  <a:cubicBezTo>
                    <a:pt x="367866" y="1201300"/>
                    <a:pt x="379045" y="1195965"/>
                    <a:pt x="390477" y="1190630"/>
                  </a:cubicBezTo>
                  <a:cubicBezTo>
                    <a:pt x="420963" y="1175895"/>
                    <a:pt x="451958" y="1161922"/>
                    <a:pt x="474568" y="1135501"/>
                  </a:cubicBezTo>
                  <a:cubicBezTo>
                    <a:pt x="498703" y="1107301"/>
                    <a:pt x="510897" y="1075037"/>
                    <a:pt x="504038" y="1035913"/>
                  </a:cubicBezTo>
                  <a:close/>
                </a:path>
              </a:pathLst>
            </a:custGeom>
            <a:solidFill>
              <a:srgbClr val="73D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4"/>
            <p:cNvSpPr/>
            <p:nvPr/>
          </p:nvSpPr>
          <p:spPr>
            <a:xfrm>
              <a:off x="4769990" y="3610565"/>
              <a:ext cx="302002" cy="377504"/>
            </a:xfrm>
            <a:custGeom>
              <a:rect b="b" l="l" r="r" t="t"/>
              <a:pathLst>
                <a:path extrusionOk="0" h="279456" w="223565">
                  <a:moveTo>
                    <a:pt x="82239" y="279863"/>
                  </a:moveTo>
                  <a:cubicBezTo>
                    <a:pt x="65726" y="270971"/>
                    <a:pt x="49212" y="262080"/>
                    <a:pt x="35494" y="249123"/>
                  </a:cubicBezTo>
                  <a:cubicBezTo>
                    <a:pt x="19488" y="234134"/>
                    <a:pt x="5262" y="217367"/>
                    <a:pt x="1451" y="195772"/>
                  </a:cubicBezTo>
                  <a:cubicBezTo>
                    <a:pt x="-3376" y="166556"/>
                    <a:pt x="2975" y="155886"/>
                    <a:pt x="33715" y="138611"/>
                  </a:cubicBezTo>
                  <a:cubicBezTo>
                    <a:pt x="56326" y="125908"/>
                    <a:pt x="80715" y="116254"/>
                    <a:pt x="104850" y="106346"/>
                  </a:cubicBezTo>
                  <a:cubicBezTo>
                    <a:pt x="112979" y="103044"/>
                    <a:pt x="112471" y="99233"/>
                    <a:pt x="109677" y="93135"/>
                  </a:cubicBezTo>
                  <a:cubicBezTo>
                    <a:pt x="100277" y="71541"/>
                    <a:pt x="91131" y="49693"/>
                    <a:pt x="81477" y="28352"/>
                  </a:cubicBezTo>
                  <a:cubicBezTo>
                    <a:pt x="74872" y="13871"/>
                    <a:pt x="75634" y="6758"/>
                    <a:pt x="84780" y="1931"/>
                  </a:cubicBezTo>
                  <a:cubicBezTo>
                    <a:pt x="93925" y="-2896"/>
                    <a:pt x="101547" y="1169"/>
                    <a:pt x="108152" y="15904"/>
                  </a:cubicBezTo>
                  <a:cubicBezTo>
                    <a:pt x="120347" y="42833"/>
                    <a:pt x="132287" y="69763"/>
                    <a:pt x="143465" y="96946"/>
                  </a:cubicBezTo>
                  <a:cubicBezTo>
                    <a:pt x="147530" y="106854"/>
                    <a:pt x="156422" y="109649"/>
                    <a:pt x="163281" y="115492"/>
                  </a:cubicBezTo>
                  <a:cubicBezTo>
                    <a:pt x="167346" y="119049"/>
                    <a:pt x="170141" y="113968"/>
                    <a:pt x="172427" y="111427"/>
                  </a:cubicBezTo>
                  <a:cubicBezTo>
                    <a:pt x="179287" y="104060"/>
                    <a:pt x="185638" y="96184"/>
                    <a:pt x="192751" y="88817"/>
                  </a:cubicBezTo>
                  <a:cubicBezTo>
                    <a:pt x="201643" y="79671"/>
                    <a:pt x="209519" y="85006"/>
                    <a:pt x="217140" y="91103"/>
                  </a:cubicBezTo>
                  <a:cubicBezTo>
                    <a:pt x="225270" y="97708"/>
                    <a:pt x="225778" y="105076"/>
                    <a:pt x="219173" y="112951"/>
                  </a:cubicBezTo>
                  <a:cubicBezTo>
                    <a:pt x="212821" y="120319"/>
                    <a:pt x="206724" y="128449"/>
                    <a:pt x="199611" y="134292"/>
                  </a:cubicBezTo>
                  <a:cubicBezTo>
                    <a:pt x="186400" y="145216"/>
                    <a:pt x="187162" y="158681"/>
                    <a:pt x="189195" y="172400"/>
                  </a:cubicBezTo>
                  <a:cubicBezTo>
                    <a:pt x="192497" y="195264"/>
                    <a:pt x="187670" y="216350"/>
                    <a:pt x="178779" y="237183"/>
                  </a:cubicBezTo>
                  <a:cubicBezTo>
                    <a:pt x="178016" y="242772"/>
                    <a:pt x="172935" y="244042"/>
                    <a:pt x="168871" y="245820"/>
                  </a:cubicBezTo>
                  <a:cubicBezTo>
                    <a:pt x="143974" y="256999"/>
                    <a:pt x="118822" y="267923"/>
                    <a:pt x="93671" y="278593"/>
                  </a:cubicBezTo>
                  <a:cubicBezTo>
                    <a:pt x="90369" y="280625"/>
                    <a:pt x="86558" y="283420"/>
                    <a:pt x="82239" y="279863"/>
                  </a:cubicBezTo>
                  <a:close/>
                </a:path>
              </a:pathLst>
            </a:custGeom>
            <a:solidFill>
              <a:srgbClr val="FCD9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4"/>
            <p:cNvSpPr/>
            <p:nvPr/>
          </p:nvSpPr>
          <p:spPr>
            <a:xfrm>
              <a:off x="6431145" y="5105948"/>
              <a:ext cx="253957" cy="284844"/>
            </a:xfrm>
            <a:custGeom>
              <a:rect b="b" l="l" r="r" t="t"/>
              <a:pathLst>
                <a:path extrusionOk="0" h="210862" w="187998">
                  <a:moveTo>
                    <a:pt x="188581" y="52391"/>
                  </a:moveTo>
                  <a:cubicBezTo>
                    <a:pt x="188073" y="71191"/>
                    <a:pt x="191630" y="90499"/>
                    <a:pt x="183500" y="108537"/>
                  </a:cubicBezTo>
                  <a:cubicBezTo>
                    <a:pt x="181468" y="113110"/>
                    <a:pt x="180452" y="118953"/>
                    <a:pt x="177149" y="122255"/>
                  </a:cubicBezTo>
                  <a:cubicBezTo>
                    <a:pt x="157079" y="142833"/>
                    <a:pt x="146663" y="169509"/>
                    <a:pt x="132182" y="193390"/>
                  </a:cubicBezTo>
                  <a:cubicBezTo>
                    <a:pt x="128117" y="200249"/>
                    <a:pt x="123544" y="204314"/>
                    <a:pt x="115923" y="200503"/>
                  </a:cubicBezTo>
                  <a:cubicBezTo>
                    <a:pt x="107793" y="196438"/>
                    <a:pt x="108301" y="189071"/>
                    <a:pt x="112112" y="181957"/>
                  </a:cubicBezTo>
                  <a:cubicBezTo>
                    <a:pt x="117701" y="171033"/>
                    <a:pt x="124560" y="161125"/>
                    <a:pt x="128625" y="149439"/>
                  </a:cubicBezTo>
                  <a:cubicBezTo>
                    <a:pt x="129895" y="145882"/>
                    <a:pt x="135739" y="142326"/>
                    <a:pt x="129641" y="139023"/>
                  </a:cubicBezTo>
                  <a:cubicBezTo>
                    <a:pt x="124306" y="136228"/>
                    <a:pt x="120496" y="139531"/>
                    <a:pt x="117701" y="144866"/>
                  </a:cubicBezTo>
                  <a:cubicBezTo>
                    <a:pt x="110334" y="158839"/>
                    <a:pt x="102204" y="172812"/>
                    <a:pt x="94582" y="186785"/>
                  </a:cubicBezTo>
                  <a:cubicBezTo>
                    <a:pt x="92042" y="191103"/>
                    <a:pt x="90009" y="195930"/>
                    <a:pt x="87469" y="200249"/>
                  </a:cubicBezTo>
                  <a:cubicBezTo>
                    <a:pt x="83150" y="208125"/>
                    <a:pt x="77815" y="215492"/>
                    <a:pt x="67653" y="210665"/>
                  </a:cubicBezTo>
                  <a:cubicBezTo>
                    <a:pt x="56729" y="205584"/>
                    <a:pt x="62572" y="197455"/>
                    <a:pt x="66383" y="190341"/>
                  </a:cubicBezTo>
                  <a:cubicBezTo>
                    <a:pt x="76037" y="172558"/>
                    <a:pt x="85944" y="155028"/>
                    <a:pt x="95091" y="137244"/>
                  </a:cubicBezTo>
                  <a:cubicBezTo>
                    <a:pt x="97377" y="132925"/>
                    <a:pt x="102204" y="127590"/>
                    <a:pt x="94582" y="123272"/>
                  </a:cubicBezTo>
                  <a:cubicBezTo>
                    <a:pt x="86961" y="118953"/>
                    <a:pt x="85944" y="126574"/>
                    <a:pt x="83912" y="130131"/>
                  </a:cubicBezTo>
                  <a:cubicBezTo>
                    <a:pt x="73496" y="148931"/>
                    <a:pt x="63588" y="167985"/>
                    <a:pt x="53426" y="186785"/>
                  </a:cubicBezTo>
                  <a:cubicBezTo>
                    <a:pt x="51393" y="190595"/>
                    <a:pt x="49361" y="194152"/>
                    <a:pt x="46567" y="197455"/>
                  </a:cubicBezTo>
                  <a:cubicBezTo>
                    <a:pt x="42502" y="202536"/>
                    <a:pt x="37421" y="207363"/>
                    <a:pt x="30561" y="202536"/>
                  </a:cubicBezTo>
                  <a:cubicBezTo>
                    <a:pt x="23956" y="197709"/>
                    <a:pt x="24210" y="190849"/>
                    <a:pt x="27513" y="184244"/>
                  </a:cubicBezTo>
                  <a:cubicBezTo>
                    <a:pt x="38691" y="163412"/>
                    <a:pt x="50123" y="143087"/>
                    <a:pt x="61556" y="122509"/>
                  </a:cubicBezTo>
                  <a:cubicBezTo>
                    <a:pt x="63080" y="119969"/>
                    <a:pt x="65112" y="117682"/>
                    <a:pt x="65875" y="114888"/>
                  </a:cubicBezTo>
                  <a:cubicBezTo>
                    <a:pt x="67399" y="110061"/>
                    <a:pt x="64858" y="106250"/>
                    <a:pt x="60794" y="104472"/>
                  </a:cubicBezTo>
                  <a:cubicBezTo>
                    <a:pt x="55967" y="102185"/>
                    <a:pt x="55458" y="107266"/>
                    <a:pt x="53934" y="109807"/>
                  </a:cubicBezTo>
                  <a:cubicBezTo>
                    <a:pt x="44534" y="126574"/>
                    <a:pt x="35388" y="143850"/>
                    <a:pt x="25734" y="160617"/>
                  </a:cubicBezTo>
                  <a:cubicBezTo>
                    <a:pt x="21670" y="167985"/>
                    <a:pt x="16843" y="174844"/>
                    <a:pt x="6934" y="168493"/>
                  </a:cubicBezTo>
                  <a:cubicBezTo>
                    <a:pt x="1345" y="164936"/>
                    <a:pt x="-1195" y="161125"/>
                    <a:pt x="3124" y="154012"/>
                  </a:cubicBezTo>
                  <a:cubicBezTo>
                    <a:pt x="14556" y="134450"/>
                    <a:pt x="23448" y="113364"/>
                    <a:pt x="36150" y="94310"/>
                  </a:cubicBezTo>
                  <a:cubicBezTo>
                    <a:pt x="38183" y="91261"/>
                    <a:pt x="39707" y="87450"/>
                    <a:pt x="40723" y="83894"/>
                  </a:cubicBezTo>
                  <a:cubicBezTo>
                    <a:pt x="45550" y="67126"/>
                    <a:pt x="40215" y="60013"/>
                    <a:pt x="23194" y="59759"/>
                  </a:cubicBezTo>
                  <a:cubicBezTo>
                    <a:pt x="19891" y="59759"/>
                    <a:pt x="16334" y="59759"/>
                    <a:pt x="13032" y="59505"/>
                  </a:cubicBezTo>
                  <a:cubicBezTo>
                    <a:pt x="4394" y="58743"/>
                    <a:pt x="-687" y="55440"/>
                    <a:pt x="75" y="45278"/>
                  </a:cubicBezTo>
                  <a:cubicBezTo>
                    <a:pt x="837" y="35624"/>
                    <a:pt x="4902" y="30035"/>
                    <a:pt x="14048" y="32067"/>
                  </a:cubicBezTo>
                  <a:cubicBezTo>
                    <a:pt x="41231" y="37656"/>
                    <a:pt x="61810" y="25208"/>
                    <a:pt x="81118" y="9203"/>
                  </a:cubicBezTo>
                  <a:cubicBezTo>
                    <a:pt x="85182" y="5900"/>
                    <a:pt x="89501" y="3868"/>
                    <a:pt x="94074" y="1581"/>
                  </a:cubicBezTo>
                  <a:cubicBezTo>
                    <a:pt x="97377" y="-1468"/>
                    <a:pt x="100426" y="565"/>
                    <a:pt x="103220" y="2089"/>
                  </a:cubicBezTo>
                  <a:cubicBezTo>
                    <a:pt x="129133" y="15554"/>
                    <a:pt x="154030" y="30289"/>
                    <a:pt x="180198" y="43499"/>
                  </a:cubicBezTo>
                  <a:cubicBezTo>
                    <a:pt x="184516" y="45278"/>
                    <a:pt x="188073" y="47564"/>
                    <a:pt x="188581" y="52391"/>
                  </a:cubicBezTo>
                  <a:close/>
                </a:path>
              </a:pathLst>
            </a:custGeom>
            <a:solidFill>
              <a:srgbClr val="FCD9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4"/>
            <p:cNvSpPr/>
            <p:nvPr/>
          </p:nvSpPr>
          <p:spPr>
            <a:xfrm>
              <a:off x="4877362" y="3927834"/>
              <a:ext cx="1826030" cy="1251539"/>
            </a:xfrm>
            <a:custGeom>
              <a:rect b="b" l="l" r="r" t="t"/>
              <a:pathLst>
                <a:path extrusionOk="0" h="926484" w="1351767">
                  <a:moveTo>
                    <a:pt x="1243033" y="860756"/>
                  </a:moveTo>
                  <a:cubicBezTo>
                    <a:pt x="1250908" y="858470"/>
                    <a:pt x="1254973" y="865329"/>
                    <a:pt x="1260563" y="868378"/>
                  </a:cubicBezTo>
                  <a:cubicBezTo>
                    <a:pt x="1289778" y="883367"/>
                    <a:pt x="1318486" y="899118"/>
                    <a:pt x="1347448" y="914615"/>
                  </a:cubicBezTo>
                  <a:cubicBezTo>
                    <a:pt x="1349226" y="915631"/>
                    <a:pt x="1350496" y="917409"/>
                    <a:pt x="1351767" y="918934"/>
                  </a:cubicBezTo>
                  <a:cubicBezTo>
                    <a:pt x="1349226" y="925031"/>
                    <a:pt x="1345924" y="929096"/>
                    <a:pt x="1338810" y="924523"/>
                  </a:cubicBezTo>
                  <a:cubicBezTo>
                    <a:pt x="1307816" y="906485"/>
                    <a:pt x="1276822" y="889210"/>
                    <a:pt x="1244811" y="873459"/>
                  </a:cubicBezTo>
                  <a:cubicBezTo>
                    <a:pt x="1238460" y="870156"/>
                    <a:pt x="1239476" y="865583"/>
                    <a:pt x="1243033" y="860756"/>
                  </a:cubicBezTo>
                  <a:close/>
                  <a:moveTo>
                    <a:pt x="803556" y="146237"/>
                  </a:moveTo>
                  <a:cubicBezTo>
                    <a:pt x="816735" y="145919"/>
                    <a:pt x="829946" y="146618"/>
                    <a:pt x="843157" y="147126"/>
                  </a:cubicBezTo>
                  <a:cubicBezTo>
                    <a:pt x="843157" y="190062"/>
                    <a:pt x="874659" y="215975"/>
                    <a:pt x="919118" y="209624"/>
                  </a:cubicBezTo>
                  <a:cubicBezTo>
                    <a:pt x="941983" y="206321"/>
                    <a:pt x="962561" y="199716"/>
                    <a:pt x="974502" y="177612"/>
                  </a:cubicBezTo>
                  <a:cubicBezTo>
                    <a:pt x="980091" y="167450"/>
                    <a:pt x="976534" y="157034"/>
                    <a:pt x="978058" y="146618"/>
                  </a:cubicBezTo>
                  <a:cubicBezTo>
                    <a:pt x="1005496" y="146364"/>
                    <a:pt x="1038777" y="144585"/>
                    <a:pt x="1065452" y="152207"/>
                  </a:cubicBezTo>
                  <a:cubicBezTo>
                    <a:pt x="1051987" y="157796"/>
                    <a:pt x="1047160" y="166942"/>
                    <a:pt x="1043095" y="170245"/>
                  </a:cubicBezTo>
                  <a:cubicBezTo>
                    <a:pt x="1033695" y="178120"/>
                    <a:pt x="945286" y="271358"/>
                    <a:pt x="915562" y="302352"/>
                  </a:cubicBezTo>
                  <a:cubicBezTo>
                    <a:pt x="908702" y="309466"/>
                    <a:pt x="905908" y="304131"/>
                    <a:pt x="902097" y="299304"/>
                  </a:cubicBezTo>
                  <a:cubicBezTo>
                    <a:pt x="874405" y="266023"/>
                    <a:pt x="793870" y="161353"/>
                    <a:pt x="775832" y="154494"/>
                  </a:cubicBezTo>
                  <a:cubicBezTo>
                    <a:pt x="772022" y="152969"/>
                    <a:pt x="768211" y="152207"/>
                    <a:pt x="764146" y="151445"/>
                  </a:cubicBezTo>
                  <a:cubicBezTo>
                    <a:pt x="777230" y="147889"/>
                    <a:pt x="790377" y="146555"/>
                    <a:pt x="803556" y="146237"/>
                  </a:cubicBezTo>
                  <a:close/>
                  <a:moveTo>
                    <a:pt x="111298" y="1300"/>
                  </a:moveTo>
                  <a:cubicBezTo>
                    <a:pt x="114029" y="3206"/>
                    <a:pt x="115807" y="7016"/>
                    <a:pt x="117332" y="11462"/>
                  </a:cubicBezTo>
                  <a:cubicBezTo>
                    <a:pt x="89132" y="25181"/>
                    <a:pt x="60678" y="38900"/>
                    <a:pt x="32478" y="52620"/>
                  </a:cubicBezTo>
                  <a:cubicBezTo>
                    <a:pt x="23586" y="56939"/>
                    <a:pt x="14440" y="61258"/>
                    <a:pt x="5294" y="65576"/>
                  </a:cubicBezTo>
                  <a:cubicBezTo>
                    <a:pt x="5803" y="58463"/>
                    <a:pt x="-4868" y="52874"/>
                    <a:pt x="2754" y="44997"/>
                  </a:cubicBezTo>
                  <a:cubicBezTo>
                    <a:pt x="35526" y="31787"/>
                    <a:pt x="67791" y="17814"/>
                    <a:pt x="99548" y="2571"/>
                  </a:cubicBezTo>
                  <a:cubicBezTo>
                    <a:pt x="104883" y="-605"/>
                    <a:pt x="108567" y="-605"/>
                    <a:pt x="111298" y="1300"/>
                  </a:cubicBezTo>
                  <a:close/>
                </a:path>
              </a:pathLst>
            </a:custGeom>
            <a:solidFill>
              <a:srgbClr val="008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3" name="Google Shape;2433;p34"/>
            <p:cNvGrpSpPr/>
            <p:nvPr/>
          </p:nvGrpSpPr>
          <p:grpSpPr>
            <a:xfrm>
              <a:off x="5167091" y="2185438"/>
              <a:ext cx="1925266" cy="2028222"/>
              <a:chOff x="5358050" y="3176326"/>
              <a:chExt cx="1425228" cy="1501444"/>
            </a:xfrm>
          </p:grpSpPr>
          <p:sp>
            <p:nvSpPr>
              <p:cNvPr id="2434" name="Google Shape;2434;p34"/>
              <p:cNvSpPr/>
              <p:nvPr/>
            </p:nvSpPr>
            <p:spPr>
              <a:xfrm>
                <a:off x="5358050" y="3176326"/>
                <a:ext cx="1425228" cy="1501444"/>
              </a:xfrm>
              <a:custGeom>
                <a:rect b="b" l="l" r="r" t="t"/>
                <a:pathLst>
                  <a:path extrusionOk="0" h="1501443" w="1425228">
                    <a:moveTo>
                      <a:pt x="1412426" y="794228"/>
                    </a:moveTo>
                    <a:cubicBezTo>
                      <a:pt x="1394389" y="769331"/>
                      <a:pt x="1369746" y="755104"/>
                      <a:pt x="1338243" y="755612"/>
                    </a:cubicBezTo>
                    <a:cubicBezTo>
                      <a:pt x="1339005" y="730969"/>
                      <a:pt x="1339514" y="706581"/>
                      <a:pt x="1340276" y="681938"/>
                    </a:cubicBezTo>
                    <a:cubicBezTo>
                      <a:pt x="1341546" y="639765"/>
                      <a:pt x="1341546" y="597339"/>
                      <a:pt x="1344340" y="555166"/>
                    </a:cubicBezTo>
                    <a:cubicBezTo>
                      <a:pt x="1349167" y="483777"/>
                      <a:pt x="1343070" y="413405"/>
                      <a:pt x="1315887" y="347098"/>
                    </a:cubicBezTo>
                    <a:cubicBezTo>
                      <a:pt x="1235353" y="151224"/>
                      <a:pt x="1087495" y="39188"/>
                      <a:pt x="879172" y="10226"/>
                    </a:cubicBezTo>
                    <a:cubicBezTo>
                      <a:pt x="795590" y="-1461"/>
                      <a:pt x="710228" y="1588"/>
                      <a:pt x="625629" y="64"/>
                    </a:cubicBezTo>
                    <a:cubicBezTo>
                      <a:pt x="549160" y="-1207"/>
                      <a:pt x="475485" y="16577"/>
                      <a:pt x="406129" y="49350"/>
                    </a:cubicBezTo>
                    <a:cubicBezTo>
                      <a:pt x="287995" y="105241"/>
                      <a:pt x="199585" y="191364"/>
                      <a:pt x="144964" y="310769"/>
                    </a:cubicBezTo>
                    <a:cubicBezTo>
                      <a:pt x="115240" y="376060"/>
                      <a:pt x="104824" y="445416"/>
                      <a:pt x="103553" y="516804"/>
                    </a:cubicBezTo>
                    <a:cubicBezTo>
                      <a:pt x="102283" y="582858"/>
                      <a:pt x="99489" y="648657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40549" y="710391"/>
                      <a:pt x="4728" y="752818"/>
                      <a:pt x="2187" y="800834"/>
                    </a:cubicBezTo>
                    <a:cubicBezTo>
                      <a:pt x="409" y="835893"/>
                      <a:pt x="-354" y="870952"/>
                      <a:pt x="154" y="906011"/>
                    </a:cubicBezTo>
                    <a:cubicBezTo>
                      <a:pt x="917" y="963935"/>
                      <a:pt x="49949" y="997978"/>
                      <a:pt x="106348" y="988578"/>
                    </a:cubicBezTo>
                    <a:cubicBezTo>
                      <a:pt x="124894" y="985529"/>
                      <a:pt x="125656" y="985021"/>
                      <a:pt x="128705" y="1003821"/>
                    </a:cubicBezTo>
                    <a:cubicBezTo>
                      <a:pt x="129213" y="1006615"/>
                      <a:pt x="128705" y="1009918"/>
                      <a:pt x="129721" y="1012713"/>
                    </a:cubicBezTo>
                    <a:cubicBezTo>
                      <a:pt x="143694" y="1054631"/>
                      <a:pt x="158174" y="1096296"/>
                      <a:pt x="181039" y="1134657"/>
                    </a:cubicBezTo>
                    <a:cubicBezTo>
                      <a:pt x="211017" y="1184705"/>
                      <a:pt x="247855" y="1228910"/>
                      <a:pt x="292314" y="1266510"/>
                    </a:cubicBezTo>
                    <a:cubicBezTo>
                      <a:pt x="320767" y="1290391"/>
                      <a:pt x="351000" y="1310715"/>
                      <a:pt x="384026" y="1327990"/>
                    </a:cubicBezTo>
                    <a:cubicBezTo>
                      <a:pt x="409177" y="1341201"/>
                      <a:pt x="434837" y="1351871"/>
                      <a:pt x="461512" y="1361017"/>
                    </a:cubicBezTo>
                    <a:cubicBezTo>
                      <a:pt x="512830" y="1378293"/>
                      <a:pt x="565673" y="1384390"/>
                      <a:pt x="619278" y="1385914"/>
                    </a:cubicBezTo>
                    <a:cubicBezTo>
                      <a:pt x="626391" y="1386168"/>
                      <a:pt x="629186" y="1388200"/>
                      <a:pt x="628932" y="1395314"/>
                    </a:cubicBezTo>
                    <a:cubicBezTo>
                      <a:pt x="628424" y="1409287"/>
                      <a:pt x="628678" y="1423260"/>
                      <a:pt x="628678" y="1437232"/>
                    </a:cubicBezTo>
                    <a:cubicBezTo>
                      <a:pt x="622072" y="1453238"/>
                      <a:pt x="626137" y="1471021"/>
                      <a:pt x="639348" y="1483216"/>
                    </a:cubicBezTo>
                    <a:cubicBezTo>
                      <a:pt x="668564" y="1509891"/>
                      <a:pt x="721915" y="1510653"/>
                      <a:pt x="751639" y="1484740"/>
                    </a:cubicBezTo>
                    <a:cubicBezTo>
                      <a:pt x="766374" y="1472037"/>
                      <a:pt x="770947" y="1453492"/>
                      <a:pt x="763579" y="1436724"/>
                    </a:cubicBezTo>
                    <a:cubicBezTo>
                      <a:pt x="763579" y="1426054"/>
                      <a:pt x="764341" y="1415638"/>
                      <a:pt x="763325" y="1404968"/>
                    </a:cubicBezTo>
                    <a:cubicBezTo>
                      <a:pt x="762309" y="1394044"/>
                      <a:pt x="765612" y="1390487"/>
                      <a:pt x="777044" y="1390487"/>
                    </a:cubicBezTo>
                    <a:cubicBezTo>
                      <a:pt x="805752" y="1390741"/>
                      <a:pt x="834459" y="1392011"/>
                      <a:pt x="863167" y="1388709"/>
                    </a:cubicBezTo>
                    <a:cubicBezTo>
                      <a:pt x="916518" y="1382611"/>
                      <a:pt x="967836" y="1368893"/>
                      <a:pt x="1016614" y="1346536"/>
                    </a:cubicBezTo>
                    <a:cubicBezTo>
                      <a:pt x="1077079" y="1318844"/>
                      <a:pt x="1129667" y="1280229"/>
                      <a:pt x="1175651" y="1231959"/>
                    </a:cubicBezTo>
                    <a:cubicBezTo>
                      <a:pt x="1230272" y="1174289"/>
                      <a:pt x="1267617" y="1106966"/>
                      <a:pt x="1291244" y="1031766"/>
                    </a:cubicBezTo>
                    <a:cubicBezTo>
                      <a:pt x="1293784" y="1023891"/>
                      <a:pt x="1296579" y="1021604"/>
                      <a:pt x="1303184" y="1025161"/>
                    </a:cubicBezTo>
                    <a:cubicBezTo>
                      <a:pt x="1314109" y="1031004"/>
                      <a:pt x="1326049" y="1029734"/>
                      <a:pt x="1337735" y="1030496"/>
                    </a:cubicBezTo>
                    <a:cubicBezTo>
                      <a:pt x="1386005" y="1033037"/>
                      <a:pt x="1421572" y="992134"/>
                      <a:pt x="1423605" y="944627"/>
                    </a:cubicBezTo>
                    <a:cubicBezTo>
                      <a:pt x="1424875" y="914649"/>
                      <a:pt x="1422588" y="884671"/>
                      <a:pt x="1425891" y="854693"/>
                    </a:cubicBezTo>
                    <a:cubicBezTo>
                      <a:pt x="1428432" y="833352"/>
                      <a:pt x="1425383" y="812012"/>
                      <a:pt x="1412426" y="794228"/>
                    </a:cubicBezTo>
                    <a:close/>
                  </a:path>
                </a:pathLst>
              </a:custGeom>
              <a:solidFill>
                <a:srgbClr val="FCD9C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5" name="Google Shape;2435;p34"/>
              <p:cNvSpPr/>
              <p:nvPr/>
            </p:nvSpPr>
            <p:spPr>
              <a:xfrm>
                <a:off x="5454998" y="3176580"/>
                <a:ext cx="1247392" cy="894261"/>
              </a:xfrm>
              <a:custGeom>
                <a:rect b="b" l="l" r="r" t="t"/>
                <a:pathLst>
                  <a:path extrusionOk="0" h="894260" w="1247392">
                    <a:moveTo>
                      <a:pt x="1241295" y="755358"/>
                    </a:moveTo>
                    <a:cubicBezTo>
                      <a:pt x="1242566" y="767807"/>
                      <a:pt x="1235706" y="777207"/>
                      <a:pt x="1230117" y="786861"/>
                    </a:cubicBezTo>
                    <a:cubicBezTo>
                      <a:pt x="1211063" y="818363"/>
                      <a:pt x="1193026" y="850374"/>
                      <a:pt x="1188453" y="887973"/>
                    </a:cubicBezTo>
                    <a:cubicBezTo>
                      <a:pt x="1187690" y="894071"/>
                      <a:pt x="1184896" y="895341"/>
                      <a:pt x="1179307" y="895341"/>
                    </a:cubicBezTo>
                    <a:cubicBezTo>
                      <a:pt x="1167112" y="895341"/>
                      <a:pt x="1154664" y="895595"/>
                      <a:pt x="1142469" y="896611"/>
                    </a:cubicBezTo>
                    <a:cubicBezTo>
                      <a:pt x="1134339" y="897119"/>
                      <a:pt x="1138405" y="892800"/>
                      <a:pt x="1138658" y="889498"/>
                    </a:cubicBezTo>
                    <a:cubicBezTo>
                      <a:pt x="1143740" y="845293"/>
                      <a:pt x="1147804" y="801342"/>
                      <a:pt x="1147042" y="756883"/>
                    </a:cubicBezTo>
                    <a:cubicBezTo>
                      <a:pt x="1146280" y="696164"/>
                      <a:pt x="1139420" y="636462"/>
                      <a:pt x="1118842" y="578793"/>
                    </a:cubicBezTo>
                    <a:cubicBezTo>
                      <a:pt x="1115286" y="568885"/>
                      <a:pt x="1111475" y="558977"/>
                      <a:pt x="1106902" y="549577"/>
                    </a:cubicBezTo>
                    <a:cubicBezTo>
                      <a:pt x="1088864" y="514010"/>
                      <a:pt x="1062189" y="502323"/>
                      <a:pt x="1020271" y="510453"/>
                    </a:cubicBezTo>
                    <a:cubicBezTo>
                      <a:pt x="981655" y="518075"/>
                      <a:pt x="944817" y="532301"/>
                      <a:pt x="907472" y="544496"/>
                    </a:cubicBezTo>
                    <a:cubicBezTo>
                      <a:pt x="842943" y="565582"/>
                      <a:pt x="777651" y="582349"/>
                      <a:pt x="709820" y="587176"/>
                    </a:cubicBezTo>
                    <a:cubicBezTo>
                      <a:pt x="641480" y="592257"/>
                      <a:pt x="573140" y="588701"/>
                      <a:pt x="505562" y="574728"/>
                    </a:cubicBezTo>
                    <a:cubicBezTo>
                      <a:pt x="428077" y="558723"/>
                      <a:pt x="355926" y="527728"/>
                      <a:pt x="282759" y="499021"/>
                    </a:cubicBezTo>
                    <a:cubicBezTo>
                      <a:pt x="259641" y="489875"/>
                      <a:pt x="236268" y="481491"/>
                      <a:pt x="210609" y="480729"/>
                    </a:cubicBezTo>
                    <a:cubicBezTo>
                      <a:pt x="185458" y="479967"/>
                      <a:pt x="167166" y="490891"/>
                      <a:pt x="154463" y="511215"/>
                    </a:cubicBezTo>
                    <a:cubicBezTo>
                      <a:pt x="133885" y="543734"/>
                      <a:pt x="121945" y="579809"/>
                      <a:pt x="112545" y="616900"/>
                    </a:cubicBezTo>
                    <a:cubicBezTo>
                      <a:pt x="94507" y="688035"/>
                      <a:pt x="92729" y="760694"/>
                      <a:pt x="94507" y="833606"/>
                    </a:cubicBezTo>
                    <a:cubicBezTo>
                      <a:pt x="94761" y="842752"/>
                      <a:pt x="101366" y="854184"/>
                      <a:pt x="95269" y="860536"/>
                    </a:cubicBezTo>
                    <a:cubicBezTo>
                      <a:pt x="89172" y="866633"/>
                      <a:pt x="77994" y="858249"/>
                      <a:pt x="68848" y="859519"/>
                    </a:cubicBezTo>
                    <a:cubicBezTo>
                      <a:pt x="68340" y="859519"/>
                      <a:pt x="68086" y="859519"/>
                      <a:pt x="67578" y="859519"/>
                    </a:cubicBezTo>
                    <a:cubicBezTo>
                      <a:pt x="48778" y="858503"/>
                      <a:pt x="48524" y="858503"/>
                      <a:pt x="46237" y="839957"/>
                    </a:cubicBezTo>
                    <a:cubicBezTo>
                      <a:pt x="41410" y="803120"/>
                      <a:pt x="25913" y="770348"/>
                      <a:pt x="8638" y="738337"/>
                    </a:cubicBezTo>
                    <a:cubicBezTo>
                      <a:pt x="4573" y="730970"/>
                      <a:pt x="0" y="723602"/>
                      <a:pt x="0" y="714710"/>
                    </a:cubicBezTo>
                    <a:cubicBezTo>
                      <a:pt x="2032" y="648657"/>
                      <a:pt x="4827" y="582858"/>
                      <a:pt x="6097" y="516804"/>
                    </a:cubicBezTo>
                    <a:cubicBezTo>
                      <a:pt x="7622" y="445416"/>
                      <a:pt x="17784" y="376060"/>
                      <a:pt x="47508" y="310768"/>
                    </a:cubicBezTo>
                    <a:cubicBezTo>
                      <a:pt x="102129" y="191364"/>
                      <a:pt x="190539" y="105241"/>
                      <a:pt x="308672" y="49350"/>
                    </a:cubicBezTo>
                    <a:cubicBezTo>
                      <a:pt x="378028" y="16577"/>
                      <a:pt x="451703" y="-1207"/>
                      <a:pt x="528173" y="64"/>
                    </a:cubicBezTo>
                    <a:cubicBezTo>
                      <a:pt x="612772" y="1334"/>
                      <a:pt x="698133" y="-1461"/>
                      <a:pt x="781716" y="10226"/>
                    </a:cubicBezTo>
                    <a:cubicBezTo>
                      <a:pt x="990038" y="39188"/>
                      <a:pt x="1137896" y="151224"/>
                      <a:pt x="1218431" y="347098"/>
                    </a:cubicBezTo>
                    <a:cubicBezTo>
                      <a:pt x="1245614" y="413405"/>
                      <a:pt x="1251711" y="483523"/>
                      <a:pt x="1246884" y="555166"/>
                    </a:cubicBezTo>
                    <a:cubicBezTo>
                      <a:pt x="1244090" y="597338"/>
                      <a:pt x="1244090" y="639765"/>
                      <a:pt x="1242820" y="681938"/>
                    </a:cubicBezTo>
                    <a:cubicBezTo>
                      <a:pt x="1242566" y="706327"/>
                      <a:pt x="1242057" y="730970"/>
                      <a:pt x="1241295" y="755358"/>
                    </a:cubicBezTo>
                    <a:close/>
                  </a:path>
                </a:pathLst>
              </a:custGeom>
              <a:solidFill>
                <a:srgbClr val="EA5B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6" name="Google Shape;2436;p34"/>
              <p:cNvSpPr/>
              <p:nvPr/>
            </p:nvSpPr>
            <p:spPr>
              <a:xfrm>
                <a:off x="5949302" y="4266057"/>
                <a:ext cx="226106" cy="104161"/>
              </a:xfrm>
              <a:custGeom>
                <a:rect b="b" l="l" r="r" t="t"/>
                <a:pathLst>
                  <a:path extrusionOk="0" h="104161" w="226105">
                    <a:moveTo>
                      <a:pt x="53176" y="103105"/>
                    </a:moveTo>
                    <a:cubicBezTo>
                      <a:pt x="28279" y="82272"/>
                      <a:pt x="9734" y="57121"/>
                      <a:pt x="1350" y="25619"/>
                    </a:cubicBezTo>
                    <a:cubicBezTo>
                      <a:pt x="-3985" y="6057"/>
                      <a:pt x="6939" y="-4359"/>
                      <a:pt x="26247" y="1738"/>
                    </a:cubicBezTo>
                    <a:cubicBezTo>
                      <a:pt x="38187" y="5549"/>
                      <a:pt x="49874" y="10884"/>
                      <a:pt x="61306" y="15965"/>
                    </a:cubicBezTo>
                    <a:cubicBezTo>
                      <a:pt x="95857" y="31462"/>
                      <a:pt x="130408" y="32986"/>
                      <a:pt x="165975" y="19522"/>
                    </a:cubicBezTo>
                    <a:cubicBezTo>
                      <a:pt x="178170" y="14949"/>
                      <a:pt x="190618" y="10630"/>
                      <a:pt x="203321" y="7327"/>
                    </a:cubicBezTo>
                    <a:cubicBezTo>
                      <a:pt x="221613" y="2754"/>
                      <a:pt x="231521" y="12662"/>
                      <a:pt x="226694" y="30954"/>
                    </a:cubicBezTo>
                    <a:cubicBezTo>
                      <a:pt x="219580" y="57629"/>
                      <a:pt x="201797" y="77445"/>
                      <a:pt x="182743" y="96499"/>
                    </a:cubicBezTo>
                    <a:cubicBezTo>
                      <a:pt x="179440" y="99802"/>
                      <a:pt x="175883" y="102850"/>
                      <a:pt x="172581" y="105899"/>
                    </a:cubicBezTo>
                    <a:cubicBezTo>
                      <a:pt x="169024" y="107423"/>
                      <a:pt x="165975" y="105899"/>
                      <a:pt x="162927" y="104375"/>
                    </a:cubicBezTo>
                    <a:cubicBezTo>
                      <a:pt x="127614" y="85829"/>
                      <a:pt x="91792" y="85575"/>
                      <a:pt x="55717" y="102596"/>
                    </a:cubicBezTo>
                    <a:cubicBezTo>
                      <a:pt x="54701" y="103105"/>
                      <a:pt x="53939" y="103105"/>
                      <a:pt x="53176" y="103105"/>
                    </a:cubicBezTo>
                    <a:close/>
                  </a:path>
                </a:pathLst>
              </a:custGeom>
              <a:solidFill>
                <a:srgbClr val="76132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7" name="Google Shape;2437;p34"/>
              <p:cNvSpPr/>
              <p:nvPr/>
            </p:nvSpPr>
            <p:spPr>
              <a:xfrm>
                <a:off x="5746615" y="4056534"/>
                <a:ext cx="644234" cy="132001"/>
              </a:xfrm>
              <a:custGeom>
                <a:rect b="b" l="l" r="r" t="t"/>
                <a:pathLst>
                  <a:path extrusionOk="0" h="132001" w="644234">
                    <a:moveTo>
                      <a:pt x="604517" y="24279"/>
                    </a:moveTo>
                    <a:cubicBezTo>
                      <a:pt x="610583" y="22818"/>
                      <a:pt x="616871" y="23898"/>
                      <a:pt x="622968" y="27581"/>
                    </a:cubicBezTo>
                    <a:cubicBezTo>
                      <a:pt x="627542" y="30376"/>
                      <a:pt x="631606" y="32662"/>
                      <a:pt x="625001" y="38251"/>
                    </a:cubicBezTo>
                    <a:cubicBezTo>
                      <a:pt x="621444" y="41300"/>
                      <a:pt x="621190" y="46635"/>
                      <a:pt x="621444" y="51462"/>
                    </a:cubicBezTo>
                    <a:cubicBezTo>
                      <a:pt x="621698" y="56797"/>
                      <a:pt x="623223" y="61624"/>
                      <a:pt x="628304" y="64165"/>
                    </a:cubicBezTo>
                    <a:cubicBezTo>
                      <a:pt x="634655" y="67214"/>
                      <a:pt x="637196" y="61624"/>
                      <a:pt x="641514" y="56797"/>
                    </a:cubicBezTo>
                    <a:cubicBezTo>
                      <a:pt x="646849" y="77884"/>
                      <a:pt x="644309" y="96684"/>
                      <a:pt x="634147" y="114214"/>
                    </a:cubicBezTo>
                    <a:cubicBezTo>
                      <a:pt x="619920" y="138349"/>
                      <a:pt x="595023" y="137840"/>
                      <a:pt x="581557" y="113198"/>
                    </a:cubicBezTo>
                    <a:cubicBezTo>
                      <a:pt x="569109" y="90587"/>
                      <a:pt x="571649" y="55527"/>
                      <a:pt x="587400" y="36219"/>
                    </a:cubicBezTo>
                    <a:cubicBezTo>
                      <a:pt x="592609" y="29741"/>
                      <a:pt x="598452" y="25739"/>
                      <a:pt x="604517" y="24279"/>
                    </a:cubicBezTo>
                    <a:close/>
                    <a:moveTo>
                      <a:pt x="33602" y="49"/>
                    </a:moveTo>
                    <a:cubicBezTo>
                      <a:pt x="40556" y="-427"/>
                      <a:pt x="47797" y="2558"/>
                      <a:pt x="55165" y="9036"/>
                    </a:cubicBezTo>
                    <a:cubicBezTo>
                      <a:pt x="46272" y="20977"/>
                      <a:pt x="44747" y="32409"/>
                      <a:pt x="51862" y="38506"/>
                    </a:cubicBezTo>
                    <a:cubicBezTo>
                      <a:pt x="58975" y="44858"/>
                      <a:pt x="62786" y="38506"/>
                      <a:pt x="67867" y="33171"/>
                    </a:cubicBezTo>
                    <a:cubicBezTo>
                      <a:pt x="73202" y="56545"/>
                      <a:pt x="70662" y="77885"/>
                      <a:pt x="56181" y="96431"/>
                    </a:cubicBezTo>
                    <a:cubicBezTo>
                      <a:pt x="43223" y="113198"/>
                      <a:pt x="24169" y="112182"/>
                      <a:pt x="11467" y="95161"/>
                    </a:cubicBezTo>
                    <a:cubicBezTo>
                      <a:pt x="-4793" y="73312"/>
                      <a:pt x="-3522" y="32663"/>
                      <a:pt x="13753" y="11831"/>
                    </a:cubicBezTo>
                    <a:cubicBezTo>
                      <a:pt x="19978" y="4463"/>
                      <a:pt x="26647" y="526"/>
                      <a:pt x="33602" y="49"/>
                    </a:cubicBez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8" name="Google Shape;2438;p34"/>
              <p:cNvSpPr/>
              <p:nvPr/>
            </p:nvSpPr>
            <p:spPr>
              <a:xfrm>
                <a:off x="6002479" y="4353354"/>
                <a:ext cx="116864" cy="43189"/>
              </a:xfrm>
              <a:custGeom>
                <a:rect b="b" l="l" r="r" t="t"/>
                <a:pathLst>
                  <a:path extrusionOk="0" h="43188" w="116863">
                    <a:moveTo>
                      <a:pt x="0" y="15807"/>
                    </a:moveTo>
                    <a:cubicBezTo>
                      <a:pt x="7113" y="4375"/>
                      <a:pt x="19308" y="2597"/>
                      <a:pt x="30740" y="1326"/>
                    </a:cubicBezTo>
                    <a:cubicBezTo>
                      <a:pt x="51064" y="-960"/>
                      <a:pt x="71643" y="-452"/>
                      <a:pt x="91967" y="4121"/>
                    </a:cubicBezTo>
                    <a:cubicBezTo>
                      <a:pt x="102637" y="6661"/>
                      <a:pt x="110004" y="13775"/>
                      <a:pt x="119150" y="18348"/>
                    </a:cubicBezTo>
                    <a:cubicBezTo>
                      <a:pt x="104161" y="30542"/>
                      <a:pt x="88410" y="41212"/>
                      <a:pt x="68340" y="43753"/>
                    </a:cubicBezTo>
                    <a:cubicBezTo>
                      <a:pt x="39632" y="48072"/>
                      <a:pt x="18546" y="35115"/>
                      <a:pt x="0" y="15807"/>
                    </a:cubicBezTo>
                    <a:close/>
                  </a:path>
                </a:pathLst>
              </a:custGeom>
              <a:solidFill>
                <a:srgbClr val="EF879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9" name="Google Shape;2439;p34"/>
              <p:cNvSpPr/>
              <p:nvPr/>
            </p:nvSpPr>
            <p:spPr>
              <a:xfrm>
                <a:off x="5750729" y="3858258"/>
                <a:ext cx="650399" cy="371078"/>
              </a:xfrm>
              <a:custGeom>
                <a:rect b="b" l="l" r="r" t="t"/>
                <a:pathLst>
                  <a:path extrusionOk="0" h="371078" w="650399">
                    <a:moveTo>
                      <a:pt x="328728" y="221793"/>
                    </a:moveTo>
                    <a:cubicBezTo>
                      <a:pt x="334063" y="220777"/>
                      <a:pt x="335588" y="225858"/>
                      <a:pt x="337366" y="229668"/>
                    </a:cubicBezTo>
                    <a:cubicBezTo>
                      <a:pt x="348798" y="256344"/>
                      <a:pt x="359722" y="283274"/>
                      <a:pt x="370901" y="309949"/>
                    </a:cubicBezTo>
                    <a:cubicBezTo>
                      <a:pt x="374457" y="318587"/>
                      <a:pt x="378522" y="326717"/>
                      <a:pt x="381571" y="335355"/>
                    </a:cubicBezTo>
                    <a:cubicBezTo>
                      <a:pt x="387668" y="353138"/>
                      <a:pt x="379030" y="366349"/>
                      <a:pt x="360231" y="368127"/>
                    </a:cubicBezTo>
                    <a:cubicBezTo>
                      <a:pt x="354895" y="368635"/>
                      <a:pt x="349306" y="368889"/>
                      <a:pt x="343971" y="369906"/>
                    </a:cubicBezTo>
                    <a:cubicBezTo>
                      <a:pt x="322630" y="373970"/>
                      <a:pt x="307641" y="368127"/>
                      <a:pt x="309673" y="341960"/>
                    </a:cubicBezTo>
                    <a:cubicBezTo>
                      <a:pt x="312722" y="317063"/>
                      <a:pt x="315771" y="291912"/>
                      <a:pt x="318819" y="267014"/>
                    </a:cubicBezTo>
                    <a:cubicBezTo>
                      <a:pt x="320344" y="255327"/>
                      <a:pt x="321360" y="243641"/>
                      <a:pt x="322884" y="231955"/>
                    </a:cubicBezTo>
                    <a:cubicBezTo>
                      <a:pt x="323392" y="227890"/>
                      <a:pt x="323646" y="222809"/>
                      <a:pt x="328728" y="221793"/>
                    </a:cubicBezTo>
                    <a:close/>
                    <a:moveTo>
                      <a:pt x="611741" y="23378"/>
                    </a:moveTo>
                    <a:cubicBezTo>
                      <a:pt x="630033" y="23632"/>
                      <a:pt x="649341" y="40655"/>
                      <a:pt x="650357" y="57422"/>
                    </a:cubicBezTo>
                    <a:cubicBezTo>
                      <a:pt x="650611" y="61233"/>
                      <a:pt x="649849" y="65298"/>
                      <a:pt x="645022" y="61487"/>
                    </a:cubicBezTo>
                    <a:cubicBezTo>
                      <a:pt x="622158" y="44465"/>
                      <a:pt x="599293" y="45990"/>
                      <a:pt x="575157" y="61741"/>
                    </a:cubicBezTo>
                    <a:cubicBezTo>
                      <a:pt x="575919" y="38622"/>
                      <a:pt x="591924" y="23124"/>
                      <a:pt x="611741" y="23378"/>
                    </a:cubicBezTo>
                    <a:close/>
                    <a:moveTo>
                      <a:pt x="39364" y="5"/>
                    </a:moveTo>
                    <a:cubicBezTo>
                      <a:pt x="54607" y="260"/>
                      <a:pt x="67564" y="9405"/>
                      <a:pt x="72899" y="24141"/>
                    </a:cubicBezTo>
                    <a:cubicBezTo>
                      <a:pt x="74423" y="28206"/>
                      <a:pt x="76964" y="32017"/>
                      <a:pt x="74931" y="38876"/>
                    </a:cubicBezTo>
                    <a:cubicBezTo>
                      <a:pt x="67818" y="35574"/>
                      <a:pt x="61721" y="32271"/>
                      <a:pt x="55115" y="29477"/>
                    </a:cubicBezTo>
                    <a:cubicBezTo>
                      <a:pt x="40126" y="22871"/>
                      <a:pt x="25645" y="25158"/>
                      <a:pt x="11417" y="32525"/>
                    </a:cubicBezTo>
                    <a:cubicBezTo>
                      <a:pt x="8369" y="34049"/>
                      <a:pt x="4812" y="38114"/>
                      <a:pt x="1255" y="34303"/>
                    </a:cubicBezTo>
                    <a:cubicBezTo>
                      <a:pt x="-1793" y="31001"/>
                      <a:pt x="1509" y="26936"/>
                      <a:pt x="2780" y="23633"/>
                    </a:cubicBezTo>
                    <a:cubicBezTo>
                      <a:pt x="8877" y="8389"/>
                      <a:pt x="22343" y="-249"/>
                      <a:pt x="39364" y="5"/>
                    </a:cubicBezTo>
                    <a:close/>
                  </a:path>
                </a:pathLst>
              </a:custGeom>
              <a:solidFill>
                <a:srgbClr val="C4938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40" name="Google Shape;2440;p34"/>
            <p:cNvGrpSpPr/>
            <p:nvPr/>
          </p:nvGrpSpPr>
          <p:grpSpPr>
            <a:xfrm>
              <a:off x="5940772" y="5609818"/>
              <a:ext cx="295902" cy="435172"/>
              <a:chOff x="5930781" y="5711305"/>
              <a:chExt cx="219049" cy="322147"/>
            </a:xfrm>
          </p:grpSpPr>
          <p:sp>
            <p:nvSpPr>
              <p:cNvPr id="2441" name="Google Shape;2441;p34"/>
              <p:cNvSpPr/>
              <p:nvPr/>
            </p:nvSpPr>
            <p:spPr>
              <a:xfrm>
                <a:off x="5930781" y="5711305"/>
                <a:ext cx="218484" cy="320105"/>
              </a:xfrm>
              <a:custGeom>
                <a:rect b="b" l="l" r="r" t="t"/>
                <a:pathLst>
                  <a:path extrusionOk="0" h="320104" w="218484">
                    <a:moveTo>
                      <a:pt x="163918" y="148630"/>
                    </a:moveTo>
                    <a:cubicBezTo>
                      <a:pt x="181956" y="139230"/>
                      <a:pt x="202026" y="133133"/>
                      <a:pt x="218793" y="121192"/>
                    </a:cubicBezTo>
                    <a:cubicBezTo>
                      <a:pt x="213458" y="120938"/>
                      <a:pt x="211680" y="116365"/>
                      <a:pt x="208377" y="113317"/>
                    </a:cubicBezTo>
                    <a:cubicBezTo>
                      <a:pt x="201264" y="106457"/>
                      <a:pt x="186783" y="77750"/>
                      <a:pt x="183734" y="71906"/>
                    </a:cubicBezTo>
                    <a:cubicBezTo>
                      <a:pt x="173064" y="49550"/>
                      <a:pt x="163918" y="26685"/>
                      <a:pt x="160362" y="1788"/>
                    </a:cubicBezTo>
                    <a:cubicBezTo>
                      <a:pt x="158837" y="10"/>
                      <a:pt x="156551" y="-498"/>
                      <a:pt x="154518" y="518"/>
                    </a:cubicBezTo>
                    <a:cubicBezTo>
                      <a:pt x="138005" y="7123"/>
                      <a:pt x="120730" y="12712"/>
                      <a:pt x="106757" y="24399"/>
                    </a:cubicBezTo>
                    <a:cubicBezTo>
                      <a:pt x="100914" y="27955"/>
                      <a:pt x="95324" y="30750"/>
                      <a:pt x="87957" y="27447"/>
                    </a:cubicBezTo>
                    <a:cubicBezTo>
                      <a:pt x="84400" y="25923"/>
                      <a:pt x="80590" y="27447"/>
                      <a:pt x="77033" y="29226"/>
                    </a:cubicBezTo>
                    <a:cubicBezTo>
                      <a:pt x="58995" y="37863"/>
                      <a:pt x="40957" y="46501"/>
                      <a:pt x="22666" y="55139"/>
                    </a:cubicBezTo>
                    <a:cubicBezTo>
                      <a:pt x="5136" y="56917"/>
                      <a:pt x="-3502" y="71398"/>
                      <a:pt x="1325" y="88420"/>
                    </a:cubicBezTo>
                    <a:cubicBezTo>
                      <a:pt x="3358" y="95533"/>
                      <a:pt x="9963" y="119668"/>
                      <a:pt x="9709" y="126019"/>
                    </a:cubicBezTo>
                    <a:cubicBezTo>
                      <a:pt x="9455" y="142025"/>
                      <a:pt x="19871" y="206554"/>
                      <a:pt x="24698" y="219510"/>
                    </a:cubicBezTo>
                    <a:cubicBezTo>
                      <a:pt x="29271" y="231451"/>
                      <a:pt x="34606" y="242883"/>
                      <a:pt x="40957" y="253807"/>
                    </a:cubicBezTo>
                    <a:cubicBezTo>
                      <a:pt x="41974" y="255586"/>
                      <a:pt x="73222" y="314017"/>
                      <a:pt x="132924" y="321893"/>
                    </a:cubicBezTo>
                    <a:cubicBezTo>
                      <a:pt x="148167" y="323925"/>
                      <a:pt x="156297" y="322147"/>
                      <a:pt x="156297" y="305888"/>
                    </a:cubicBezTo>
                    <a:cubicBezTo>
                      <a:pt x="156297" y="303347"/>
                      <a:pt x="154773" y="302077"/>
                      <a:pt x="152740" y="301569"/>
                    </a:cubicBezTo>
                    <a:cubicBezTo>
                      <a:pt x="152740" y="301569"/>
                      <a:pt x="152994" y="301569"/>
                      <a:pt x="152994" y="301569"/>
                    </a:cubicBezTo>
                    <a:lnTo>
                      <a:pt x="154518" y="242375"/>
                    </a:lnTo>
                    <a:cubicBezTo>
                      <a:pt x="156805" y="231196"/>
                      <a:pt x="158075" y="220272"/>
                      <a:pt x="160362" y="208078"/>
                    </a:cubicBezTo>
                    <a:cubicBezTo>
                      <a:pt x="162648" y="199694"/>
                      <a:pt x="162394" y="190803"/>
                      <a:pt x="162140" y="182673"/>
                    </a:cubicBezTo>
                    <a:cubicBezTo>
                      <a:pt x="163410" y="174797"/>
                      <a:pt x="160362" y="167938"/>
                      <a:pt x="158329" y="160824"/>
                    </a:cubicBezTo>
                    <a:cubicBezTo>
                      <a:pt x="156805" y="154981"/>
                      <a:pt x="157313" y="152187"/>
                      <a:pt x="163918" y="1486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2" name="Google Shape;2442;p34"/>
              <p:cNvSpPr/>
              <p:nvPr/>
            </p:nvSpPr>
            <p:spPr>
              <a:xfrm>
                <a:off x="5984441" y="5777114"/>
                <a:ext cx="165389" cy="235760"/>
              </a:xfrm>
              <a:custGeom>
                <a:rect b="b" l="l" r="r" t="t"/>
                <a:pathLst>
                  <a:path extrusionOk="0" h="235760" w="165389">
                    <a:moveTo>
                      <a:pt x="9654" y="147603"/>
                    </a:moveTo>
                    <a:cubicBezTo>
                      <a:pt x="45983" y="137949"/>
                      <a:pt x="76723" y="150652"/>
                      <a:pt x="101620" y="176566"/>
                    </a:cubicBezTo>
                    <a:lnTo>
                      <a:pt x="100096" y="235760"/>
                    </a:lnTo>
                    <a:cubicBezTo>
                      <a:pt x="95523" y="234744"/>
                      <a:pt x="90950" y="234236"/>
                      <a:pt x="86123" y="233982"/>
                    </a:cubicBezTo>
                    <a:cubicBezTo>
                      <a:pt x="71388" y="233728"/>
                      <a:pt x="58940" y="228647"/>
                      <a:pt x="48778" y="217977"/>
                    </a:cubicBezTo>
                    <a:cubicBezTo>
                      <a:pt x="34043" y="202734"/>
                      <a:pt x="20324" y="186474"/>
                      <a:pt x="9400" y="168437"/>
                    </a:cubicBezTo>
                    <a:cubicBezTo>
                      <a:pt x="5335" y="162084"/>
                      <a:pt x="-6351" y="149636"/>
                      <a:pt x="9654" y="147603"/>
                    </a:cubicBezTo>
                    <a:close/>
                    <a:moveTo>
                      <a:pt x="68848" y="114069"/>
                    </a:moveTo>
                    <a:cubicBezTo>
                      <a:pt x="71388" y="110258"/>
                      <a:pt x="81043" y="117879"/>
                      <a:pt x="84600" y="120420"/>
                    </a:cubicBezTo>
                    <a:cubicBezTo>
                      <a:pt x="89173" y="123468"/>
                      <a:pt x="101367" y="135663"/>
                      <a:pt x="107465" y="141252"/>
                    </a:cubicBezTo>
                    <a:lnTo>
                      <a:pt x="104162" y="160306"/>
                    </a:lnTo>
                    <a:cubicBezTo>
                      <a:pt x="103146" y="154717"/>
                      <a:pt x="79011" y="140998"/>
                      <a:pt x="74692" y="138458"/>
                    </a:cubicBezTo>
                    <a:cubicBezTo>
                      <a:pt x="71134" y="136425"/>
                      <a:pt x="62496" y="134393"/>
                      <a:pt x="63513" y="129566"/>
                    </a:cubicBezTo>
                    <a:cubicBezTo>
                      <a:pt x="64783" y="123468"/>
                      <a:pt x="65545" y="119150"/>
                      <a:pt x="68848" y="114069"/>
                    </a:cubicBezTo>
                    <a:close/>
                    <a:moveTo>
                      <a:pt x="138967" y="23118"/>
                    </a:moveTo>
                    <a:cubicBezTo>
                      <a:pt x="145827" y="35567"/>
                      <a:pt x="147859" y="41156"/>
                      <a:pt x="154972" y="48015"/>
                    </a:cubicBezTo>
                    <a:cubicBezTo>
                      <a:pt x="158275" y="51064"/>
                      <a:pt x="160053" y="55637"/>
                      <a:pt x="165389" y="55891"/>
                    </a:cubicBezTo>
                    <a:cubicBezTo>
                      <a:pt x="148621" y="67831"/>
                      <a:pt x="128551" y="73674"/>
                      <a:pt x="110513" y="83328"/>
                    </a:cubicBezTo>
                    <a:cubicBezTo>
                      <a:pt x="103908" y="86885"/>
                      <a:pt x="103400" y="89426"/>
                      <a:pt x="105178" y="95523"/>
                    </a:cubicBezTo>
                    <a:cubicBezTo>
                      <a:pt x="107211" y="102128"/>
                      <a:pt x="110259" y="109241"/>
                      <a:pt x="108989" y="117117"/>
                    </a:cubicBezTo>
                    <a:cubicBezTo>
                      <a:pt x="99843" y="107717"/>
                      <a:pt x="91204" y="97809"/>
                      <a:pt x="79518" y="91458"/>
                    </a:cubicBezTo>
                    <a:cubicBezTo>
                      <a:pt x="74691" y="88917"/>
                      <a:pt x="73167" y="85361"/>
                      <a:pt x="73675" y="80280"/>
                    </a:cubicBezTo>
                    <a:cubicBezTo>
                      <a:pt x="74691" y="72658"/>
                      <a:pt x="75453" y="65291"/>
                      <a:pt x="75961" y="57669"/>
                    </a:cubicBezTo>
                    <a:cubicBezTo>
                      <a:pt x="76215" y="52080"/>
                      <a:pt x="80534" y="51064"/>
                      <a:pt x="84345" y="49285"/>
                    </a:cubicBezTo>
                    <a:cubicBezTo>
                      <a:pt x="101876" y="41156"/>
                      <a:pt x="121184" y="31248"/>
                      <a:pt x="138967" y="23118"/>
                    </a:cubicBezTo>
                    <a:close/>
                    <a:moveTo>
                      <a:pt x="19055" y="0"/>
                    </a:moveTo>
                    <a:cubicBezTo>
                      <a:pt x="29471" y="0"/>
                      <a:pt x="38109" y="8638"/>
                      <a:pt x="38109" y="19309"/>
                    </a:cubicBezTo>
                    <a:cubicBezTo>
                      <a:pt x="38363" y="30233"/>
                      <a:pt x="30487" y="38109"/>
                      <a:pt x="19055" y="38109"/>
                    </a:cubicBezTo>
                    <a:cubicBezTo>
                      <a:pt x="7368" y="38109"/>
                      <a:pt x="0" y="30741"/>
                      <a:pt x="0" y="19309"/>
                    </a:cubicBezTo>
                    <a:cubicBezTo>
                      <a:pt x="0" y="8384"/>
                      <a:pt x="8384" y="0"/>
                      <a:pt x="19055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3" name="Google Shape;2443;p34"/>
              <p:cNvSpPr/>
              <p:nvPr/>
            </p:nvSpPr>
            <p:spPr>
              <a:xfrm>
                <a:off x="5931797" y="5766698"/>
                <a:ext cx="154971" cy="266754"/>
              </a:xfrm>
              <a:custGeom>
                <a:rect b="b" l="l" r="r" t="t"/>
                <a:pathLst>
                  <a:path extrusionOk="0" h="266753" w="154971">
                    <a:moveTo>
                      <a:pt x="9455" y="70626"/>
                    </a:moveTo>
                    <a:cubicBezTo>
                      <a:pt x="9201" y="86631"/>
                      <a:pt x="19617" y="151161"/>
                      <a:pt x="24444" y="164117"/>
                    </a:cubicBezTo>
                    <a:cubicBezTo>
                      <a:pt x="29017" y="176058"/>
                      <a:pt x="34352" y="187490"/>
                      <a:pt x="40703" y="198414"/>
                    </a:cubicBezTo>
                    <a:cubicBezTo>
                      <a:pt x="41720" y="200193"/>
                      <a:pt x="72968" y="258624"/>
                      <a:pt x="132670" y="266500"/>
                    </a:cubicBezTo>
                    <a:cubicBezTo>
                      <a:pt x="147913" y="268532"/>
                      <a:pt x="156043" y="266754"/>
                      <a:pt x="156043" y="250495"/>
                    </a:cubicBezTo>
                    <a:cubicBezTo>
                      <a:pt x="156043" y="246176"/>
                      <a:pt x="151978" y="245922"/>
                      <a:pt x="148167" y="245414"/>
                    </a:cubicBezTo>
                    <a:cubicBezTo>
                      <a:pt x="131146" y="242873"/>
                      <a:pt x="117427" y="237792"/>
                      <a:pt x="114886" y="235760"/>
                    </a:cubicBezTo>
                    <a:cubicBezTo>
                      <a:pt x="94308" y="217976"/>
                      <a:pt x="77541" y="196890"/>
                      <a:pt x="63060" y="174279"/>
                    </a:cubicBezTo>
                    <a:cubicBezTo>
                      <a:pt x="60265" y="170214"/>
                      <a:pt x="54168" y="158528"/>
                      <a:pt x="52390" y="153193"/>
                    </a:cubicBezTo>
                    <a:cubicBezTo>
                      <a:pt x="46547" y="137442"/>
                      <a:pt x="40449" y="121691"/>
                      <a:pt x="40449" y="104669"/>
                    </a:cubicBezTo>
                    <a:cubicBezTo>
                      <a:pt x="40195" y="68848"/>
                      <a:pt x="35622" y="33535"/>
                      <a:pt x="22666" y="0"/>
                    </a:cubicBezTo>
                    <a:cubicBezTo>
                      <a:pt x="5136" y="1778"/>
                      <a:pt x="-3502" y="16259"/>
                      <a:pt x="1325" y="33281"/>
                    </a:cubicBezTo>
                    <a:cubicBezTo>
                      <a:pt x="3104" y="39886"/>
                      <a:pt x="9455" y="64275"/>
                      <a:pt x="9455" y="70626"/>
                    </a:cubicBezTo>
                    <a:close/>
                    <a:moveTo>
                      <a:pt x="13520" y="116864"/>
                    </a:moveTo>
                    <a:cubicBezTo>
                      <a:pt x="13520" y="116356"/>
                      <a:pt x="13266" y="115593"/>
                      <a:pt x="13266" y="115085"/>
                    </a:cubicBezTo>
                    <a:cubicBezTo>
                      <a:pt x="13266" y="115339"/>
                      <a:pt x="13520" y="115847"/>
                      <a:pt x="13520" y="116101"/>
                    </a:cubicBezTo>
                    <a:cubicBezTo>
                      <a:pt x="13520" y="116356"/>
                      <a:pt x="13520" y="116610"/>
                      <a:pt x="13520" y="116864"/>
                    </a:cubicBezTo>
                    <a:close/>
                    <a:moveTo>
                      <a:pt x="11995" y="113053"/>
                    </a:moveTo>
                    <a:cubicBezTo>
                      <a:pt x="11488" y="113307"/>
                      <a:pt x="11488" y="113053"/>
                      <a:pt x="11995" y="113053"/>
                    </a:cubicBezTo>
                    <a:lnTo>
                      <a:pt x="11995" y="113053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44" name="Google Shape;2444;p34"/>
          <p:cNvGrpSpPr/>
          <p:nvPr/>
        </p:nvGrpSpPr>
        <p:grpSpPr>
          <a:xfrm>
            <a:off x="734187" y="1250964"/>
            <a:ext cx="2972725" cy="5167318"/>
            <a:chOff x="1248011" y="1175056"/>
            <a:chExt cx="2972725" cy="5167318"/>
          </a:xfrm>
        </p:grpSpPr>
        <p:sp>
          <p:nvSpPr>
            <p:cNvPr id="2445" name="Google Shape;2445;p34"/>
            <p:cNvSpPr/>
            <p:nvPr/>
          </p:nvSpPr>
          <p:spPr>
            <a:xfrm>
              <a:off x="2212497" y="2049853"/>
              <a:ext cx="1205413" cy="751281"/>
            </a:xfrm>
            <a:custGeom>
              <a:rect b="b" l="l" r="r" t="t"/>
              <a:pathLst>
                <a:path extrusionOk="0" h="751280" w="1205413">
                  <a:moveTo>
                    <a:pt x="38125" y="754213"/>
                  </a:moveTo>
                  <a:cubicBezTo>
                    <a:pt x="72325" y="743560"/>
                    <a:pt x="886399" y="412212"/>
                    <a:pt x="904340" y="400998"/>
                  </a:cubicBezTo>
                  <a:cubicBezTo>
                    <a:pt x="912189" y="396513"/>
                    <a:pt x="1075341" y="310732"/>
                    <a:pt x="1103374" y="293913"/>
                  </a:cubicBezTo>
                  <a:cubicBezTo>
                    <a:pt x="1108420" y="291109"/>
                    <a:pt x="1180744" y="227195"/>
                    <a:pt x="1180184" y="222709"/>
                  </a:cubicBezTo>
                  <a:cubicBezTo>
                    <a:pt x="1180744" y="222149"/>
                    <a:pt x="1188033" y="214860"/>
                    <a:pt x="1188033" y="210375"/>
                  </a:cubicBezTo>
                  <a:lnTo>
                    <a:pt x="1188033" y="210375"/>
                  </a:lnTo>
                  <a:cubicBezTo>
                    <a:pt x="1197004" y="197480"/>
                    <a:pt x="1212141" y="177857"/>
                    <a:pt x="1208777" y="162158"/>
                  </a:cubicBezTo>
                  <a:cubicBezTo>
                    <a:pt x="1209338" y="151506"/>
                    <a:pt x="1199807" y="147021"/>
                    <a:pt x="1199807" y="136368"/>
                  </a:cubicBezTo>
                  <a:cubicBezTo>
                    <a:pt x="1202049" y="125716"/>
                    <a:pt x="1212141" y="110017"/>
                    <a:pt x="1208217" y="99365"/>
                  </a:cubicBezTo>
                  <a:cubicBezTo>
                    <a:pt x="1204292" y="92076"/>
                    <a:pt x="1197004" y="88152"/>
                    <a:pt x="1191958" y="81424"/>
                  </a:cubicBezTo>
                  <a:cubicBezTo>
                    <a:pt x="1193640" y="76378"/>
                    <a:pt x="1192518" y="62361"/>
                    <a:pt x="1193640" y="57315"/>
                  </a:cubicBezTo>
                  <a:cubicBezTo>
                    <a:pt x="1190836" y="50027"/>
                    <a:pt x="1179623" y="43299"/>
                    <a:pt x="1176259" y="36010"/>
                  </a:cubicBezTo>
                  <a:cubicBezTo>
                    <a:pt x="1172335" y="25919"/>
                    <a:pt x="1158879" y="23115"/>
                    <a:pt x="1151030" y="14705"/>
                  </a:cubicBezTo>
                  <a:cubicBezTo>
                    <a:pt x="1129164" y="-7160"/>
                    <a:pt x="1126361" y="-3796"/>
                    <a:pt x="1102252" y="19191"/>
                  </a:cubicBezTo>
                  <a:cubicBezTo>
                    <a:pt x="1084872" y="36571"/>
                    <a:pt x="1074780" y="69089"/>
                    <a:pt x="1061324" y="89273"/>
                  </a:cubicBezTo>
                  <a:cubicBezTo>
                    <a:pt x="1059082" y="93197"/>
                    <a:pt x="1044505" y="106093"/>
                    <a:pt x="1039459" y="108335"/>
                  </a:cubicBezTo>
                  <a:cubicBezTo>
                    <a:pt x="1037216" y="104411"/>
                    <a:pt x="1050111" y="80863"/>
                    <a:pt x="1051233" y="78060"/>
                  </a:cubicBezTo>
                  <a:cubicBezTo>
                    <a:pt x="1057960" y="66286"/>
                    <a:pt x="1060203" y="53391"/>
                    <a:pt x="1064128" y="41617"/>
                  </a:cubicBezTo>
                  <a:cubicBezTo>
                    <a:pt x="1066931" y="33207"/>
                    <a:pt x="1070856" y="21994"/>
                    <a:pt x="1064128" y="16948"/>
                  </a:cubicBezTo>
                  <a:cubicBezTo>
                    <a:pt x="1055157" y="11341"/>
                    <a:pt x="1047308" y="20873"/>
                    <a:pt x="1040580" y="27040"/>
                  </a:cubicBezTo>
                  <a:cubicBezTo>
                    <a:pt x="1009744" y="52269"/>
                    <a:pt x="983954" y="83666"/>
                    <a:pt x="958724" y="115624"/>
                  </a:cubicBezTo>
                  <a:cubicBezTo>
                    <a:pt x="931812" y="149824"/>
                    <a:pt x="911068" y="187949"/>
                    <a:pt x="894809" y="228877"/>
                  </a:cubicBezTo>
                  <a:cubicBezTo>
                    <a:pt x="883035" y="260273"/>
                    <a:pt x="855563" y="274850"/>
                    <a:pt x="825848" y="284382"/>
                  </a:cubicBezTo>
                  <a:cubicBezTo>
                    <a:pt x="767540" y="303444"/>
                    <a:pt x="706428" y="312414"/>
                    <a:pt x="646438" y="325870"/>
                  </a:cubicBezTo>
                  <a:cubicBezTo>
                    <a:pt x="574113" y="341008"/>
                    <a:pt x="501228" y="352221"/>
                    <a:pt x="432827" y="381375"/>
                  </a:cubicBezTo>
                  <a:cubicBezTo>
                    <a:pt x="399749" y="395392"/>
                    <a:pt x="368912" y="414454"/>
                    <a:pt x="337516" y="432395"/>
                  </a:cubicBezTo>
                  <a:cubicBezTo>
                    <a:pt x="283693" y="462671"/>
                    <a:pt x="226506" y="482854"/>
                    <a:pt x="166515" y="493507"/>
                  </a:cubicBezTo>
                  <a:cubicBezTo>
                    <a:pt x="121663" y="501917"/>
                    <a:pt x="102600" y="500795"/>
                    <a:pt x="56626" y="504159"/>
                  </a:cubicBezTo>
                  <a:cubicBezTo>
                    <a:pt x="44853" y="504720"/>
                    <a:pt x="20744" y="509766"/>
                    <a:pt x="0" y="514251"/>
                  </a:cubicBezTo>
                  <a:cubicBezTo>
                    <a:pt x="1682" y="513690"/>
                    <a:pt x="24669" y="714406"/>
                    <a:pt x="38125" y="754213"/>
                  </a:cubicBezTo>
                  <a:lnTo>
                    <a:pt x="38125" y="754213"/>
                  </a:lnTo>
                  <a:close/>
                </a:path>
              </a:pathLst>
            </a:custGeom>
            <a:solidFill>
              <a:srgbClr val="FDC0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46" name="Google Shape;2446;p34"/>
            <p:cNvGrpSpPr/>
            <p:nvPr/>
          </p:nvGrpSpPr>
          <p:grpSpPr>
            <a:xfrm rot="-760880">
              <a:off x="3109050" y="1173340"/>
              <a:ext cx="554891" cy="5134307"/>
              <a:chOff x="1591762" y="960663"/>
              <a:chExt cx="554891" cy="5134307"/>
            </a:xfrm>
          </p:grpSpPr>
          <p:grpSp>
            <p:nvGrpSpPr>
              <p:cNvPr id="2447" name="Google Shape;2447;p34"/>
              <p:cNvGrpSpPr/>
              <p:nvPr/>
            </p:nvGrpSpPr>
            <p:grpSpPr>
              <a:xfrm>
                <a:off x="1591766" y="5260360"/>
                <a:ext cx="554887" cy="834610"/>
                <a:chOff x="2195735" y="5121197"/>
                <a:chExt cx="901188" cy="900102"/>
              </a:xfrm>
            </p:grpSpPr>
            <p:sp>
              <p:nvSpPr>
                <p:cNvPr id="2448" name="Google Shape;2448;p34"/>
                <p:cNvSpPr/>
                <p:nvPr/>
              </p:nvSpPr>
              <p:spPr>
                <a:xfrm>
                  <a:off x="2195735" y="5121197"/>
                  <a:ext cx="901188" cy="900102"/>
                </a:xfrm>
                <a:custGeom>
                  <a:rect b="b" l="l" r="r" t="t"/>
                  <a:pathLst>
                    <a:path extrusionOk="0" h="1800199" w="1802378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7272"/>
                    </a:gs>
                    <a:gs pos="100000">
                      <a:srgbClr val="FF7272"/>
                    </a:gs>
                  </a:gsLst>
                  <a:lin ang="1979999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9" name="Google Shape;2449;p34"/>
                <p:cNvSpPr/>
                <p:nvPr/>
              </p:nvSpPr>
              <p:spPr>
                <a:xfrm>
                  <a:off x="2195737" y="5121197"/>
                  <a:ext cx="679521" cy="893667"/>
                </a:xfrm>
                <a:custGeom>
                  <a:rect b="b" l="l" r="r" t="t"/>
                  <a:pathLst>
                    <a:path extrusionOk="0" h="1787331" w="1359043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8B8B"/>
                    </a:gs>
                    <a:gs pos="100000">
                      <a:srgbClr val="FF8B8B"/>
                    </a:gs>
                  </a:gsLst>
                  <a:lin ang="1979999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0" name="Google Shape;2450;p34"/>
                <p:cNvSpPr/>
                <p:nvPr/>
              </p:nvSpPr>
              <p:spPr>
                <a:xfrm>
                  <a:off x="2195737" y="5121197"/>
                  <a:ext cx="450922" cy="894947"/>
                </a:xfrm>
                <a:custGeom>
                  <a:rect b="b" l="l" r="r" t="t"/>
                  <a:pathLst>
                    <a:path extrusionOk="0" h="1789890" w="901843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EB2B2"/>
                    </a:gs>
                    <a:gs pos="100000">
                      <a:srgbClr val="FEB2B2"/>
                    </a:gs>
                  </a:gsLst>
                  <a:lin ang="1979999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1" name="Google Shape;2451;p34"/>
                <p:cNvSpPr/>
                <p:nvPr/>
              </p:nvSpPr>
              <p:spPr>
                <a:xfrm>
                  <a:off x="2195736" y="5121198"/>
                  <a:ext cx="448123" cy="895954"/>
                </a:xfrm>
                <a:custGeom>
                  <a:rect b="b" l="l" r="r" t="t"/>
                  <a:pathLst>
                    <a:path extrusionOk="0" h="1791906" w="89624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CCCC"/>
                    </a:gs>
                    <a:gs pos="100000">
                      <a:srgbClr val="FFCCCC"/>
                    </a:gs>
                  </a:gsLst>
                  <a:lin ang="1979999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2" name="Google Shape;2452;p34"/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rect b="b" l="l" r="r" t="t"/>
                  <a:pathLst>
                    <a:path extrusionOk="0" h="1800199" w="1791810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74747"/>
                    </a:gs>
                    <a:gs pos="15000">
                      <a:srgbClr val="474747"/>
                    </a:gs>
                    <a:gs pos="100000">
                      <a:srgbClr val="AFAFAF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53" name="Google Shape;2453;p34"/>
              <p:cNvGrpSpPr/>
              <p:nvPr/>
            </p:nvGrpSpPr>
            <p:grpSpPr>
              <a:xfrm>
                <a:off x="1591762" y="1084997"/>
                <a:ext cx="554887" cy="4251015"/>
                <a:chOff x="6012160" y="2238734"/>
                <a:chExt cx="713025" cy="3968486"/>
              </a:xfrm>
            </p:grpSpPr>
            <p:grpSp>
              <p:nvGrpSpPr>
                <p:cNvPr id="2454" name="Google Shape;2454;p34"/>
                <p:cNvGrpSpPr/>
                <p:nvPr/>
              </p:nvGrpSpPr>
              <p:grpSpPr>
                <a:xfrm>
                  <a:off x="6012160" y="5085257"/>
                  <a:ext cx="713025" cy="1121963"/>
                  <a:chOff x="6012146" y="5085257"/>
                  <a:chExt cx="713039" cy="1121963"/>
                </a:xfrm>
              </p:grpSpPr>
              <p:sp>
                <p:nvSpPr>
                  <p:cNvPr id="2455" name="Google Shape;2455;p34"/>
                  <p:cNvSpPr/>
                  <p:nvPr/>
                </p:nvSpPr>
                <p:spPr>
                  <a:xfrm>
                    <a:off x="6012146" y="5085257"/>
                    <a:ext cx="237600" cy="1121963"/>
                  </a:xfrm>
                  <a:custGeom>
                    <a:rect b="b" l="l" r="r" t="t"/>
                    <a:pathLst>
                      <a:path extrusionOk="0" h="4392488" w="571061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56" name="Google Shape;2456;p34"/>
                  <p:cNvSpPr/>
                  <p:nvPr/>
                </p:nvSpPr>
                <p:spPr>
                  <a:xfrm>
                    <a:off x="6249862" y="5085257"/>
                    <a:ext cx="237600" cy="1121963"/>
                  </a:xfrm>
                  <a:custGeom>
                    <a:rect b="b" l="l" r="r" t="t"/>
                    <a:pathLst>
                      <a:path extrusionOk="0" h="4392488" w="571061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57" name="Google Shape;2457;p34"/>
                  <p:cNvSpPr/>
                  <p:nvPr/>
                </p:nvSpPr>
                <p:spPr>
                  <a:xfrm>
                    <a:off x="6487585" y="5085257"/>
                    <a:ext cx="237600" cy="1121963"/>
                  </a:xfrm>
                  <a:custGeom>
                    <a:rect b="b" l="l" r="r" t="t"/>
                    <a:pathLst>
                      <a:path extrusionOk="0" h="4392488" w="571061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458" name="Google Shape;2458;p34"/>
                <p:cNvGrpSpPr/>
                <p:nvPr/>
              </p:nvGrpSpPr>
              <p:grpSpPr>
                <a:xfrm>
                  <a:off x="6012160" y="2238734"/>
                  <a:ext cx="713025" cy="2846524"/>
                  <a:chOff x="6012160" y="2238734"/>
                  <a:chExt cx="713016" cy="2846524"/>
                </a:xfrm>
              </p:grpSpPr>
              <p:sp>
                <p:nvSpPr>
                  <p:cNvPr id="2459" name="Google Shape;2459;p34"/>
                  <p:cNvSpPr/>
                  <p:nvPr/>
                </p:nvSpPr>
                <p:spPr>
                  <a:xfrm>
                    <a:off x="6487576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60" name="Google Shape;2460;p34"/>
                  <p:cNvSpPr/>
                  <p:nvPr/>
                </p:nvSpPr>
                <p:spPr>
                  <a:xfrm>
                    <a:off x="6250123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61" name="Google Shape;2461;p34"/>
                  <p:cNvSpPr/>
                  <p:nvPr/>
                </p:nvSpPr>
                <p:spPr>
                  <a:xfrm>
                    <a:off x="6012160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462" name="Google Shape;2462;p34"/>
              <p:cNvGrpSpPr/>
              <p:nvPr/>
            </p:nvGrpSpPr>
            <p:grpSpPr>
              <a:xfrm>
                <a:off x="1591763" y="960663"/>
                <a:ext cx="554886" cy="248668"/>
                <a:chOff x="1591965" y="1739158"/>
                <a:chExt cx="554886" cy="298117"/>
              </a:xfrm>
            </p:grpSpPr>
            <p:sp>
              <p:nvSpPr>
                <p:cNvPr id="2463" name="Google Shape;2463;p34"/>
                <p:cNvSpPr/>
                <p:nvPr/>
              </p:nvSpPr>
              <p:spPr>
                <a:xfrm>
                  <a:off x="1591965" y="1739158"/>
                  <a:ext cx="554886" cy="298117"/>
                </a:xfrm>
                <a:custGeom>
                  <a:rect b="b" l="l" r="r" t="t"/>
                  <a:pathLst>
                    <a:path extrusionOk="0" h="555383" w="713024">
                      <a:moveTo>
                        <a:pt x="0" y="277692"/>
                      </a:moveTo>
                      <a:lnTo>
                        <a:pt x="217427" y="0"/>
                      </a:lnTo>
                      <a:lnTo>
                        <a:pt x="486072" y="0"/>
                      </a:lnTo>
                      <a:lnTo>
                        <a:pt x="713024" y="277692"/>
                      </a:lnTo>
                      <a:lnTo>
                        <a:pt x="490834" y="553001"/>
                      </a:lnTo>
                      <a:lnTo>
                        <a:pt x="231715" y="555383"/>
                      </a:lnTo>
                      <a:lnTo>
                        <a:pt x="0" y="277692"/>
                      </a:lnTo>
                      <a:close/>
                    </a:path>
                  </a:pathLst>
                </a:custGeom>
                <a:blipFill rotWithShape="1">
                  <a:blip r:embed="rId3">
                    <a:alphaModFix/>
                  </a:blip>
                  <a:tile algn="tl" flip="none" tx="0" sx="1000" ty="0" sy="9000"/>
                </a:blip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4" name="Google Shape;2464;p34"/>
                <p:cNvSpPr/>
                <p:nvPr/>
              </p:nvSpPr>
              <p:spPr>
                <a:xfrm>
                  <a:off x="1792601" y="1830362"/>
                  <a:ext cx="153621" cy="115689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465" name="Google Shape;2465;p34"/>
            <p:cNvGrpSpPr/>
            <p:nvPr/>
          </p:nvGrpSpPr>
          <p:grpSpPr>
            <a:xfrm>
              <a:off x="1248011" y="1899725"/>
              <a:ext cx="2247770" cy="4442649"/>
              <a:chOff x="3086618" y="2259699"/>
              <a:chExt cx="2247770" cy="4442649"/>
            </a:xfrm>
          </p:grpSpPr>
          <p:sp>
            <p:nvSpPr>
              <p:cNvPr id="2466" name="Google Shape;2466;p34"/>
              <p:cNvSpPr/>
              <p:nvPr/>
            </p:nvSpPr>
            <p:spPr>
              <a:xfrm>
                <a:off x="4028056" y="2978191"/>
                <a:ext cx="1306332" cy="420493"/>
              </a:xfrm>
              <a:custGeom>
                <a:rect b="b" l="l" r="r" t="t"/>
                <a:pathLst>
                  <a:path extrusionOk="0" h="420493" w="1306331">
                    <a:moveTo>
                      <a:pt x="61" y="421324"/>
                    </a:moveTo>
                    <a:cubicBezTo>
                      <a:pt x="35943" y="420763"/>
                      <a:pt x="910569" y="331619"/>
                      <a:pt x="930752" y="326012"/>
                    </a:cubicBezTo>
                    <a:cubicBezTo>
                      <a:pt x="939723" y="324330"/>
                      <a:pt x="1120254" y="287327"/>
                      <a:pt x="1151651" y="279478"/>
                    </a:cubicBezTo>
                    <a:cubicBezTo>
                      <a:pt x="1157258" y="278356"/>
                      <a:pt x="1244720" y="237428"/>
                      <a:pt x="1245842" y="232382"/>
                    </a:cubicBezTo>
                    <a:cubicBezTo>
                      <a:pt x="1246402" y="232382"/>
                      <a:pt x="1255934" y="226776"/>
                      <a:pt x="1257055" y="222851"/>
                    </a:cubicBezTo>
                    <a:lnTo>
                      <a:pt x="1257055" y="222851"/>
                    </a:lnTo>
                    <a:cubicBezTo>
                      <a:pt x="1269389" y="213320"/>
                      <a:pt x="1289573" y="198182"/>
                      <a:pt x="1290694" y="182484"/>
                    </a:cubicBezTo>
                    <a:cubicBezTo>
                      <a:pt x="1294619" y="172392"/>
                      <a:pt x="1286209" y="165104"/>
                      <a:pt x="1289573" y="155572"/>
                    </a:cubicBezTo>
                    <a:cubicBezTo>
                      <a:pt x="1294619" y="146041"/>
                      <a:pt x="1309196" y="133707"/>
                      <a:pt x="1308075" y="122494"/>
                    </a:cubicBezTo>
                    <a:cubicBezTo>
                      <a:pt x="1306393" y="114644"/>
                      <a:pt x="1300786" y="108477"/>
                      <a:pt x="1297422" y="100628"/>
                    </a:cubicBezTo>
                    <a:cubicBezTo>
                      <a:pt x="1300225" y="96143"/>
                      <a:pt x="1303029" y="82687"/>
                      <a:pt x="1305832" y="78202"/>
                    </a:cubicBezTo>
                    <a:cubicBezTo>
                      <a:pt x="1305271" y="70352"/>
                      <a:pt x="1296301" y="60821"/>
                      <a:pt x="1295180" y="52972"/>
                    </a:cubicBezTo>
                    <a:cubicBezTo>
                      <a:pt x="1294058" y="42320"/>
                      <a:pt x="1282285" y="35592"/>
                      <a:pt x="1276678" y="25500"/>
                    </a:cubicBezTo>
                    <a:cubicBezTo>
                      <a:pt x="1261540" y="-1972"/>
                      <a:pt x="1258176" y="831"/>
                      <a:pt x="1228461" y="16529"/>
                    </a:cubicBezTo>
                    <a:cubicBezTo>
                      <a:pt x="1207156" y="28303"/>
                      <a:pt x="1188094" y="56336"/>
                      <a:pt x="1169592" y="72034"/>
                    </a:cubicBezTo>
                    <a:cubicBezTo>
                      <a:pt x="1166228" y="75398"/>
                      <a:pt x="1148848" y="83808"/>
                      <a:pt x="1142681" y="84369"/>
                    </a:cubicBezTo>
                    <a:cubicBezTo>
                      <a:pt x="1141560" y="79884"/>
                      <a:pt x="1160622" y="60821"/>
                      <a:pt x="1162304" y="58579"/>
                    </a:cubicBezTo>
                    <a:cubicBezTo>
                      <a:pt x="1171835" y="49047"/>
                      <a:pt x="1178002" y="37834"/>
                      <a:pt x="1184730" y="27182"/>
                    </a:cubicBezTo>
                    <a:cubicBezTo>
                      <a:pt x="1189776" y="19333"/>
                      <a:pt x="1196504" y="10362"/>
                      <a:pt x="1191458" y="3634"/>
                    </a:cubicBezTo>
                    <a:cubicBezTo>
                      <a:pt x="1184730" y="-4215"/>
                      <a:pt x="1174078" y="2513"/>
                      <a:pt x="1166228" y="6438"/>
                    </a:cubicBezTo>
                    <a:cubicBezTo>
                      <a:pt x="1129225" y="22136"/>
                      <a:pt x="1095586" y="45123"/>
                      <a:pt x="1063067" y="68110"/>
                    </a:cubicBezTo>
                    <a:cubicBezTo>
                      <a:pt x="1027746" y="93339"/>
                      <a:pt x="996910" y="124176"/>
                      <a:pt x="969998" y="158936"/>
                    </a:cubicBezTo>
                    <a:cubicBezTo>
                      <a:pt x="949815" y="185287"/>
                      <a:pt x="918978" y="192015"/>
                      <a:pt x="888142" y="192576"/>
                    </a:cubicBezTo>
                    <a:cubicBezTo>
                      <a:pt x="827031" y="194818"/>
                      <a:pt x="765919" y="186408"/>
                      <a:pt x="704247" y="181923"/>
                    </a:cubicBezTo>
                    <a:cubicBezTo>
                      <a:pt x="630801" y="176317"/>
                      <a:pt x="557354" y="166225"/>
                      <a:pt x="483348" y="175195"/>
                    </a:cubicBezTo>
                    <a:cubicBezTo>
                      <a:pt x="448026" y="179681"/>
                      <a:pt x="412705" y="189212"/>
                      <a:pt x="377383" y="197061"/>
                    </a:cubicBezTo>
                    <a:cubicBezTo>
                      <a:pt x="317393" y="211077"/>
                      <a:pt x="256842" y="214441"/>
                      <a:pt x="196291" y="207713"/>
                    </a:cubicBezTo>
                    <a:cubicBezTo>
                      <a:pt x="150878" y="203228"/>
                      <a:pt x="132937" y="196500"/>
                      <a:pt x="88084" y="187530"/>
                    </a:cubicBezTo>
                    <a:cubicBezTo>
                      <a:pt x="76310" y="184727"/>
                      <a:pt x="52202" y="183045"/>
                      <a:pt x="30897" y="181363"/>
                    </a:cubicBezTo>
                    <a:cubicBezTo>
                      <a:pt x="32019" y="180241"/>
                      <a:pt x="-1621" y="379275"/>
                      <a:pt x="61" y="421324"/>
                    </a:cubicBezTo>
                    <a:lnTo>
                      <a:pt x="61" y="421324"/>
                    </a:lnTo>
                    <a:close/>
                  </a:path>
                </a:pathLst>
              </a:custGeom>
              <a:solidFill>
                <a:srgbClr val="FDC09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7" name="Google Shape;2467;p34"/>
              <p:cNvSpPr/>
              <p:nvPr/>
            </p:nvSpPr>
            <p:spPr>
              <a:xfrm>
                <a:off x="3186964" y="2259699"/>
                <a:ext cx="678395" cy="1681972"/>
              </a:xfrm>
              <a:custGeom>
                <a:rect b="b" l="l" r="r" t="t"/>
                <a:pathLst>
                  <a:path extrusionOk="0" h="1681972" w="678395">
                    <a:moveTo>
                      <a:pt x="680805" y="638028"/>
                    </a:moveTo>
                    <a:cubicBezTo>
                      <a:pt x="679684" y="625694"/>
                      <a:pt x="680805" y="612799"/>
                      <a:pt x="679123" y="600464"/>
                    </a:cubicBezTo>
                    <a:cubicBezTo>
                      <a:pt x="675198" y="576356"/>
                      <a:pt x="666789" y="550566"/>
                      <a:pt x="666789" y="526457"/>
                    </a:cubicBezTo>
                    <a:cubicBezTo>
                      <a:pt x="663985" y="507956"/>
                      <a:pt x="657257" y="490015"/>
                      <a:pt x="654454" y="471513"/>
                    </a:cubicBezTo>
                    <a:cubicBezTo>
                      <a:pt x="652772" y="459178"/>
                      <a:pt x="650529" y="448526"/>
                      <a:pt x="647726" y="436191"/>
                    </a:cubicBezTo>
                    <a:cubicBezTo>
                      <a:pt x="644362" y="423296"/>
                      <a:pt x="640998" y="410962"/>
                      <a:pt x="637634" y="398067"/>
                    </a:cubicBezTo>
                    <a:cubicBezTo>
                      <a:pt x="630906" y="372277"/>
                      <a:pt x="624179" y="346486"/>
                      <a:pt x="616329" y="320696"/>
                    </a:cubicBezTo>
                    <a:cubicBezTo>
                      <a:pt x="613526" y="310604"/>
                      <a:pt x="609041" y="301634"/>
                      <a:pt x="605677" y="291542"/>
                    </a:cubicBezTo>
                    <a:cubicBezTo>
                      <a:pt x="601752" y="278647"/>
                      <a:pt x="595024" y="265752"/>
                      <a:pt x="589978" y="253417"/>
                    </a:cubicBezTo>
                    <a:cubicBezTo>
                      <a:pt x="585493" y="242204"/>
                      <a:pt x="581569" y="227066"/>
                      <a:pt x="574841" y="216974"/>
                    </a:cubicBezTo>
                    <a:cubicBezTo>
                      <a:pt x="569234" y="203519"/>
                      <a:pt x="563628" y="190063"/>
                      <a:pt x="558021" y="176607"/>
                    </a:cubicBezTo>
                    <a:cubicBezTo>
                      <a:pt x="557460" y="175486"/>
                      <a:pt x="544565" y="146892"/>
                      <a:pt x="541201" y="150817"/>
                    </a:cubicBezTo>
                    <a:cubicBezTo>
                      <a:pt x="541201" y="150817"/>
                      <a:pt x="541762" y="150256"/>
                      <a:pt x="541762" y="150256"/>
                    </a:cubicBezTo>
                    <a:cubicBezTo>
                      <a:pt x="541201" y="149696"/>
                      <a:pt x="540641" y="149135"/>
                      <a:pt x="540641" y="148574"/>
                    </a:cubicBezTo>
                    <a:cubicBezTo>
                      <a:pt x="536155" y="137361"/>
                      <a:pt x="528867" y="123345"/>
                      <a:pt x="525503" y="118299"/>
                    </a:cubicBezTo>
                    <a:cubicBezTo>
                      <a:pt x="514850" y="101479"/>
                      <a:pt x="489060" y="52702"/>
                      <a:pt x="471680" y="41489"/>
                    </a:cubicBezTo>
                    <a:cubicBezTo>
                      <a:pt x="457663" y="32518"/>
                      <a:pt x="438040" y="16820"/>
                      <a:pt x="421781" y="12334"/>
                    </a:cubicBezTo>
                    <a:cubicBezTo>
                      <a:pt x="396552" y="5046"/>
                      <a:pt x="371322" y="0"/>
                      <a:pt x="344971" y="0"/>
                    </a:cubicBezTo>
                    <a:cubicBezTo>
                      <a:pt x="312453" y="2243"/>
                      <a:pt x="279935" y="-2803"/>
                      <a:pt x="247977" y="7289"/>
                    </a:cubicBezTo>
                    <a:cubicBezTo>
                      <a:pt x="242371" y="7289"/>
                      <a:pt x="237325" y="8410"/>
                      <a:pt x="232279" y="10092"/>
                    </a:cubicBezTo>
                    <a:cubicBezTo>
                      <a:pt x="192472" y="21866"/>
                      <a:pt x="137528" y="44292"/>
                      <a:pt x="108374" y="72325"/>
                    </a:cubicBezTo>
                    <a:cubicBezTo>
                      <a:pt x="76977" y="103161"/>
                      <a:pt x="67446" y="127269"/>
                      <a:pt x="57915" y="178289"/>
                    </a:cubicBezTo>
                    <a:cubicBezTo>
                      <a:pt x="55672" y="189502"/>
                      <a:pt x="52869" y="224263"/>
                      <a:pt x="50626" y="232673"/>
                    </a:cubicBezTo>
                    <a:cubicBezTo>
                      <a:pt x="47823" y="242765"/>
                      <a:pt x="45580" y="252856"/>
                      <a:pt x="44459" y="263509"/>
                    </a:cubicBezTo>
                    <a:cubicBezTo>
                      <a:pt x="42777" y="276404"/>
                      <a:pt x="42777" y="289299"/>
                      <a:pt x="41095" y="302194"/>
                    </a:cubicBezTo>
                    <a:cubicBezTo>
                      <a:pt x="37731" y="331349"/>
                      <a:pt x="34928" y="360503"/>
                      <a:pt x="34928" y="390218"/>
                    </a:cubicBezTo>
                    <a:cubicBezTo>
                      <a:pt x="32685" y="419372"/>
                      <a:pt x="31003" y="449087"/>
                      <a:pt x="28760" y="478241"/>
                    </a:cubicBezTo>
                    <a:cubicBezTo>
                      <a:pt x="27078" y="502910"/>
                      <a:pt x="25397" y="527579"/>
                      <a:pt x="23715" y="552248"/>
                    </a:cubicBezTo>
                    <a:cubicBezTo>
                      <a:pt x="23715" y="574674"/>
                      <a:pt x="20911" y="597661"/>
                      <a:pt x="19790" y="620087"/>
                    </a:cubicBezTo>
                    <a:cubicBezTo>
                      <a:pt x="18669" y="641392"/>
                      <a:pt x="20911" y="664379"/>
                      <a:pt x="16987" y="685123"/>
                    </a:cubicBezTo>
                    <a:cubicBezTo>
                      <a:pt x="9137" y="727733"/>
                      <a:pt x="10259" y="774268"/>
                      <a:pt x="8016" y="817999"/>
                    </a:cubicBezTo>
                    <a:cubicBezTo>
                      <a:pt x="6334" y="845471"/>
                      <a:pt x="6895" y="873504"/>
                      <a:pt x="6895" y="900976"/>
                    </a:cubicBezTo>
                    <a:cubicBezTo>
                      <a:pt x="7455" y="927888"/>
                      <a:pt x="5213" y="953118"/>
                      <a:pt x="2970" y="980029"/>
                    </a:cubicBezTo>
                    <a:cubicBezTo>
                      <a:pt x="728" y="1007501"/>
                      <a:pt x="728" y="1034974"/>
                      <a:pt x="728" y="1063006"/>
                    </a:cubicBezTo>
                    <a:cubicBezTo>
                      <a:pt x="728" y="1084872"/>
                      <a:pt x="4092" y="1107298"/>
                      <a:pt x="1288" y="1129164"/>
                    </a:cubicBezTo>
                    <a:cubicBezTo>
                      <a:pt x="-1515" y="1150469"/>
                      <a:pt x="728" y="1171774"/>
                      <a:pt x="3531" y="1193640"/>
                    </a:cubicBezTo>
                    <a:cubicBezTo>
                      <a:pt x="5213" y="1208217"/>
                      <a:pt x="6895" y="1222233"/>
                      <a:pt x="8577" y="1236810"/>
                    </a:cubicBezTo>
                    <a:cubicBezTo>
                      <a:pt x="12501" y="1268768"/>
                      <a:pt x="15865" y="1300164"/>
                      <a:pt x="20351" y="1331561"/>
                    </a:cubicBezTo>
                    <a:cubicBezTo>
                      <a:pt x="28200" y="1389870"/>
                      <a:pt x="36049" y="1448178"/>
                      <a:pt x="41656" y="1507047"/>
                    </a:cubicBezTo>
                    <a:cubicBezTo>
                      <a:pt x="44459" y="1538444"/>
                      <a:pt x="45020" y="1571523"/>
                      <a:pt x="33246" y="1601238"/>
                    </a:cubicBezTo>
                    <a:cubicBezTo>
                      <a:pt x="29321" y="1610769"/>
                      <a:pt x="24836" y="1620300"/>
                      <a:pt x="28200" y="1630392"/>
                    </a:cubicBezTo>
                    <a:cubicBezTo>
                      <a:pt x="31003" y="1638241"/>
                      <a:pt x="37170" y="1645529"/>
                      <a:pt x="42777" y="1651136"/>
                    </a:cubicBezTo>
                    <a:cubicBezTo>
                      <a:pt x="54551" y="1664031"/>
                      <a:pt x="69688" y="1674684"/>
                      <a:pt x="86508" y="1680290"/>
                    </a:cubicBezTo>
                    <a:cubicBezTo>
                      <a:pt x="103889" y="1686457"/>
                      <a:pt x="122390" y="1688700"/>
                      <a:pt x="140331" y="1685897"/>
                    </a:cubicBezTo>
                    <a:cubicBezTo>
                      <a:pt x="157151" y="1683654"/>
                      <a:pt x="174531" y="1680851"/>
                      <a:pt x="189108" y="1671880"/>
                    </a:cubicBezTo>
                    <a:cubicBezTo>
                      <a:pt x="193033" y="1670198"/>
                      <a:pt x="194715" y="1666274"/>
                      <a:pt x="198079" y="1664031"/>
                    </a:cubicBezTo>
                    <a:cubicBezTo>
                      <a:pt x="203686" y="1658425"/>
                      <a:pt x="212095" y="1657864"/>
                      <a:pt x="219384" y="1655061"/>
                    </a:cubicBezTo>
                    <a:cubicBezTo>
                      <a:pt x="227794" y="1652257"/>
                      <a:pt x="235643" y="1648333"/>
                      <a:pt x="243492" y="1643848"/>
                    </a:cubicBezTo>
                    <a:cubicBezTo>
                      <a:pt x="258069" y="1635438"/>
                      <a:pt x="270404" y="1624225"/>
                      <a:pt x="281056" y="1611329"/>
                    </a:cubicBezTo>
                    <a:cubicBezTo>
                      <a:pt x="294512" y="1593949"/>
                      <a:pt x="296194" y="1576569"/>
                      <a:pt x="299558" y="1555264"/>
                    </a:cubicBezTo>
                    <a:cubicBezTo>
                      <a:pt x="302922" y="1533398"/>
                      <a:pt x="367398" y="1431358"/>
                      <a:pt x="370761" y="1409493"/>
                    </a:cubicBezTo>
                    <a:cubicBezTo>
                      <a:pt x="376368" y="1379778"/>
                      <a:pt x="692579" y="801740"/>
                      <a:pt x="680805" y="638028"/>
                    </a:cubicBezTo>
                    <a:close/>
                    <a:moveTo>
                      <a:pt x="528306" y="639149"/>
                    </a:moveTo>
                    <a:cubicBezTo>
                      <a:pt x="528306" y="638589"/>
                      <a:pt x="528306" y="638589"/>
                      <a:pt x="528867" y="638589"/>
                    </a:cubicBezTo>
                    <a:cubicBezTo>
                      <a:pt x="528867" y="639149"/>
                      <a:pt x="528867" y="640271"/>
                      <a:pt x="528867" y="640831"/>
                    </a:cubicBezTo>
                    <a:cubicBezTo>
                      <a:pt x="528867" y="640271"/>
                      <a:pt x="528867" y="639710"/>
                      <a:pt x="528306" y="639149"/>
                    </a:cubicBezTo>
                    <a:close/>
                  </a:path>
                </a:pathLst>
              </a:custGeom>
              <a:solidFill>
                <a:srgbClr val="5D38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8" name="Google Shape;2468;p34"/>
              <p:cNvSpPr/>
              <p:nvPr/>
            </p:nvSpPr>
            <p:spPr>
              <a:xfrm>
                <a:off x="4048211" y="3441004"/>
                <a:ext cx="106525" cy="812953"/>
              </a:xfrm>
              <a:custGeom>
                <a:rect b="b" l="l" r="r" t="t"/>
                <a:pathLst>
                  <a:path extrusionOk="0" h="812953" w="106524">
                    <a:moveTo>
                      <a:pt x="29804" y="80174"/>
                    </a:moveTo>
                    <a:cubicBezTo>
                      <a:pt x="33729" y="111571"/>
                      <a:pt x="109418" y="696336"/>
                      <a:pt x="109979" y="733901"/>
                    </a:cubicBezTo>
                    <a:cubicBezTo>
                      <a:pt x="111100" y="784360"/>
                      <a:pt x="85870" y="805665"/>
                      <a:pt x="75218" y="809589"/>
                    </a:cubicBezTo>
                    <a:cubicBezTo>
                      <a:pt x="61762" y="814635"/>
                      <a:pt x="47185" y="816317"/>
                      <a:pt x="29244" y="810150"/>
                    </a:cubicBezTo>
                    <a:cubicBezTo>
                      <a:pt x="25880" y="763615"/>
                      <a:pt x="25319" y="692972"/>
                      <a:pt x="24198" y="679517"/>
                    </a:cubicBezTo>
                    <a:cubicBezTo>
                      <a:pt x="18591" y="601585"/>
                      <a:pt x="15227" y="524215"/>
                      <a:pt x="14106" y="445723"/>
                    </a:cubicBezTo>
                    <a:cubicBezTo>
                      <a:pt x="13545" y="392460"/>
                      <a:pt x="10742" y="338076"/>
                      <a:pt x="6818" y="284814"/>
                    </a:cubicBezTo>
                    <a:cubicBezTo>
                      <a:pt x="2332" y="219778"/>
                      <a:pt x="6257" y="164273"/>
                      <a:pt x="1211" y="99236"/>
                    </a:cubicBezTo>
                    <a:cubicBezTo>
                      <a:pt x="-471" y="82417"/>
                      <a:pt x="90" y="19062"/>
                      <a:pt x="90" y="3925"/>
                    </a:cubicBezTo>
                    <a:cubicBezTo>
                      <a:pt x="7378" y="2803"/>
                      <a:pt x="16349" y="561"/>
                      <a:pt x="23077" y="0"/>
                    </a:cubicBezTo>
                    <a:cubicBezTo>
                      <a:pt x="19713" y="1682"/>
                      <a:pt x="27001" y="58869"/>
                      <a:pt x="29804" y="80174"/>
                    </a:cubicBez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4"/>
              <p:cNvSpPr/>
              <p:nvPr/>
            </p:nvSpPr>
            <p:spPr>
              <a:xfrm>
                <a:off x="3836933" y="6031241"/>
                <a:ext cx="274722" cy="409280"/>
              </a:xfrm>
              <a:custGeom>
                <a:rect b="b" l="l" r="r" t="t"/>
                <a:pathLst>
                  <a:path extrusionOk="0" h="409279" w="274722">
                    <a:moveTo>
                      <a:pt x="273040" y="315090"/>
                    </a:moveTo>
                    <a:cubicBezTo>
                      <a:pt x="270237" y="301634"/>
                      <a:pt x="264070" y="292663"/>
                      <a:pt x="260145" y="282011"/>
                    </a:cubicBezTo>
                    <a:cubicBezTo>
                      <a:pt x="242204" y="233233"/>
                      <a:pt x="221460" y="185017"/>
                      <a:pt x="202958" y="136240"/>
                    </a:cubicBezTo>
                    <a:cubicBezTo>
                      <a:pt x="193427" y="111571"/>
                      <a:pt x="184456" y="86341"/>
                      <a:pt x="176046" y="61111"/>
                    </a:cubicBezTo>
                    <a:cubicBezTo>
                      <a:pt x="168197" y="37003"/>
                      <a:pt x="165955" y="33079"/>
                      <a:pt x="156984" y="0"/>
                    </a:cubicBezTo>
                    <a:cubicBezTo>
                      <a:pt x="111010" y="6167"/>
                      <a:pt x="45413" y="28033"/>
                      <a:pt x="0" y="37003"/>
                    </a:cubicBezTo>
                    <a:cubicBezTo>
                      <a:pt x="3364" y="36443"/>
                      <a:pt x="32518" y="145210"/>
                      <a:pt x="35321" y="155302"/>
                    </a:cubicBezTo>
                    <a:cubicBezTo>
                      <a:pt x="42610" y="187259"/>
                      <a:pt x="49338" y="221460"/>
                      <a:pt x="52141" y="254538"/>
                    </a:cubicBezTo>
                    <a:cubicBezTo>
                      <a:pt x="54944" y="285374"/>
                      <a:pt x="59430" y="318453"/>
                      <a:pt x="58869" y="353214"/>
                    </a:cubicBezTo>
                    <a:cubicBezTo>
                      <a:pt x="58869" y="359381"/>
                      <a:pt x="58869" y="368913"/>
                      <a:pt x="65036" y="373398"/>
                    </a:cubicBezTo>
                    <a:cubicBezTo>
                      <a:pt x="76249" y="380686"/>
                      <a:pt x="88584" y="392460"/>
                      <a:pt x="104282" y="396385"/>
                    </a:cubicBezTo>
                    <a:cubicBezTo>
                      <a:pt x="130073" y="403112"/>
                      <a:pt x="154181" y="417690"/>
                      <a:pt x="176046" y="408719"/>
                    </a:cubicBezTo>
                    <a:cubicBezTo>
                      <a:pt x="194548" y="401431"/>
                      <a:pt x="231552" y="364427"/>
                      <a:pt x="250053" y="357139"/>
                    </a:cubicBezTo>
                    <a:cubicBezTo>
                      <a:pt x="264070" y="351532"/>
                      <a:pt x="267434" y="338076"/>
                      <a:pt x="276965" y="326303"/>
                    </a:cubicBezTo>
                    <a:cubicBezTo>
                      <a:pt x="279207" y="322939"/>
                      <a:pt x="273601" y="318453"/>
                      <a:pt x="273040" y="315090"/>
                    </a:cubicBezTo>
                    <a:close/>
                  </a:path>
                </a:pathLst>
              </a:custGeom>
              <a:solidFill>
                <a:srgbClr val="F4C1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0" name="Google Shape;2470;p34"/>
              <p:cNvSpPr/>
              <p:nvPr/>
            </p:nvSpPr>
            <p:spPr>
              <a:xfrm>
                <a:off x="3836571" y="6328950"/>
                <a:ext cx="667182" cy="347608"/>
              </a:xfrm>
              <a:custGeom>
                <a:rect b="b" l="l" r="r" t="t"/>
                <a:pathLst>
                  <a:path extrusionOk="0" h="347607" w="667182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1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3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2"/>
                    </a:cubicBezTo>
                    <a:cubicBezTo>
                      <a:pt x="28956" y="88023"/>
                      <a:pt x="23910" y="102040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1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6"/>
                      <a:pt x="164635" y="307240"/>
                    </a:cubicBezTo>
                    <a:cubicBezTo>
                      <a:pt x="184819" y="304998"/>
                      <a:pt x="210048" y="302194"/>
                      <a:pt x="229671" y="308922"/>
                    </a:cubicBezTo>
                    <a:cubicBezTo>
                      <a:pt x="247612" y="315090"/>
                      <a:pt x="275085" y="326863"/>
                      <a:pt x="293026" y="333591"/>
                    </a:cubicBezTo>
                    <a:cubicBezTo>
                      <a:pt x="332272" y="348168"/>
                      <a:pt x="390019" y="352654"/>
                      <a:pt x="432069" y="352654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9"/>
                      <a:pt x="628299" y="326303"/>
                      <a:pt x="648482" y="313408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69787" y="257342"/>
                      <a:pt x="668666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1" name="Google Shape;2471;p34"/>
              <p:cNvSpPr/>
              <p:nvPr/>
            </p:nvSpPr>
            <p:spPr>
              <a:xfrm>
                <a:off x="3841418" y="6609840"/>
                <a:ext cx="655969" cy="72885"/>
              </a:xfrm>
              <a:custGeom>
                <a:rect b="b" l="l" r="r" t="t"/>
                <a:pathLst>
                  <a:path extrusionOk="0" h="72885" w="655969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4944" y="43731"/>
                      <a:pt x="77371" y="48777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79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4"/>
              <p:cNvSpPr/>
              <p:nvPr/>
            </p:nvSpPr>
            <p:spPr>
              <a:xfrm>
                <a:off x="3312719" y="2744361"/>
                <a:ext cx="1306332" cy="1620300"/>
              </a:xfrm>
              <a:custGeom>
                <a:rect b="b" l="l" r="r" t="t"/>
                <a:pathLst>
                  <a:path extrusionOk="0" h="1620299" w="1306331">
                    <a:moveTo>
                      <a:pt x="146892" y="232419"/>
                    </a:moveTo>
                    <a:cubicBezTo>
                      <a:pt x="146892" y="232419"/>
                      <a:pt x="47095" y="279514"/>
                      <a:pt x="40367" y="335580"/>
                    </a:cubicBezTo>
                    <a:cubicBezTo>
                      <a:pt x="33639" y="391646"/>
                      <a:pt x="33639" y="436499"/>
                      <a:pt x="60551" y="514430"/>
                    </a:cubicBezTo>
                    <a:cubicBezTo>
                      <a:pt x="87463" y="592361"/>
                      <a:pt x="163712" y="787470"/>
                      <a:pt x="169319" y="888388"/>
                    </a:cubicBezTo>
                    <a:cubicBezTo>
                      <a:pt x="174925" y="989307"/>
                      <a:pt x="186699" y="1071723"/>
                      <a:pt x="118299" y="1213570"/>
                    </a:cubicBezTo>
                    <a:cubicBezTo>
                      <a:pt x="49898" y="1355416"/>
                      <a:pt x="0" y="1409239"/>
                      <a:pt x="0" y="1409239"/>
                    </a:cubicBezTo>
                    <a:cubicBezTo>
                      <a:pt x="0" y="1409239"/>
                      <a:pt x="542716" y="1589210"/>
                      <a:pt x="578038" y="1608272"/>
                    </a:cubicBezTo>
                    <a:cubicBezTo>
                      <a:pt x="613359" y="1627335"/>
                      <a:pt x="672228" y="1634623"/>
                      <a:pt x="725491" y="1608833"/>
                    </a:cubicBezTo>
                    <a:cubicBezTo>
                      <a:pt x="754645" y="1594817"/>
                      <a:pt x="765858" y="1552767"/>
                      <a:pt x="765858" y="1536508"/>
                    </a:cubicBezTo>
                    <a:cubicBezTo>
                      <a:pt x="765858" y="1464744"/>
                      <a:pt x="740068" y="899041"/>
                      <a:pt x="738946" y="815503"/>
                    </a:cubicBezTo>
                    <a:cubicBezTo>
                      <a:pt x="737825" y="731965"/>
                      <a:pt x="735583" y="721313"/>
                      <a:pt x="738386" y="701129"/>
                    </a:cubicBezTo>
                    <a:cubicBezTo>
                      <a:pt x="762494" y="694962"/>
                      <a:pt x="1072538" y="646184"/>
                      <a:pt x="1072538" y="646184"/>
                    </a:cubicBezTo>
                    <a:cubicBezTo>
                      <a:pt x="1072538" y="646184"/>
                      <a:pt x="1084872" y="445469"/>
                      <a:pt x="1085433" y="417997"/>
                    </a:cubicBezTo>
                    <a:cubicBezTo>
                      <a:pt x="1078144" y="417997"/>
                      <a:pt x="956481" y="417997"/>
                      <a:pt x="867898" y="415754"/>
                    </a:cubicBezTo>
                    <a:cubicBezTo>
                      <a:pt x="916675" y="373705"/>
                      <a:pt x="1311378" y="269423"/>
                      <a:pt x="1311378" y="231859"/>
                    </a:cubicBezTo>
                    <a:cubicBezTo>
                      <a:pt x="1307453" y="158412"/>
                      <a:pt x="1271010" y="-8103"/>
                      <a:pt x="1255872" y="307"/>
                    </a:cubicBezTo>
                    <a:cubicBezTo>
                      <a:pt x="853321" y="185324"/>
                      <a:pt x="688487" y="166262"/>
                      <a:pt x="616723" y="170186"/>
                    </a:cubicBezTo>
                    <a:cubicBezTo>
                      <a:pt x="497864" y="176914"/>
                      <a:pt x="459739" y="205508"/>
                      <a:pt x="409841" y="214478"/>
                    </a:cubicBezTo>
                    <a:cubicBezTo>
                      <a:pt x="409841" y="252042"/>
                      <a:pt x="387414" y="351279"/>
                      <a:pt x="387414" y="351279"/>
                    </a:cubicBezTo>
                    <a:lnTo>
                      <a:pt x="146892" y="23241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3" name="Google Shape;2473;p34"/>
              <p:cNvSpPr/>
              <p:nvPr/>
            </p:nvSpPr>
            <p:spPr>
              <a:xfrm>
                <a:off x="3092578" y="6348013"/>
                <a:ext cx="667182" cy="347608"/>
              </a:xfrm>
              <a:custGeom>
                <a:rect b="b" l="l" r="r" t="t"/>
                <a:pathLst>
                  <a:path extrusionOk="0" h="347607" w="667182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0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2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1"/>
                    </a:cubicBezTo>
                    <a:cubicBezTo>
                      <a:pt x="30077" y="85220"/>
                      <a:pt x="24471" y="100918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2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5"/>
                      <a:pt x="164635" y="307240"/>
                    </a:cubicBezTo>
                    <a:cubicBezTo>
                      <a:pt x="184819" y="304997"/>
                      <a:pt x="215655" y="302194"/>
                      <a:pt x="235278" y="308922"/>
                    </a:cubicBezTo>
                    <a:cubicBezTo>
                      <a:pt x="253219" y="315090"/>
                      <a:pt x="280691" y="326863"/>
                      <a:pt x="298632" y="333591"/>
                    </a:cubicBezTo>
                    <a:cubicBezTo>
                      <a:pt x="337878" y="348168"/>
                      <a:pt x="390019" y="352653"/>
                      <a:pt x="432069" y="352653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8"/>
                      <a:pt x="628299" y="326303"/>
                      <a:pt x="648482" y="313407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70348" y="257902"/>
                      <a:pt x="669227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4" name="Google Shape;2474;p34"/>
              <p:cNvSpPr/>
              <p:nvPr/>
            </p:nvSpPr>
            <p:spPr>
              <a:xfrm>
                <a:off x="3086618" y="4149114"/>
                <a:ext cx="953118" cy="1939875"/>
              </a:xfrm>
              <a:custGeom>
                <a:rect b="b" l="l" r="r" t="t"/>
                <a:pathLst>
                  <a:path extrusionOk="0" h="1939874" w="953117">
                    <a:moveTo>
                      <a:pt x="551842" y="1211020"/>
                    </a:moveTo>
                    <a:cubicBezTo>
                      <a:pt x="541190" y="1174577"/>
                      <a:pt x="529977" y="1138695"/>
                      <a:pt x="520445" y="1102252"/>
                    </a:cubicBezTo>
                    <a:cubicBezTo>
                      <a:pt x="515960" y="1084872"/>
                      <a:pt x="505308" y="1048990"/>
                      <a:pt x="499701" y="1032170"/>
                    </a:cubicBezTo>
                    <a:cubicBezTo>
                      <a:pt x="495216" y="1018154"/>
                      <a:pt x="487927" y="1008062"/>
                      <a:pt x="476714" y="1036095"/>
                    </a:cubicBezTo>
                    <a:cubicBezTo>
                      <a:pt x="457091" y="1087115"/>
                      <a:pt x="435786" y="1137574"/>
                      <a:pt x="414481" y="1188033"/>
                    </a:cubicBezTo>
                    <a:cubicBezTo>
                      <a:pt x="394858" y="1234568"/>
                      <a:pt x="342717" y="1331561"/>
                      <a:pt x="338792" y="1333804"/>
                    </a:cubicBezTo>
                    <a:cubicBezTo>
                      <a:pt x="322533" y="1361837"/>
                      <a:pt x="311320" y="1419024"/>
                      <a:pt x="307396" y="1462194"/>
                    </a:cubicBezTo>
                    <a:cubicBezTo>
                      <a:pt x="297864" y="1569280"/>
                      <a:pt x="289455" y="1676366"/>
                      <a:pt x="284969" y="1784012"/>
                    </a:cubicBezTo>
                    <a:cubicBezTo>
                      <a:pt x="283848" y="1805877"/>
                      <a:pt x="292258" y="1934829"/>
                      <a:pt x="268150" y="1935389"/>
                    </a:cubicBezTo>
                    <a:cubicBezTo>
                      <a:pt x="265346" y="1937632"/>
                      <a:pt x="261982" y="1939875"/>
                      <a:pt x="257497" y="1940435"/>
                    </a:cubicBezTo>
                    <a:cubicBezTo>
                      <a:pt x="205356" y="1937071"/>
                      <a:pt x="153775" y="1928101"/>
                      <a:pt x="102195" y="1923615"/>
                    </a:cubicBezTo>
                    <a:cubicBezTo>
                      <a:pt x="79769" y="1921373"/>
                      <a:pt x="74723" y="1916327"/>
                      <a:pt x="74162" y="1894461"/>
                    </a:cubicBezTo>
                    <a:cubicBezTo>
                      <a:pt x="71359" y="1802514"/>
                      <a:pt x="70798" y="1801392"/>
                      <a:pt x="71920" y="1709445"/>
                    </a:cubicBezTo>
                    <a:cubicBezTo>
                      <a:pt x="72480" y="1658425"/>
                      <a:pt x="64070" y="1561431"/>
                      <a:pt x="66874" y="1510411"/>
                    </a:cubicBezTo>
                    <a:cubicBezTo>
                      <a:pt x="69116" y="1467240"/>
                      <a:pt x="83693" y="1394916"/>
                      <a:pt x="104438" y="1356230"/>
                    </a:cubicBezTo>
                    <a:cubicBezTo>
                      <a:pt x="134713" y="1300725"/>
                      <a:pt x="140880" y="1217187"/>
                      <a:pt x="152094" y="1156076"/>
                    </a:cubicBezTo>
                    <a:cubicBezTo>
                      <a:pt x="167792" y="1078705"/>
                      <a:pt x="180126" y="1000773"/>
                      <a:pt x="195825" y="923403"/>
                    </a:cubicBezTo>
                    <a:cubicBezTo>
                      <a:pt x="199749" y="904901"/>
                      <a:pt x="216008" y="881353"/>
                      <a:pt x="193582" y="869019"/>
                    </a:cubicBezTo>
                    <a:cubicBezTo>
                      <a:pt x="181248" y="862291"/>
                      <a:pt x="161625" y="861170"/>
                      <a:pt x="148169" y="858367"/>
                    </a:cubicBezTo>
                    <a:cubicBezTo>
                      <a:pt x="105559" y="848275"/>
                      <a:pt x="32673" y="834819"/>
                      <a:pt x="5762" y="804543"/>
                    </a:cubicBezTo>
                    <a:cubicBezTo>
                      <a:pt x="-15543" y="781556"/>
                      <a:pt x="28188" y="671107"/>
                      <a:pt x="40523" y="608313"/>
                    </a:cubicBezTo>
                    <a:cubicBezTo>
                      <a:pt x="54539" y="539352"/>
                      <a:pt x="73601" y="470952"/>
                      <a:pt x="80329" y="400309"/>
                    </a:cubicBezTo>
                    <a:cubicBezTo>
                      <a:pt x="87618" y="326863"/>
                      <a:pt x="113408" y="257342"/>
                      <a:pt x="143684" y="191184"/>
                    </a:cubicBezTo>
                    <a:cubicBezTo>
                      <a:pt x="159382" y="157545"/>
                      <a:pt x="176202" y="124466"/>
                      <a:pt x="192461" y="90827"/>
                    </a:cubicBezTo>
                    <a:cubicBezTo>
                      <a:pt x="203113" y="69521"/>
                      <a:pt x="222176" y="22987"/>
                      <a:pt x="244602" y="0"/>
                    </a:cubicBezTo>
                    <a:cubicBezTo>
                      <a:pt x="272074" y="8410"/>
                      <a:pt x="306835" y="22987"/>
                      <a:pt x="324776" y="29715"/>
                    </a:cubicBezTo>
                    <a:cubicBezTo>
                      <a:pt x="353930" y="44292"/>
                      <a:pt x="395979" y="48777"/>
                      <a:pt x="426255" y="60551"/>
                    </a:cubicBezTo>
                    <a:cubicBezTo>
                      <a:pt x="459894" y="73446"/>
                      <a:pt x="491852" y="76249"/>
                      <a:pt x="526052" y="88023"/>
                    </a:cubicBezTo>
                    <a:cubicBezTo>
                      <a:pt x="574829" y="104843"/>
                      <a:pt x="624728" y="118859"/>
                      <a:pt x="674066" y="134558"/>
                    </a:cubicBezTo>
                    <a:cubicBezTo>
                      <a:pt x="689764" y="139604"/>
                      <a:pt x="781151" y="179971"/>
                      <a:pt x="797971" y="195669"/>
                    </a:cubicBezTo>
                    <a:cubicBezTo>
                      <a:pt x="797971" y="222020"/>
                      <a:pt x="806941" y="249493"/>
                      <a:pt x="813109" y="274722"/>
                    </a:cubicBezTo>
                    <a:cubicBezTo>
                      <a:pt x="819836" y="300512"/>
                      <a:pt x="825443" y="326863"/>
                      <a:pt x="832171" y="352653"/>
                    </a:cubicBezTo>
                    <a:cubicBezTo>
                      <a:pt x="845627" y="408159"/>
                      <a:pt x="857961" y="464224"/>
                      <a:pt x="869735" y="520290"/>
                    </a:cubicBezTo>
                    <a:cubicBezTo>
                      <a:pt x="893283" y="632421"/>
                      <a:pt x="914588" y="744553"/>
                      <a:pt x="933089" y="857806"/>
                    </a:cubicBezTo>
                    <a:cubicBezTo>
                      <a:pt x="939817" y="900416"/>
                      <a:pt x="960001" y="943026"/>
                      <a:pt x="954394" y="986757"/>
                    </a:cubicBezTo>
                    <a:cubicBezTo>
                      <a:pt x="952152" y="1005820"/>
                      <a:pt x="945984" y="1020957"/>
                      <a:pt x="928604" y="1032170"/>
                    </a:cubicBezTo>
                    <a:cubicBezTo>
                      <a:pt x="895525" y="1053475"/>
                      <a:pt x="800213" y="1022639"/>
                      <a:pt x="797971" y="1023200"/>
                    </a:cubicBezTo>
                    <a:cubicBezTo>
                      <a:pt x="797410" y="1036656"/>
                      <a:pt x="806381" y="1173456"/>
                      <a:pt x="803017" y="1232325"/>
                    </a:cubicBezTo>
                    <a:cubicBezTo>
                      <a:pt x="795728" y="1363519"/>
                      <a:pt x="835535" y="1501440"/>
                      <a:pt x="862446" y="1624785"/>
                    </a:cubicBezTo>
                    <a:cubicBezTo>
                      <a:pt x="878145" y="1697671"/>
                      <a:pt x="888797" y="1772238"/>
                      <a:pt x="908420" y="1844002"/>
                    </a:cubicBezTo>
                    <a:cubicBezTo>
                      <a:pt x="913466" y="1863064"/>
                      <a:pt x="920755" y="1879884"/>
                      <a:pt x="915709" y="1891097"/>
                    </a:cubicBezTo>
                    <a:cubicBezTo>
                      <a:pt x="910102" y="1903992"/>
                      <a:pt x="891601" y="1902871"/>
                      <a:pt x="879827" y="1904553"/>
                    </a:cubicBezTo>
                    <a:cubicBezTo>
                      <a:pt x="843384" y="1910160"/>
                      <a:pt x="807502" y="1916327"/>
                      <a:pt x="771620" y="1924737"/>
                    </a:cubicBezTo>
                    <a:cubicBezTo>
                      <a:pt x="760407" y="1927540"/>
                      <a:pt x="741344" y="1936511"/>
                      <a:pt x="732374" y="1911842"/>
                    </a:cubicBezTo>
                    <a:cubicBezTo>
                      <a:pt x="695371" y="1813727"/>
                      <a:pt x="660049" y="1715051"/>
                      <a:pt x="626970" y="1615254"/>
                    </a:cubicBezTo>
                    <a:cubicBezTo>
                      <a:pt x="605105" y="1548536"/>
                      <a:pt x="577632" y="1470604"/>
                      <a:pt x="592770" y="1399401"/>
                    </a:cubicBezTo>
                    <a:cubicBezTo>
                      <a:pt x="605665" y="1333804"/>
                      <a:pt x="569223" y="1270450"/>
                      <a:pt x="551842" y="12110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4"/>
              <p:cNvSpPr/>
              <p:nvPr/>
            </p:nvSpPr>
            <p:spPr>
              <a:xfrm>
                <a:off x="3287340" y="2410592"/>
                <a:ext cx="470952" cy="678395"/>
              </a:xfrm>
              <a:custGeom>
                <a:rect b="b" l="l" r="r" t="t"/>
                <a:pathLst>
                  <a:path extrusionOk="0" h="678395" w="470952">
                    <a:moveTo>
                      <a:pt x="425128" y="489939"/>
                    </a:moveTo>
                    <a:cubicBezTo>
                      <a:pt x="425128" y="489378"/>
                      <a:pt x="424567" y="488817"/>
                      <a:pt x="424567" y="488257"/>
                    </a:cubicBezTo>
                    <a:cubicBezTo>
                      <a:pt x="424567" y="487696"/>
                      <a:pt x="424567" y="487696"/>
                      <a:pt x="425128" y="487696"/>
                    </a:cubicBezTo>
                    <a:cubicBezTo>
                      <a:pt x="425128" y="483771"/>
                      <a:pt x="426249" y="479847"/>
                      <a:pt x="428492" y="476483"/>
                    </a:cubicBezTo>
                    <a:cubicBezTo>
                      <a:pt x="467738" y="408643"/>
                      <a:pt x="476708" y="335758"/>
                      <a:pt x="470541" y="258948"/>
                    </a:cubicBezTo>
                    <a:cubicBezTo>
                      <a:pt x="466056" y="199518"/>
                      <a:pt x="458767" y="158029"/>
                      <a:pt x="447554" y="99721"/>
                    </a:cubicBezTo>
                    <a:cubicBezTo>
                      <a:pt x="443629" y="78416"/>
                      <a:pt x="438583" y="57111"/>
                      <a:pt x="430734" y="36927"/>
                    </a:cubicBezTo>
                    <a:cubicBezTo>
                      <a:pt x="428492" y="31321"/>
                      <a:pt x="402701" y="-4561"/>
                      <a:pt x="380836" y="485"/>
                    </a:cubicBezTo>
                    <a:cubicBezTo>
                      <a:pt x="368501" y="3288"/>
                      <a:pt x="355606" y="3288"/>
                      <a:pt x="342711" y="4409"/>
                    </a:cubicBezTo>
                    <a:cubicBezTo>
                      <a:pt x="308511" y="3288"/>
                      <a:pt x="274311" y="3849"/>
                      <a:pt x="240111" y="4409"/>
                    </a:cubicBezTo>
                    <a:cubicBezTo>
                      <a:pt x="215442" y="4970"/>
                      <a:pt x="191334" y="4409"/>
                      <a:pt x="166665" y="6652"/>
                    </a:cubicBezTo>
                    <a:cubicBezTo>
                      <a:pt x="110599" y="11137"/>
                      <a:pt x="71353" y="27957"/>
                      <a:pt x="52851" y="92433"/>
                    </a:cubicBezTo>
                    <a:cubicBezTo>
                      <a:pt x="47245" y="111495"/>
                      <a:pt x="45563" y="132239"/>
                      <a:pt x="45002" y="152423"/>
                    </a:cubicBezTo>
                    <a:cubicBezTo>
                      <a:pt x="43881" y="194472"/>
                      <a:pt x="49487" y="219141"/>
                      <a:pt x="51730" y="261190"/>
                    </a:cubicBezTo>
                    <a:cubicBezTo>
                      <a:pt x="52851" y="283617"/>
                      <a:pt x="52291" y="283617"/>
                      <a:pt x="30986" y="281374"/>
                    </a:cubicBezTo>
                    <a:cubicBezTo>
                      <a:pt x="2392" y="278571"/>
                      <a:pt x="-4896" y="285859"/>
                      <a:pt x="2953" y="313332"/>
                    </a:cubicBezTo>
                    <a:cubicBezTo>
                      <a:pt x="14727" y="354820"/>
                      <a:pt x="34350" y="392945"/>
                      <a:pt x="56215" y="430509"/>
                    </a:cubicBezTo>
                    <a:cubicBezTo>
                      <a:pt x="60700" y="438358"/>
                      <a:pt x="68550" y="445086"/>
                      <a:pt x="76959" y="442843"/>
                    </a:cubicBezTo>
                    <a:cubicBezTo>
                      <a:pt x="101068" y="437798"/>
                      <a:pt x="111160" y="450693"/>
                      <a:pt x="122373" y="469194"/>
                    </a:cubicBezTo>
                    <a:cubicBezTo>
                      <a:pt x="133025" y="486014"/>
                      <a:pt x="152088" y="496106"/>
                      <a:pt x="167786" y="508440"/>
                    </a:cubicBezTo>
                    <a:cubicBezTo>
                      <a:pt x="171150" y="511804"/>
                      <a:pt x="175635" y="512926"/>
                      <a:pt x="180120" y="514047"/>
                    </a:cubicBezTo>
                    <a:cubicBezTo>
                      <a:pt x="180120" y="514047"/>
                      <a:pt x="228898" y="543762"/>
                      <a:pt x="249081" y="551611"/>
                    </a:cubicBezTo>
                    <a:cubicBezTo>
                      <a:pt x="286645" y="566188"/>
                      <a:pt x="321406" y="584690"/>
                      <a:pt x="344393" y="617769"/>
                    </a:cubicBezTo>
                    <a:cubicBezTo>
                      <a:pt x="347757" y="622814"/>
                      <a:pt x="370744" y="682805"/>
                      <a:pt x="378033" y="683926"/>
                    </a:cubicBezTo>
                    <a:cubicBezTo>
                      <a:pt x="408869" y="680562"/>
                      <a:pt x="411111" y="681684"/>
                      <a:pt x="431295" y="673274"/>
                    </a:cubicBezTo>
                    <a:cubicBezTo>
                      <a:pt x="435780" y="669349"/>
                      <a:pt x="430734" y="652529"/>
                      <a:pt x="430174" y="635710"/>
                    </a:cubicBezTo>
                    <a:cubicBezTo>
                      <a:pt x="430734" y="588054"/>
                      <a:pt x="432977" y="589175"/>
                      <a:pt x="434659" y="558900"/>
                    </a:cubicBezTo>
                    <a:cubicBezTo>
                      <a:pt x="435780" y="542640"/>
                      <a:pt x="432977" y="523578"/>
                      <a:pt x="429613" y="507319"/>
                    </a:cubicBezTo>
                    <a:cubicBezTo>
                      <a:pt x="426810" y="501152"/>
                      <a:pt x="425128" y="495545"/>
                      <a:pt x="425128" y="489939"/>
                    </a:cubicBezTo>
                    <a:close/>
                  </a:path>
                </a:pathLst>
              </a:custGeom>
              <a:solidFill>
                <a:srgbClr val="FDBE7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6" name="Google Shape;2476;p34"/>
              <p:cNvSpPr/>
              <p:nvPr/>
            </p:nvSpPr>
            <p:spPr>
              <a:xfrm>
                <a:off x="3349161" y="4167531"/>
                <a:ext cx="11213" cy="5607"/>
              </a:xfrm>
              <a:custGeom>
                <a:rect b="b" l="l" r="r" t="t"/>
                <a:pathLst>
                  <a:path extrusionOk="0" h="5606" w="11213">
                    <a:moveTo>
                      <a:pt x="0" y="85"/>
                    </a:moveTo>
                    <a:cubicBezTo>
                      <a:pt x="6728" y="-476"/>
                      <a:pt x="11774" y="1767"/>
                      <a:pt x="16259" y="6252"/>
                    </a:cubicBezTo>
                    <a:cubicBezTo>
                      <a:pt x="10092" y="6813"/>
                      <a:pt x="2803" y="9055"/>
                      <a:pt x="0" y="85"/>
                    </a:cubicBezTo>
                    <a:close/>
                  </a:path>
                </a:pathLst>
              </a:custGeom>
              <a:solidFill>
                <a:srgbClr val="2907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7" name="Google Shape;2477;p34"/>
              <p:cNvSpPr/>
              <p:nvPr/>
            </p:nvSpPr>
            <p:spPr>
              <a:xfrm>
                <a:off x="3368224" y="4174097"/>
                <a:ext cx="11213" cy="5607"/>
              </a:xfrm>
              <a:custGeom>
                <a:rect b="b" l="l" r="r" t="t"/>
                <a:pathLst>
                  <a:path extrusionOk="0" h="5606" w="11213">
                    <a:moveTo>
                      <a:pt x="0" y="247"/>
                    </a:moveTo>
                    <a:cubicBezTo>
                      <a:pt x="6728" y="-874"/>
                      <a:pt x="11774" y="1929"/>
                      <a:pt x="16259" y="6415"/>
                    </a:cubicBezTo>
                    <a:cubicBezTo>
                      <a:pt x="9531" y="7536"/>
                      <a:pt x="4485" y="4732"/>
                      <a:pt x="0" y="247"/>
                    </a:cubicBezTo>
                    <a:close/>
                  </a:path>
                </a:pathLst>
              </a:custGeom>
              <a:solidFill>
                <a:srgbClr val="4D14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4"/>
              <p:cNvSpPr/>
              <p:nvPr/>
            </p:nvSpPr>
            <p:spPr>
              <a:xfrm>
                <a:off x="3336266" y="4162009"/>
                <a:ext cx="11213" cy="5607"/>
              </a:xfrm>
              <a:custGeom>
                <a:rect b="b" l="l" r="r" t="t"/>
                <a:pathLst>
                  <a:path extrusionOk="0" h="5606" w="11213">
                    <a:moveTo>
                      <a:pt x="0" y="0"/>
                    </a:moveTo>
                    <a:cubicBezTo>
                      <a:pt x="5607" y="0"/>
                      <a:pt x="9531" y="2243"/>
                      <a:pt x="12895" y="5607"/>
                    </a:cubicBezTo>
                    <a:cubicBezTo>
                      <a:pt x="7849" y="6728"/>
                      <a:pt x="2243" y="6728"/>
                      <a:pt x="0" y="0"/>
                    </a:cubicBezTo>
                    <a:close/>
                  </a:path>
                </a:pathLst>
              </a:custGeom>
              <a:solidFill>
                <a:srgbClr val="2907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9" name="Google Shape;2479;p34"/>
              <p:cNvSpPr/>
              <p:nvPr/>
            </p:nvSpPr>
            <p:spPr>
              <a:xfrm>
                <a:off x="3454740" y="2917187"/>
                <a:ext cx="224263" cy="173804"/>
              </a:xfrm>
              <a:custGeom>
                <a:rect b="b" l="l" r="r" t="t"/>
                <a:pathLst>
                  <a:path extrusionOk="0" h="173803" w="224262">
                    <a:moveTo>
                      <a:pt x="385" y="163"/>
                    </a:moveTo>
                    <a:cubicBezTo>
                      <a:pt x="385" y="-3201"/>
                      <a:pt x="102986" y="46697"/>
                      <a:pt x="111396" y="48940"/>
                    </a:cubicBezTo>
                    <a:cubicBezTo>
                      <a:pt x="150081" y="63517"/>
                      <a:pt x="192130" y="106688"/>
                      <a:pt x="199419" y="118461"/>
                    </a:cubicBezTo>
                    <a:cubicBezTo>
                      <a:pt x="211193" y="136402"/>
                      <a:pt x="214557" y="138645"/>
                      <a:pt x="220724" y="149858"/>
                    </a:cubicBezTo>
                    <a:cubicBezTo>
                      <a:pt x="225209" y="157707"/>
                      <a:pt x="233058" y="181816"/>
                      <a:pt x="216239" y="179012"/>
                    </a:cubicBezTo>
                    <a:cubicBezTo>
                      <a:pt x="179235" y="176209"/>
                      <a:pt x="107471" y="162193"/>
                      <a:pt x="88409" y="157147"/>
                    </a:cubicBezTo>
                    <a:cubicBezTo>
                      <a:pt x="67664" y="153222"/>
                      <a:pt x="44117" y="149297"/>
                      <a:pt x="26736" y="141448"/>
                    </a:cubicBezTo>
                    <a:cubicBezTo>
                      <a:pt x="17766" y="137524"/>
                      <a:pt x="12159" y="134160"/>
                      <a:pt x="6553" y="125750"/>
                    </a:cubicBezTo>
                    <a:cubicBezTo>
                      <a:pt x="-1857" y="109491"/>
                      <a:pt x="1507" y="94353"/>
                      <a:pt x="946" y="78655"/>
                    </a:cubicBezTo>
                    <a:cubicBezTo>
                      <a:pt x="946" y="70245"/>
                      <a:pt x="-736" y="16422"/>
                      <a:pt x="385" y="163"/>
                    </a:cubicBez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0" name="Google Shape;2480;p34"/>
              <p:cNvSpPr/>
              <p:nvPr/>
            </p:nvSpPr>
            <p:spPr>
              <a:xfrm>
                <a:off x="3671539" y="3010419"/>
                <a:ext cx="459739" cy="145771"/>
              </a:xfrm>
              <a:custGeom>
                <a:rect b="b" l="l" r="r" t="t"/>
                <a:pathLst>
                  <a:path extrusionOk="0" h="145770" w="459739">
                    <a:moveTo>
                      <a:pt x="67279" y="75689"/>
                    </a:moveTo>
                    <a:cubicBezTo>
                      <a:pt x="88023" y="79053"/>
                      <a:pt x="108768" y="84099"/>
                      <a:pt x="130072" y="84659"/>
                    </a:cubicBezTo>
                    <a:cubicBezTo>
                      <a:pt x="181092" y="86902"/>
                      <a:pt x="230991" y="96994"/>
                      <a:pt x="281450" y="102600"/>
                    </a:cubicBezTo>
                    <a:cubicBezTo>
                      <a:pt x="286496" y="103161"/>
                      <a:pt x="292102" y="103722"/>
                      <a:pt x="297148" y="104282"/>
                    </a:cubicBezTo>
                    <a:cubicBezTo>
                      <a:pt x="306680" y="104843"/>
                      <a:pt x="308362" y="101479"/>
                      <a:pt x="305558" y="91948"/>
                    </a:cubicBezTo>
                    <a:cubicBezTo>
                      <a:pt x="297148" y="62233"/>
                      <a:pt x="290420" y="31397"/>
                      <a:pt x="287057" y="0"/>
                    </a:cubicBezTo>
                    <a:cubicBezTo>
                      <a:pt x="292102" y="11774"/>
                      <a:pt x="297709" y="24108"/>
                      <a:pt x="302194" y="35882"/>
                    </a:cubicBezTo>
                    <a:cubicBezTo>
                      <a:pt x="310044" y="56066"/>
                      <a:pt x="316771" y="76810"/>
                      <a:pt x="324060" y="96994"/>
                    </a:cubicBezTo>
                    <a:cubicBezTo>
                      <a:pt x="326863" y="105404"/>
                      <a:pt x="331909" y="109889"/>
                      <a:pt x="340880" y="111571"/>
                    </a:cubicBezTo>
                    <a:cubicBezTo>
                      <a:pt x="373958" y="118299"/>
                      <a:pt x="407037" y="125587"/>
                      <a:pt x="440116" y="132315"/>
                    </a:cubicBezTo>
                    <a:cubicBezTo>
                      <a:pt x="443480" y="134558"/>
                      <a:pt x="447405" y="133997"/>
                      <a:pt x="450769" y="135679"/>
                    </a:cubicBezTo>
                    <a:cubicBezTo>
                      <a:pt x="454693" y="137361"/>
                      <a:pt x="461982" y="136240"/>
                      <a:pt x="460300" y="142968"/>
                    </a:cubicBezTo>
                    <a:cubicBezTo>
                      <a:pt x="458618" y="148574"/>
                      <a:pt x="453011" y="146332"/>
                      <a:pt x="449647" y="144650"/>
                    </a:cubicBezTo>
                    <a:cubicBezTo>
                      <a:pt x="428342" y="137361"/>
                      <a:pt x="405916" y="140725"/>
                      <a:pt x="384611" y="136240"/>
                    </a:cubicBezTo>
                    <a:cubicBezTo>
                      <a:pt x="368352" y="132876"/>
                      <a:pt x="351532" y="132876"/>
                      <a:pt x="335273" y="128391"/>
                    </a:cubicBezTo>
                    <a:cubicBezTo>
                      <a:pt x="309483" y="119420"/>
                      <a:pt x="282011" y="120541"/>
                      <a:pt x="255660" y="116056"/>
                    </a:cubicBezTo>
                    <a:cubicBezTo>
                      <a:pt x="211368" y="108768"/>
                      <a:pt x="166515" y="103722"/>
                      <a:pt x="122223" y="98115"/>
                    </a:cubicBezTo>
                    <a:cubicBezTo>
                      <a:pt x="82977" y="93069"/>
                      <a:pt x="43731" y="88584"/>
                      <a:pt x="3925" y="83538"/>
                    </a:cubicBezTo>
                    <a:cubicBezTo>
                      <a:pt x="2243" y="82417"/>
                      <a:pt x="1121" y="81295"/>
                      <a:pt x="561" y="79613"/>
                    </a:cubicBezTo>
                    <a:cubicBezTo>
                      <a:pt x="-561" y="75689"/>
                      <a:pt x="0" y="72325"/>
                      <a:pt x="2243" y="69522"/>
                    </a:cubicBezTo>
                    <a:cubicBezTo>
                      <a:pt x="11213" y="60551"/>
                      <a:pt x="21866" y="65597"/>
                      <a:pt x="31957" y="65597"/>
                    </a:cubicBezTo>
                    <a:cubicBezTo>
                      <a:pt x="43171" y="70643"/>
                      <a:pt x="55505" y="71204"/>
                      <a:pt x="67279" y="75689"/>
                    </a:cubicBezTo>
                    <a:close/>
                  </a:path>
                </a:pathLst>
              </a:custGeom>
              <a:solidFill>
                <a:srgbClr val="D9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1" name="Google Shape;2481;p34"/>
              <p:cNvSpPr/>
              <p:nvPr/>
            </p:nvSpPr>
            <p:spPr>
              <a:xfrm>
                <a:off x="3594169" y="3429791"/>
                <a:ext cx="454132" cy="33639"/>
              </a:xfrm>
              <a:custGeom>
                <a:rect b="b" l="l" r="r" t="t"/>
                <a:pathLst>
                  <a:path extrusionOk="0" h="33639" w="454132">
                    <a:moveTo>
                      <a:pt x="456936" y="29715"/>
                    </a:moveTo>
                    <a:cubicBezTo>
                      <a:pt x="456936" y="31957"/>
                      <a:pt x="456936" y="33639"/>
                      <a:pt x="456936" y="35882"/>
                    </a:cubicBezTo>
                    <a:cubicBezTo>
                      <a:pt x="405355" y="35882"/>
                      <a:pt x="353775" y="35882"/>
                      <a:pt x="302194" y="35882"/>
                    </a:cubicBezTo>
                    <a:cubicBezTo>
                      <a:pt x="239961" y="35882"/>
                      <a:pt x="178289" y="28033"/>
                      <a:pt x="117177" y="19062"/>
                    </a:cubicBezTo>
                    <a:cubicBezTo>
                      <a:pt x="83538" y="14016"/>
                      <a:pt x="49899" y="11213"/>
                      <a:pt x="16259" y="7289"/>
                    </a:cubicBezTo>
                    <a:cubicBezTo>
                      <a:pt x="10652" y="6728"/>
                      <a:pt x="4485" y="8410"/>
                      <a:pt x="0" y="0"/>
                    </a:cubicBezTo>
                    <a:cubicBezTo>
                      <a:pt x="45974" y="2243"/>
                      <a:pt x="90827" y="2243"/>
                      <a:pt x="135118" y="8410"/>
                    </a:cubicBezTo>
                    <a:cubicBezTo>
                      <a:pt x="164273" y="12334"/>
                      <a:pt x="193427" y="10092"/>
                      <a:pt x="222581" y="13456"/>
                    </a:cubicBezTo>
                    <a:cubicBezTo>
                      <a:pt x="288739" y="21305"/>
                      <a:pt x="354896" y="19623"/>
                      <a:pt x="425539" y="29154"/>
                    </a:cubicBezTo>
                    <a:cubicBezTo>
                      <a:pt x="435631" y="30836"/>
                      <a:pt x="446283" y="29715"/>
                      <a:pt x="456936" y="29715"/>
                    </a:cubicBezTo>
                    <a:close/>
                  </a:path>
                </a:pathLst>
              </a:custGeom>
              <a:solidFill>
                <a:srgbClr val="DB23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2" name="Google Shape;2482;p34"/>
              <p:cNvSpPr/>
              <p:nvPr/>
            </p:nvSpPr>
            <p:spPr>
              <a:xfrm>
                <a:off x="4159311" y="3141824"/>
                <a:ext cx="123345" cy="28033"/>
              </a:xfrm>
              <a:custGeom>
                <a:rect b="b" l="l" r="r" t="t"/>
                <a:pathLst>
                  <a:path extrusionOk="0" h="28032" w="123344">
                    <a:moveTo>
                      <a:pt x="32518" y="5395"/>
                    </a:moveTo>
                    <a:cubicBezTo>
                      <a:pt x="32518" y="12123"/>
                      <a:pt x="24108" y="10441"/>
                      <a:pt x="21305" y="17730"/>
                    </a:cubicBezTo>
                    <a:cubicBezTo>
                      <a:pt x="55505" y="17730"/>
                      <a:pt x="88584" y="17730"/>
                      <a:pt x="121663" y="17730"/>
                    </a:cubicBezTo>
                    <a:cubicBezTo>
                      <a:pt x="122784" y="19412"/>
                      <a:pt x="125587" y="22215"/>
                      <a:pt x="123345" y="22776"/>
                    </a:cubicBezTo>
                    <a:cubicBezTo>
                      <a:pt x="114374" y="25018"/>
                      <a:pt x="104843" y="27822"/>
                      <a:pt x="95872" y="26700"/>
                    </a:cubicBezTo>
                    <a:cubicBezTo>
                      <a:pt x="76249" y="23336"/>
                      <a:pt x="57187" y="26140"/>
                      <a:pt x="38125" y="26140"/>
                    </a:cubicBezTo>
                    <a:cubicBezTo>
                      <a:pt x="26351" y="26140"/>
                      <a:pt x="7849" y="40717"/>
                      <a:pt x="0" y="18290"/>
                    </a:cubicBezTo>
                    <a:cubicBezTo>
                      <a:pt x="1682" y="16608"/>
                      <a:pt x="5046" y="15487"/>
                      <a:pt x="5607" y="13244"/>
                    </a:cubicBezTo>
                    <a:cubicBezTo>
                      <a:pt x="11213" y="-2454"/>
                      <a:pt x="20744" y="-3015"/>
                      <a:pt x="32518" y="5395"/>
                    </a:cubicBezTo>
                    <a:close/>
                  </a:path>
                </a:pathLst>
              </a:custGeom>
              <a:solidFill>
                <a:srgbClr val="F42D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3" name="Google Shape;2483;p34"/>
              <p:cNvSpPr/>
              <p:nvPr/>
            </p:nvSpPr>
            <p:spPr>
              <a:xfrm>
                <a:off x="4006252" y="3140492"/>
                <a:ext cx="151377" cy="16820"/>
              </a:xfrm>
              <a:custGeom>
                <a:rect b="b" l="l" r="r" t="t"/>
                <a:pathLst>
                  <a:path extrusionOk="0" h="16819" w="151377">
                    <a:moveTo>
                      <a:pt x="0" y="0"/>
                    </a:moveTo>
                    <a:cubicBezTo>
                      <a:pt x="40928" y="0"/>
                      <a:pt x="80735" y="8970"/>
                      <a:pt x="123345" y="14016"/>
                    </a:cubicBezTo>
                    <a:cubicBezTo>
                      <a:pt x="117738" y="7288"/>
                      <a:pt x="109328" y="8970"/>
                      <a:pt x="105404" y="3364"/>
                    </a:cubicBezTo>
                    <a:cubicBezTo>
                      <a:pt x="121663" y="7849"/>
                      <a:pt x="141846" y="561"/>
                      <a:pt x="153620" y="19062"/>
                    </a:cubicBezTo>
                    <a:cubicBezTo>
                      <a:pt x="117177" y="22426"/>
                      <a:pt x="81856" y="11213"/>
                      <a:pt x="45413" y="11213"/>
                    </a:cubicBezTo>
                    <a:cubicBezTo>
                      <a:pt x="31397" y="11213"/>
                      <a:pt x="13456" y="10092"/>
                      <a:pt x="0" y="0"/>
                    </a:cubicBezTo>
                    <a:close/>
                  </a:path>
                </a:pathLst>
              </a:custGeom>
              <a:solidFill>
                <a:srgbClr val="F42D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4" name="Google Shape;2484;p34"/>
              <p:cNvSpPr/>
              <p:nvPr/>
            </p:nvSpPr>
            <p:spPr>
              <a:xfrm>
                <a:off x="3700693" y="2902212"/>
                <a:ext cx="50459" cy="179410"/>
              </a:xfrm>
              <a:custGeom>
                <a:rect b="b" l="l" r="r" t="t"/>
                <a:pathLst>
                  <a:path extrusionOk="0" h="179410" w="50459">
                    <a:moveTo>
                      <a:pt x="6728" y="140725"/>
                    </a:moveTo>
                    <a:cubicBezTo>
                      <a:pt x="18502" y="91948"/>
                      <a:pt x="16820" y="65036"/>
                      <a:pt x="12334" y="0"/>
                    </a:cubicBezTo>
                    <a:cubicBezTo>
                      <a:pt x="24108" y="16259"/>
                      <a:pt x="33639" y="35321"/>
                      <a:pt x="40928" y="53823"/>
                    </a:cubicBezTo>
                    <a:cubicBezTo>
                      <a:pt x="54384" y="97554"/>
                      <a:pt x="54384" y="140725"/>
                      <a:pt x="38125" y="183896"/>
                    </a:cubicBezTo>
                    <a:cubicBezTo>
                      <a:pt x="21866" y="182214"/>
                      <a:pt x="16820" y="179410"/>
                      <a:pt x="0" y="175486"/>
                    </a:cubicBezTo>
                    <a:cubicBezTo>
                      <a:pt x="561" y="156423"/>
                      <a:pt x="4485" y="155863"/>
                      <a:pt x="6728" y="140725"/>
                    </a:cubicBezTo>
                    <a:close/>
                  </a:path>
                </a:pathLst>
              </a:custGeom>
              <a:solidFill>
                <a:srgbClr val="F9532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5" name="Google Shape;2485;p34"/>
              <p:cNvSpPr/>
              <p:nvPr/>
            </p:nvSpPr>
            <p:spPr>
              <a:xfrm>
                <a:off x="4593322" y="2865770"/>
                <a:ext cx="11213" cy="50459"/>
              </a:xfrm>
              <a:custGeom>
                <a:rect b="b" l="l" r="r" t="t"/>
                <a:pathLst>
                  <a:path extrusionOk="0" h="50459" w="11213">
                    <a:moveTo>
                      <a:pt x="498" y="0"/>
                    </a:moveTo>
                    <a:cubicBezTo>
                      <a:pt x="8908" y="16259"/>
                      <a:pt x="8908" y="34200"/>
                      <a:pt x="13954" y="51020"/>
                    </a:cubicBezTo>
                    <a:cubicBezTo>
                      <a:pt x="2180" y="40928"/>
                      <a:pt x="5544" y="25230"/>
                      <a:pt x="498" y="12334"/>
                    </a:cubicBezTo>
                    <a:cubicBezTo>
                      <a:pt x="-623" y="8971"/>
                      <a:pt x="498" y="4485"/>
                      <a:pt x="498" y="0"/>
                    </a:cubicBezTo>
                    <a:close/>
                  </a:path>
                </a:pathLst>
              </a:custGeom>
              <a:solidFill>
                <a:srgbClr val="E5322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6" name="Google Shape;2486;p34"/>
              <p:cNvSpPr/>
              <p:nvPr/>
            </p:nvSpPr>
            <p:spPr>
              <a:xfrm>
                <a:off x="4587155" y="2838858"/>
                <a:ext cx="5607" cy="22426"/>
              </a:xfrm>
              <a:custGeom>
                <a:rect b="b" l="l" r="r" t="t"/>
                <a:pathLst>
                  <a:path extrusionOk="0" h="22426" w="5606">
                    <a:moveTo>
                      <a:pt x="498" y="0"/>
                    </a:moveTo>
                    <a:cubicBezTo>
                      <a:pt x="4984" y="8410"/>
                      <a:pt x="7226" y="17380"/>
                      <a:pt x="7226" y="26912"/>
                    </a:cubicBezTo>
                    <a:cubicBezTo>
                      <a:pt x="-1744" y="19623"/>
                      <a:pt x="-62" y="9531"/>
                      <a:pt x="498" y="0"/>
                    </a:cubicBezTo>
                    <a:close/>
                  </a:path>
                </a:pathLst>
              </a:custGeom>
              <a:solidFill>
                <a:srgbClr val="E5322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7" name="Google Shape;2487;p34"/>
              <p:cNvSpPr/>
              <p:nvPr/>
            </p:nvSpPr>
            <p:spPr>
              <a:xfrm>
                <a:off x="3097426" y="6629463"/>
                <a:ext cx="655969" cy="72885"/>
              </a:xfrm>
              <a:custGeom>
                <a:rect b="b" l="l" r="r" t="t"/>
                <a:pathLst>
                  <a:path extrusionOk="0" h="72885" w="655969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9430" y="44853"/>
                      <a:pt x="87463" y="47095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23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8" name="Google Shape;2488;p34"/>
              <p:cNvSpPr/>
              <p:nvPr/>
            </p:nvSpPr>
            <p:spPr>
              <a:xfrm>
                <a:off x="3145141" y="6064419"/>
                <a:ext cx="246689" cy="392460"/>
              </a:xfrm>
              <a:custGeom>
                <a:rect b="b" l="l" r="r" t="t"/>
                <a:pathLst>
                  <a:path extrusionOk="0" h="392460" w="246689">
                    <a:moveTo>
                      <a:pt x="248312" y="291443"/>
                    </a:moveTo>
                    <a:cubicBezTo>
                      <a:pt x="237099" y="264532"/>
                      <a:pt x="232614" y="227528"/>
                      <a:pt x="228129" y="201177"/>
                    </a:cubicBezTo>
                    <a:cubicBezTo>
                      <a:pt x="225325" y="182115"/>
                      <a:pt x="218037" y="92410"/>
                      <a:pt x="214673" y="68862"/>
                    </a:cubicBezTo>
                    <a:cubicBezTo>
                      <a:pt x="213552" y="60452"/>
                      <a:pt x="214112" y="21206"/>
                      <a:pt x="210748" y="16160"/>
                    </a:cubicBezTo>
                    <a:cubicBezTo>
                      <a:pt x="204581" y="6629"/>
                      <a:pt x="173745" y="14478"/>
                      <a:pt x="163653" y="13357"/>
                    </a:cubicBezTo>
                    <a:cubicBezTo>
                      <a:pt x="139545" y="9993"/>
                      <a:pt x="115437" y="7751"/>
                      <a:pt x="91328" y="5508"/>
                    </a:cubicBezTo>
                    <a:cubicBezTo>
                      <a:pt x="79554" y="4387"/>
                      <a:pt x="67781" y="3826"/>
                      <a:pt x="56007" y="2704"/>
                    </a:cubicBezTo>
                    <a:cubicBezTo>
                      <a:pt x="48718" y="2144"/>
                      <a:pt x="38066" y="-4023"/>
                      <a:pt x="37505" y="4387"/>
                    </a:cubicBezTo>
                    <a:cubicBezTo>
                      <a:pt x="36384" y="21206"/>
                      <a:pt x="38627" y="36344"/>
                      <a:pt x="39187" y="49800"/>
                    </a:cubicBezTo>
                    <a:cubicBezTo>
                      <a:pt x="39187" y="65498"/>
                      <a:pt x="38627" y="95774"/>
                      <a:pt x="37505" y="111472"/>
                    </a:cubicBezTo>
                    <a:cubicBezTo>
                      <a:pt x="34702" y="167538"/>
                      <a:pt x="31899" y="206784"/>
                      <a:pt x="16761" y="260607"/>
                    </a:cubicBezTo>
                    <a:cubicBezTo>
                      <a:pt x="12276" y="276306"/>
                      <a:pt x="7230" y="292004"/>
                      <a:pt x="3866" y="308263"/>
                    </a:cubicBezTo>
                    <a:cubicBezTo>
                      <a:pt x="1062" y="322279"/>
                      <a:pt x="-3983" y="340781"/>
                      <a:pt x="5548" y="352555"/>
                    </a:cubicBezTo>
                    <a:cubicBezTo>
                      <a:pt x="19564" y="372178"/>
                      <a:pt x="41990" y="385073"/>
                      <a:pt x="64977" y="391801"/>
                    </a:cubicBezTo>
                    <a:cubicBezTo>
                      <a:pt x="81236" y="396286"/>
                      <a:pt x="124407" y="407499"/>
                      <a:pt x="123286" y="380027"/>
                    </a:cubicBezTo>
                    <a:cubicBezTo>
                      <a:pt x="122164" y="354237"/>
                      <a:pt x="143469" y="337417"/>
                      <a:pt x="163092" y="325082"/>
                    </a:cubicBezTo>
                    <a:cubicBezTo>
                      <a:pt x="177109" y="316112"/>
                      <a:pt x="192247" y="308263"/>
                      <a:pt x="207945" y="301535"/>
                    </a:cubicBezTo>
                    <a:cubicBezTo>
                      <a:pt x="216355" y="298171"/>
                      <a:pt x="248312" y="291443"/>
                      <a:pt x="248312" y="291443"/>
                    </a:cubicBezTo>
                    <a:close/>
                  </a:path>
                </a:pathLst>
              </a:custGeom>
              <a:solidFill>
                <a:srgbClr val="F4C1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9" name="Google Shape;2489;p34"/>
              <p:cNvSpPr/>
              <p:nvPr/>
            </p:nvSpPr>
            <p:spPr>
              <a:xfrm>
                <a:off x="3536421" y="2911744"/>
                <a:ext cx="173804" cy="89705"/>
              </a:xfrm>
              <a:custGeom>
                <a:rect b="b" l="l" r="r" t="t"/>
                <a:pathLst>
                  <a:path extrusionOk="0" h="89705" w="173803">
                    <a:moveTo>
                      <a:pt x="0" y="28033"/>
                    </a:moveTo>
                    <a:cubicBezTo>
                      <a:pt x="64476" y="48777"/>
                      <a:pt x="121663" y="43171"/>
                      <a:pt x="173804" y="0"/>
                    </a:cubicBezTo>
                    <a:cubicBezTo>
                      <a:pt x="164273" y="26351"/>
                      <a:pt x="154741" y="52141"/>
                      <a:pt x="145210" y="78492"/>
                    </a:cubicBezTo>
                    <a:cubicBezTo>
                      <a:pt x="137922" y="97554"/>
                      <a:pt x="137922" y="96994"/>
                      <a:pt x="118859" y="88023"/>
                    </a:cubicBezTo>
                    <a:cubicBezTo>
                      <a:pt x="82977" y="71203"/>
                      <a:pt x="47656" y="55505"/>
                      <a:pt x="11774" y="38685"/>
                    </a:cubicBezTo>
                    <a:cubicBezTo>
                      <a:pt x="7849" y="37564"/>
                      <a:pt x="3925" y="37003"/>
                      <a:pt x="0" y="28033"/>
                    </a:cubicBezTo>
                    <a:close/>
                  </a:path>
                </a:pathLst>
              </a:custGeom>
              <a:solidFill>
                <a:srgbClr val="D6A1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90" name="Google Shape;2490;p34"/>
          <p:cNvGrpSpPr/>
          <p:nvPr/>
        </p:nvGrpSpPr>
        <p:grpSpPr>
          <a:xfrm>
            <a:off x="4143069" y="5041407"/>
            <a:ext cx="2305405" cy="1574262"/>
            <a:chOff x="3366914" y="2916559"/>
            <a:chExt cx="2424286" cy="1655441"/>
          </a:xfrm>
        </p:grpSpPr>
        <p:sp>
          <p:nvSpPr>
            <p:cNvPr id="2491" name="Google Shape;2491;p34"/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34"/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34"/>
            <p:cNvSpPr/>
            <p:nvPr/>
          </p:nvSpPr>
          <p:spPr>
            <a:xfrm>
              <a:off x="4572000" y="2916559"/>
              <a:ext cx="1080120" cy="1520552"/>
            </a:xfrm>
            <a:custGeom>
              <a:rect b="b" l="l" r="r" t="t"/>
              <a:pathLst>
                <a:path extrusionOk="0" h="1520552" w="1080120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lt1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34"/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rect b="b" l="l" r="r" t="t"/>
              <a:pathLst>
                <a:path extrusionOk="0" h="1520552" w="1080120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lt1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34"/>
            <p:cNvSpPr/>
            <p:nvPr/>
          </p:nvSpPr>
          <p:spPr>
            <a:xfrm>
              <a:off x="4439051" y="4449847"/>
              <a:ext cx="257915" cy="122153"/>
            </a:xfrm>
            <a:custGeom>
              <a:rect b="b" l="l" r="r" t="t"/>
              <a:pathLst>
                <a:path extrusionOk="0" h="360040" w="900094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6" name="Google Shape;2496;p34"/>
          <p:cNvGrpSpPr/>
          <p:nvPr/>
        </p:nvGrpSpPr>
        <p:grpSpPr>
          <a:xfrm>
            <a:off x="10098783" y="3261281"/>
            <a:ext cx="1585068" cy="3224978"/>
            <a:chOff x="1733233" y="2546138"/>
            <a:chExt cx="1843306" cy="3750389"/>
          </a:xfrm>
        </p:grpSpPr>
        <p:grpSp>
          <p:nvGrpSpPr>
            <p:cNvPr id="2497" name="Google Shape;2497;p34"/>
            <p:cNvGrpSpPr/>
            <p:nvPr/>
          </p:nvGrpSpPr>
          <p:grpSpPr>
            <a:xfrm>
              <a:off x="2227428" y="2546138"/>
              <a:ext cx="854909" cy="1343933"/>
              <a:chOff x="6163612" y="1966761"/>
              <a:chExt cx="2991257" cy="4702319"/>
            </a:xfrm>
          </p:grpSpPr>
          <p:sp>
            <p:nvSpPr>
              <p:cNvPr id="2498" name="Google Shape;2498;p34"/>
              <p:cNvSpPr/>
              <p:nvPr/>
            </p:nvSpPr>
            <p:spPr>
              <a:xfrm>
                <a:off x="6316187" y="2135206"/>
                <a:ext cx="2653352" cy="2896349"/>
              </a:xfrm>
              <a:custGeom>
                <a:rect b="b" l="l" r="r" t="t"/>
                <a:pathLst>
                  <a:path extrusionOk="0" h="2502797" w="2292818">
                    <a:moveTo>
                      <a:pt x="1146409" y="0"/>
                    </a:moveTo>
                    <a:cubicBezTo>
                      <a:pt x="1779553" y="0"/>
                      <a:pt x="2292818" y="513265"/>
                      <a:pt x="2292818" y="1146409"/>
                    </a:cubicBezTo>
                    <a:cubicBezTo>
                      <a:pt x="2292818" y="1581696"/>
                      <a:pt x="2050220" y="1960321"/>
                      <a:pt x="1692856" y="2154453"/>
                    </a:cubicBezTo>
                    <a:lnTo>
                      <a:pt x="1686333" y="2157595"/>
                    </a:lnTo>
                    <a:lnTo>
                      <a:pt x="1625204" y="2502797"/>
                    </a:lnTo>
                    <a:lnTo>
                      <a:pt x="690116" y="2502797"/>
                    </a:lnTo>
                    <a:lnTo>
                      <a:pt x="631086" y="2169446"/>
                    </a:lnTo>
                    <a:lnTo>
                      <a:pt x="599963" y="2154453"/>
                    </a:lnTo>
                    <a:cubicBezTo>
                      <a:pt x="242598" y="1960321"/>
                      <a:pt x="0" y="1581696"/>
                      <a:pt x="0" y="1146409"/>
                    </a:cubicBezTo>
                    <a:cubicBezTo>
                      <a:pt x="0" y="513265"/>
                      <a:pt x="513265" y="0"/>
                      <a:pt x="1146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rgbClr val="1084B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9" name="Google Shape;2499;p34"/>
              <p:cNvSpPr/>
              <p:nvPr/>
            </p:nvSpPr>
            <p:spPr>
              <a:xfrm>
                <a:off x="6163612" y="1966761"/>
                <a:ext cx="2991257" cy="4702319"/>
              </a:xfrm>
              <a:custGeom>
                <a:rect b="b" l="l" r="r" t="t"/>
                <a:pathLst>
                  <a:path extrusionOk="0" h="4702319" w="2991257">
                    <a:moveTo>
                      <a:pt x="951056" y="4310393"/>
                    </a:moveTo>
                    <a:lnTo>
                      <a:pt x="2052826" y="4310393"/>
                    </a:lnTo>
                    <a:lnTo>
                      <a:pt x="2052826" y="4506356"/>
                    </a:lnTo>
                    <a:cubicBezTo>
                      <a:pt x="2052826" y="4614583"/>
                      <a:pt x="1806188" y="4702319"/>
                      <a:pt x="1501941" y="4702319"/>
                    </a:cubicBezTo>
                    <a:cubicBezTo>
                      <a:pt x="1197696" y="4702319"/>
                      <a:pt x="951056" y="4614583"/>
                      <a:pt x="951056" y="4506356"/>
                    </a:cubicBezTo>
                    <a:close/>
                    <a:moveTo>
                      <a:pt x="953472" y="3978828"/>
                    </a:moveTo>
                    <a:lnTo>
                      <a:pt x="2050412" y="3978828"/>
                    </a:lnTo>
                    <a:cubicBezTo>
                      <a:pt x="2107063" y="3978828"/>
                      <a:pt x="2152988" y="4023754"/>
                      <a:pt x="2152988" y="4079172"/>
                    </a:cubicBezTo>
                    <a:lnTo>
                      <a:pt x="2152988" y="4123466"/>
                    </a:lnTo>
                    <a:cubicBezTo>
                      <a:pt x="2152988" y="4178882"/>
                      <a:pt x="2107063" y="4223810"/>
                      <a:pt x="2050412" y="4223810"/>
                    </a:cubicBezTo>
                    <a:lnTo>
                      <a:pt x="953472" y="4223810"/>
                    </a:lnTo>
                    <a:cubicBezTo>
                      <a:pt x="896821" y="4223810"/>
                      <a:pt x="850896" y="4178882"/>
                      <a:pt x="850896" y="4123466"/>
                    </a:cubicBezTo>
                    <a:lnTo>
                      <a:pt x="850896" y="4079172"/>
                    </a:lnTo>
                    <a:cubicBezTo>
                      <a:pt x="850896" y="4023754"/>
                      <a:pt x="896821" y="3978828"/>
                      <a:pt x="953472" y="3978828"/>
                    </a:cubicBezTo>
                    <a:close/>
                    <a:moveTo>
                      <a:pt x="903390" y="3647264"/>
                    </a:moveTo>
                    <a:lnTo>
                      <a:pt x="2100491" y="3647264"/>
                    </a:lnTo>
                    <a:cubicBezTo>
                      <a:pt x="2157143" y="3647264"/>
                      <a:pt x="2203068" y="3692189"/>
                      <a:pt x="2203068" y="3747607"/>
                    </a:cubicBezTo>
                    <a:lnTo>
                      <a:pt x="2203068" y="3791900"/>
                    </a:lnTo>
                    <a:cubicBezTo>
                      <a:pt x="2203068" y="3847318"/>
                      <a:pt x="2157143" y="3892244"/>
                      <a:pt x="2100491" y="3892244"/>
                    </a:cubicBezTo>
                    <a:lnTo>
                      <a:pt x="903390" y="3892244"/>
                    </a:lnTo>
                    <a:cubicBezTo>
                      <a:pt x="846740" y="3892244"/>
                      <a:pt x="800815" y="3847318"/>
                      <a:pt x="800815" y="3791900"/>
                    </a:cubicBezTo>
                    <a:lnTo>
                      <a:pt x="800815" y="3747607"/>
                    </a:lnTo>
                    <a:cubicBezTo>
                      <a:pt x="800815" y="3692189"/>
                      <a:pt x="846740" y="3647264"/>
                      <a:pt x="903390" y="3647264"/>
                    </a:cubicBezTo>
                    <a:close/>
                    <a:moveTo>
                      <a:pt x="853310" y="3315698"/>
                    </a:moveTo>
                    <a:lnTo>
                      <a:pt x="2150572" y="3315698"/>
                    </a:lnTo>
                    <a:cubicBezTo>
                      <a:pt x="2207223" y="3315698"/>
                      <a:pt x="2253147" y="3360624"/>
                      <a:pt x="2253147" y="3416042"/>
                    </a:cubicBezTo>
                    <a:lnTo>
                      <a:pt x="2253147" y="3460336"/>
                    </a:lnTo>
                    <a:cubicBezTo>
                      <a:pt x="2253147" y="3515753"/>
                      <a:pt x="2207223" y="3560680"/>
                      <a:pt x="2150572" y="3560680"/>
                    </a:cubicBezTo>
                    <a:lnTo>
                      <a:pt x="853310" y="3560680"/>
                    </a:lnTo>
                    <a:cubicBezTo>
                      <a:pt x="796658" y="3560680"/>
                      <a:pt x="750733" y="3515753"/>
                      <a:pt x="750733" y="3460336"/>
                    </a:cubicBezTo>
                    <a:lnTo>
                      <a:pt x="750733" y="3416042"/>
                    </a:lnTo>
                    <a:cubicBezTo>
                      <a:pt x="750733" y="3360624"/>
                      <a:pt x="796658" y="3315698"/>
                      <a:pt x="853310" y="3315698"/>
                    </a:cubicBezTo>
                    <a:close/>
                    <a:moveTo>
                      <a:pt x="1386722" y="1558904"/>
                    </a:moveTo>
                    <a:cubicBezTo>
                      <a:pt x="1356097" y="1590701"/>
                      <a:pt x="1313897" y="1609721"/>
                      <a:pt x="1267488" y="1609721"/>
                    </a:cubicBezTo>
                    <a:cubicBezTo>
                      <a:pt x="1229461" y="1609721"/>
                      <a:pt x="1194258" y="1596950"/>
                      <a:pt x="1167563" y="1572653"/>
                    </a:cubicBezTo>
                    <a:lnTo>
                      <a:pt x="1400707" y="3012633"/>
                    </a:lnTo>
                    <a:lnTo>
                      <a:pt x="1492336" y="3011914"/>
                    </a:lnTo>
                    <a:lnTo>
                      <a:pt x="1492336" y="3011864"/>
                    </a:lnTo>
                    <a:lnTo>
                      <a:pt x="1495631" y="3011889"/>
                    </a:lnTo>
                    <a:lnTo>
                      <a:pt x="1498923" y="3011864"/>
                    </a:lnTo>
                    <a:lnTo>
                      <a:pt x="1498923" y="3011914"/>
                    </a:lnTo>
                    <a:lnTo>
                      <a:pt x="1589466" y="3012625"/>
                    </a:lnTo>
                    <a:lnTo>
                      <a:pt x="1819775" y="1590148"/>
                    </a:lnTo>
                    <a:cubicBezTo>
                      <a:pt x="1797467" y="1603167"/>
                      <a:pt x="1771670" y="1609721"/>
                      <a:pt x="1744424" y="1609721"/>
                    </a:cubicBezTo>
                    <a:cubicBezTo>
                      <a:pt x="1698015" y="1609721"/>
                      <a:pt x="1655815" y="1590701"/>
                      <a:pt x="1625191" y="1558904"/>
                    </a:cubicBezTo>
                    <a:cubicBezTo>
                      <a:pt x="1594564" y="1590701"/>
                      <a:pt x="1552364" y="1609721"/>
                      <a:pt x="1505957" y="1609721"/>
                    </a:cubicBezTo>
                    <a:cubicBezTo>
                      <a:pt x="1459548" y="1609721"/>
                      <a:pt x="1417348" y="1590701"/>
                      <a:pt x="1386722" y="1558904"/>
                    </a:cubicBezTo>
                    <a:close/>
                    <a:moveTo>
                      <a:pt x="1492336" y="296022"/>
                    </a:moveTo>
                    <a:cubicBezTo>
                      <a:pt x="819777" y="296795"/>
                      <a:pt x="274831" y="830410"/>
                      <a:pt x="274831" y="1488534"/>
                    </a:cubicBezTo>
                    <a:cubicBezTo>
                      <a:pt x="274831" y="1934058"/>
                      <a:pt x="599874" y="2373770"/>
                      <a:pt x="855798" y="2574654"/>
                    </a:cubicBezTo>
                    <a:cubicBezTo>
                      <a:pt x="972489" y="2706724"/>
                      <a:pt x="963238" y="2709431"/>
                      <a:pt x="1010657" y="2878465"/>
                    </a:cubicBezTo>
                    <a:cubicBezTo>
                      <a:pt x="1029549" y="2996988"/>
                      <a:pt x="991277" y="3008834"/>
                      <a:pt x="1099844" y="3014995"/>
                    </a:cubicBezTo>
                    <a:lnTo>
                      <a:pt x="1178890" y="3014374"/>
                    </a:lnTo>
                    <a:lnTo>
                      <a:pt x="912952" y="1371837"/>
                    </a:lnTo>
                    <a:cubicBezTo>
                      <a:pt x="903639" y="1314321"/>
                      <a:pt x="943753" y="1260311"/>
                      <a:pt x="1002548" y="1251201"/>
                    </a:cubicBezTo>
                    <a:lnTo>
                      <a:pt x="1006296" y="1250621"/>
                    </a:lnTo>
                    <a:cubicBezTo>
                      <a:pt x="1059733" y="1242341"/>
                      <a:pt x="1110210" y="1274002"/>
                      <a:pt x="1124040" y="1323612"/>
                    </a:cubicBezTo>
                    <a:cubicBezTo>
                      <a:pt x="1152654" y="1271953"/>
                      <a:pt x="1206429" y="1239026"/>
                      <a:pt x="1267488" y="1239026"/>
                    </a:cubicBezTo>
                    <a:cubicBezTo>
                      <a:pt x="1313897" y="1239026"/>
                      <a:pt x="1356097" y="1258048"/>
                      <a:pt x="1386722" y="1289845"/>
                    </a:cubicBezTo>
                    <a:cubicBezTo>
                      <a:pt x="1417348" y="1258048"/>
                      <a:pt x="1459548" y="1239026"/>
                      <a:pt x="1505957" y="1239026"/>
                    </a:cubicBezTo>
                    <a:cubicBezTo>
                      <a:pt x="1552364" y="1239026"/>
                      <a:pt x="1594564" y="1258048"/>
                      <a:pt x="1625191" y="1289845"/>
                    </a:cubicBezTo>
                    <a:cubicBezTo>
                      <a:pt x="1655815" y="1258048"/>
                      <a:pt x="1698015" y="1239026"/>
                      <a:pt x="1744424" y="1239026"/>
                    </a:cubicBezTo>
                    <a:cubicBezTo>
                      <a:pt x="1795987" y="1239026"/>
                      <a:pt x="1842359" y="1262509"/>
                      <a:pt x="1873330" y="1300835"/>
                    </a:cubicBezTo>
                    <a:cubicBezTo>
                      <a:pt x="1892646" y="1260564"/>
                      <a:pt x="1937643" y="1236578"/>
                      <a:pt x="1984961" y="1243910"/>
                    </a:cubicBezTo>
                    <a:lnTo>
                      <a:pt x="1988709" y="1244491"/>
                    </a:lnTo>
                    <a:cubicBezTo>
                      <a:pt x="2047506" y="1253600"/>
                      <a:pt x="2087618" y="1307610"/>
                      <a:pt x="2078307" y="1365125"/>
                    </a:cubicBezTo>
                    <a:lnTo>
                      <a:pt x="1811283" y="3014366"/>
                    </a:lnTo>
                    <a:lnTo>
                      <a:pt x="1891413" y="3014995"/>
                    </a:lnTo>
                    <a:cubicBezTo>
                      <a:pt x="1999980" y="3008834"/>
                      <a:pt x="1961709" y="2996988"/>
                      <a:pt x="1980600" y="2878465"/>
                    </a:cubicBezTo>
                    <a:cubicBezTo>
                      <a:pt x="2028019" y="2709431"/>
                      <a:pt x="2018769" y="2706724"/>
                      <a:pt x="2135459" y="2574654"/>
                    </a:cubicBezTo>
                    <a:cubicBezTo>
                      <a:pt x="2391383" y="2373770"/>
                      <a:pt x="2716427" y="1934058"/>
                      <a:pt x="2716427" y="1488534"/>
                    </a:cubicBezTo>
                    <a:cubicBezTo>
                      <a:pt x="2716427" y="830410"/>
                      <a:pt x="2171481" y="296795"/>
                      <a:pt x="1498923" y="296022"/>
                    </a:cubicBezTo>
                    <a:lnTo>
                      <a:pt x="1498923" y="296319"/>
                    </a:lnTo>
                    <a:lnTo>
                      <a:pt x="1495631" y="296070"/>
                    </a:lnTo>
                    <a:lnTo>
                      <a:pt x="1492336" y="296319"/>
                    </a:lnTo>
                    <a:close/>
                    <a:moveTo>
                      <a:pt x="1492826" y="0"/>
                    </a:moveTo>
                    <a:lnTo>
                      <a:pt x="1495631" y="211"/>
                    </a:lnTo>
                    <a:lnTo>
                      <a:pt x="1498432" y="0"/>
                    </a:lnTo>
                    <a:cubicBezTo>
                      <a:pt x="2322897" y="0"/>
                      <a:pt x="2991257" y="653819"/>
                      <a:pt x="2991257" y="1460348"/>
                    </a:cubicBezTo>
                    <a:cubicBezTo>
                      <a:pt x="2991257" y="2006129"/>
                      <a:pt x="2592903" y="2544781"/>
                      <a:pt x="2279478" y="2790647"/>
                    </a:cubicBezTo>
                    <a:cubicBezTo>
                      <a:pt x="2186103" y="2895884"/>
                      <a:pt x="2227311" y="2951181"/>
                      <a:pt x="2207246" y="3088369"/>
                    </a:cubicBezTo>
                    <a:cubicBezTo>
                      <a:pt x="2155081" y="3194275"/>
                      <a:pt x="2108422" y="3228140"/>
                      <a:pt x="2016213" y="3228140"/>
                    </a:cubicBezTo>
                    <a:lnTo>
                      <a:pt x="1495631" y="3226317"/>
                    </a:lnTo>
                    <a:lnTo>
                      <a:pt x="975044" y="3228140"/>
                    </a:lnTo>
                    <a:cubicBezTo>
                      <a:pt x="882838" y="3228140"/>
                      <a:pt x="836177" y="3194275"/>
                      <a:pt x="784011" y="3088369"/>
                    </a:cubicBezTo>
                    <a:cubicBezTo>
                      <a:pt x="763946" y="2951181"/>
                      <a:pt x="805155" y="2895884"/>
                      <a:pt x="711780" y="2790647"/>
                    </a:cubicBezTo>
                    <a:cubicBezTo>
                      <a:pt x="398354" y="2544781"/>
                      <a:pt x="0" y="2006129"/>
                      <a:pt x="0" y="1460348"/>
                    </a:cubicBezTo>
                    <a:cubicBezTo>
                      <a:pt x="0" y="653819"/>
                      <a:pt x="668362" y="0"/>
                      <a:pt x="14928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0" name="Google Shape;2500;p34"/>
            <p:cNvGrpSpPr/>
            <p:nvPr/>
          </p:nvGrpSpPr>
          <p:grpSpPr>
            <a:xfrm>
              <a:off x="1733233" y="3838514"/>
              <a:ext cx="1843306" cy="2458013"/>
              <a:chOff x="9900592" y="3481411"/>
              <a:chExt cx="1656606" cy="2082040"/>
            </a:xfrm>
          </p:grpSpPr>
          <p:grpSp>
            <p:nvGrpSpPr>
              <p:cNvPr id="2501" name="Google Shape;2501;p34"/>
              <p:cNvGrpSpPr/>
              <p:nvPr/>
            </p:nvGrpSpPr>
            <p:grpSpPr>
              <a:xfrm>
                <a:off x="9900592" y="3481411"/>
                <a:ext cx="1532189" cy="385808"/>
                <a:chOff x="5134372" y="3131004"/>
                <a:chExt cx="1431908" cy="315692"/>
              </a:xfrm>
            </p:grpSpPr>
            <p:sp>
              <p:nvSpPr>
                <p:cNvPr id="2502" name="Google Shape;2502;p34"/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rect b="b" l="l" r="r" t="t"/>
                  <a:pathLst>
                    <a:path extrusionOk="0" h="199384" w="1258310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flat" cmpd="sng" w="12700">
                  <a:solidFill>
                    <a:schemeClr val="accent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3" name="Google Shape;2503;p34"/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rect b="b" l="l" r="r" t="t"/>
                  <a:pathLst>
                    <a:path extrusionOk="0" h="315692" w="1431908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04" name="Google Shape;2504;p34"/>
              <p:cNvGrpSpPr/>
              <p:nvPr/>
            </p:nvGrpSpPr>
            <p:grpSpPr>
              <a:xfrm>
                <a:off x="10025009" y="3905469"/>
                <a:ext cx="1532189" cy="385808"/>
                <a:chOff x="5134372" y="3131004"/>
                <a:chExt cx="1431908" cy="315692"/>
              </a:xfrm>
            </p:grpSpPr>
            <p:sp>
              <p:nvSpPr>
                <p:cNvPr id="2505" name="Google Shape;2505;p34"/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rect b="b" l="l" r="r" t="t"/>
                  <a:pathLst>
                    <a:path extrusionOk="0" h="199384" w="1258310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flat" cmpd="sng" w="12700">
                  <a:solidFill>
                    <a:schemeClr val="accent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6" name="Google Shape;2506;p34"/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rect b="b" l="l" r="r" t="t"/>
                  <a:pathLst>
                    <a:path extrusionOk="0" h="315692" w="1431908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07" name="Google Shape;2507;p34"/>
              <p:cNvGrpSpPr/>
              <p:nvPr/>
            </p:nvGrpSpPr>
            <p:grpSpPr>
              <a:xfrm>
                <a:off x="9900592" y="4329527"/>
                <a:ext cx="1532189" cy="385808"/>
                <a:chOff x="5134372" y="3131004"/>
                <a:chExt cx="1431908" cy="315692"/>
              </a:xfrm>
            </p:grpSpPr>
            <p:sp>
              <p:nvSpPr>
                <p:cNvPr id="2508" name="Google Shape;2508;p34"/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rect b="b" l="l" r="r" t="t"/>
                  <a:pathLst>
                    <a:path extrusionOk="0" h="199384" w="1258310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flat" cmpd="sng" w="12700">
                  <a:solidFill>
                    <a:schemeClr val="accen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9" name="Google Shape;2509;p34"/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rect b="b" l="l" r="r" t="t"/>
                  <a:pathLst>
                    <a:path extrusionOk="0" h="315692" w="1431908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10" name="Google Shape;2510;p34"/>
              <p:cNvGrpSpPr/>
              <p:nvPr/>
            </p:nvGrpSpPr>
            <p:grpSpPr>
              <a:xfrm>
                <a:off x="10025009" y="4753585"/>
                <a:ext cx="1532189" cy="385808"/>
                <a:chOff x="5134372" y="3131004"/>
                <a:chExt cx="1431908" cy="315692"/>
              </a:xfrm>
            </p:grpSpPr>
            <p:sp>
              <p:nvSpPr>
                <p:cNvPr id="2511" name="Google Shape;2511;p34"/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rect b="b" l="l" r="r" t="t"/>
                  <a:pathLst>
                    <a:path extrusionOk="0" h="199384" w="1258310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flat" cmpd="sng" w="127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2" name="Google Shape;2512;p34"/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rect b="b" l="l" r="r" t="t"/>
                  <a:pathLst>
                    <a:path extrusionOk="0" h="315692" w="1431908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13" name="Google Shape;2513;p34"/>
              <p:cNvGrpSpPr/>
              <p:nvPr/>
            </p:nvGrpSpPr>
            <p:grpSpPr>
              <a:xfrm>
                <a:off x="9900592" y="5177643"/>
                <a:ext cx="1532189" cy="385808"/>
                <a:chOff x="5134372" y="3131004"/>
                <a:chExt cx="1431908" cy="315692"/>
              </a:xfrm>
            </p:grpSpPr>
            <p:sp>
              <p:nvSpPr>
                <p:cNvPr id="2514" name="Google Shape;2514;p34"/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rect b="b" l="l" r="r" t="t"/>
                  <a:pathLst>
                    <a:path extrusionOk="0" h="199384" w="1258310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flat" cmpd="sng" w="12700">
                  <a:solidFill>
                    <a:schemeClr val="accent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5" name="Google Shape;2515;p34"/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rect b="b" l="l" r="r" t="t"/>
                  <a:pathLst>
                    <a:path extrusionOk="0" h="315692" w="1431908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9" name="Shape 2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" name="Google Shape;2520;p35"/>
          <p:cNvSpPr txBox="1"/>
          <p:nvPr>
            <p:ph idx="1" type="body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 And PNG</a:t>
            </a:r>
            <a:endParaRPr/>
          </a:p>
        </p:txBody>
      </p:sp>
      <p:pic>
        <p:nvPicPr>
          <p:cNvPr descr="A picture containing person, holding, hand&#10;&#10;Description automatically generated" id="2521" name="Google Shape;252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1890" y="1090898"/>
            <a:ext cx="5583914" cy="40499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2" name="Google Shape;2522;p35"/>
          <p:cNvGrpSpPr/>
          <p:nvPr/>
        </p:nvGrpSpPr>
        <p:grpSpPr>
          <a:xfrm>
            <a:off x="5598974" y="4058577"/>
            <a:ext cx="3229328" cy="2539921"/>
            <a:chOff x="2444748" y="555045"/>
            <a:chExt cx="7282048" cy="5727454"/>
          </a:xfrm>
        </p:grpSpPr>
        <p:sp>
          <p:nvSpPr>
            <p:cNvPr id="2523" name="Google Shape;2523;p35"/>
            <p:cNvSpPr/>
            <p:nvPr/>
          </p:nvSpPr>
          <p:spPr>
            <a:xfrm>
              <a:off x="4964693" y="5443837"/>
              <a:ext cx="2168250" cy="818208"/>
            </a:xfrm>
            <a:custGeom>
              <a:rect b="b" l="l" r="r" t="t"/>
              <a:pathLst>
                <a:path extrusionOk="0" h="818207" w="216825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35"/>
            <p:cNvSpPr/>
            <p:nvPr/>
          </p:nvSpPr>
          <p:spPr>
            <a:xfrm>
              <a:off x="2444748" y="555045"/>
              <a:ext cx="7282048" cy="4950157"/>
            </a:xfrm>
            <a:custGeom>
              <a:rect b="b" l="l" r="r" t="t"/>
              <a:pathLst>
                <a:path extrusionOk="0" h="4950157" w="7282048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35"/>
            <p:cNvSpPr/>
            <p:nvPr/>
          </p:nvSpPr>
          <p:spPr>
            <a:xfrm>
              <a:off x="8706599" y="5435655"/>
              <a:ext cx="490925" cy="81821"/>
            </a:xfrm>
            <a:custGeom>
              <a:rect b="b" l="l" r="r" t="t"/>
              <a:pathLst>
                <a:path extrusionOk="0" h="81820" w="490924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35"/>
            <p:cNvSpPr/>
            <p:nvPr/>
          </p:nvSpPr>
          <p:spPr>
            <a:xfrm>
              <a:off x="2481568" y="595956"/>
              <a:ext cx="7200228" cy="4336501"/>
            </a:xfrm>
            <a:custGeom>
              <a:rect b="b" l="l" r="r" t="t"/>
              <a:pathLst>
                <a:path extrusionOk="0" h="4336501" w="7200227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35"/>
            <p:cNvSpPr/>
            <p:nvPr/>
          </p:nvSpPr>
          <p:spPr>
            <a:xfrm>
              <a:off x="4968919" y="6159768"/>
              <a:ext cx="2168250" cy="122731"/>
            </a:xfrm>
            <a:custGeom>
              <a:rect b="b" l="l" r="r" t="t"/>
              <a:pathLst>
                <a:path extrusionOk="0" h="122731" w="216825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35"/>
            <p:cNvSpPr/>
            <p:nvPr/>
          </p:nvSpPr>
          <p:spPr>
            <a:xfrm>
              <a:off x="2481568" y="4903820"/>
              <a:ext cx="7200228" cy="572745"/>
            </a:xfrm>
            <a:custGeom>
              <a:rect b="b" l="l" r="r" t="t"/>
              <a:pathLst>
                <a:path extrusionOk="0" h="572745" w="7200227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35"/>
            <p:cNvSpPr/>
            <p:nvPr/>
          </p:nvSpPr>
          <p:spPr>
            <a:xfrm>
              <a:off x="2747714" y="910966"/>
              <a:ext cx="6676116" cy="3763756"/>
            </a:xfrm>
            <a:custGeom>
              <a:rect b="b" l="l" r="r" t="t"/>
              <a:pathLst>
                <a:path extrusionOk="0" h="3763755" w="6586571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35"/>
            <p:cNvSpPr/>
            <p:nvPr/>
          </p:nvSpPr>
          <p:spPr>
            <a:xfrm>
              <a:off x="5654591" y="939518"/>
              <a:ext cx="3769239" cy="3736342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1" name="Google Shape;2531;p35"/>
          <p:cNvGrpSpPr/>
          <p:nvPr/>
        </p:nvGrpSpPr>
        <p:grpSpPr>
          <a:xfrm>
            <a:off x="2519496" y="4154351"/>
            <a:ext cx="2854990" cy="2556202"/>
            <a:chOff x="4362911" y="2401514"/>
            <a:chExt cx="3520370" cy="3151947"/>
          </a:xfrm>
        </p:grpSpPr>
        <p:grpSp>
          <p:nvGrpSpPr>
            <p:cNvPr id="2532" name="Google Shape;2532;p35"/>
            <p:cNvGrpSpPr/>
            <p:nvPr/>
          </p:nvGrpSpPr>
          <p:grpSpPr>
            <a:xfrm>
              <a:off x="5645174" y="4217836"/>
              <a:ext cx="2238107" cy="1335625"/>
              <a:chOff x="5525704" y="2835819"/>
              <a:chExt cx="2238107" cy="1335625"/>
            </a:xfrm>
          </p:grpSpPr>
          <p:sp>
            <p:nvSpPr>
              <p:cNvPr id="2533" name="Google Shape;2533;p35"/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rect b="b" l="l" r="r" t="t"/>
                <a:pathLst>
                  <a:path extrusionOk="0" h="2765218" w="4643235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4" name="Google Shape;2534;p35"/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rect b="b" l="l" r="r" t="t"/>
                <a:pathLst>
                  <a:path extrusionOk="0" h="1285696" w="2032825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rgbClr val="008ED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5" name="Google Shape;2535;p35"/>
            <p:cNvSpPr/>
            <p:nvPr/>
          </p:nvSpPr>
          <p:spPr>
            <a:xfrm>
              <a:off x="4759854" y="3648825"/>
              <a:ext cx="2237483" cy="1332504"/>
            </a:xfrm>
            <a:custGeom>
              <a:rect b="b" l="l" r="r" t="t"/>
              <a:pathLst>
                <a:path extrusionOk="0" h="2765218" w="4643235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35"/>
            <p:cNvSpPr/>
            <p:nvPr/>
          </p:nvSpPr>
          <p:spPr>
            <a:xfrm>
              <a:off x="4759231" y="3698755"/>
              <a:ext cx="2032824" cy="1286008"/>
            </a:xfrm>
            <a:custGeom>
              <a:rect b="b" l="l" r="r" t="t"/>
              <a:pathLst>
                <a:path extrusionOk="0" h="1286008" w="2032824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rgbClr val="E6B5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7" name="Google Shape;2537;p35"/>
            <p:cNvGrpSpPr/>
            <p:nvPr/>
          </p:nvGrpSpPr>
          <p:grpSpPr>
            <a:xfrm>
              <a:off x="5249479" y="2950119"/>
              <a:ext cx="2238107" cy="1335625"/>
              <a:chOff x="5525704" y="2835819"/>
              <a:chExt cx="2238107" cy="1335625"/>
            </a:xfrm>
          </p:grpSpPr>
          <p:sp>
            <p:nvSpPr>
              <p:cNvPr id="2538" name="Google Shape;2538;p35"/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rect b="b" l="l" r="r" t="t"/>
                <a:pathLst>
                  <a:path extrusionOk="0" h="2765218" w="4643235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5"/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rect b="b" l="l" r="r" t="t"/>
                <a:pathLst>
                  <a:path extrusionOk="0" h="1285696" w="2032825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rgbClr val="E268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0" name="Google Shape;2540;p35"/>
            <p:cNvSpPr/>
            <p:nvPr/>
          </p:nvSpPr>
          <p:spPr>
            <a:xfrm>
              <a:off x="4363535" y="2401514"/>
              <a:ext cx="2237483" cy="1332504"/>
            </a:xfrm>
            <a:custGeom>
              <a:rect b="b" l="l" r="r" t="t"/>
              <a:pathLst>
                <a:path extrusionOk="0" h="2765218" w="4643235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35"/>
            <p:cNvSpPr/>
            <p:nvPr/>
          </p:nvSpPr>
          <p:spPr>
            <a:xfrm>
              <a:off x="4362911" y="2451443"/>
              <a:ext cx="2032825" cy="1286008"/>
            </a:xfrm>
            <a:custGeom>
              <a:rect b="b" l="l" r="r" t="t"/>
              <a:pathLst>
                <a:path extrusionOk="0" h="1286008" w="2032825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rgbClr val="59C4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2" name="Google Shape;2542;p35"/>
          <p:cNvGrpSpPr/>
          <p:nvPr/>
        </p:nvGrpSpPr>
        <p:grpSpPr>
          <a:xfrm>
            <a:off x="-212366" y="2015173"/>
            <a:ext cx="3304264" cy="4773076"/>
            <a:chOff x="323529" y="1332374"/>
            <a:chExt cx="2592287" cy="3813144"/>
          </a:xfrm>
        </p:grpSpPr>
        <p:grpSp>
          <p:nvGrpSpPr>
            <p:cNvPr id="2543" name="Google Shape;2543;p35"/>
            <p:cNvGrpSpPr/>
            <p:nvPr/>
          </p:nvGrpSpPr>
          <p:grpSpPr>
            <a:xfrm>
              <a:off x="323529" y="4227934"/>
              <a:ext cx="2592287" cy="917584"/>
              <a:chOff x="323529" y="4227934"/>
              <a:chExt cx="2592287" cy="917584"/>
            </a:xfrm>
          </p:grpSpPr>
          <p:sp>
            <p:nvSpPr>
              <p:cNvPr id="2544" name="Google Shape;2544;p35"/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rect b="b" l="l" r="r" t="t"/>
                <a:pathLst>
                  <a:path extrusionOk="0" h="601033" w="1908260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5"/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rect b="b" l="l" r="r" t="t"/>
                <a:pathLst>
                  <a:path extrusionOk="0" h="601033" w="1908260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5"/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2547" name="Google Shape;2547;p35"/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5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</a:t>
                </a:r>
                <a:endParaRPr b="1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5"/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5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 b="1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9" name="Google Shape;2549;p35"/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5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 b="1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0" name="Google Shape;2550;p35"/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5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endParaRPr b="1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51" name="Google Shape;2551;p35"/>
          <p:cNvGrpSpPr/>
          <p:nvPr/>
        </p:nvGrpSpPr>
        <p:grpSpPr>
          <a:xfrm>
            <a:off x="2125226" y="1211672"/>
            <a:ext cx="3286987" cy="2626717"/>
            <a:chOff x="3809665" y="2347204"/>
            <a:chExt cx="4297177" cy="3433985"/>
          </a:xfrm>
        </p:grpSpPr>
        <p:sp>
          <p:nvSpPr>
            <p:cNvPr id="2552" name="Google Shape;2552;p35"/>
            <p:cNvSpPr/>
            <p:nvPr/>
          </p:nvSpPr>
          <p:spPr>
            <a:xfrm>
              <a:off x="3809665" y="4867987"/>
              <a:ext cx="4285330" cy="910842"/>
            </a:xfrm>
            <a:custGeom>
              <a:rect b="b" l="l" r="r" t="t"/>
              <a:pathLst>
                <a:path extrusionOk="0" h="910842" w="4285329">
                  <a:moveTo>
                    <a:pt x="2584642" y="914202"/>
                  </a:moveTo>
                  <a:cubicBezTo>
                    <a:pt x="2580273" y="909161"/>
                    <a:pt x="2574223" y="911177"/>
                    <a:pt x="2568845" y="910841"/>
                  </a:cubicBezTo>
                  <a:cubicBezTo>
                    <a:pt x="2534899" y="909497"/>
                    <a:pt x="2500952" y="909833"/>
                    <a:pt x="2466670" y="908152"/>
                  </a:cubicBezTo>
                  <a:cubicBezTo>
                    <a:pt x="2408524" y="905464"/>
                    <a:pt x="2352058" y="893028"/>
                    <a:pt x="2295256" y="881936"/>
                  </a:cubicBezTo>
                  <a:cubicBezTo>
                    <a:pt x="2180645" y="859081"/>
                    <a:pt x="2066369" y="835890"/>
                    <a:pt x="1951758" y="813035"/>
                  </a:cubicBezTo>
                  <a:cubicBezTo>
                    <a:pt x="1848238" y="792197"/>
                    <a:pt x="1744717" y="771694"/>
                    <a:pt x="1640861" y="751192"/>
                  </a:cubicBezTo>
                  <a:cubicBezTo>
                    <a:pt x="1545408" y="732370"/>
                    <a:pt x="1449954" y="713884"/>
                    <a:pt x="1354500" y="694726"/>
                  </a:cubicBezTo>
                  <a:cubicBezTo>
                    <a:pt x="1291313" y="681954"/>
                    <a:pt x="1228125" y="668174"/>
                    <a:pt x="1164938" y="655402"/>
                  </a:cubicBezTo>
                  <a:cubicBezTo>
                    <a:pt x="1090322" y="640277"/>
                    <a:pt x="1015371" y="625825"/>
                    <a:pt x="940756" y="611372"/>
                  </a:cubicBezTo>
                  <a:cubicBezTo>
                    <a:pt x="843622" y="592215"/>
                    <a:pt x="746488" y="573393"/>
                    <a:pt x="649690" y="553899"/>
                  </a:cubicBezTo>
                  <a:cubicBezTo>
                    <a:pt x="585830" y="541127"/>
                    <a:pt x="522306" y="527346"/>
                    <a:pt x="458446" y="514574"/>
                  </a:cubicBezTo>
                  <a:cubicBezTo>
                    <a:pt x="389209" y="500794"/>
                    <a:pt x="319971" y="487686"/>
                    <a:pt x="250734" y="473570"/>
                  </a:cubicBezTo>
                  <a:cubicBezTo>
                    <a:pt x="227207" y="468528"/>
                    <a:pt x="204351" y="459453"/>
                    <a:pt x="185866" y="443320"/>
                  </a:cubicBezTo>
                  <a:cubicBezTo>
                    <a:pt x="162338" y="422482"/>
                    <a:pt x="160994" y="395257"/>
                    <a:pt x="181496" y="370722"/>
                  </a:cubicBezTo>
                  <a:cubicBezTo>
                    <a:pt x="183513" y="368033"/>
                    <a:pt x="186202" y="366016"/>
                    <a:pt x="188555" y="363664"/>
                  </a:cubicBezTo>
                  <a:cubicBezTo>
                    <a:pt x="194941" y="357278"/>
                    <a:pt x="194941" y="354589"/>
                    <a:pt x="184857" y="352572"/>
                  </a:cubicBezTo>
                  <a:cubicBezTo>
                    <a:pt x="129064" y="341817"/>
                    <a:pt x="73607" y="330389"/>
                    <a:pt x="18150" y="319298"/>
                  </a:cubicBezTo>
                  <a:cubicBezTo>
                    <a:pt x="12772" y="318290"/>
                    <a:pt x="7394" y="316609"/>
                    <a:pt x="0" y="314929"/>
                  </a:cubicBezTo>
                  <a:cubicBezTo>
                    <a:pt x="18150" y="292746"/>
                    <a:pt x="41341" y="278965"/>
                    <a:pt x="64196" y="265857"/>
                  </a:cubicBezTo>
                  <a:cubicBezTo>
                    <a:pt x="131417" y="226197"/>
                    <a:pt x="203343" y="197292"/>
                    <a:pt x="276278" y="170740"/>
                  </a:cubicBezTo>
                  <a:cubicBezTo>
                    <a:pt x="376437" y="133768"/>
                    <a:pt x="479285" y="105872"/>
                    <a:pt x="582469" y="80328"/>
                  </a:cubicBezTo>
                  <a:cubicBezTo>
                    <a:pt x="677922" y="56464"/>
                    <a:pt x="774720" y="38651"/>
                    <a:pt x="871519" y="21173"/>
                  </a:cubicBezTo>
                  <a:cubicBezTo>
                    <a:pt x="918909" y="12771"/>
                    <a:pt x="966972" y="6385"/>
                    <a:pt x="1015035" y="671"/>
                  </a:cubicBezTo>
                  <a:cubicBezTo>
                    <a:pt x="1042596" y="-2690"/>
                    <a:pt x="1069148" y="7393"/>
                    <a:pt x="1095700" y="12771"/>
                  </a:cubicBezTo>
                  <a:cubicBezTo>
                    <a:pt x="1168971" y="26887"/>
                    <a:pt x="1241569" y="42684"/>
                    <a:pt x="1314840" y="56801"/>
                  </a:cubicBezTo>
                  <a:cubicBezTo>
                    <a:pt x="1327612" y="59153"/>
                    <a:pt x="1341392" y="55792"/>
                    <a:pt x="1354500" y="54112"/>
                  </a:cubicBezTo>
                  <a:cubicBezTo>
                    <a:pt x="1407605" y="47053"/>
                    <a:pt x="1460709" y="44365"/>
                    <a:pt x="1514150" y="40331"/>
                  </a:cubicBezTo>
                  <a:cubicBezTo>
                    <a:pt x="1565238" y="36298"/>
                    <a:pt x="1615990" y="38987"/>
                    <a:pt x="1666741" y="37643"/>
                  </a:cubicBezTo>
                  <a:cubicBezTo>
                    <a:pt x="1741692" y="35626"/>
                    <a:pt x="1815299" y="47389"/>
                    <a:pt x="1888570" y="62514"/>
                  </a:cubicBezTo>
                  <a:cubicBezTo>
                    <a:pt x="1977302" y="81000"/>
                    <a:pt x="2066369" y="97469"/>
                    <a:pt x="2155101" y="114947"/>
                  </a:cubicBezTo>
                  <a:cubicBezTo>
                    <a:pt x="2211903" y="126374"/>
                    <a:pt x="2268368" y="138138"/>
                    <a:pt x="2324833" y="149901"/>
                  </a:cubicBezTo>
                  <a:cubicBezTo>
                    <a:pt x="2329875" y="150910"/>
                    <a:pt x="2334581" y="152926"/>
                    <a:pt x="2338614" y="148221"/>
                  </a:cubicBezTo>
                  <a:cubicBezTo>
                    <a:pt x="2346680" y="146540"/>
                    <a:pt x="2350714" y="153262"/>
                    <a:pt x="2355083" y="157632"/>
                  </a:cubicBezTo>
                  <a:cubicBezTo>
                    <a:pt x="2477089" y="279301"/>
                    <a:pt x="2601111" y="399291"/>
                    <a:pt x="2719756" y="523985"/>
                  </a:cubicBezTo>
                  <a:cubicBezTo>
                    <a:pt x="2775213" y="582131"/>
                    <a:pt x="2839073" y="616414"/>
                    <a:pt x="2916377" y="629858"/>
                  </a:cubicBezTo>
                  <a:cubicBezTo>
                    <a:pt x="3091151" y="664813"/>
                    <a:pt x="3265926" y="701112"/>
                    <a:pt x="3440700" y="736067"/>
                  </a:cubicBezTo>
                  <a:cubicBezTo>
                    <a:pt x="3569092" y="761947"/>
                    <a:pt x="3697148" y="788835"/>
                    <a:pt x="3825539" y="813371"/>
                  </a:cubicBezTo>
                  <a:cubicBezTo>
                    <a:pt x="3830581" y="814379"/>
                    <a:pt x="3835286" y="815388"/>
                    <a:pt x="3840328" y="816732"/>
                  </a:cubicBezTo>
                  <a:cubicBezTo>
                    <a:pt x="3926034" y="834882"/>
                    <a:pt x="4012077" y="851687"/>
                    <a:pt x="4098120" y="869164"/>
                  </a:cubicBezTo>
                  <a:cubicBezTo>
                    <a:pt x="4154921" y="880928"/>
                    <a:pt x="4212059" y="892020"/>
                    <a:pt x="4268861" y="903783"/>
                  </a:cubicBezTo>
                  <a:cubicBezTo>
                    <a:pt x="4274911" y="905127"/>
                    <a:pt x="4280961" y="905464"/>
                    <a:pt x="4286338" y="909161"/>
                  </a:cubicBezTo>
                  <a:cubicBezTo>
                    <a:pt x="4288019" y="910505"/>
                    <a:pt x="4288355" y="912186"/>
                    <a:pt x="4287347" y="914202"/>
                  </a:cubicBezTo>
                  <a:cubicBezTo>
                    <a:pt x="3720675" y="914202"/>
                    <a:pt x="3152659" y="914202"/>
                    <a:pt x="2584642" y="914202"/>
                  </a:cubicBezTo>
                  <a:close/>
                </a:path>
              </a:pathLst>
            </a:custGeom>
            <a:solidFill>
              <a:srgbClr val="E0E5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35"/>
            <p:cNvSpPr/>
            <p:nvPr/>
          </p:nvSpPr>
          <p:spPr>
            <a:xfrm>
              <a:off x="5407841" y="2347204"/>
              <a:ext cx="342826" cy="608349"/>
            </a:xfrm>
            <a:custGeom>
              <a:rect b="b" l="l" r="r" t="t"/>
              <a:pathLst>
                <a:path extrusionOk="0" h="608348" w="342826">
                  <a:moveTo>
                    <a:pt x="109234" y="0"/>
                  </a:moveTo>
                  <a:cubicBezTo>
                    <a:pt x="107890" y="10755"/>
                    <a:pt x="116292" y="15797"/>
                    <a:pt x="122678" y="21511"/>
                  </a:cubicBezTo>
                  <a:cubicBezTo>
                    <a:pt x="191916" y="84026"/>
                    <a:pt x="255103" y="152255"/>
                    <a:pt x="321652" y="217459"/>
                  </a:cubicBezTo>
                  <a:cubicBezTo>
                    <a:pt x="328374" y="223845"/>
                    <a:pt x="334424" y="230231"/>
                    <a:pt x="344507" y="228551"/>
                  </a:cubicBezTo>
                  <a:cubicBezTo>
                    <a:pt x="329046" y="280983"/>
                    <a:pt x="314930" y="333752"/>
                    <a:pt x="300477" y="386520"/>
                  </a:cubicBezTo>
                  <a:cubicBezTo>
                    <a:pt x="280647" y="458782"/>
                    <a:pt x="259136" y="530709"/>
                    <a:pt x="240315" y="603307"/>
                  </a:cubicBezTo>
                  <a:cubicBezTo>
                    <a:pt x="239306" y="605660"/>
                    <a:pt x="237962" y="608013"/>
                    <a:pt x="235609" y="609021"/>
                  </a:cubicBezTo>
                  <a:cubicBezTo>
                    <a:pt x="227879" y="608685"/>
                    <a:pt x="224182" y="602635"/>
                    <a:pt x="219476" y="597929"/>
                  </a:cubicBezTo>
                  <a:cubicBezTo>
                    <a:pt x="149903" y="528692"/>
                    <a:pt x="80329" y="459118"/>
                    <a:pt x="11092" y="389545"/>
                  </a:cubicBezTo>
                  <a:cubicBezTo>
                    <a:pt x="6386" y="384839"/>
                    <a:pt x="672" y="380806"/>
                    <a:pt x="0" y="373412"/>
                  </a:cubicBezTo>
                  <a:cubicBezTo>
                    <a:pt x="11092" y="324341"/>
                    <a:pt x="25880" y="276278"/>
                    <a:pt x="39324" y="227879"/>
                  </a:cubicBezTo>
                  <a:cubicBezTo>
                    <a:pt x="57810" y="159986"/>
                    <a:pt x="76968" y="92093"/>
                    <a:pt x="95790" y="24536"/>
                  </a:cubicBezTo>
                  <a:cubicBezTo>
                    <a:pt x="97806" y="17141"/>
                    <a:pt x="98479" y="10419"/>
                    <a:pt x="95790" y="3361"/>
                  </a:cubicBezTo>
                  <a:cubicBezTo>
                    <a:pt x="95790" y="2353"/>
                    <a:pt x="95790" y="1008"/>
                    <a:pt x="95790" y="0"/>
                  </a:cubicBezTo>
                  <a:cubicBezTo>
                    <a:pt x="100159" y="0"/>
                    <a:pt x="104528" y="0"/>
                    <a:pt x="109234" y="0"/>
                  </a:cubicBezTo>
                  <a:close/>
                </a:path>
              </a:pathLst>
            </a:custGeom>
            <a:solidFill>
              <a:srgbClr val="FDFA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35"/>
            <p:cNvSpPr/>
            <p:nvPr/>
          </p:nvSpPr>
          <p:spPr>
            <a:xfrm>
              <a:off x="7841320" y="5327448"/>
              <a:ext cx="265522" cy="453741"/>
            </a:xfrm>
            <a:custGeom>
              <a:rect b="b" l="l" r="r" t="t"/>
              <a:pathLst>
                <a:path extrusionOk="0" h="453740" w="265522">
                  <a:moveTo>
                    <a:pt x="257036" y="454741"/>
                  </a:moveTo>
                  <a:cubicBezTo>
                    <a:pt x="257036" y="453732"/>
                    <a:pt x="256700" y="452724"/>
                    <a:pt x="256363" y="451716"/>
                  </a:cubicBezTo>
                  <a:cubicBezTo>
                    <a:pt x="233172" y="423147"/>
                    <a:pt x="207292" y="397267"/>
                    <a:pt x="179059" y="373403"/>
                  </a:cubicBezTo>
                  <a:cubicBezTo>
                    <a:pt x="162591" y="359623"/>
                    <a:pt x="151163" y="341473"/>
                    <a:pt x="135366" y="327357"/>
                  </a:cubicBezTo>
                  <a:cubicBezTo>
                    <a:pt x="91000" y="287361"/>
                    <a:pt x="53020" y="240978"/>
                    <a:pt x="7646" y="202326"/>
                  </a:cubicBezTo>
                  <a:cubicBezTo>
                    <a:pt x="4622" y="199637"/>
                    <a:pt x="1933" y="196949"/>
                    <a:pt x="252" y="193252"/>
                  </a:cubicBezTo>
                  <a:cubicBezTo>
                    <a:pt x="-84" y="191571"/>
                    <a:pt x="-84" y="190227"/>
                    <a:pt x="252" y="188546"/>
                  </a:cubicBezTo>
                  <a:cubicBezTo>
                    <a:pt x="17729" y="166027"/>
                    <a:pt x="38904" y="146869"/>
                    <a:pt x="58062" y="126031"/>
                  </a:cubicBezTo>
                  <a:cubicBezTo>
                    <a:pt x="92009" y="89059"/>
                    <a:pt x="124275" y="50743"/>
                    <a:pt x="156205" y="12091"/>
                  </a:cubicBezTo>
                  <a:cubicBezTo>
                    <a:pt x="161246" y="6041"/>
                    <a:pt x="164943" y="-3033"/>
                    <a:pt x="175698" y="1000"/>
                  </a:cubicBezTo>
                  <a:cubicBezTo>
                    <a:pt x="184773" y="47382"/>
                    <a:pt x="193848" y="94101"/>
                    <a:pt x="202923" y="140483"/>
                  </a:cubicBezTo>
                  <a:cubicBezTo>
                    <a:pt x="222417" y="236609"/>
                    <a:pt x="241575" y="333071"/>
                    <a:pt x="261405" y="429197"/>
                  </a:cubicBezTo>
                  <a:cubicBezTo>
                    <a:pt x="262413" y="434238"/>
                    <a:pt x="261405" y="440624"/>
                    <a:pt x="266783" y="444657"/>
                  </a:cubicBezTo>
                  <a:cubicBezTo>
                    <a:pt x="268799" y="453060"/>
                    <a:pt x="265438" y="456421"/>
                    <a:pt x="257036" y="454741"/>
                  </a:cubicBezTo>
                  <a:close/>
                </a:path>
              </a:pathLst>
            </a:custGeom>
            <a:solidFill>
              <a:srgbClr val="757A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35"/>
            <p:cNvSpPr/>
            <p:nvPr/>
          </p:nvSpPr>
          <p:spPr>
            <a:xfrm>
              <a:off x="4932253" y="3793696"/>
              <a:ext cx="2023348" cy="1710770"/>
            </a:xfrm>
            <a:custGeom>
              <a:rect b="b" l="l" r="r" t="t"/>
              <a:pathLst>
                <a:path extrusionOk="0" h="1710770" w="2023347">
                  <a:moveTo>
                    <a:pt x="1792780" y="1706838"/>
                  </a:moveTo>
                  <a:cubicBezTo>
                    <a:pt x="1717493" y="1695074"/>
                    <a:pt x="1654305" y="1662808"/>
                    <a:pt x="1600865" y="1606679"/>
                  </a:cubicBezTo>
                  <a:cubicBezTo>
                    <a:pt x="1513478" y="1514586"/>
                    <a:pt x="1422057" y="1426191"/>
                    <a:pt x="1332317" y="1336451"/>
                  </a:cubicBezTo>
                  <a:cubicBezTo>
                    <a:pt x="1294002" y="1298135"/>
                    <a:pt x="1255350" y="1260155"/>
                    <a:pt x="1216698" y="1221840"/>
                  </a:cubicBezTo>
                  <a:cubicBezTo>
                    <a:pt x="1191826" y="1196632"/>
                    <a:pt x="1167290" y="1171424"/>
                    <a:pt x="1142419" y="1146552"/>
                  </a:cubicBezTo>
                  <a:cubicBezTo>
                    <a:pt x="765982" y="770115"/>
                    <a:pt x="388873" y="393343"/>
                    <a:pt x="12100" y="16906"/>
                  </a:cubicBezTo>
                  <a:cubicBezTo>
                    <a:pt x="8066" y="12873"/>
                    <a:pt x="4033" y="9175"/>
                    <a:pt x="0" y="5478"/>
                  </a:cubicBezTo>
                  <a:cubicBezTo>
                    <a:pt x="5714" y="-5613"/>
                    <a:pt x="12436" y="3125"/>
                    <a:pt x="17477" y="5814"/>
                  </a:cubicBezTo>
                  <a:cubicBezTo>
                    <a:pt x="43357" y="19259"/>
                    <a:pt x="69574" y="31358"/>
                    <a:pt x="98143" y="38753"/>
                  </a:cubicBezTo>
                  <a:cubicBezTo>
                    <a:pt x="174774" y="58247"/>
                    <a:pt x="251070" y="54213"/>
                    <a:pt x="327702" y="38080"/>
                  </a:cubicBezTo>
                  <a:cubicBezTo>
                    <a:pt x="342490" y="35055"/>
                    <a:pt x="356943" y="30350"/>
                    <a:pt x="372068" y="29342"/>
                  </a:cubicBezTo>
                  <a:cubicBezTo>
                    <a:pt x="381142" y="30686"/>
                    <a:pt x="386184" y="38080"/>
                    <a:pt x="391898" y="43794"/>
                  </a:cubicBezTo>
                  <a:cubicBezTo>
                    <a:pt x="452060" y="103957"/>
                    <a:pt x="512223" y="164119"/>
                    <a:pt x="572722" y="224282"/>
                  </a:cubicBezTo>
                  <a:cubicBezTo>
                    <a:pt x="574402" y="225963"/>
                    <a:pt x="576083" y="227643"/>
                    <a:pt x="577763" y="229324"/>
                  </a:cubicBezTo>
                  <a:cubicBezTo>
                    <a:pt x="784804" y="436364"/>
                    <a:pt x="991844" y="643404"/>
                    <a:pt x="1198884" y="850444"/>
                  </a:cubicBezTo>
                  <a:cubicBezTo>
                    <a:pt x="1468104" y="1119664"/>
                    <a:pt x="1737323" y="1388883"/>
                    <a:pt x="2006207" y="1658103"/>
                  </a:cubicBezTo>
                  <a:cubicBezTo>
                    <a:pt x="2010912" y="1662808"/>
                    <a:pt x="2015954" y="1667178"/>
                    <a:pt x="2020323" y="1672555"/>
                  </a:cubicBezTo>
                  <a:cubicBezTo>
                    <a:pt x="2024020" y="1676925"/>
                    <a:pt x="2027381" y="1681966"/>
                    <a:pt x="2020323" y="1686672"/>
                  </a:cubicBezTo>
                  <a:cubicBezTo>
                    <a:pt x="1985368" y="1699444"/>
                    <a:pt x="1948733" y="1703141"/>
                    <a:pt x="1912434" y="1707510"/>
                  </a:cubicBezTo>
                  <a:cubicBezTo>
                    <a:pt x="1877143" y="1711543"/>
                    <a:pt x="1841516" y="1714904"/>
                    <a:pt x="1806225" y="1706502"/>
                  </a:cubicBezTo>
                  <a:cubicBezTo>
                    <a:pt x="1801519" y="1705493"/>
                    <a:pt x="1797150" y="1708518"/>
                    <a:pt x="1792780" y="17068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35"/>
            <p:cNvSpPr/>
            <p:nvPr/>
          </p:nvSpPr>
          <p:spPr>
            <a:xfrm>
              <a:off x="4805416" y="3242132"/>
              <a:ext cx="604988" cy="604988"/>
            </a:xfrm>
            <a:custGeom>
              <a:rect b="b" l="l" r="r" t="t"/>
              <a:pathLst>
                <a:path extrusionOk="0" h="604987" w="604987">
                  <a:moveTo>
                    <a:pt x="503274" y="583595"/>
                  </a:moveTo>
                  <a:cubicBezTo>
                    <a:pt x="463950" y="591661"/>
                    <a:pt x="425298" y="601744"/>
                    <a:pt x="384966" y="605105"/>
                  </a:cubicBezTo>
                  <a:cubicBezTo>
                    <a:pt x="298587" y="612836"/>
                    <a:pt x="215569" y="604097"/>
                    <a:pt x="138937" y="559395"/>
                  </a:cubicBezTo>
                  <a:cubicBezTo>
                    <a:pt x="135576" y="557379"/>
                    <a:pt x="132551" y="549648"/>
                    <a:pt x="126838" y="557042"/>
                  </a:cubicBezTo>
                  <a:cubicBezTo>
                    <a:pt x="60625" y="501921"/>
                    <a:pt x="18276" y="433692"/>
                    <a:pt x="5168" y="347313"/>
                  </a:cubicBezTo>
                  <a:cubicBezTo>
                    <a:pt x="-6932" y="265304"/>
                    <a:pt x="3151" y="185647"/>
                    <a:pt x="25670" y="106999"/>
                  </a:cubicBezTo>
                  <a:cubicBezTo>
                    <a:pt x="29367" y="98260"/>
                    <a:pt x="38106" y="98260"/>
                    <a:pt x="45164" y="96244"/>
                  </a:cubicBezTo>
                  <a:cubicBezTo>
                    <a:pt x="114066" y="77086"/>
                    <a:pt x="182967" y="57928"/>
                    <a:pt x="252205" y="38770"/>
                  </a:cubicBezTo>
                  <a:cubicBezTo>
                    <a:pt x="294890" y="27006"/>
                    <a:pt x="337239" y="14570"/>
                    <a:pt x="379924" y="3479"/>
                  </a:cubicBezTo>
                  <a:cubicBezTo>
                    <a:pt x="385974" y="1798"/>
                    <a:pt x="391688" y="-554"/>
                    <a:pt x="398074" y="118"/>
                  </a:cubicBezTo>
                  <a:cubicBezTo>
                    <a:pt x="399754" y="454"/>
                    <a:pt x="401435" y="1462"/>
                    <a:pt x="402779" y="2470"/>
                  </a:cubicBezTo>
                  <a:cubicBezTo>
                    <a:pt x="402779" y="22637"/>
                    <a:pt x="396393" y="41795"/>
                    <a:pt x="395049" y="61961"/>
                  </a:cubicBezTo>
                  <a:cubicBezTo>
                    <a:pt x="389335" y="145315"/>
                    <a:pt x="434037" y="208166"/>
                    <a:pt x="523105" y="213208"/>
                  </a:cubicBezTo>
                  <a:cubicBezTo>
                    <a:pt x="543271" y="214216"/>
                    <a:pt x="563101" y="211527"/>
                    <a:pt x="582931" y="207494"/>
                  </a:cubicBezTo>
                  <a:cubicBezTo>
                    <a:pt x="589989" y="206150"/>
                    <a:pt x="597048" y="203125"/>
                    <a:pt x="604106" y="207158"/>
                  </a:cubicBezTo>
                  <a:cubicBezTo>
                    <a:pt x="608811" y="213544"/>
                    <a:pt x="606795" y="219930"/>
                    <a:pt x="604778" y="226316"/>
                  </a:cubicBezTo>
                  <a:cubicBezTo>
                    <a:pt x="574192" y="340255"/>
                    <a:pt x="541926" y="453858"/>
                    <a:pt x="509997" y="567462"/>
                  </a:cubicBezTo>
                  <a:cubicBezTo>
                    <a:pt x="508988" y="573175"/>
                    <a:pt x="508316" y="579561"/>
                    <a:pt x="503274" y="583595"/>
                  </a:cubicBezTo>
                  <a:close/>
                </a:path>
              </a:pathLst>
            </a:custGeom>
            <a:solidFill>
              <a:srgbClr val="FBEC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35"/>
            <p:cNvSpPr/>
            <p:nvPr/>
          </p:nvSpPr>
          <p:spPr>
            <a:xfrm>
              <a:off x="4673789" y="2350532"/>
              <a:ext cx="836900" cy="840261"/>
            </a:xfrm>
            <a:custGeom>
              <a:rect b="b" l="l" r="r" t="t"/>
              <a:pathLst>
                <a:path extrusionOk="0" h="840260" w="836899">
                  <a:moveTo>
                    <a:pt x="829842" y="33"/>
                  </a:moveTo>
                  <a:cubicBezTo>
                    <a:pt x="844294" y="-639"/>
                    <a:pt x="837572" y="9108"/>
                    <a:pt x="836227" y="14486"/>
                  </a:cubicBezTo>
                  <a:cubicBezTo>
                    <a:pt x="824464" y="58515"/>
                    <a:pt x="811692" y="101873"/>
                    <a:pt x="799928" y="145902"/>
                  </a:cubicBezTo>
                  <a:cubicBezTo>
                    <a:pt x="785140" y="200015"/>
                    <a:pt x="770687" y="253792"/>
                    <a:pt x="755562" y="307905"/>
                  </a:cubicBezTo>
                  <a:cubicBezTo>
                    <a:pt x="749513" y="329751"/>
                    <a:pt x="742454" y="351262"/>
                    <a:pt x="735732" y="373109"/>
                  </a:cubicBezTo>
                  <a:cubicBezTo>
                    <a:pt x="734052" y="379159"/>
                    <a:pt x="728674" y="379831"/>
                    <a:pt x="723969" y="381511"/>
                  </a:cubicBezTo>
                  <a:cubicBezTo>
                    <a:pt x="649354" y="407391"/>
                    <a:pt x="584822" y="449404"/>
                    <a:pt x="528356" y="504189"/>
                  </a:cubicBezTo>
                  <a:cubicBezTo>
                    <a:pt x="477604" y="553261"/>
                    <a:pt x="434583" y="607373"/>
                    <a:pt x="403325" y="670897"/>
                  </a:cubicBezTo>
                  <a:cubicBezTo>
                    <a:pt x="392906" y="692072"/>
                    <a:pt x="386520" y="714591"/>
                    <a:pt x="376437" y="735765"/>
                  </a:cubicBezTo>
                  <a:cubicBezTo>
                    <a:pt x="364673" y="746857"/>
                    <a:pt x="349212" y="748201"/>
                    <a:pt x="334760" y="752234"/>
                  </a:cubicBezTo>
                  <a:cubicBezTo>
                    <a:pt x="255439" y="773745"/>
                    <a:pt x="176119" y="795928"/>
                    <a:pt x="96798" y="818111"/>
                  </a:cubicBezTo>
                  <a:cubicBezTo>
                    <a:pt x="71590" y="825169"/>
                    <a:pt x="46046" y="831891"/>
                    <a:pt x="20839" y="838949"/>
                  </a:cubicBezTo>
                  <a:cubicBezTo>
                    <a:pt x="13780" y="840966"/>
                    <a:pt x="6722" y="842982"/>
                    <a:pt x="0" y="837605"/>
                  </a:cubicBezTo>
                  <a:cubicBezTo>
                    <a:pt x="11428" y="785509"/>
                    <a:pt x="32938" y="737110"/>
                    <a:pt x="55457" y="689047"/>
                  </a:cubicBezTo>
                  <a:cubicBezTo>
                    <a:pt x="101504" y="591240"/>
                    <a:pt x="160658" y="501837"/>
                    <a:pt x="230568" y="419155"/>
                  </a:cubicBezTo>
                  <a:cubicBezTo>
                    <a:pt x="266867" y="376134"/>
                    <a:pt x="304174" y="333785"/>
                    <a:pt x="345179" y="295133"/>
                  </a:cubicBezTo>
                  <a:cubicBezTo>
                    <a:pt x="426852" y="218837"/>
                    <a:pt x="514240" y="151280"/>
                    <a:pt x="611038" y="95823"/>
                  </a:cubicBezTo>
                  <a:cubicBezTo>
                    <a:pt x="680611" y="56162"/>
                    <a:pt x="753210" y="23896"/>
                    <a:pt x="829842" y="33"/>
                  </a:cubicBezTo>
                  <a:close/>
                </a:path>
              </a:pathLst>
            </a:custGeom>
            <a:solidFill>
              <a:srgbClr val="FBEC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35"/>
            <p:cNvSpPr/>
            <p:nvPr/>
          </p:nvSpPr>
          <p:spPr>
            <a:xfrm>
              <a:off x="4673657" y="3083272"/>
              <a:ext cx="531045" cy="265522"/>
            </a:xfrm>
            <a:custGeom>
              <a:rect b="b" l="l" r="r" t="t"/>
              <a:pathLst>
                <a:path extrusionOk="0" h="265522" w="531044">
                  <a:moveTo>
                    <a:pt x="132" y="104528"/>
                  </a:moveTo>
                  <a:cubicBezTo>
                    <a:pt x="22315" y="103856"/>
                    <a:pt x="42145" y="94781"/>
                    <a:pt x="62983" y="89068"/>
                  </a:cubicBezTo>
                  <a:cubicBezTo>
                    <a:pt x="147682" y="65876"/>
                    <a:pt x="232044" y="41677"/>
                    <a:pt x="316406" y="18486"/>
                  </a:cubicBezTo>
                  <a:cubicBezTo>
                    <a:pt x="336236" y="13108"/>
                    <a:pt x="356739" y="10419"/>
                    <a:pt x="374888" y="0"/>
                  </a:cubicBezTo>
                  <a:cubicBezTo>
                    <a:pt x="378249" y="672"/>
                    <a:pt x="379930" y="3361"/>
                    <a:pt x="382283" y="5714"/>
                  </a:cubicBezTo>
                  <a:cubicBezTo>
                    <a:pt x="427320" y="51760"/>
                    <a:pt x="473367" y="96798"/>
                    <a:pt x="518741" y="142508"/>
                  </a:cubicBezTo>
                  <a:cubicBezTo>
                    <a:pt x="524118" y="147886"/>
                    <a:pt x="531849" y="151919"/>
                    <a:pt x="531177" y="161330"/>
                  </a:cubicBezTo>
                  <a:cubicBezTo>
                    <a:pt x="436395" y="187882"/>
                    <a:pt x="341950" y="214771"/>
                    <a:pt x="246832" y="240651"/>
                  </a:cubicBezTo>
                  <a:cubicBezTo>
                    <a:pt x="216919" y="248717"/>
                    <a:pt x="186670" y="256784"/>
                    <a:pt x="157093" y="265858"/>
                  </a:cubicBezTo>
                  <a:cubicBezTo>
                    <a:pt x="106005" y="215107"/>
                    <a:pt x="54917" y="164355"/>
                    <a:pt x="3493" y="113603"/>
                  </a:cubicBezTo>
                  <a:cubicBezTo>
                    <a:pt x="1476" y="110914"/>
                    <a:pt x="-540" y="108226"/>
                    <a:pt x="132" y="104528"/>
                  </a:cubicBezTo>
                  <a:close/>
                </a:path>
              </a:pathLst>
            </a:custGeom>
            <a:solidFill>
              <a:srgbClr val="FAD6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35"/>
            <p:cNvSpPr/>
            <p:nvPr/>
          </p:nvSpPr>
          <p:spPr>
            <a:xfrm>
              <a:off x="6187223" y="2672889"/>
              <a:ext cx="1650272" cy="1962849"/>
            </a:xfrm>
            <a:custGeom>
              <a:rect b="b" l="l" r="r" t="t"/>
              <a:pathLst>
                <a:path extrusionOk="0" h="1962848" w="1650272">
                  <a:moveTo>
                    <a:pt x="5085" y="0"/>
                  </a:moveTo>
                  <a:cubicBezTo>
                    <a:pt x="37352" y="32602"/>
                    <a:pt x="69617" y="65540"/>
                    <a:pt x="101883" y="97806"/>
                  </a:cubicBezTo>
                  <a:cubicBezTo>
                    <a:pt x="577807" y="573730"/>
                    <a:pt x="1053395" y="1049654"/>
                    <a:pt x="1530327" y="1524905"/>
                  </a:cubicBezTo>
                  <a:cubicBezTo>
                    <a:pt x="1576373" y="1570615"/>
                    <a:pt x="1613345" y="1619686"/>
                    <a:pt x="1630822" y="1682538"/>
                  </a:cubicBezTo>
                  <a:cubicBezTo>
                    <a:pt x="1638216" y="1709426"/>
                    <a:pt x="1641577" y="1737323"/>
                    <a:pt x="1644938" y="1764883"/>
                  </a:cubicBezTo>
                  <a:cubicBezTo>
                    <a:pt x="1653341" y="1793116"/>
                    <a:pt x="1650316" y="1822021"/>
                    <a:pt x="1646955" y="1850590"/>
                  </a:cubicBezTo>
                  <a:cubicBezTo>
                    <a:pt x="1642250" y="1888234"/>
                    <a:pt x="1638553" y="1925877"/>
                    <a:pt x="1624100" y="1961504"/>
                  </a:cubicBezTo>
                  <a:cubicBezTo>
                    <a:pt x="1618050" y="1967554"/>
                    <a:pt x="1613008" y="1963185"/>
                    <a:pt x="1607967" y="1959488"/>
                  </a:cubicBezTo>
                  <a:cubicBezTo>
                    <a:pt x="1602253" y="1954782"/>
                    <a:pt x="1597548" y="1949405"/>
                    <a:pt x="1592170" y="1944363"/>
                  </a:cubicBezTo>
                  <a:cubicBezTo>
                    <a:pt x="1118935" y="1471128"/>
                    <a:pt x="646036" y="998230"/>
                    <a:pt x="172802" y="524995"/>
                  </a:cubicBezTo>
                  <a:cubicBezTo>
                    <a:pt x="168432" y="520625"/>
                    <a:pt x="164063" y="516256"/>
                    <a:pt x="159693" y="511887"/>
                  </a:cubicBezTo>
                  <a:cubicBezTo>
                    <a:pt x="158349" y="510878"/>
                    <a:pt x="157341" y="509534"/>
                    <a:pt x="156332" y="508526"/>
                  </a:cubicBezTo>
                  <a:cubicBezTo>
                    <a:pt x="119697" y="471218"/>
                    <a:pt x="82053" y="434583"/>
                    <a:pt x="45418" y="397275"/>
                  </a:cubicBezTo>
                  <a:cubicBezTo>
                    <a:pt x="39704" y="391561"/>
                    <a:pt x="32646" y="386184"/>
                    <a:pt x="33318" y="376437"/>
                  </a:cubicBezTo>
                  <a:cubicBezTo>
                    <a:pt x="40713" y="342154"/>
                    <a:pt x="49115" y="307871"/>
                    <a:pt x="52812" y="272917"/>
                  </a:cubicBezTo>
                  <a:cubicBezTo>
                    <a:pt x="61887" y="182841"/>
                    <a:pt x="54157" y="95790"/>
                    <a:pt x="5085" y="16469"/>
                  </a:cubicBezTo>
                  <a:cubicBezTo>
                    <a:pt x="2061" y="11428"/>
                    <a:pt x="-4661" y="5378"/>
                    <a:pt x="5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5"/>
            <p:cNvSpPr/>
            <p:nvPr/>
          </p:nvSpPr>
          <p:spPr>
            <a:xfrm>
              <a:off x="5644794" y="2552582"/>
              <a:ext cx="601627" cy="604988"/>
            </a:xfrm>
            <a:custGeom>
              <a:rect b="b" l="l" r="r" t="t"/>
              <a:pathLst>
                <a:path extrusionOk="0" h="604987" w="601626">
                  <a:moveTo>
                    <a:pt x="547514" y="120307"/>
                  </a:moveTo>
                  <a:cubicBezTo>
                    <a:pt x="541464" y="124004"/>
                    <a:pt x="546506" y="127029"/>
                    <a:pt x="548186" y="129718"/>
                  </a:cubicBezTo>
                  <a:cubicBezTo>
                    <a:pt x="593224" y="198619"/>
                    <a:pt x="605996" y="274915"/>
                    <a:pt x="602299" y="355580"/>
                  </a:cubicBezTo>
                  <a:cubicBezTo>
                    <a:pt x="599946" y="404987"/>
                    <a:pt x="592552" y="453386"/>
                    <a:pt x="577763" y="500441"/>
                  </a:cubicBezTo>
                  <a:cubicBezTo>
                    <a:pt x="573058" y="509852"/>
                    <a:pt x="563647" y="510860"/>
                    <a:pt x="555244" y="512877"/>
                  </a:cubicBezTo>
                  <a:cubicBezTo>
                    <a:pt x="445002" y="543126"/>
                    <a:pt x="334424" y="573712"/>
                    <a:pt x="224518" y="604633"/>
                  </a:cubicBezTo>
                  <a:cubicBezTo>
                    <a:pt x="217123" y="606650"/>
                    <a:pt x="209729" y="610347"/>
                    <a:pt x="201999" y="604969"/>
                  </a:cubicBezTo>
                  <a:cubicBezTo>
                    <a:pt x="197965" y="597911"/>
                    <a:pt x="201326" y="590853"/>
                    <a:pt x="202671" y="583795"/>
                  </a:cubicBezTo>
                  <a:cubicBezTo>
                    <a:pt x="208721" y="548168"/>
                    <a:pt x="211073" y="512877"/>
                    <a:pt x="198974" y="477922"/>
                  </a:cubicBezTo>
                  <a:cubicBezTo>
                    <a:pt x="181832" y="428515"/>
                    <a:pt x="145197" y="404651"/>
                    <a:pt x="95454" y="397257"/>
                  </a:cubicBezTo>
                  <a:cubicBezTo>
                    <a:pt x="69910" y="393560"/>
                    <a:pt x="44366" y="396249"/>
                    <a:pt x="19158" y="400954"/>
                  </a:cubicBezTo>
                  <a:cubicBezTo>
                    <a:pt x="12772" y="402299"/>
                    <a:pt x="6050" y="404651"/>
                    <a:pt x="0" y="399274"/>
                  </a:cubicBezTo>
                  <a:cubicBezTo>
                    <a:pt x="4033" y="369024"/>
                    <a:pt x="14116" y="340119"/>
                    <a:pt x="22183" y="310542"/>
                  </a:cubicBezTo>
                  <a:cubicBezTo>
                    <a:pt x="46046" y="223827"/>
                    <a:pt x="69910" y="137112"/>
                    <a:pt x="94445" y="50733"/>
                  </a:cubicBezTo>
                  <a:cubicBezTo>
                    <a:pt x="97134" y="40986"/>
                    <a:pt x="98479" y="29895"/>
                    <a:pt x="107553" y="22501"/>
                  </a:cubicBezTo>
                  <a:cubicBezTo>
                    <a:pt x="138475" y="16451"/>
                    <a:pt x="169396" y="9393"/>
                    <a:pt x="200654" y="5023"/>
                  </a:cubicBezTo>
                  <a:cubicBezTo>
                    <a:pt x="265858" y="-4051"/>
                    <a:pt x="330054" y="-1363"/>
                    <a:pt x="393578" y="17459"/>
                  </a:cubicBezTo>
                  <a:cubicBezTo>
                    <a:pt x="455421" y="36281"/>
                    <a:pt x="504492" y="73589"/>
                    <a:pt x="547514" y="120307"/>
                  </a:cubicBezTo>
                  <a:close/>
                </a:path>
              </a:pathLst>
            </a:custGeom>
            <a:solidFill>
              <a:srgbClr val="FBEC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5"/>
            <p:cNvSpPr/>
            <p:nvPr/>
          </p:nvSpPr>
          <p:spPr>
            <a:xfrm>
              <a:off x="7484094" y="4437772"/>
              <a:ext cx="531045" cy="1078895"/>
            </a:xfrm>
            <a:custGeom>
              <a:rect b="b" l="l" r="r" t="t"/>
              <a:pathLst>
                <a:path extrusionOk="0" h="1078894" w="531044">
                  <a:moveTo>
                    <a:pt x="322187" y="199310"/>
                  </a:moveTo>
                  <a:cubicBezTo>
                    <a:pt x="342354" y="134442"/>
                    <a:pt x="350084" y="67893"/>
                    <a:pt x="347731" y="0"/>
                  </a:cubicBezTo>
                  <a:cubicBezTo>
                    <a:pt x="359159" y="21511"/>
                    <a:pt x="359495" y="45710"/>
                    <a:pt x="364536" y="68901"/>
                  </a:cubicBezTo>
                  <a:cubicBezTo>
                    <a:pt x="383022" y="154944"/>
                    <a:pt x="400163" y="240987"/>
                    <a:pt x="417641" y="327029"/>
                  </a:cubicBezTo>
                  <a:cubicBezTo>
                    <a:pt x="442849" y="452396"/>
                    <a:pt x="467721" y="577763"/>
                    <a:pt x="493265" y="703130"/>
                  </a:cubicBezTo>
                  <a:cubicBezTo>
                    <a:pt x="506036" y="765645"/>
                    <a:pt x="519817" y="828161"/>
                    <a:pt x="532925" y="890676"/>
                  </a:cubicBezTo>
                  <a:cubicBezTo>
                    <a:pt x="523850" y="890676"/>
                    <a:pt x="521161" y="898407"/>
                    <a:pt x="517128" y="903784"/>
                  </a:cubicBezTo>
                  <a:cubicBezTo>
                    <a:pt x="469737" y="962603"/>
                    <a:pt x="419658" y="1019068"/>
                    <a:pt x="366553" y="1072509"/>
                  </a:cubicBezTo>
                  <a:cubicBezTo>
                    <a:pt x="364200" y="1074861"/>
                    <a:pt x="361511" y="1076542"/>
                    <a:pt x="358823" y="1078895"/>
                  </a:cubicBezTo>
                  <a:cubicBezTo>
                    <a:pt x="351092" y="1081247"/>
                    <a:pt x="347731" y="1074861"/>
                    <a:pt x="343698" y="1070828"/>
                  </a:cubicBezTo>
                  <a:cubicBezTo>
                    <a:pt x="232111" y="959578"/>
                    <a:pt x="120861" y="848327"/>
                    <a:pt x="9610" y="736740"/>
                  </a:cubicBezTo>
                  <a:cubicBezTo>
                    <a:pt x="4569" y="731699"/>
                    <a:pt x="-1145" y="726657"/>
                    <a:pt x="199" y="718255"/>
                  </a:cubicBezTo>
                  <a:cubicBezTo>
                    <a:pt x="3560" y="708172"/>
                    <a:pt x="12299" y="702458"/>
                    <a:pt x="19021" y="695063"/>
                  </a:cubicBezTo>
                  <a:cubicBezTo>
                    <a:pt x="133969" y="575410"/>
                    <a:pt x="226398" y="440633"/>
                    <a:pt x="289921" y="286697"/>
                  </a:cubicBezTo>
                  <a:cubicBezTo>
                    <a:pt x="299669" y="262834"/>
                    <a:pt x="306391" y="237962"/>
                    <a:pt x="315129" y="213762"/>
                  </a:cubicBezTo>
                  <a:cubicBezTo>
                    <a:pt x="316810" y="208721"/>
                    <a:pt x="317146" y="202671"/>
                    <a:pt x="322187" y="199310"/>
                  </a:cubicBezTo>
                  <a:close/>
                </a:path>
              </a:pathLst>
            </a:custGeom>
            <a:solidFill>
              <a:srgbClr val="FBEC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5"/>
            <p:cNvSpPr/>
            <p:nvPr/>
          </p:nvSpPr>
          <p:spPr>
            <a:xfrm>
              <a:off x="6724361" y="5156038"/>
              <a:ext cx="1115866" cy="531045"/>
            </a:xfrm>
            <a:custGeom>
              <a:rect b="b" l="l" r="r" t="t"/>
              <a:pathLst>
                <a:path extrusionOk="0" h="531044" w="1115866">
                  <a:moveTo>
                    <a:pt x="761949" y="1669"/>
                  </a:moveTo>
                  <a:cubicBezTo>
                    <a:pt x="762285" y="7383"/>
                    <a:pt x="766654" y="10408"/>
                    <a:pt x="770015" y="13769"/>
                  </a:cubicBezTo>
                  <a:cubicBezTo>
                    <a:pt x="883954" y="127708"/>
                    <a:pt x="997894" y="241647"/>
                    <a:pt x="1111833" y="355587"/>
                  </a:cubicBezTo>
                  <a:cubicBezTo>
                    <a:pt x="1113850" y="357603"/>
                    <a:pt x="1116202" y="358948"/>
                    <a:pt x="1118219" y="360628"/>
                  </a:cubicBezTo>
                  <a:cubicBezTo>
                    <a:pt x="1117883" y="361637"/>
                    <a:pt x="1117883" y="362645"/>
                    <a:pt x="1117547" y="363317"/>
                  </a:cubicBezTo>
                  <a:cubicBezTo>
                    <a:pt x="1111833" y="379450"/>
                    <a:pt x="1097717" y="388525"/>
                    <a:pt x="1085953" y="399280"/>
                  </a:cubicBezTo>
                  <a:cubicBezTo>
                    <a:pt x="1038898" y="441966"/>
                    <a:pt x="992180" y="484987"/>
                    <a:pt x="941765" y="523975"/>
                  </a:cubicBezTo>
                  <a:cubicBezTo>
                    <a:pt x="936723" y="527672"/>
                    <a:pt x="932353" y="532042"/>
                    <a:pt x="925631" y="532378"/>
                  </a:cubicBezTo>
                  <a:cubicBezTo>
                    <a:pt x="865469" y="520614"/>
                    <a:pt x="805306" y="508850"/>
                    <a:pt x="745480" y="496751"/>
                  </a:cubicBezTo>
                  <a:cubicBezTo>
                    <a:pt x="631876" y="473896"/>
                    <a:pt x="518609" y="450704"/>
                    <a:pt x="405006" y="427849"/>
                  </a:cubicBezTo>
                  <a:cubicBezTo>
                    <a:pt x="332071" y="413061"/>
                    <a:pt x="258800" y="398272"/>
                    <a:pt x="185866" y="383483"/>
                  </a:cubicBezTo>
                  <a:cubicBezTo>
                    <a:pt x="125703" y="371384"/>
                    <a:pt x="65877" y="359284"/>
                    <a:pt x="5714" y="347184"/>
                  </a:cubicBezTo>
                  <a:cubicBezTo>
                    <a:pt x="3697" y="346848"/>
                    <a:pt x="1681" y="345504"/>
                    <a:pt x="0" y="344831"/>
                  </a:cubicBezTo>
                  <a:cubicBezTo>
                    <a:pt x="5042" y="342815"/>
                    <a:pt x="10083" y="340462"/>
                    <a:pt x="16133" y="341134"/>
                  </a:cubicBezTo>
                  <a:cubicBezTo>
                    <a:pt x="89404" y="350209"/>
                    <a:pt x="160658" y="337437"/>
                    <a:pt x="231576" y="319960"/>
                  </a:cubicBezTo>
                  <a:cubicBezTo>
                    <a:pt x="270900" y="314918"/>
                    <a:pt x="307199" y="299794"/>
                    <a:pt x="343163" y="284669"/>
                  </a:cubicBezTo>
                  <a:cubicBezTo>
                    <a:pt x="448027" y="240303"/>
                    <a:pt x="544153" y="181149"/>
                    <a:pt x="632885" y="110231"/>
                  </a:cubicBezTo>
                  <a:cubicBezTo>
                    <a:pt x="668176" y="81998"/>
                    <a:pt x="702794" y="52757"/>
                    <a:pt x="735060" y="20491"/>
                  </a:cubicBezTo>
                  <a:cubicBezTo>
                    <a:pt x="742118" y="13433"/>
                    <a:pt x="748505" y="5366"/>
                    <a:pt x="757243" y="325"/>
                  </a:cubicBezTo>
                  <a:cubicBezTo>
                    <a:pt x="759260" y="-348"/>
                    <a:pt x="760940" y="-11"/>
                    <a:pt x="761949" y="1669"/>
                  </a:cubicBezTo>
                  <a:close/>
                </a:path>
              </a:pathLst>
            </a:custGeom>
            <a:solidFill>
              <a:srgbClr val="F9CD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5"/>
            <p:cNvSpPr/>
            <p:nvPr/>
          </p:nvSpPr>
          <p:spPr>
            <a:xfrm>
              <a:off x="7650665" y="5519355"/>
              <a:ext cx="450380" cy="258800"/>
            </a:xfrm>
            <a:custGeom>
              <a:rect b="b" l="l" r="r" t="t"/>
              <a:pathLst>
                <a:path extrusionOk="0" h="258800" w="450379">
                  <a:moveTo>
                    <a:pt x="0" y="169060"/>
                  </a:moveTo>
                  <a:cubicBezTo>
                    <a:pt x="66549" y="115620"/>
                    <a:pt x="130409" y="59490"/>
                    <a:pt x="191579" y="0"/>
                  </a:cubicBezTo>
                  <a:cubicBezTo>
                    <a:pt x="217796" y="20166"/>
                    <a:pt x="241323" y="43021"/>
                    <a:pt x="262498" y="68229"/>
                  </a:cubicBezTo>
                  <a:cubicBezTo>
                    <a:pt x="274261" y="82010"/>
                    <a:pt x="290058" y="92765"/>
                    <a:pt x="302494" y="106209"/>
                  </a:cubicBezTo>
                  <a:cubicBezTo>
                    <a:pt x="343499" y="149903"/>
                    <a:pt x="387192" y="190571"/>
                    <a:pt x="429541" y="232920"/>
                  </a:cubicBezTo>
                  <a:cubicBezTo>
                    <a:pt x="436936" y="240315"/>
                    <a:pt x="444330" y="248045"/>
                    <a:pt x="450716" y="256447"/>
                  </a:cubicBezTo>
                  <a:cubicBezTo>
                    <a:pt x="452733" y="259136"/>
                    <a:pt x="448363" y="258464"/>
                    <a:pt x="447019" y="259472"/>
                  </a:cubicBezTo>
                  <a:cubicBezTo>
                    <a:pt x="394923" y="249389"/>
                    <a:pt x="343163" y="239306"/>
                    <a:pt x="291067" y="228887"/>
                  </a:cubicBezTo>
                  <a:cubicBezTo>
                    <a:pt x="195277" y="209729"/>
                    <a:pt x="99823" y="190235"/>
                    <a:pt x="4033" y="171077"/>
                  </a:cubicBezTo>
                  <a:cubicBezTo>
                    <a:pt x="2689" y="171077"/>
                    <a:pt x="1344" y="169733"/>
                    <a:pt x="0" y="169060"/>
                  </a:cubicBezTo>
                  <a:close/>
                </a:path>
              </a:pathLst>
            </a:custGeom>
            <a:solidFill>
              <a:srgbClr val="5E62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5"/>
            <p:cNvSpPr/>
            <p:nvPr/>
          </p:nvSpPr>
          <p:spPr>
            <a:xfrm>
              <a:off x="5048881" y="2723305"/>
              <a:ext cx="591544" cy="510878"/>
            </a:xfrm>
            <a:custGeom>
              <a:rect b="b" l="l" r="r" t="t"/>
              <a:pathLst>
                <a:path extrusionOk="0" h="510878" w="591543">
                  <a:moveTo>
                    <a:pt x="4033" y="367026"/>
                  </a:moveTo>
                  <a:cubicBezTo>
                    <a:pt x="1008" y="365681"/>
                    <a:pt x="672" y="362656"/>
                    <a:pt x="0" y="359968"/>
                  </a:cubicBezTo>
                  <a:cubicBezTo>
                    <a:pt x="19494" y="292075"/>
                    <a:pt x="55457" y="233256"/>
                    <a:pt x="100495" y="179816"/>
                  </a:cubicBezTo>
                  <a:cubicBezTo>
                    <a:pt x="164355" y="104528"/>
                    <a:pt x="239978" y="44702"/>
                    <a:pt x="333415" y="9075"/>
                  </a:cubicBezTo>
                  <a:cubicBezTo>
                    <a:pt x="342154" y="5714"/>
                    <a:pt x="351229" y="3025"/>
                    <a:pt x="360304" y="0"/>
                  </a:cubicBezTo>
                  <a:cubicBezTo>
                    <a:pt x="407694" y="47055"/>
                    <a:pt x="455421" y="94109"/>
                    <a:pt x="502812" y="141500"/>
                  </a:cubicBezTo>
                  <a:cubicBezTo>
                    <a:pt x="532725" y="171413"/>
                    <a:pt x="562639" y="201326"/>
                    <a:pt x="592888" y="231240"/>
                  </a:cubicBezTo>
                  <a:cubicBezTo>
                    <a:pt x="595577" y="236281"/>
                    <a:pt x="593896" y="240987"/>
                    <a:pt x="592552" y="246028"/>
                  </a:cubicBezTo>
                  <a:cubicBezTo>
                    <a:pt x="568688" y="330390"/>
                    <a:pt x="546169" y="415425"/>
                    <a:pt x="521970" y="499787"/>
                  </a:cubicBezTo>
                  <a:cubicBezTo>
                    <a:pt x="519953" y="504492"/>
                    <a:pt x="518609" y="509870"/>
                    <a:pt x="513567" y="512559"/>
                  </a:cubicBezTo>
                  <a:cubicBezTo>
                    <a:pt x="504829" y="514239"/>
                    <a:pt x="500795" y="507517"/>
                    <a:pt x="495754" y="502812"/>
                  </a:cubicBezTo>
                  <a:cubicBezTo>
                    <a:pt x="476260" y="484662"/>
                    <a:pt x="459455" y="464160"/>
                    <a:pt x="438616" y="447691"/>
                  </a:cubicBezTo>
                  <a:cubicBezTo>
                    <a:pt x="437272" y="446683"/>
                    <a:pt x="435927" y="446010"/>
                    <a:pt x="434583" y="445002"/>
                  </a:cubicBezTo>
                  <a:cubicBezTo>
                    <a:pt x="387192" y="398956"/>
                    <a:pt x="340810" y="351901"/>
                    <a:pt x="294427" y="305183"/>
                  </a:cubicBezTo>
                  <a:cubicBezTo>
                    <a:pt x="284344" y="295099"/>
                    <a:pt x="275606" y="291402"/>
                    <a:pt x="260817" y="295772"/>
                  </a:cubicBezTo>
                  <a:cubicBezTo>
                    <a:pt x="177463" y="319635"/>
                    <a:pt x="93773" y="341818"/>
                    <a:pt x="10755" y="366354"/>
                  </a:cubicBezTo>
                  <a:cubicBezTo>
                    <a:pt x="8403" y="366354"/>
                    <a:pt x="6386" y="366690"/>
                    <a:pt x="4033" y="3670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5"/>
            <p:cNvSpPr/>
            <p:nvPr/>
          </p:nvSpPr>
          <p:spPr>
            <a:xfrm>
              <a:off x="5566006" y="2944288"/>
              <a:ext cx="289050" cy="289050"/>
            </a:xfrm>
            <a:custGeom>
              <a:rect b="b" l="l" r="r" t="t"/>
              <a:pathLst>
                <a:path extrusionOk="0" h="289049" w="289049">
                  <a:moveTo>
                    <a:pt x="1485" y="280148"/>
                  </a:moveTo>
                  <a:cubicBezTo>
                    <a:pt x="12240" y="230740"/>
                    <a:pt x="27701" y="182677"/>
                    <a:pt x="41145" y="133942"/>
                  </a:cubicBezTo>
                  <a:cubicBezTo>
                    <a:pt x="52573" y="92601"/>
                    <a:pt x="64336" y="51597"/>
                    <a:pt x="76100" y="10592"/>
                  </a:cubicBezTo>
                  <a:cubicBezTo>
                    <a:pt x="77108" y="9920"/>
                    <a:pt x="78117" y="9248"/>
                    <a:pt x="79125" y="8239"/>
                  </a:cubicBezTo>
                  <a:cubicBezTo>
                    <a:pt x="109710" y="3534"/>
                    <a:pt x="140296" y="-2180"/>
                    <a:pt x="171890" y="845"/>
                  </a:cubicBezTo>
                  <a:cubicBezTo>
                    <a:pt x="238102" y="7231"/>
                    <a:pt x="287846" y="57311"/>
                    <a:pt x="290871" y="123859"/>
                  </a:cubicBezTo>
                  <a:cubicBezTo>
                    <a:pt x="292215" y="154109"/>
                    <a:pt x="289526" y="184022"/>
                    <a:pt x="281460" y="213263"/>
                  </a:cubicBezTo>
                  <a:cubicBezTo>
                    <a:pt x="281123" y="213935"/>
                    <a:pt x="280451" y="214943"/>
                    <a:pt x="280115" y="215616"/>
                  </a:cubicBezTo>
                  <a:cubicBezTo>
                    <a:pt x="277762" y="218304"/>
                    <a:pt x="274738" y="219313"/>
                    <a:pt x="271377" y="220321"/>
                  </a:cubicBezTo>
                  <a:cubicBezTo>
                    <a:pt x="201467" y="238807"/>
                    <a:pt x="131893" y="259645"/>
                    <a:pt x="61984" y="277795"/>
                  </a:cubicBezTo>
                  <a:cubicBezTo>
                    <a:pt x="45850" y="282164"/>
                    <a:pt x="30390" y="288214"/>
                    <a:pt x="13585" y="291239"/>
                  </a:cubicBezTo>
                  <a:cubicBezTo>
                    <a:pt x="5182" y="292584"/>
                    <a:pt x="-3557" y="293592"/>
                    <a:pt x="1485" y="2801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5"/>
            <p:cNvSpPr/>
            <p:nvPr/>
          </p:nvSpPr>
          <p:spPr>
            <a:xfrm>
              <a:off x="5505311" y="3699687"/>
              <a:ext cx="1976293" cy="1777991"/>
            </a:xfrm>
            <a:custGeom>
              <a:rect b="b" l="l" r="r" t="t"/>
              <a:pathLst>
                <a:path extrusionOk="0" h="1777991" w="1976293">
                  <a:moveTo>
                    <a:pt x="1978646" y="1458020"/>
                  </a:moveTo>
                  <a:cubicBezTo>
                    <a:pt x="1902351" y="1537341"/>
                    <a:pt x="1816308" y="1604562"/>
                    <a:pt x="1722871" y="1662708"/>
                  </a:cubicBezTo>
                  <a:cubicBezTo>
                    <a:pt x="1644222" y="1711443"/>
                    <a:pt x="1561541" y="1751103"/>
                    <a:pt x="1472809" y="1777655"/>
                  </a:cubicBezTo>
                  <a:cubicBezTo>
                    <a:pt x="1465079" y="1780008"/>
                    <a:pt x="1458021" y="1783033"/>
                    <a:pt x="1450962" y="1776311"/>
                  </a:cubicBezTo>
                  <a:cubicBezTo>
                    <a:pt x="1446257" y="1771269"/>
                    <a:pt x="1441888" y="1766228"/>
                    <a:pt x="1437182" y="1761522"/>
                  </a:cubicBezTo>
                  <a:cubicBezTo>
                    <a:pt x="961930" y="1286607"/>
                    <a:pt x="486679" y="811356"/>
                    <a:pt x="11428" y="336440"/>
                  </a:cubicBezTo>
                  <a:cubicBezTo>
                    <a:pt x="7394" y="332407"/>
                    <a:pt x="3697" y="328374"/>
                    <a:pt x="0" y="324004"/>
                  </a:cubicBezTo>
                  <a:cubicBezTo>
                    <a:pt x="3025" y="315602"/>
                    <a:pt x="11092" y="315266"/>
                    <a:pt x="17814" y="313249"/>
                  </a:cubicBezTo>
                  <a:cubicBezTo>
                    <a:pt x="133097" y="276950"/>
                    <a:pt x="238298" y="220821"/>
                    <a:pt x="336104" y="150575"/>
                  </a:cubicBezTo>
                  <a:cubicBezTo>
                    <a:pt x="395595" y="107889"/>
                    <a:pt x="452396" y="61843"/>
                    <a:pt x="504157" y="9411"/>
                  </a:cubicBezTo>
                  <a:cubicBezTo>
                    <a:pt x="508190" y="5378"/>
                    <a:pt x="511887" y="1344"/>
                    <a:pt x="517937" y="0"/>
                  </a:cubicBezTo>
                  <a:cubicBezTo>
                    <a:pt x="528356" y="336"/>
                    <a:pt x="533061" y="8739"/>
                    <a:pt x="539448" y="14789"/>
                  </a:cubicBezTo>
                  <a:cubicBezTo>
                    <a:pt x="672545" y="147550"/>
                    <a:pt x="805642" y="280647"/>
                    <a:pt x="938403" y="413744"/>
                  </a:cubicBezTo>
                  <a:cubicBezTo>
                    <a:pt x="1279885" y="755226"/>
                    <a:pt x="1621703" y="1097044"/>
                    <a:pt x="1963185" y="1438526"/>
                  </a:cubicBezTo>
                  <a:cubicBezTo>
                    <a:pt x="1968899" y="1444576"/>
                    <a:pt x="1976293" y="1449281"/>
                    <a:pt x="1978646" y="1458020"/>
                  </a:cubicBezTo>
                  <a:close/>
                </a:path>
              </a:pathLst>
            </a:custGeom>
            <a:solidFill>
              <a:srgbClr val="59C4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5"/>
            <p:cNvSpPr/>
            <p:nvPr/>
          </p:nvSpPr>
          <p:spPr>
            <a:xfrm>
              <a:off x="5502548" y="3177858"/>
              <a:ext cx="843622" cy="843622"/>
            </a:xfrm>
            <a:custGeom>
              <a:rect b="b" l="l" r="r" t="t"/>
              <a:pathLst>
                <a:path extrusionOk="0" h="843621" w="843621">
                  <a:moveTo>
                    <a:pt x="522044" y="523846"/>
                  </a:moveTo>
                  <a:cubicBezTo>
                    <a:pt x="466250" y="577286"/>
                    <a:pt x="408440" y="628038"/>
                    <a:pt x="345589" y="673076"/>
                  </a:cubicBezTo>
                  <a:cubicBezTo>
                    <a:pt x="241733" y="747355"/>
                    <a:pt x="130818" y="807518"/>
                    <a:pt x="7468" y="843481"/>
                  </a:cubicBezTo>
                  <a:cubicBezTo>
                    <a:pt x="5788" y="843817"/>
                    <a:pt x="4443" y="845161"/>
                    <a:pt x="3099" y="845833"/>
                  </a:cubicBezTo>
                  <a:cubicBezTo>
                    <a:pt x="2426" y="844825"/>
                    <a:pt x="1754" y="844153"/>
                    <a:pt x="1082" y="843145"/>
                  </a:cubicBezTo>
                  <a:cubicBezTo>
                    <a:pt x="-1943" y="834406"/>
                    <a:pt x="2090" y="826676"/>
                    <a:pt x="4443" y="818609"/>
                  </a:cubicBezTo>
                  <a:cubicBezTo>
                    <a:pt x="36373" y="707695"/>
                    <a:pt x="65614" y="596444"/>
                    <a:pt x="97544" y="485530"/>
                  </a:cubicBezTo>
                  <a:cubicBezTo>
                    <a:pt x="99224" y="479480"/>
                    <a:pt x="100569" y="473430"/>
                    <a:pt x="104266" y="468388"/>
                  </a:cubicBezTo>
                  <a:cubicBezTo>
                    <a:pt x="105275" y="467044"/>
                    <a:pt x="106619" y="465700"/>
                    <a:pt x="107963" y="464691"/>
                  </a:cubicBezTo>
                  <a:cubicBezTo>
                    <a:pt x="178881" y="441836"/>
                    <a:pt x="241061" y="404193"/>
                    <a:pt x="297190" y="355457"/>
                  </a:cubicBezTo>
                  <a:cubicBezTo>
                    <a:pt x="372477" y="289581"/>
                    <a:pt x="429615" y="211605"/>
                    <a:pt x="462217" y="116487"/>
                  </a:cubicBezTo>
                  <a:cubicBezTo>
                    <a:pt x="463226" y="113462"/>
                    <a:pt x="464234" y="110101"/>
                    <a:pt x="465914" y="107076"/>
                  </a:cubicBezTo>
                  <a:cubicBezTo>
                    <a:pt x="466923" y="105396"/>
                    <a:pt x="467931" y="104388"/>
                    <a:pt x="469275" y="103043"/>
                  </a:cubicBezTo>
                  <a:cubicBezTo>
                    <a:pt x="508936" y="89599"/>
                    <a:pt x="549604" y="80188"/>
                    <a:pt x="589937" y="68424"/>
                  </a:cubicBezTo>
                  <a:cubicBezTo>
                    <a:pt x="668249" y="45569"/>
                    <a:pt x="747234" y="25739"/>
                    <a:pt x="825210" y="2548"/>
                  </a:cubicBezTo>
                  <a:cubicBezTo>
                    <a:pt x="831596" y="531"/>
                    <a:pt x="837982" y="-2157"/>
                    <a:pt x="844368" y="2884"/>
                  </a:cubicBezTo>
                  <a:lnTo>
                    <a:pt x="845712" y="2548"/>
                  </a:lnTo>
                  <a:cubicBezTo>
                    <a:pt x="848401" y="9270"/>
                    <a:pt x="846048" y="15656"/>
                    <a:pt x="844368" y="22042"/>
                  </a:cubicBezTo>
                  <a:cubicBezTo>
                    <a:pt x="818488" y="108421"/>
                    <a:pt x="779500" y="188750"/>
                    <a:pt x="732445" y="265045"/>
                  </a:cubicBezTo>
                  <a:cubicBezTo>
                    <a:pt x="677324" y="354113"/>
                    <a:pt x="614136" y="437131"/>
                    <a:pt x="539185" y="510738"/>
                  </a:cubicBezTo>
                  <a:cubicBezTo>
                    <a:pt x="534144" y="515779"/>
                    <a:pt x="529438" y="521493"/>
                    <a:pt x="522044" y="523846"/>
                  </a:cubicBezTo>
                  <a:close/>
                </a:path>
              </a:pathLst>
            </a:custGeom>
            <a:solidFill>
              <a:srgbClr val="FBEC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5"/>
            <p:cNvSpPr/>
            <p:nvPr/>
          </p:nvSpPr>
          <p:spPr>
            <a:xfrm>
              <a:off x="5308690" y="3448828"/>
              <a:ext cx="299133" cy="571377"/>
            </a:xfrm>
            <a:custGeom>
              <a:rect b="b" l="l" r="r" t="t"/>
              <a:pathLst>
                <a:path extrusionOk="0" h="571377" w="299132">
                  <a:moveTo>
                    <a:pt x="301822" y="196075"/>
                  </a:moveTo>
                  <a:cubicBezTo>
                    <a:pt x="281992" y="266657"/>
                    <a:pt x="261825" y="337575"/>
                    <a:pt x="241995" y="408157"/>
                  </a:cubicBezTo>
                  <a:cubicBezTo>
                    <a:pt x="226534" y="462942"/>
                    <a:pt x="213090" y="518063"/>
                    <a:pt x="194941" y="571839"/>
                  </a:cubicBezTo>
                  <a:cubicBezTo>
                    <a:pt x="164355" y="541926"/>
                    <a:pt x="133433" y="512013"/>
                    <a:pt x="103184" y="481763"/>
                  </a:cubicBezTo>
                  <a:cubicBezTo>
                    <a:pt x="68565" y="446809"/>
                    <a:pt x="32602" y="413534"/>
                    <a:pt x="0" y="376899"/>
                  </a:cubicBezTo>
                  <a:cubicBezTo>
                    <a:pt x="4705" y="344297"/>
                    <a:pt x="16469" y="313711"/>
                    <a:pt x="24872" y="282118"/>
                  </a:cubicBezTo>
                  <a:cubicBezTo>
                    <a:pt x="46046" y="202125"/>
                    <a:pt x="69574" y="122804"/>
                    <a:pt x="91420" y="43147"/>
                  </a:cubicBezTo>
                  <a:cubicBezTo>
                    <a:pt x="95118" y="29367"/>
                    <a:pt x="100831" y="15923"/>
                    <a:pt x="100831" y="1134"/>
                  </a:cubicBezTo>
                  <a:cubicBezTo>
                    <a:pt x="102176" y="126"/>
                    <a:pt x="103520" y="-210"/>
                    <a:pt x="105201" y="126"/>
                  </a:cubicBezTo>
                  <a:cubicBezTo>
                    <a:pt x="110578" y="2479"/>
                    <a:pt x="113939" y="6848"/>
                    <a:pt x="117973" y="10881"/>
                  </a:cubicBezTo>
                  <a:cubicBezTo>
                    <a:pt x="177799" y="70372"/>
                    <a:pt x="237290" y="130198"/>
                    <a:pt x="297116" y="189689"/>
                  </a:cubicBezTo>
                  <a:cubicBezTo>
                    <a:pt x="298797" y="191369"/>
                    <a:pt x="300813" y="193386"/>
                    <a:pt x="301822" y="196075"/>
                  </a:cubicBezTo>
                  <a:close/>
                </a:path>
              </a:pathLst>
            </a:custGeom>
            <a:solidFill>
              <a:srgbClr val="F9CD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5"/>
            <p:cNvSpPr/>
            <p:nvPr/>
          </p:nvSpPr>
          <p:spPr>
            <a:xfrm>
              <a:off x="5195335" y="3165018"/>
              <a:ext cx="295772" cy="292411"/>
            </a:xfrm>
            <a:custGeom>
              <a:rect b="b" l="l" r="r" t="t"/>
              <a:pathLst>
                <a:path extrusionOk="0" h="292410" w="295771">
                  <a:moveTo>
                    <a:pt x="217547" y="284608"/>
                  </a:moveTo>
                  <a:cubicBezTo>
                    <a:pt x="216539" y="284608"/>
                    <a:pt x="215194" y="284608"/>
                    <a:pt x="214186" y="284944"/>
                  </a:cubicBezTo>
                  <a:cubicBezTo>
                    <a:pt x="175870" y="294019"/>
                    <a:pt x="137890" y="299733"/>
                    <a:pt x="98566" y="289650"/>
                  </a:cubicBezTo>
                  <a:cubicBezTo>
                    <a:pt x="44117" y="275533"/>
                    <a:pt x="13196" y="239570"/>
                    <a:pt x="3113" y="185457"/>
                  </a:cubicBezTo>
                  <a:cubicBezTo>
                    <a:pt x="-3273" y="149830"/>
                    <a:pt x="424" y="114539"/>
                    <a:pt x="11851" y="80257"/>
                  </a:cubicBezTo>
                  <a:cubicBezTo>
                    <a:pt x="15212" y="72190"/>
                    <a:pt x="22943" y="71182"/>
                    <a:pt x="29665" y="69501"/>
                  </a:cubicBezTo>
                  <a:cubicBezTo>
                    <a:pt x="109658" y="47318"/>
                    <a:pt x="189987" y="25472"/>
                    <a:pt x="269979" y="2617"/>
                  </a:cubicBezTo>
                  <a:cubicBezTo>
                    <a:pt x="277038" y="600"/>
                    <a:pt x="284096" y="-1753"/>
                    <a:pt x="291154" y="1944"/>
                  </a:cubicBezTo>
                  <a:cubicBezTo>
                    <a:pt x="292498" y="2281"/>
                    <a:pt x="293843" y="2617"/>
                    <a:pt x="295187" y="2617"/>
                  </a:cubicBezTo>
                  <a:cubicBezTo>
                    <a:pt x="299893" y="10347"/>
                    <a:pt x="296868" y="17741"/>
                    <a:pt x="294851" y="25472"/>
                  </a:cubicBezTo>
                  <a:cubicBezTo>
                    <a:pt x="272668" y="105465"/>
                    <a:pt x="250485" y="185121"/>
                    <a:pt x="228302" y="264778"/>
                  </a:cubicBezTo>
                  <a:cubicBezTo>
                    <a:pt x="225950" y="271836"/>
                    <a:pt x="224941" y="279903"/>
                    <a:pt x="217547" y="2846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5"/>
            <p:cNvSpPr/>
            <p:nvPr/>
          </p:nvSpPr>
          <p:spPr>
            <a:xfrm>
              <a:off x="5052915" y="3008836"/>
              <a:ext cx="433575" cy="235273"/>
            </a:xfrm>
            <a:custGeom>
              <a:rect b="b" l="l" r="r" t="t"/>
              <a:pathLst>
                <a:path extrusionOk="0" h="235272" w="433574">
                  <a:moveTo>
                    <a:pt x="433575" y="157454"/>
                  </a:moveTo>
                  <a:cubicBezTo>
                    <a:pt x="345851" y="181654"/>
                    <a:pt x="257792" y="205853"/>
                    <a:pt x="170069" y="230389"/>
                  </a:cubicBezTo>
                  <a:cubicBezTo>
                    <a:pt x="164691" y="231733"/>
                    <a:pt x="159650" y="234086"/>
                    <a:pt x="154272" y="235766"/>
                  </a:cubicBezTo>
                  <a:cubicBezTo>
                    <a:pt x="153600" y="235430"/>
                    <a:pt x="152927" y="235430"/>
                    <a:pt x="152255" y="235430"/>
                  </a:cubicBezTo>
                  <a:cubicBezTo>
                    <a:pt x="108562" y="191065"/>
                    <a:pt x="64868" y="147035"/>
                    <a:pt x="20839" y="102669"/>
                  </a:cubicBezTo>
                  <a:cubicBezTo>
                    <a:pt x="13780" y="95611"/>
                    <a:pt x="7058" y="88217"/>
                    <a:pt x="0" y="81158"/>
                  </a:cubicBezTo>
                  <a:cubicBezTo>
                    <a:pt x="15125" y="67378"/>
                    <a:pt x="35627" y="67042"/>
                    <a:pt x="53777" y="61664"/>
                  </a:cubicBezTo>
                  <a:cubicBezTo>
                    <a:pt x="116964" y="42843"/>
                    <a:pt x="180824" y="25365"/>
                    <a:pt x="244348" y="7888"/>
                  </a:cubicBezTo>
                  <a:cubicBezTo>
                    <a:pt x="251742" y="5871"/>
                    <a:pt x="259473" y="5199"/>
                    <a:pt x="266867" y="1502"/>
                  </a:cubicBezTo>
                  <a:cubicBezTo>
                    <a:pt x="273253" y="-1859"/>
                    <a:pt x="278631" y="830"/>
                    <a:pt x="283336" y="5535"/>
                  </a:cubicBezTo>
                  <a:cubicBezTo>
                    <a:pt x="333416" y="56623"/>
                    <a:pt x="383495" y="107038"/>
                    <a:pt x="433575" y="157454"/>
                  </a:cubicBezTo>
                  <a:close/>
                </a:path>
              </a:pathLst>
            </a:custGeom>
            <a:solidFill>
              <a:srgbClr val="E6B5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5"/>
            <p:cNvSpPr/>
            <p:nvPr/>
          </p:nvSpPr>
          <p:spPr>
            <a:xfrm>
              <a:off x="6024592" y="3180742"/>
              <a:ext cx="1781353" cy="1976293"/>
            </a:xfrm>
            <a:custGeom>
              <a:rect b="b" l="l" r="r" t="t"/>
              <a:pathLst>
                <a:path extrusionOk="0" h="1976292" w="1781352">
                  <a:moveTo>
                    <a:pt x="0" y="520962"/>
                  </a:moveTo>
                  <a:cubicBezTo>
                    <a:pt x="56465" y="463488"/>
                    <a:pt x="109234" y="402653"/>
                    <a:pt x="155952" y="337112"/>
                  </a:cubicBezTo>
                  <a:cubicBezTo>
                    <a:pt x="229559" y="233592"/>
                    <a:pt x="288713" y="122678"/>
                    <a:pt x="324004" y="0"/>
                  </a:cubicBezTo>
                  <a:cubicBezTo>
                    <a:pt x="344843" y="20502"/>
                    <a:pt x="365345" y="41005"/>
                    <a:pt x="386184" y="61507"/>
                  </a:cubicBezTo>
                  <a:cubicBezTo>
                    <a:pt x="846311" y="521634"/>
                    <a:pt x="1306101" y="981424"/>
                    <a:pt x="1766228" y="1441551"/>
                  </a:cubicBezTo>
                  <a:cubicBezTo>
                    <a:pt x="1771270" y="1446593"/>
                    <a:pt x="1776983" y="1451298"/>
                    <a:pt x="1782025" y="1456340"/>
                  </a:cubicBezTo>
                  <a:cubicBezTo>
                    <a:pt x="1770934" y="1505075"/>
                    <a:pt x="1752112" y="1550785"/>
                    <a:pt x="1731273" y="1595823"/>
                  </a:cubicBezTo>
                  <a:cubicBezTo>
                    <a:pt x="1667749" y="1732953"/>
                    <a:pt x="1580362" y="1853615"/>
                    <a:pt x="1475162" y="1961840"/>
                  </a:cubicBezTo>
                  <a:cubicBezTo>
                    <a:pt x="1470456" y="1966546"/>
                    <a:pt x="1466423" y="1971923"/>
                    <a:pt x="1461718" y="1976629"/>
                  </a:cubicBezTo>
                  <a:cubicBezTo>
                    <a:pt x="1461718" y="1976629"/>
                    <a:pt x="1460709" y="1976629"/>
                    <a:pt x="1460709" y="1976629"/>
                  </a:cubicBezTo>
                  <a:cubicBezTo>
                    <a:pt x="1460709" y="1976629"/>
                    <a:pt x="1459701" y="1976629"/>
                    <a:pt x="1459701" y="1976629"/>
                  </a:cubicBezTo>
                  <a:cubicBezTo>
                    <a:pt x="1453987" y="1971587"/>
                    <a:pt x="1447937" y="1966546"/>
                    <a:pt x="1442224" y="1961168"/>
                  </a:cubicBezTo>
                  <a:cubicBezTo>
                    <a:pt x="966636" y="1485917"/>
                    <a:pt x="491384" y="1010665"/>
                    <a:pt x="16133" y="535414"/>
                  </a:cubicBezTo>
                  <a:cubicBezTo>
                    <a:pt x="11091" y="530372"/>
                    <a:pt x="5378" y="525667"/>
                    <a:pt x="0" y="5209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5"/>
            <p:cNvSpPr/>
            <p:nvPr/>
          </p:nvSpPr>
          <p:spPr>
            <a:xfrm>
              <a:off x="5845788" y="3053359"/>
              <a:ext cx="500795" cy="228551"/>
            </a:xfrm>
            <a:custGeom>
              <a:rect b="b" l="l" r="r" t="t"/>
              <a:pathLst>
                <a:path extrusionOk="0" h="228550" w="500795">
                  <a:moveTo>
                    <a:pt x="501128" y="127383"/>
                  </a:moveTo>
                  <a:cubicBezTo>
                    <a:pt x="454410" y="140155"/>
                    <a:pt x="407691" y="152591"/>
                    <a:pt x="361309" y="165699"/>
                  </a:cubicBezTo>
                  <a:cubicBezTo>
                    <a:pt x="289719" y="185529"/>
                    <a:pt x="217792" y="205696"/>
                    <a:pt x="146202" y="226198"/>
                  </a:cubicBezTo>
                  <a:cubicBezTo>
                    <a:pt x="139144" y="228215"/>
                    <a:pt x="131414" y="226534"/>
                    <a:pt x="125364" y="231576"/>
                  </a:cubicBezTo>
                  <a:cubicBezTo>
                    <a:pt x="120322" y="231240"/>
                    <a:pt x="117297" y="227879"/>
                    <a:pt x="114272" y="224854"/>
                  </a:cubicBezTo>
                  <a:cubicBezTo>
                    <a:pt x="78645" y="189227"/>
                    <a:pt x="43018" y="153600"/>
                    <a:pt x="7391" y="117973"/>
                  </a:cubicBezTo>
                  <a:cubicBezTo>
                    <a:pt x="3694" y="114275"/>
                    <a:pt x="-1348" y="110578"/>
                    <a:pt x="333" y="103856"/>
                  </a:cubicBezTo>
                  <a:cubicBezTo>
                    <a:pt x="333" y="103856"/>
                    <a:pt x="1341" y="104192"/>
                    <a:pt x="1341" y="104192"/>
                  </a:cubicBezTo>
                  <a:cubicBezTo>
                    <a:pt x="36632" y="94781"/>
                    <a:pt x="71923" y="85370"/>
                    <a:pt x="107214" y="75623"/>
                  </a:cubicBezTo>
                  <a:cubicBezTo>
                    <a:pt x="175779" y="56802"/>
                    <a:pt x="244345" y="37308"/>
                    <a:pt x="312910" y="18486"/>
                  </a:cubicBezTo>
                  <a:cubicBezTo>
                    <a:pt x="334421" y="12436"/>
                    <a:pt x="355931" y="8403"/>
                    <a:pt x="376770" y="0"/>
                  </a:cubicBezTo>
                  <a:cubicBezTo>
                    <a:pt x="414414" y="37980"/>
                    <a:pt x="452057" y="75960"/>
                    <a:pt x="489701" y="113939"/>
                  </a:cubicBezTo>
                  <a:cubicBezTo>
                    <a:pt x="493734" y="117973"/>
                    <a:pt x="499448" y="120998"/>
                    <a:pt x="501128" y="127383"/>
                  </a:cubicBezTo>
                  <a:close/>
                </a:path>
              </a:pathLst>
            </a:custGeom>
            <a:solidFill>
              <a:srgbClr val="FDFA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5"/>
            <p:cNvSpPr/>
            <p:nvPr/>
          </p:nvSpPr>
          <p:spPr>
            <a:xfrm>
              <a:off x="5412882" y="3167298"/>
              <a:ext cx="275606" cy="477268"/>
            </a:xfrm>
            <a:custGeom>
              <a:rect b="b" l="l" r="r" t="t"/>
              <a:pathLst>
                <a:path extrusionOk="0" h="477267" w="275605">
                  <a:moveTo>
                    <a:pt x="0" y="282328"/>
                  </a:moveTo>
                  <a:cubicBezTo>
                    <a:pt x="18150" y="216115"/>
                    <a:pt x="35963" y="149566"/>
                    <a:pt x="54785" y="83354"/>
                  </a:cubicBezTo>
                  <a:cubicBezTo>
                    <a:pt x="62515" y="55457"/>
                    <a:pt x="71254" y="28233"/>
                    <a:pt x="77640" y="0"/>
                  </a:cubicBezTo>
                  <a:cubicBezTo>
                    <a:pt x="98479" y="16469"/>
                    <a:pt x="115284" y="36971"/>
                    <a:pt x="134778" y="55121"/>
                  </a:cubicBezTo>
                  <a:cubicBezTo>
                    <a:pt x="139147" y="59154"/>
                    <a:pt x="143853" y="63188"/>
                    <a:pt x="148558" y="66885"/>
                  </a:cubicBezTo>
                  <a:cubicBezTo>
                    <a:pt x="153936" y="69237"/>
                    <a:pt x="157969" y="72935"/>
                    <a:pt x="162002" y="76968"/>
                  </a:cubicBezTo>
                  <a:cubicBezTo>
                    <a:pt x="197965" y="112931"/>
                    <a:pt x="233593" y="148558"/>
                    <a:pt x="269556" y="184521"/>
                  </a:cubicBezTo>
                  <a:cubicBezTo>
                    <a:pt x="273589" y="188554"/>
                    <a:pt x="277622" y="192252"/>
                    <a:pt x="278630" y="198301"/>
                  </a:cubicBezTo>
                  <a:cubicBezTo>
                    <a:pt x="273925" y="229223"/>
                    <a:pt x="263506" y="258800"/>
                    <a:pt x="255439" y="289050"/>
                  </a:cubicBezTo>
                  <a:cubicBezTo>
                    <a:pt x="240315" y="343835"/>
                    <a:pt x="225526" y="398956"/>
                    <a:pt x="209729" y="453405"/>
                  </a:cubicBezTo>
                  <a:cubicBezTo>
                    <a:pt x="207376" y="461807"/>
                    <a:pt x="205696" y="470882"/>
                    <a:pt x="198974" y="477604"/>
                  </a:cubicBezTo>
                  <a:cubicBezTo>
                    <a:pt x="198974" y="477604"/>
                    <a:pt x="198638" y="477940"/>
                    <a:pt x="198638" y="477940"/>
                  </a:cubicBezTo>
                  <a:cubicBezTo>
                    <a:pt x="196285" y="476596"/>
                    <a:pt x="193260" y="475924"/>
                    <a:pt x="191243" y="474243"/>
                  </a:cubicBezTo>
                  <a:cubicBezTo>
                    <a:pt x="126711" y="410047"/>
                    <a:pt x="63188" y="346187"/>
                    <a:pt x="0" y="282328"/>
                  </a:cubicBezTo>
                  <a:close/>
                </a:path>
              </a:pathLst>
            </a:custGeom>
            <a:solidFill>
              <a:srgbClr val="E268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5"/>
            <p:cNvSpPr/>
            <p:nvPr/>
          </p:nvSpPr>
          <p:spPr>
            <a:xfrm>
              <a:off x="5561104" y="3157551"/>
              <a:ext cx="410047" cy="205024"/>
            </a:xfrm>
            <a:custGeom>
              <a:rect b="b" l="l" r="r" t="t"/>
              <a:pathLst>
                <a:path extrusionOk="0" h="205023" w="410047">
                  <a:moveTo>
                    <a:pt x="127047" y="205024"/>
                  </a:moveTo>
                  <a:cubicBezTo>
                    <a:pt x="83690" y="163347"/>
                    <a:pt x="39996" y="121670"/>
                    <a:pt x="0" y="76968"/>
                  </a:cubicBezTo>
                  <a:cubicBezTo>
                    <a:pt x="2017" y="73607"/>
                    <a:pt x="4369" y="70246"/>
                    <a:pt x="6386" y="66885"/>
                  </a:cubicBezTo>
                  <a:cubicBezTo>
                    <a:pt x="5042" y="76968"/>
                    <a:pt x="11091" y="76296"/>
                    <a:pt x="17813" y="74615"/>
                  </a:cubicBezTo>
                  <a:cubicBezTo>
                    <a:pt x="60835" y="62179"/>
                    <a:pt x="104192" y="49743"/>
                    <a:pt x="147214" y="37644"/>
                  </a:cubicBezTo>
                  <a:cubicBezTo>
                    <a:pt x="193260" y="24872"/>
                    <a:pt x="239306" y="12436"/>
                    <a:pt x="285353" y="0"/>
                  </a:cubicBezTo>
                  <a:cubicBezTo>
                    <a:pt x="320644" y="35627"/>
                    <a:pt x="355935" y="71590"/>
                    <a:pt x="390889" y="107217"/>
                  </a:cubicBezTo>
                  <a:cubicBezTo>
                    <a:pt x="397611" y="113939"/>
                    <a:pt x="403997" y="120998"/>
                    <a:pt x="410383" y="127720"/>
                  </a:cubicBezTo>
                  <a:cubicBezTo>
                    <a:pt x="410383" y="127720"/>
                    <a:pt x="409039" y="127383"/>
                    <a:pt x="409039" y="127383"/>
                  </a:cubicBezTo>
                  <a:cubicBezTo>
                    <a:pt x="404670" y="134106"/>
                    <a:pt x="397275" y="135450"/>
                    <a:pt x="390217" y="137467"/>
                  </a:cubicBezTo>
                  <a:cubicBezTo>
                    <a:pt x="308544" y="160994"/>
                    <a:pt x="226534" y="183513"/>
                    <a:pt x="144525" y="205696"/>
                  </a:cubicBezTo>
                  <a:cubicBezTo>
                    <a:pt x="138811" y="207040"/>
                    <a:pt x="132761" y="209393"/>
                    <a:pt x="127047" y="205024"/>
                  </a:cubicBezTo>
                  <a:close/>
                </a:path>
              </a:pathLst>
            </a:custGeom>
            <a:solidFill>
              <a:srgbClr val="008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5"/>
            <p:cNvSpPr/>
            <p:nvPr/>
          </p:nvSpPr>
          <p:spPr>
            <a:xfrm>
              <a:off x="5611520" y="3284935"/>
              <a:ext cx="356271" cy="359632"/>
            </a:xfrm>
            <a:custGeom>
              <a:rect b="b" l="l" r="r" t="t"/>
              <a:pathLst>
                <a:path extrusionOk="0" h="359631" w="356270">
                  <a:moveTo>
                    <a:pt x="76632" y="77640"/>
                  </a:moveTo>
                  <a:cubicBezTo>
                    <a:pt x="128392" y="63524"/>
                    <a:pt x="179816" y="49743"/>
                    <a:pt x="231576" y="35627"/>
                  </a:cubicBezTo>
                  <a:cubicBezTo>
                    <a:pt x="273925" y="23863"/>
                    <a:pt x="316274" y="12100"/>
                    <a:pt x="358959" y="0"/>
                  </a:cubicBezTo>
                  <a:cubicBezTo>
                    <a:pt x="353246" y="34283"/>
                    <a:pt x="337785" y="64532"/>
                    <a:pt x="320644" y="93773"/>
                  </a:cubicBezTo>
                  <a:cubicBezTo>
                    <a:pt x="249053" y="215779"/>
                    <a:pt x="150239" y="306863"/>
                    <a:pt x="16133" y="356270"/>
                  </a:cubicBezTo>
                  <a:cubicBezTo>
                    <a:pt x="11091" y="358287"/>
                    <a:pt x="5714" y="360976"/>
                    <a:pt x="0" y="359968"/>
                  </a:cubicBezTo>
                  <a:cubicBezTo>
                    <a:pt x="21511" y="281319"/>
                    <a:pt x="43021" y="203007"/>
                    <a:pt x="64532" y="124359"/>
                  </a:cubicBezTo>
                  <a:cubicBezTo>
                    <a:pt x="68229" y="108562"/>
                    <a:pt x="72262" y="93101"/>
                    <a:pt x="76632" y="776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9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p36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2581" name="Google Shape;2581;p36"/>
          <p:cNvSpPr/>
          <p:nvPr/>
        </p:nvSpPr>
        <p:spPr>
          <a:xfrm>
            <a:off x="6112070" y="1492152"/>
            <a:ext cx="523149" cy="524695"/>
          </a:xfrm>
          <a:custGeom>
            <a:rect b="b" l="l" r="r" t="t"/>
            <a:pathLst>
              <a:path extrusionOk="0" h="3249575" w="3240001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6"/>
          <p:cNvSpPr/>
          <p:nvPr/>
        </p:nvSpPr>
        <p:spPr>
          <a:xfrm>
            <a:off x="5273316" y="1562686"/>
            <a:ext cx="523147" cy="383626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6"/>
          <p:cNvSpPr/>
          <p:nvPr/>
        </p:nvSpPr>
        <p:spPr>
          <a:xfrm>
            <a:off x="6114156" y="4520206"/>
            <a:ext cx="313133" cy="707899"/>
          </a:xfrm>
          <a:custGeom>
            <a:rect b="b" l="l" r="r" t="t"/>
            <a:pathLst>
              <a:path extrusionOk="0" h="3166775" w="1346449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6"/>
          <p:cNvSpPr/>
          <p:nvPr/>
        </p:nvSpPr>
        <p:spPr>
          <a:xfrm rot="-2700000">
            <a:off x="9585735" y="3654558"/>
            <a:ext cx="225664" cy="502732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6"/>
          <p:cNvSpPr/>
          <p:nvPr/>
        </p:nvSpPr>
        <p:spPr>
          <a:xfrm flipH="1">
            <a:off x="5267026" y="4641909"/>
            <a:ext cx="464493" cy="464493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6"/>
          <p:cNvSpPr/>
          <p:nvPr/>
        </p:nvSpPr>
        <p:spPr>
          <a:xfrm>
            <a:off x="7745410" y="3642506"/>
            <a:ext cx="460778" cy="453389"/>
          </a:xfrm>
          <a:custGeom>
            <a:rect b="b" l="l" r="r" t="t"/>
            <a:pathLst>
              <a:path extrusionOk="0" h="3162551" w="3214097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6"/>
          <p:cNvSpPr/>
          <p:nvPr/>
        </p:nvSpPr>
        <p:spPr>
          <a:xfrm>
            <a:off x="11063701" y="3600566"/>
            <a:ext cx="464493" cy="463135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6"/>
          <p:cNvSpPr/>
          <p:nvPr/>
        </p:nvSpPr>
        <p:spPr>
          <a:xfrm>
            <a:off x="6950824" y="1518716"/>
            <a:ext cx="471567" cy="471567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6"/>
          <p:cNvSpPr/>
          <p:nvPr/>
        </p:nvSpPr>
        <p:spPr>
          <a:xfrm rot="5400000">
            <a:off x="7737684" y="1518715"/>
            <a:ext cx="472195" cy="471568"/>
          </a:xfrm>
          <a:custGeom>
            <a:rect b="b" l="l" r="r" t="t"/>
            <a:pathLst>
              <a:path extrusionOk="0" h="3240000" w="3244313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6"/>
          <p:cNvSpPr/>
          <p:nvPr/>
        </p:nvSpPr>
        <p:spPr>
          <a:xfrm>
            <a:off x="6809927" y="4618984"/>
            <a:ext cx="513183" cy="510342"/>
          </a:xfrm>
          <a:custGeom>
            <a:rect b="b" l="l" r="r" t="t"/>
            <a:pathLst>
              <a:path extrusionOk="0" h="3210836" w="3228711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6"/>
          <p:cNvSpPr/>
          <p:nvPr/>
        </p:nvSpPr>
        <p:spPr>
          <a:xfrm flipH="1">
            <a:off x="11038458" y="2527766"/>
            <a:ext cx="514976" cy="516250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6"/>
          <p:cNvSpPr/>
          <p:nvPr/>
        </p:nvSpPr>
        <p:spPr>
          <a:xfrm rot="-5400000">
            <a:off x="8525358" y="1470612"/>
            <a:ext cx="567400" cy="567774"/>
          </a:xfrm>
          <a:custGeom>
            <a:rect b="b" l="l" r="r" t="t"/>
            <a:pathLst>
              <a:path extrusionOk="0" h="3187558" w="3185463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6"/>
          <p:cNvSpPr/>
          <p:nvPr/>
        </p:nvSpPr>
        <p:spPr>
          <a:xfrm>
            <a:off x="9408551" y="1424302"/>
            <a:ext cx="473301" cy="660394"/>
          </a:xfrm>
          <a:custGeom>
            <a:rect b="b" l="l" r="r" t="t"/>
            <a:pathLst>
              <a:path extrusionOk="0" h="3505352" w="2512265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6"/>
          <p:cNvSpPr/>
          <p:nvPr/>
        </p:nvSpPr>
        <p:spPr>
          <a:xfrm>
            <a:off x="7705746" y="4600959"/>
            <a:ext cx="385790" cy="546392"/>
          </a:xfrm>
          <a:custGeom>
            <a:rect b="b" l="l" r="r" t="t"/>
            <a:pathLst>
              <a:path extrusionOk="0" h="3240000" w="2387678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6"/>
          <p:cNvSpPr/>
          <p:nvPr/>
        </p:nvSpPr>
        <p:spPr>
          <a:xfrm>
            <a:off x="4418496" y="5469184"/>
            <a:ext cx="409732" cy="779216"/>
          </a:xfrm>
          <a:custGeom>
            <a:rect b="b" l="l" r="r" t="t"/>
            <a:pathLst>
              <a:path extrusionOk="0" h="3240001" w="1703664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p36"/>
          <p:cNvSpPr/>
          <p:nvPr/>
        </p:nvSpPr>
        <p:spPr>
          <a:xfrm rot="-5400000">
            <a:off x="8536863" y="3545131"/>
            <a:ext cx="598764" cy="648141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p36"/>
          <p:cNvSpPr/>
          <p:nvPr/>
        </p:nvSpPr>
        <p:spPr>
          <a:xfrm rot="10800000">
            <a:off x="9311063" y="2543932"/>
            <a:ext cx="386665" cy="436639"/>
          </a:xfrm>
          <a:custGeom>
            <a:rect b="b" l="l" r="r" t="t"/>
            <a:pathLst>
              <a:path extrusionOk="0" h="3252576" w="288032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p36"/>
          <p:cNvSpPr/>
          <p:nvPr/>
        </p:nvSpPr>
        <p:spPr>
          <a:xfrm>
            <a:off x="6966942" y="3587275"/>
            <a:ext cx="472482" cy="563852"/>
          </a:xfrm>
          <a:custGeom>
            <a:rect b="b" l="l" r="r" t="t"/>
            <a:pathLst>
              <a:path extrusionOk="0" h="3035197" w="254335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p36"/>
          <p:cNvSpPr/>
          <p:nvPr/>
        </p:nvSpPr>
        <p:spPr>
          <a:xfrm>
            <a:off x="4360223" y="1480860"/>
            <a:ext cx="597487" cy="547278"/>
          </a:xfrm>
          <a:custGeom>
            <a:rect b="b" l="l" r="r" t="t"/>
            <a:pathLst>
              <a:path extrusionOk="0" h="2940925" w="321074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p36"/>
          <p:cNvSpPr/>
          <p:nvPr/>
        </p:nvSpPr>
        <p:spPr>
          <a:xfrm>
            <a:off x="8534202" y="2515987"/>
            <a:ext cx="372169" cy="492524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1" name="Google Shape;2601;p36"/>
          <p:cNvSpPr/>
          <p:nvPr/>
        </p:nvSpPr>
        <p:spPr>
          <a:xfrm>
            <a:off x="10179594" y="3623455"/>
            <a:ext cx="491492" cy="491492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2" name="Google Shape;2602;p36"/>
          <p:cNvSpPr/>
          <p:nvPr/>
        </p:nvSpPr>
        <p:spPr>
          <a:xfrm>
            <a:off x="5324216" y="2538243"/>
            <a:ext cx="529844" cy="448015"/>
          </a:xfrm>
          <a:custGeom>
            <a:rect b="b" l="l" r="r" t="t"/>
            <a:pathLst>
              <a:path extrusionOk="0" h="2313707" w="2736304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3" name="Google Shape;2603;p36"/>
          <p:cNvSpPr/>
          <p:nvPr/>
        </p:nvSpPr>
        <p:spPr>
          <a:xfrm>
            <a:off x="7858216" y="2527504"/>
            <a:ext cx="271294" cy="469495"/>
          </a:xfrm>
          <a:custGeom>
            <a:rect b="b" l="l" r="r" t="t"/>
            <a:pathLst>
              <a:path extrusionOk="0" h="3240000" w="1872208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4" name="Google Shape;2604;p36"/>
          <p:cNvSpPr/>
          <p:nvPr/>
        </p:nvSpPr>
        <p:spPr>
          <a:xfrm>
            <a:off x="6258752" y="2567175"/>
            <a:ext cx="491054" cy="390153"/>
          </a:xfrm>
          <a:custGeom>
            <a:rect b="b" l="l" r="r" t="t"/>
            <a:pathLst>
              <a:path extrusionOk="0" h="2574247" w="324000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5" name="Google Shape;2605;p36"/>
          <p:cNvSpPr/>
          <p:nvPr/>
        </p:nvSpPr>
        <p:spPr>
          <a:xfrm>
            <a:off x="7154498" y="2552022"/>
            <a:ext cx="299026" cy="420457"/>
          </a:xfrm>
          <a:custGeom>
            <a:rect b="b" l="l" r="r" t="t"/>
            <a:pathLst>
              <a:path extrusionOk="0" h="3240000" w="2304256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6" name="Google Shape;2606;p36"/>
          <p:cNvSpPr/>
          <p:nvPr/>
        </p:nvSpPr>
        <p:spPr>
          <a:xfrm>
            <a:off x="5919945" y="5535338"/>
            <a:ext cx="512639" cy="646909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7" name="Google Shape;2607;p36"/>
          <p:cNvSpPr/>
          <p:nvPr/>
        </p:nvSpPr>
        <p:spPr>
          <a:xfrm>
            <a:off x="4411373" y="2471636"/>
            <a:ext cx="508153" cy="516633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p36"/>
          <p:cNvSpPr/>
          <p:nvPr/>
        </p:nvSpPr>
        <p:spPr>
          <a:xfrm rot="-900000">
            <a:off x="6137536" y="3634206"/>
            <a:ext cx="548680" cy="469988"/>
          </a:xfrm>
          <a:custGeom>
            <a:rect b="b" l="l" r="r" t="t"/>
            <a:pathLst>
              <a:path extrusionOk="0" h="2485205" w="2901316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p36"/>
          <p:cNvSpPr/>
          <p:nvPr/>
        </p:nvSpPr>
        <p:spPr>
          <a:xfrm rot="10800000">
            <a:off x="5188220" y="5485943"/>
            <a:ext cx="376548" cy="745701"/>
          </a:xfrm>
          <a:custGeom>
            <a:rect b="b" l="l" r="r" t="t"/>
            <a:pathLst>
              <a:path extrusionOk="0" h="3195455" w="1613569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p36"/>
          <p:cNvSpPr/>
          <p:nvPr/>
        </p:nvSpPr>
        <p:spPr>
          <a:xfrm>
            <a:off x="761704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1" name="Google Shape;2611;p36"/>
          <p:cNvSpPr/>
          <p:nvPr/>
        </p:nvSpPr>
        <p:spPr>
          <a:xfrm>
            <a:off x="1016062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2" name="Google Shape;2612;p36"/>
          <p:cNvSpPr/>
          <p:nvPr/>
        </p:nvSpPr>
        <p:spPr>
          <a:xfrm>
            <a:off x="8468995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3" name="Google Shape;2613;p36"/>
          <p:cNvSpPr/>
          <p:nvPr/>
        </p:nvSpPr>
        <p:spPr>
          <a:xfrm>
            <a:off x="11012576" y="5575424"/>
            <a:ext cx="566738" cy="566738"/>
          </a:xfrm>
          <a:custGeom>
            <a:rect b="b" l="l" r="r" t="t"/>
            <a:pathLst>
              <a:path extrusionOk="0" h="3240000" w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4" name="Google Shape;2614;p36"/>
          <p:cNvSpPr/>
          <p:nvPr/>
        </p:nvSpPr>
        <p:spPr>
          <a:xfrm>
            <a:off x="9314808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5" name="Google Shape;2615;p36"/>
          <p:cNvSpPr/>
          <p:nvPr/>
        </p:nvSpPr>
        <p:spPr>
          <a:xfrm rot="2700000">
            <a:off x="5325698" y="3520150"/>
            <a:ext cx="389390" cy="698103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6" name="Google Shape;2616;p36"/>
          <p:cNvSpPr/>
          <p:nvPr/>
        </p:nvSpPr>
        <p:spPr>
          <a:xfrm>
            <a:off x="4401174" y="3545247"/>
            <a:ext cx="527335" cy="493633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7" name="Google Shape;2617;p36"/>
          <p:cNvSpPr/>
          <p:nvPr/>
        </p:nvSpPr>
        <p:spPr>
          <a:xfrm rot="2700000">
            <a:off x="6979028" y="5476482"/>
            <a:ext cx="190721" cy="764622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8" name="Google Shape;2618;p36"/>
          <p:cNvSpPr/>
          <p:nvPr/>
        </p:nvSpPr>
        <p:spPr>
          <a:xfrm>
            <a:off x="4376235" y="4613417"/>
            <a:ext cx="508153" cy="508153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9" name="Google Shape;2619;p36"/>
          <p:cNvSpPr/>
          <p:nvPr/>
        </p:nvSpPr>
        <p:spPr>
          <a:xfrm flipH="1">
            <a:off x="10102420" y="2554106"/>
            <a:ext cx="504633" cy="416291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0" name="Google Shape;2620;p36"/>
          <p:cNvSpPr/>
          <p:nvPr/>
        </p:nvSpPr>
        <p:spPr>
          <a:xfrm rot="-2794009">
            <a:off x="10126692" y="1539348"/>
            <a:ext cx="551843" cy="546086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1" name="Google Shape;2621;p36"/>
          <p:cNvSpPr/>
          <p:nvPr/>
        </p:nvSpPr>
        <p:spPr>
          <a:xfrm>
            <a:off x="10932820" y="1539414"/>
            <a:ext cx="544577" cy="547049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2" name="Google Shape;2622;p36"/>
          <p:cNvSpPr/>
          <p:nvPr/>
        </p:nvSpPr>
        <p:spPr>
          <a:xfrm>
            <a:off x="9363473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3" name="Google Shape;2623;p36"/>
          <p:cNvSpPr/>
          <p:nvPr/>
        </p:nvSpPr>
        <p:spPr>
          <a:xfrm>
            <a:off x="8488431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4" name="Google Shape;2624;p36"/>
          <p:cNvSpPr/>
          <p:nvPr/>
        </p:nvSpPr>
        <p:spPr>
          <a:xfrm>
            <a:off x="10238515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5" name="Google Shape;2625;p36"/>
          <p:cNvSpPr/>
          <p:nvPr/>
        </p:nvSpPr>
        <p:spPr>
          <a:xfrm>
            <a:off x="11113556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9" name="Shape 2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0" name="Google Shape;2630;p37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2631" name="Google Shape;2631;p37"/>
          <p:cNvSpPr/>
          <p:nvPr/>
        </p:nvSpPr>
        <p:spPr>
          <a:xfrm>
            <a:off x="4430860" y="1410562"/>
            <a:ext cx="530134" cy="529812"/>
          </a:xfrm>
          <a:custGeom>
            <a:rect b="b" l="l" r="r" t="t"/>
            <a:pathLst>
              <a:path extrusionOk="0" h="2102114" w="2103393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2" name="Google Shape;2632;p37"/>
          <p:cNvSpPr/>
          <p:nvPr/>
        </p:nvSpPr>
        <p:spPr>
          <a:xfrm>
            <a:off x="5278002" y="1454850"/>
            <a:ext cx="529812" cy="441236"/>
          </a:xfrm>
          <a:custGeom>
            <a:rect b="b" l="l" r="r" t="t"/>
            <a:pathLst>
              <a:path extrusionOk="0" h="2698329" w="3240001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3" name="Google Shape;2633;p37"/>
          <p:cNvSpPr/>
          <p:nvPr/>
        </p:nvSpPr>
        <p:spPr>
          <a:xfrm>
            <a:off x="6995432" y="1440016"/>
            <a:ext cx="470907" cy="470907"/>
          </a:xfrm>
          <a:custGeom>
            <a:rect b="b" l="l" r="r" t="t"/>
            <a:pathLst>
              <a:path extrusionOk="0" h="3242474" w="320357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4" name="Google Shape;2634;p37"/>
          <p:cNvSpPr/>
          <p:nvPr/>
        </p:nvSpPr>
        <p:spPr>
          <a:xfrm>
            <a:off x="6115987" y="1451770"/>
            <a:ext cx="529812" cy="447396"/>
          </a:xfrm>
          <a:custGeom>
            <a:rect b="b" l="l" r="r" t="t"/>
            <a:pathLst>
              <a:path extrusionOk="0" h="2719059" w="3213653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5" name="Google Shape;2635;p37"/>
          <p:cNvSpPr/>
          <p:nvPr/>
        </p:nvSpPr>
        <p:spPr>
          <a:xfrm rot="-2700000">
            <a:off x="7840756" y="2475143"/>
            <a:ext cx="512877" cy="437727"/>
          </a:xfrm>
          <a:custGeom>
            <a:rect b="b" l="l" r="r" t="t"/>
            <a:pathLst>
              <a:path extrusionOk="0" h="3031575" w="3552042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6" name="Google Shape;2636;p37"/>
          <p:cNvSpPr/>
          <p:nvPr/>
        </p:nvSpPr>
        <p:spPr>
          <a:xfrm>
            <a:off x="8560808" y="1444151"/>
            <a:ext cx="619107" cy="462636"/>
          </a:xfrm>
          <a:custGeom>
            <a:rect b="b" l="l" r="r" t="t"/>
            <a:pathLst>
              <a:path extrusionOk="0" h="2425805" w="324624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7" name="Google Shape;2637;p37"/>
          <p:cNvSpPr/>
          <p:nvPr/>
        </p:nvSpPr>
        <p:spPr>
          <a:xfrm>
            <a:off x="10277429" y="1539784"/>
            <a:ext cx="529812" cy="271370"/>
          </a:xfrm>
          <a:custGeom>
            <a:rect b="b" l="l" r="r" t="t"/>
            <a:pathLst>
              <a:path extrusionOk="0" h="1727404" w="337252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8" name="Google Shape;2638;p37"/>
          <p:cNvSpPr/>
          <p:nvPr/>
        </p:nvSpPr>
        <p:spPr>
          <a:xfrm>
            <a:off x="7902810" y="1432248"/>
            <a:ext cx="388767" cy="486441"/>
          </a:xfrm>
          <a:custGeom>
            <a:rect b="b" l="l" r="r" t="t"/>
            <a:pathLst>
              <a:path extrusionOk="0" h="3249943" w="2427821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9" name="Google Shape;2639;p37"/>
          <p:cNvSpPr/>
          <p:nvPr/>
        </p:nvSpPr>
        <p:spPr>
          <a:xfrm>
            <a:off x="9460302" y="1433265"/>
            <a:ext cx="486653" cy="484407"/>
          </a:xfrm>
          <a:custGeom>
            <a:rect b="b" l="l" r="r" t="t"/>
            <a:pathLst>
              <a:path extrusionOk="0" h="3214867" w="3229769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7"/>
          <p:cNvSpPr/>
          <p:nvPr/>
        </p:nvSpPr>
        <p:spPr>
          <a:xfrm>
            <a:off x="11180535" y="1485955"/>
            <a:ext cx="284691" cy="379029"/>
          </a:xfrm>
          <a:custGeom>
            <a:rect b="b" l="l" r="r" t="t"/>
            <a:pathLst>
              <a:path extrusionOk="0" h="3258388" w="2433593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7"/>
          <p:cNvGrpSpPr/>
          <p:nvPr/>
        </p:nvGrpSpPr>
        <p:grpSpPr>
          <a:xfrm>
            <a:off x="8688594" y="2429101"/>
            <a:ext cx="344634" cy="584983"/>
            <a:chOff x="1960331" y="2060848"/>
            <a:chExt cx="2028872" cy="3463828"/>
          </a:xfrm>
        </p:grpSpPr>
        <p:sp>
          <p:nvSpPr>
            <p:cNvPr id="2642" name="Google Shape;2642;p37"/>
            <p:cNvSpPr/>
            <p:nvPr/>
          </p:nvSpPr>
          <p:spPr>
            <a:xfrm>
              <a:off x="2483768" y="206084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7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37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37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6" name="Google Shape;2646;p37"/>
          <p:cNvSpPr/>
          <p:nvPr/>
        </p:nvSpPr>
        <p:spPr>
          <a:xfrm>
            <a:off x="9618682" y="2429101"/>
            <a:ext cx="169894" cy="529812"/>
          </a:xfrm>
          <a:custGeom>
            <a:rect b="b" l="l" r="r" t="t"/>
            <a:pathLst>
              <a:path extrusionOk="0" h="2449001" w="785322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7" name="Google Shape;2647;p37"/>
          <p:cNvSpPr/>
          <p:nvPr/>
        </p:nvSpPr>
        <p:spPr>
          <a:xfrm>
            <a:off x="6129967" y="2416730"/>
            <a:ext cx="501857" cy="554554"/>
          </a:xfrm>
          <a:custGeom>
            <a:rect b="b" l="l" r="r" t="t"/>
            <a:pathLst>
              <a:path extrusionOk="0" h="376812" w="341005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8" name="Google Shape;2648;p37"/>
          <p:cNvSpPr/>
          <p:nvPr/>
        </p:nvSpPr>
        <p:spPr>
          <a:xfrm>
            <a:off x="6967308" y="2429072"/>
            <a:ext cx="527152" cy="529870"/>
          </a:xfrm>
          <a:custGeom>
            <a:rect b="b" l="l" r="r" t="t"/>
            <a:pathLst>
              <a:path extrusionOk="0" h="3083879" w="3068057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9" name="Google Shape;2649;p37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6" cy="3462027"/>
          </a:xfrm>
        </p:grpSpPr>
        <p:sp>
          <p:nvSpPr>
            <p:cNvPr id="2650" name="Google Shape;2650;p37"/>
            <p:cNvSpPr/>
            <p:nvPr/>
          </p:nvSpPr>
          <p:spPr>
            <a:xfrm>
              <a:off x="4835382" y="73243"/>
              <a:ext cx="2920830" cy="3227535"/>
            </a:xfrm>
            <a:custGeom>
              <a:rect b="b" l="l" r="r" t="t"/>
              <a:pathLst>
                <a:path extrusionOk="0" h="5891405" w="5331558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37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rect b="b" l="l" r="r" t="t"/>
              <a:pathLst>
                <a:path extrusionOk="0" h="1745209" w="1170491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37"/>
          <p:cNvSpPr/>
          <p:nvPr/>
        </p:nvSpPr>
        <p:spPr>
          <a:xfrm>
            <a:off x="4471052" y="2446822"/>
            <a:ext cx="449751" cy="494370"/>
          </a:xfrm>
          <a:custGeom>
            <a:rect b="b" l="l" r="r" t="t"/>
            <a:pathLst>
              <a:path extrusionOk="0" h="3216409" w="2926108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37"/>
          <p:cNvSpPr/>
          <p:nvPr/>
        </p:nvSpPr>
        <p:spPr>
          <a:xfrm>
            <a:off x="10267646" y="2429101"/>
            <a:ext cx="549379" cy="529812"/>
          </a:xfrm>
          <a:custGeom>
            <a:rect b="b" l="l" r="r" t="t"/>
            <a:pathLst>
              <a:path extrusionOk="0" h="3316502" w="3745816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37"/>
          <p:cNvSpPr/>
          <p:nvPr/>
        </p:nvSpPr>
        <p:spPr>
          <a:xfrm>
            <a:off x="4509610" y="3571006"/>
            <a:ext cx="372634" cy="529812"/>
          </a:xfrm>
          <a:custGeom>
            <a:rect b="b" l="l" r="r" t="t"/>
            <a:pathLst>
              <a:path extrusionOk="0" h="3232141" w="2273269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37"/>
          <p:cNvSpPr/>
          <p:nvPr/>
        </p:nvSpPr>
        <p:spPr>
          <a:xfrm>
            <a:off x="11057974" y="2429101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6" name="Google Shape;2656;p37"/>
          <p:cNvSpPr/>
          <p:nvPr/>
        </p:nvSpPr>
        <p:spPr>
          <a:xfrm>
            <a:off x="5308362" y="3571006"/>
            <a:ext cx="469094" cy="529812"/>
          </a:xfrm>
          <a:custGeom>
            <a:rect b="b" l="l" r="r" t="t"/>
            <a:pathLst>
              <a:path extrusionOk="0" h="3240000" w="2868687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7" name="Google Shape;2657;p37"/>
          <p:cNvSpPr/>
          <p:nvPr/>
        </p:nvSpPr>
        <p:spPr>
          <a:xfrm>
            <a:off x="7846544" y="3588496"/>
            <a:ext cx="501299" cy="491506"/>
          </a:xfrm>
          <a:custGeom>
            <a:rect b="b" l="l" r="r" t="t"/>
            <a:pathLst>
              <a:path extrusionOk="0" h="3199863" w="3263621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8" name="Google Shape;2658;p37"/>
          <p:cNvSpPr/>
          <p:nvPr/>
        </p:nvSpPr>
        <p:spPr>
          <a:xfrm>
            <a:off x="6982048" y="3626197"/>
            <a:ext cx="497670" cy="419433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9" name="Google Shape;2659;p37"/>
          <p:cNvSpPr/>
          <p:nvPr/>
        </p:nvSpPr>
        <p:spPr>
          <a:xfrm>
            <a:off x="6132058" y="3589260"/>
            <a:ext cx="497670" cy="493305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0" name="Google Shape;2660;p37"/>
          <p:cNvSpPr/>
          <p:nvPr/>
        </p:nvSpPr>
        <p:spPr>
          <a:xfrm rot="2942052">
            <a:off x="8639059" y="3589842"/>
            <a:ext cx="462604" cy="492140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1" name="Google Shape;2661;p37"/>
          <p:cNvSpPr/>
          <p:nvPr/>
        </p:nvSpPr>
        <p:spPr>
          <a:xfrm flipH="1" rot="-2675106">
            <a:off x="6299616" y="4621988"/>
            <a:ext cx="162556" cy="635774"/>
          </a:xfrm>
          <a:custGeom>
            <a:rect b="b" l="l" r="r" t="t"/>
            <a:pathLst>
              <a:path extrusionOk="0" h="4228323" w="1081111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2" name="Google Shape;2662;p37"/>
          <p:cNvSpPr/>
          <p:nvPr/>
        </p:nvSpPr>
        <p:spPr>
          <a:xfrm>
            <a:off x="11156386" y="3571006"/>
            <a:ext cx="332990" cy="529812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3" name="Google Shape;2663;p37"/>
          <p:cNvSpPr/>
          <p:nvPr/>
        </p:nvSpPr>
        <p:spPr>
          <a:xfrm>
            <a:off x="9438721" y="3571006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4" name="Google Shape;2664;p37"/>
          <p:cNvSpPr/>
          <p:nvPr/>
        </p:nvSpPr>
        <p:spPr>
          <a:xfrm>
            <a:off x="10277790" y="3571006"/>
            <a:ext cx="529090" cy="529812"/>
          </a:xfrm>
          <a:custGeom>
            <a:rect b="b" l="l" r="r" t="t"/>
            <a:pathLst>
              <a:path extrusionOk="0" h="3229762" w="322537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5" name="Google Shape;2665;p37"/>
          <p:cNvSpPr/>
          <p:nvPr/>
        </p:nvSpPr>
        <p:spPr>
          <a:xfrm rot="10800000">
            <a:off x="5298601" y="4674968"/>
            <a:ext cx="488619" cy="529812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6" name="Google Shape;2666;p37"/>
          <p:cNvSpPr/>
          <p:nvPr/>
        </p:nvSpPr>
        <p:spPr>
          <a:xfrm rot="10800000">
            <a:off x="8710309" y="4659312"/>
            <a:ext cx="320105" cy="520850"/>
          </a:xfrm>
          <a:custGeom>
            <a:rect b="b" l="l" r="r" t="t"/>
            <a:pathLst>
              <a:path extrusionOk="0" h="7138182" w="3636337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7" name="Google Shape;2667;p37"/>
          <p:cNvSpPr/>
          <p:nvPr/>
        </p:nvSpPr>
        <p:spPr>
          <a:xfrm>
            <a:off x="6977936" y="4798176"/>
            <a:ext cx="505898" cy="283399"/>
          </a:xfrm>
          <a:custGeom>
            <a:rect b="b" l="l" r="r" t="t"/>
            <a:pathLst>
              <a:path extrusionOk="0" h="2554996" w="4560938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8" name="Google Shape;2668;p37"/>
          <p:cNvSpPr/>
          <p:nvPr/>
        </p:nvSpPr>
        <p:spPr>
          <a:xfrm>
            <a:off x="11061660" y="4700090"/>
            <a:ext cx="522441" cy="523242"/>
          </a:xfrm>
          <a:custGeom>
            <a:rect b="b" l="l" r="r" t="t"/>
            <a:pathLst>
              <a:path extrusionOk="0" h="3202496" w="3197597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9" name="Google Shape;2669;p37"/>
          <p:cNvSpPr/>
          <p:nvPr/>
        </p:nvSpPr>
        <p:spPr>
          <a:xfrm flipH="1" rot="-5400000">
            <a:off x="9442736" y="5628226"/>
            <a:ext cx="541566" cy="510026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7"/>
          <p:cNvSpPr/>
          <p:nvPr/>
        </p:nvSpPr>
        <p:spPr>
          <a:xfrm>
            <a:off x="7895083" y="4737985"/>
            <a:ext cx="404220" cy="403783"/>
          </a:xfrm>
          <a:custGeom>
            <a:rect b="b" l="l" r="r" t="t"/>
            <a:pathLst>
              <a:path extrusionOk="0" h="3225610" w="3229104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7"/>
          <p:cNvSpPr/>
          <p:nvPr/>
        </p:nvSpPr>
        <p:spPr>
          <a:xfrm>
            <a:off x="9438721" y="4805113"/>
            <a:ext cx="529812" cy="269525"/>
          </a:xfrm>
          <a:custGeom>
            <a:rect b="b" l="l" r="r" t="t"/>
            <a:pathLst>
              <a:path extrusionOk="0" h="1659188" w="326150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7"/>
          <p:cNvSpPr/>
          <p:nvPr/>
        </p:nvSpPr>
        <p:spPr>
          <a:xfrm rot="2160000">
            <a:off x="10296822" y="4674968"/>
            <a:ext cx="491028" cy="529812"/>
          </a:xfrm>
          <a:custGeom>
            <a:rect b="b" l="l" r="r" t="t"/>
            <a:pathLst>
              <a:path extrusionOk="0" h="2951283" w="273524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7"/>
          <p:cNvSpPr/>
          <p:nvPr/>
        </p:nvSpPr>
        <p:spPr>
          <a:xfrm>
            <a:off x="4477340" y="4674968"/>
            <a:ext cx="437175" cy="529812"/>
          </a:xfrm>
          <a:custGeom>
            <a:rect b="b" l="l" r="r" t="t"/>
            <a:pathLst>
              <a:path extrusionOk="0" h="3228846" w="2664297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7"/>
          <p:cNvSpPr/>
          <p:nvPr/>
        </p:nvSpPr>
        <p:spPr>
          <a:xfrm>
            <a:off x="5283276" y="5634756"/>
            <a:ext cx="519265" cy="519265"/>
          </a:xfrm>
          <a:custGeom>
            <a:rect b="b" l="l" r="r" t="t"/>
            <a:pathLst>
              <a:path extrusionOk="0" h="3960000" w="396044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7"/>
          <p:cNvSpPr/>
          <p:nvPr/>
        </p:nvSpPr>
        <p:spPr>
          <a:xfrm>
            <a:off x="4436267" y="5634756"/>
            <a:ext cx="519323" cy="519265"/>
          </a:xfrm>
          <a:custGeom>
            <a:rect b="b" l="l" r="r" t="t"/>
            <a:pathLst>
              <a:path extrusionOk="0" h="3960440" w="3888432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7"/>
          <p:cNvSpPr/>
          <p:nvPr/>
        </p:nvSpPr>
        <p:spPr>
          <a:xfrm>
            <a:off x="697125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7"/>
          <p:cNvSpPr/>
          <p:nvPr/>
        </p:nvSpPr>
        <p:spPr>
          <a:xfrm>
            <a:off x="612126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7"/>
          <p:cNvSpPr/>
          <p:nvPr/>
        </p:nvSpPr>
        <p:spPr>
          <a:xfrm>
            <a:off x="7836637" y="5624208"/>
            <a:ext cx="521115" cy="529812"/>
          </a:xfrm>
          <a:custGeom>
            <a:rect b="b" l="l" r="r" t="t"/>
            <a:pathLst>
              <a:path extrusionOk="0" h="3240000" w="3186824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7"/>
          <p:cNvSpPr/>
          <p:nvPr/>
        </p:nvSpPr>
        <p:spPr>
          <a:xfrm>
            <a:off x="8626102" y="5660698"/>
            <a:ext cx="488516" cy="493322"/>
          </a:xfrm>
          <a:custGeom>
            <a:rect b="b" l="l" r="r" t="t"/>
            <a:pathLst>
              <a:path extrusionOk="0" h="3221116" w="3189723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7"/>
          <p:cNvSpPr/>
          <p:nvPr/>
        </p:nvSpPr>
        <p:spPr>
          <a:xfrm>
            <a:off x="11088980" y="5624208"/>
            <a:ext cx="544340" cy="529812"/>
          </a:xfrm>
          <a:custGeom>
            <a:rect b="b" l="l" r="r" t="t"/>
            <a:pathLst>
              <a:path extrusionOk="0" h="3218379" w="330663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7"/>
          <p:cNvSpPr/>
          <p:nvPr/>
        </p:nvSpPr>
        <p:spPr>
          <a:xfrm>
            <a:off x="10359195" y="5625275"/>
            <a:ext cx="426213" cy="537400"/>
          </a:xfrm>
          <a:custGeom>
            <a:rect b="b" l="l" r="r" t="t"/>
            <a:pathLst>
              <a:path extrusionOk="0" h="3213371" w="254853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"/>
          <p:cNvSpPr txBox="1"/>
          <p:nvPr>
            <p:ph idx="1" type="body"/>
          </p:nvPr>
        </p:nvSpPr>
        <p:spPr>
          <a:xfrm>
            <a:off x="323529" y="46333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339" name="Google Shape;339;p4"/>
          <p:cNvSpPr/>
          <p:nvPr/>
        </p:nvSpPr>
        <p:spPr>
          <a:xfrm>
            <a:off x="3532590" y="4262273"/>
            <a:ext cx="1221987" cy="1364256"/>
          </a:xfrm>
          <a:custGeom>
            <a:rect b="b" l="l" r="r" t="t"/>
            <a:pathLst>
              <a:path extrusionOk="0" h="1364255" w="1221987">
                <a:moveTo>
                  <a:pt x="1222432" y="0"/>
                </a:moveTo>
                <a:cubicBezTo>
                  <a:pt x="1199821" y="43189"/>
                  <a:pt x="1178989" y="82821"/>
                  <a:pt x="1158411" y="122707"/>
                </a:cubicBezTo>
                <a:cubicBezTo>
                  <a:pt x="1137579" y="162847"/>
                  <a:pt x="1117001" y="203241"/>
                  <a:pt x="1096422" y="243381"/>
                </a:cubicBezTo>
                <a:cubicBezTo>
                  <a:pt x="1087531" y="260911"/>
                  <a:pt x="1078893" y="278440"/>
                  <a:pt x="1069239" y="295462"/>
                </a:cubicBezTo>
                <a:cubicBezTo>
                  <a:pt x="1064666" y="303337"/>
                  <a:pt x="1065428" y="305116"/>
                  <a:pt x="1074574" y="305624"/>
                </a:cubicBezTo>
                <a:cubicBezTo>
                  <a:pt x="1137579" y="308672"/>
                  <a:pt x="1194994" y="354402"/>
                  <a:pt x="1214302" y="415120"/>
                </a:cubicBezTo>
                <a:cubicBezTo>
                  <a:pt x="1220145" y="433412"/>
                  <a:pt x="1223448" y="451703"/>
                  <a:pt x="1223448" y="471011"/>
                </a:cubicBezTo>
                <a:cubicBezTo>
                  <a:pt x="1223448" y="712614"/>
                  <a:pt x="1223194" y="954471"/>
                  <a:pt x="1223448" y="1196074"/>
                </a:cubicBezTo>
                <a:cubicBezTo>
                  <a:pt x="1223448" y="1250441"/>
                  <a:pt x="1204140" y="1295662"/>
                  <a:pt x="1162222" y="1330213"/>
                </a:cubicBezTo>
                <a:cubicBezTo>
                  <a:pt x="1131227" y="1355872"/>
                  <a:pt x="1094136" y="1366289"/>
                  <a:pt x="1054504" y="1366289"/>
                </a:cubicBezTo>
                <a:cubicBezTo>
                  <a:pt x="760820" y="1366542"/>
                  <a:pt x="466883" y="1366796"/>
                  <a:pt x="173200" y="1366289"/>
                </a:cubicBezTo>
                <a:cubicBezTo>
                  <a:pt x="98254" y="1366035"/>
                  <a:pt x="42109" y="1333516"/>
                  <a:pt x="11877" y="1262635"/>
                </a:cubicBezTo>
                <a:cubicBezTo>
                  <a:pt x="1969" y="1239263"/>
                  <a:pt x="191" y="1214366"/>
                  <a:pt x="191" y="1189469"/>
                </a:cubicBezTo>
                <a:cubicBezTo>
                  <a:pt x="-64" y="959298"/>
                  <a:pt x="-64" y="728874"/>
                  <a:pt x="191" y="498703"/>
                </a:cubicBezTo>
                <a:cubicBezTo>
                  <a:pt x="191" y="471773"/>
                  <a:pt x="-64" y="444844"/>
                  <a:pt x="8320" y="418423"/>
                </a:cubicBezTo>
                <a:cubicBezTo>
                  <a:pt x="22293" y="374218"/>
                  <a:pt x="49985" y="341953"/>
                  <a:pt x="90887" y="321121"/>
                </a:cubicBezTo>
                <a:cubicBezTo>
                  <a:pt x="113243" y="309689"/>
                  <a:pt x="137124" y="305116"/>
                  <a:pt x="162529" y="305116"/>
                </a:cubicBezTo>
                <a:cubicBezTo>
                  <a:pt x="365771" y="305370"/>
                  <a:pt x="569012" y="304862"/>
                  <a:pt x="771999" y="305878"/>
                </a:cubicBezTo>
                <a:cubicBezTo>
                  <a:pt x="792831" y="305878"/>
                  <a:pt x="805534" y="294192"/>
                  <a:pt x="819506" y="284284"/>
                </a:cubicBezTo>
                <a:cubicBezTo>
                  <a:pt x="897754" y="229409"/>
                  <a:pt x="975494" y="173517"/>
                  <a:pt x="1053488" y="118134"/>
                </a:cubicBezTo>
                <a:cubicBezTo>
                  <a:pt x="1105568" y="81042"/>
                  <a:pt x="1157903" y="43697"/>
                  <a:pt x="1209983" y="6605"/>
                </a:cubicBezTo>
                <a:cubicBezTo>
                  <a:pt x="1213032" y="4827"/>
                  <a:pt x="1216081" y="3557"/>
                  <a:pt x="1222432" y="0"/>
                </a:cubicBezTo>
                <a:close/>
              </a:path>
            </a:pathLst>
          </a:custGeom>
          <a:solidFill>
            <a:srgbClr val="F9C41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"/>
          <p:cNvSpPr/>
          <p:nvPr/>
        </p:nvSpPr>
        <p:spPr>
          <a:xfrm>
            <a:off x="7437423" y="4264814"/>
            <a:ext cx="1221987" cy="1361715"/>
          </a:xfrm>
          <a:custGeom>
            <a:rect b="b" l="l" r="r" t="t"/>
            <a:pathLst>
              <a:path extrusionOk="0" h="1361715" w="1221987">
                <a:moveTo>
                  <a:pt x="158278" y="303337"/>
                </a:moveTo>
                <a:cubicBezTo>
                  <a:pt x="105689" y="202225"/>
                  <a:pt x="53862" y="101875"/>
                  <a:pt x="1782" y="1524"/>
                </a:cubicBezTo>
                <a:cubicBezTo>
                  <a:pt x="2290" y="1016"/>
                  <a:pt x="2798" y="508"/>
                  <a:pt x="3306" y="0"/>
                </a:cubicBezTo>
                <a:cubicBezTo>
                  <a:pt x="19820" y="11686"/>
                  <a:pt x="36587" y="23373"/>
                  <a:pt x="53100" y="35313"/>
                </a:cubicBezTo>
                <a:cubicBezTo>
                  <a:pt x="176823" y="123215"/>
                  <a:pt x="300800" y="210863"/>
                  <a:pt x="424523" y="298764"/>
                </a:cubicBezTo>
                <a:cubicBezTo>
                  <a:pt x="430367" y="303083"/>
                  <a:pt x="436464" y="304100"/>
                  <a:pt x="443323" y="304100"/>
                </a:cubicBezTo>
                <a:cubicBezTo>
                  <a:pt x="648343" y="304100"/>
                  <a:pt x="853108" y="304862"/>
                  <a:pt x="1058128" y="303591"/>
                </a:cubicBezTo>
                <a:cubicBezTo>
                  <a:pt x="1130786" y="303083"/>
                  <a:pt x="1204461" y="354148"/>
                  <a:pt x="1219196" y="436206"/>
                </a:cubicBezTo>
                <a:cubicBezTo>
                  <a:pt x="1221229" y="446876"/>
                  <a:pt x="1221483" y="458055"/>
                  <a:pt x="1221483" y="468979"/>
                </a:cubicBezTo>
                <a:cubicBezTo>
                  <a:pt x="1221483" y="712106"/>
                  <a:pt x="1220974" y="954979"/>
                  <a:pt x="1221991" y="1198106"/>
                </a:cubicBezTo>
                <a:cubicBezTo>
                  <a:pt x="1222245" y="1279149"/>
                  <a:pt x="1168132" y="1342662"/>
                  <a:pt x="1100300" y="1359175"/>
                </a:cubicBezTo>
                <a:cubicBezTo>
                  <a:pt x="1087089" y="1362478"/>
                  <a:pt x="1073625" y="1364002"/>
                  <a:pt x="1060160" y="1364002"/>
                </a:cubicBezTo>
                <a:cubicBezTo>
                  <a:pt x="761141" y="1364002"/>
                  <a:pt x="462377" y="1364256"/>
                  <a:pt x="163359" y="1363748"/>
                </a:cubicBezTo>
                <a:cubicBezTo>
                  <a:pt x="81554" y="1363748"/>
                  <a:pt x="19820" y="1312175"/>
                  <a:pt x="2798" y="1232149"/>
                </a:cubicBezTo>
                <a:cubicBezTo>
                  <a:pt x="512" y="1221987"/>
                  <a:pt x="512" y="1211063"/>
                  <a:pt x="512" y="1200647"/>
                </a:cubicBezTo>
                <a:cubicBezTo>
                  <a:pt x="512" y="956757"/>
                  <a:pt x="1274" y="712868"/>
                  <a:pt x="3" y="468979"/>
                </a:cubicBezTo>
                <a:cubicBezTo>
                  <a:pt x="-505" y="388190"/>
                  <a:pt x="55895" y="318834"/>
                  <a:pt x="134397" y="305370"/>
                </a:cubicBezTo>
                <a:cubicBezTo>
                  <a:pt x="141764" y="304608"/>
                  <a:pt x="149132" y="304354"/>
                  <a:pt x="158278" y="303337"/>
                </a:cubicBezTo>
                <a:close/>
              </a:path>
            </a:pathLst>
          </a:custGeom>
          <a:solidFill>
            <a:srgbClr val="EA4B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"/>
          <p:cNvSpPr/>
          <p:nvPr/>
        </p:nvSpPr>
        <p:spPr>
          <a:xfrm>
            <a:off x="3532590" y="2168059"/>
            <a:ext cx="1221987" cy="1412526"/>
          </a:xfrm>
          <a:custGeom>
            <a:rect b="b" l="l" r="r" t="t"/>
            <a:pathLst>
              <a:path extrusionOk="0" h="1412525" w="1221987">
                <a:moveTo>
                  <a:pt x="1166419" y="1413288"/>
                </a:moveTo>
                <a:cubicBezTo>
                  <a:pt x="1081820" y="1310143"/>
                  <a:pt x="998999" y="1209285"/>
                  <a:pt x="916178" y="1108426"/>
                </a:cubicBezTo>
                <a:cubicBezTo>
                  <a:pt x="905508" y="1095470"/>
                  <a:pt x="894330" y="1082767"/>
                  <a:pt x="884168" y="1069556"/>
                </a:cubicBezTo>
                <a:cubicBezTo>
                  <a:pt x="879086" y="1062697"/>
                  <a:pt x="873497" y="1060156"/>
                  <a:pt x="865114" y="1060156"/>
                </a:cubicBezTo>
                <a:cubicBezTo>
                  <a:pt x="635197" y="1060411"/>
                  <a:pt x="405281" y="1060156"/>
                  <a:pt x="175364" y="1060665"/>
                </a:cubicBezTo>
                <a:cubicBezTo>
                  <a:pt x="132175" y="1060665"/>
                  <a:pt x="92543" y="1052281"/>
                  <a:pt x="58754" y="1023827"/>
                </a:cubicBezTo>
                <a:cubicBezTo>
                  <a:pt x="18614" y="989784"/>
                  <a:pt x="69" y="946087"/>
                  <a:pt x="69" y="893753"/>
                </a:cubicBezTo>
                <a:cubicBezTo>
                  <a:pt x="323" y="660025"/>
                  <a:pt x="69" y="426298"/>
                  <a:pt x="69" y="192571"/>
                </a:cubicBezTo>
                <a:cubicBezTo>
                  <a:pt x="69" y="172755"/>
                  <a:pt x="-694" y="152939"/>
                  <a:pt x="2863" y="133123"/>
                </a:cubicBezTo>
                <a:cubicBezTo>
                  <a:pt x="12517" y="79772"/>
                  <a:pt x="42241" y="41410"/>
                  <a:pt x="89749" y="16513"/>
                </a:cubicBezTo>
                <a:cubicBezTo>
                  <a:pt x="112613" y="4319"/>
                  <a:pt x="137256" y="0"/>
                  <a:pt x="163170" y="0"/>
                </a:cubicBezTo>
                <a:cubicBezTo>
                  <a:pt x="462188" y="254"/>
                  <a:pt x="760953" y="508"/>
                  <a:pt x="1059971" y="0"/>
                </a:cubicBezTo>
                <a:cubicBezTo>
                  <a:pt x="1132630" y="0"/>
                  <a:pt x="1195635" y="46491"/>
                  <a:pt x="1216467" y="117880"/>
                </a:cubicBezTo>
                <a:cubicBezTo>
                  <a:pt x="1221040" y="133123"/>
                  <a:pt x="1222818" y="149128"/>
                  <a:pt x="1222818" y="165387"/>
                </a:cubicBezTo>
                <a:cubicBezTo>
                  <a:pt x="1222564" y="409277"/>
                  <a:pt x="1222818" y="653166"/>
                  <a:pt x="1222564" y="897055"/>
                </a:cubicBezTo>
                <a:cubicBezTo>
                  <a:pt x="1222564" y="967428"/>
                  <a:pt x="1180646" y="1026622"/>
                  <a:pt x="1114592" y="1051519"/>
                </a:cubicBezTo>
                <a:cubicBezTo>
                  <a:pt x="1113830" y="1051773"/>
                  <a:pt x="1113068" y="1052027"/>
                  <a:pt x="1112052" y="1052281"/>
                </a:cubicBezTo>
                <a:cubicBezTo>
                  <a:pt x="1087155" y="1059648"/>
                  <a:pt x="1087917" y="1059394"/>
                  <a:pt x="1093760" y="1084037"/>
                </a:cubicBezTo>
                <a:cubicBezTo>
                  <a:pt x="1103414" y="1124940"/>
                  <a:pt x="1112052" y="1166350"/>
                  <a:pt x="1121198" y="1207506"/>
                </a:cubicBezTo>
                <a:cubicBezTo>
                  <a:pt x="1128311" y="1239517"/>
                  <a:pt x="1135678" y="1271527"/>
                  <a:pt x="1143046" y="1303792"/>
                </a:cubicBezTo>
                <a:cubicBezTo>
                  <a:pt x="1150667" y="1337581"/>
                  <a:pt x="1158543" y="1371115"/>
                  <a:pt x="1166419" y="1404904"/>
                </a:cubicBezTo>
                <a:cubicBezTo>
                  <a:pt x="1166927" y="1406937"/>
                  <a:pt x="1166419" y="1408969"/>
                  <a:pt x="1166419" y="1413288"/>
                </a:cubicBezTo>
                <a:close/>
              </a:path>
            </a:pathLst>
          </a:custGeom>
          <a:solidFill>
            <a:srgbClr val="F08B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"/>
          <p:cNvSpPr/>
          <p:nvPr/>
        </p:nvSpPr>
        <p:spPr>
          <a:xfrm>
            <a:off x="7439963" y="2168059"/>
            <a:ext cx="1219447" cy="1412526"/>
          </a:xfrm>
          <a:custGeom>
            <a:rect b="b" l="l" r="r" t="t"/>
            <a:pathLst>
              <a:path extrusionOk="0" h="1412525" w="1219446">
                <a:moveTo>
                  <a:pt x="53351" y="1414305"/>
                </a:moveTo>
                <a:cubicBezTo>
                  <a:pt x="63005" y="1372387"/>
                  <a:pt x="71896" y="1334025"/>
                  <a:pt x="80534" y="1295409"/>
                </a:cubicBezTo>
                <a:cubicBezTo>
                  <a:pt x="92983" y="1239772"/>
                  <a:pt x="105431" y="1184134"/>
                  <a:pt x="117880" y="1128751"/>
                </a:cubicBezTo>
                <a:cubicBezTo>
                  <a:pt x="122199" y="1109443"/>
                  <a:pt x="126263" y="1089881"/>
                  <a:pt x="131344" y="1070827"/>
                </a:cubicBezTo>
                <a:cubicBezTo>
                  <a:pt x="133631" y="1062444"/>
                  <a:pt x="132869" y="1058379"/>
                  <a:pt x="123215" y="1056093"/>
                </a:cubicBezTo>
                <a:cubicBezTo>
                  <a:pt x="72913" y="1043390"/>
                  <a:pt x="36329" y="1013412"/>
                  <a:pt x="13973" y="966412"/>
                </a:cubicBezTo>
                <a:cubicBezTo>
                  <a:pt x="3048" y="943548"/>
                  <a:pt x="0" y="919159"/>
                  <a:pt x="0" y="893754"/>
                </a:cubicBezTo>
                <a:cubicBezTo>
                  <a:pt x="254" y="652913"/>
                  <a:pt x="254" y="411818"/>
                  <a:pt x="254" y="170977"/>
                </a:cubicBezTo>
                <a:cubicBezTo>
                  <a:pt x="254" y="162848"/>
                  <a:pt x="508" y="154972"/>
                  <a:pt x="762" y="146843"/>
                </a:cubicBezTo>
                <a:cubicBezTo>
                  <a:pt x="3302" y="89681"/>
                  <a:pt x="47507" y="30741"/>
                  <a:pt x="101621" y="11179"/>
                </a:cubicBezTo>
                <a:cubicBezTo>
                  <a:pt x="121436" y="4066"/>
                  <a:pt x="141253" y="255"/>
                  <a:pt x="162339" y="255"/>
                </a:cubicBezTo>
                <a:cubicBezTo>
                  <a:pt x="461611" y="255"/>
                  <a:pt x="761138" y="509"/>
                  <a:pt x="1060410" y="1"/>
                </a:cubicBezTo>
                <a:cubicBezTo>
                  <a:pt x="1137388" y="-253"/>
                  <a:pt x="1205220" y="55130"/>
                  <a:pt x="1219701" y="133886"/>
                </a:cubicBezTo>
                <a:cubicBezTo>
                  <a:pt x="1221733" y="145064"/>
                  <a:pt x="1221225" y="156751"/>
                  <a:pt x="1221225" y="168183"/>
                </a:cubicBezTo>
                <a:cubicBezTo>
                  <a:pt x="1221225" y="410294"/>
                  <a:pt x="1220717" y="652659"/>
                  <a:pt x="1221733" y="894770"/>
                </a:cubicBezTo>
                <a:cubicBezTo>
                  <a:pt x="1221987" y="967429"/>
                  <a:pt x="1178036" y="1027639"/>
                  <a:pt x="1117826" y="1050249"/>
                </a:cubicBezTo>
                <a:cubicBezTo>
                  <a:pt x="1099534" y="1057109"/>
                  <a:pt x="1080481" y="1060665"/>
                  <a:pt x="1060665" y="1060665"/>
                </a:cubicBezTo>
                <a:cubicBezTo>
                  <a:pt x="826429" y="1060665"/>
                  <a:pt x="592448" y="1060665"/>
                  <a:pt x="358212" y="1060411"/>
                </a:cubicBezTo>
                <a:cubicBezTo>
                  <a:pt x="348812" y="1060411"/>
                  <a:pt x="342715" y="1063206"/>
                  <a:pt x="336872" y="1070319"/>
                </a:cubicBezTo>
                <a:cubicBezTo>
                  <a:pt x="246684" y="1180578"/>
                  <a:pt x="156242" y="1290836"/>
                  <a:pt x="65799" y="1400840"/>
                </a:cubicBezTo>
                <a:cubicBezTo>
                  <a:pt x="62243" y="1404651"/>
                  <a:pt x="58686" y="1408208"/>
                  <a:pt x="53351" y="1414305"/>
                </a:cubicBezTo>
                <a:close/>
              </a:path>
            </a:pathLst>
          </a:custGeom>
          <a:solidFill>
            <a:srgbClr val="92C0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3" name="Google Shape;343;p4"/>
          <p:cNvGrpSpPr/>
          <p:nvPr/>
        </p:nvGrpSpPr>
        <p:grpSpPr>
          <a:xfrm>
            <a:off x="4769990" y="2185438"/>
            <a:ext cx="2322367" cy="3859552"/>
            <a:chOff x="4769990" y="2185438"/>
            <a:chExt cx="2322367" cy="3859552"/>
          </a:xfrm>
        </p:grpSpPr>
        <p:grpSp>
          <p:nvGrpSpPr>
            <p:cNvPr id="344" name="Google Shape;344;p4"/>
            <p:cNvGrpSpPr/>
            <p:nvPr/>
          </p:nvGrpSpPr>
          <p:grpSpPr>
            <a:xfrm>
              <a:off x="5696247" y="5746751"/>
              <a:ext cx="398438" cy="293123"/>
              <a:chOff x="5696247" y="5746751"/>
              <a:chExt cx="398438" cy="293123"/>
            </a:xfrm>
          </p:grpSpPr>
          <p:grpSp>
            <p:nvGrpSpPr>
              <p:cNvPr id="345" name="Google Shape;345;p4"/>
              <p:cNvGrpSpPr/>
              <p:nvPr/>
            </p:nvGrpSpPr>
            <p:grpSpPr>
              <a:xfrm>
                <a:off x="5696247" y="5746752"/>
                <a:ext cx="398438" cy="293122"/>
                <a:chOff x="5749772" y="5812681"/>
                <a:chExt cx="294954" cy="216991"/>
              </a:xfrm>
            </p:grpSpPr>
            <p:sp>
              <p:nvSpPr>
                <p:cNvPr id="346" name="Google Shape;346;p4"/>
                <p:cNvSpPr/>
                <p:nvPr/>
              </p:nvSpPr>
              <p:spPr>
                <a:xfrm>
                  <a:off x="5750026" y="5812681"/>
                  <a:ext cx="294700" cy="215944"/>
                </a:xfrm>
                <a:custGeom>
                  <a:rect b="b" l="l" r="r" t="t"/>
                  <a:pathLst>
                    <a:path extrusionOk="0" h="215943" w="294699">
                      <a:moveTo>
                        <a:pt x="149308" y="61226"/>
                      </a:moveTo>
                      <a:cubicBezTo>
                        <a:pt x="150071" y="40902"/>
                        <a:pt x="146514" y="20324"/>
                        <a:pt x="150071" y="0"/>
                      </a:cubicBezTo>
                      <a:cubicBezTo>
                        <a:pt x="152611" y="4573"/>
                        <a:pt x="157438" y="4319"/>
                        <a:pt x="161757" y="5843"/>
                      </a:cubicBezTo>
                      <a:cubicBezTo>
                        <a:pt x="170903" y="9400"/>
                        <a:pt x="203167" y="9908"/>
                        <a:pt x="209773" y="9908"/>
                      </a:cubicBezTo>
                      <a:cubicBezTo>
                        <a:pt x="234670" y="9908"/>
                        <a:pt x="259313" y="8130"/>
                        <a:pt x="283193" y="508"/>
                      </a:cubicBezTo>
                      <a:cubicBezTo>
                        <a:pt x="285480" y="1270"/>
                        <a:pt x="286750" y="3049"/>
                        <a:pt x="287004" y="5081"/>
                      </a:cubicBezTo>
                      <a:cubicBezTo>
                        <a:pt x="288020" y="22865"/>
                        <a:pt x="290815" y="40648"/>
                        <a:pt x="286242" y="58432"/>
                      </a:cubicBezTo>
                      <a:cubicBezTo>
                        <a:pt x="285480" y="65291"/>
                        <a:pt x="285480" y="71643"/>
                        <a:pt x="291577" y="76724"/>
                      </a:cubicBezTo>
                      <a:cubicBezTo>
                        <a:pt x="294372" y="79264"/>
                        <a:pt x="294626" y="83329"/>
                        <a:pt x="294626" y="87140"/>
                      </a:cubicBezTo>
                      <a:cubicBezTo>
                        <a:pt x="294626" y="107210"/>
                        <a:pt x="294880" y="127280"/>
                        <a:pt x="294880" y="147350"/>
                      </a:cubicBezTo>
                      <a:cubicBezTo>
                        <a:pt x="300977" y="164117"/>
                        <a:pt x="291831" y="178090"/>
                        <a:pt x="274302" y="180885"/>
                      </a:cubicBezTo>
                      <a:cubicBezTo>
                        <a:pt x="267188" y="182155"/>
                        <a:pt x="242545" y="186728"/>
                        <a:pt x="236702" y="189777"/>
                      </a:cubicBezTo>
                      <a:cubicBezTo>
                        <a:pt x="222475" y="196890"/>
                        <a:pt x="159978" y="215690"/>
                        <a:pt x="146006" y="216960"/>
                      </a:cubicBezTo>
                      <a:cubicBezTo>
                        <a:pt x="133303" y="217976"/>
                        <a:pt x="120601" y="218230"/>
                        <a:pt x="107898" y="217214"/>
                      </a:cubicBezTo>
                      <a:cubicBezTo>
                        <a:pt x="105612" y="216960"/>
                        <a:pt x="39812" y="214165"/>
                        <a:pt x="6532" y="164117"/>
                      </a:cubicBezTo>
                      <a:cubicBezTo>
                        <a:pt x="-1852" y="151415"/>
                        <a:pt x="-3885" y="143285"/>
                        <a:pt x="10850" y="136171"/>
                      </a:cubicBezTo>
                      <a:cubicBezTo>
                        <a:pt x="13137" y="135156"/>
                        <a:pt x="14915" y="135917"/>
                        <a:pt x="16439" y="137696"/>
                      </a:cubicBezTo>
                      <a:cubicBezTo>
                        <a:pt x="16439" y="137696"/>
                        <a:pt x="16439" y="137442"/>
                        <a:pt x="16185" y="137442"/>
                      </a:cubicBezTo>
                      <a:lnTo>
                        <a:pt x="68774" y="110512"/>
                      </a:lnTo>
                      <a:cubicBezTo>
                        <a:pt x="77920" y="103399"/>
                        <a:pt x="87066" y="97810"/>
                        <a:pt x="97228" y="90442"/>
                      </a:cubicBezTo>
                      <a:cubicBezTo>
                        <a:pt x="103833" y="84853"/>
                        <a:pt x="111963" y="81296"/>
                        <a:pt x="119330" y="77740"/>
                      </a:cubicBezTo>
                      <a:cubicBezTo>
                        <a:pt x="125682" y="73167"/>
                        <a:pt x="133557" y="72913"/>
                        <a:pt x="140925" y="71643"/>
                      </a:cubicBezTo>
                      <a:cubicBezTo>
                        <a:pt x="146768" y="70372"/>
                        <a:pt x="149054" y="68848"/>
                        <a:pt x="149308" y="612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4"/>
                <p:cNvSpPr/>
                <p:nvPr/>
              </p:nvSpPr>
              <p:spPr>
                <a:xfrm>
                  <a:off x="5749772" y="5948376"/>
                  <a:ext cx="294700" cy="81296"/>
                </a:xfrm>
                <a:custGeom>
                  <a:rect b="b" l="l" r="r" t="t"/>
                  <a:pathLst>
                    <a:path extrusionOk="0" h="81296" w="294699">
                      <a:moveTo>
                        <a:pt x="274302" y="45189"/>
                      </a:moveTo>
                      <a:cubicBezTo>
                        <a:pt x="291831" y="42141"/>
                        <a:pt x="300977" y="28168"/>
                        <a:pt x="294880" y="11654"/>
                      </a:cubicBezTo>
                      <a:cubicBezTo>
                        <a:pt x="258804" y="14703"/>
                        <a:pt x="225270" y="25881"/>
                        <a:pt x="192751" y="41124"/>
                      </a:cubicBezTo>
                      <a:cubicBezTo>
                        <a:pt x="177254" y="48492"/>
                        <a:pt x="160487" y="49762"/>
                        <a:pt x="143719" y="51541"/>
                      </a:cubicBezTo>
                      <a:cubicBezTo>
                        <a:pt x="138130" y="52049"/>
                        <a:pt x="124919" y="51795"/>
                        <a:pt x="120092" y="51032"/>
                      </a:cubicBezTo>
                      <a:cubicBezTo>
                        <a:pt x="93417" y="47730"/>
                        <a:pt x="66996" y="41887"/>
                        <a:pt x="42099" y="30962"/>
                      </a:cubicBezTo>
                      <a:cubicBezTo>
                        <a:pt x="39050" y="29692"/>
                        <a:pt x="28380" y="19530"/>
                        <a:pt x="18726" y="5303"/>
                      </a:cubicBezTo>
                      <a:cubicBezTo>
                        <a:pt x="16693" y="2255"/>
                        <a:pt x="14661" y="-1302"/>
                        <a:pt x="10850" y="476"/>
                      </a:cubicBezTo>
                      <a:cubicBezTo>
                        <a:pt x="-3885" y="7590"/>
                        <a:pt x="-1852" y="15719"/>
                        <a:pt x="6531" y="28422"/>
                      </a:cubicBezTo>
                      <a:cubicBezTo>
                        <a:pt x="39812" y="78724"/>
                        <a:pt x="105611" y="81265"/>
                        <a:pt x="107898" y="81519"/>
                      </a:cubicBezTo>
                      <a:cubicBezTo>
                        <a:pt x="120601" y="82535"/>
                        <a:pt x="133303" y="82281"/>
                        <a:pt x="146006" y="81265"/>
                      </a:cubicBezTo>
                      <a:cubicBezTo>
                        <a:pt x="159724" y="79994"/>
                        <a:pt x="222221" y="61194"/>
                        <a:pt x="236702" y="54081"/>
                      </a:cubicBezTo>
                      <a:cubicBezTo>
                        <a:pt x="242545" y="51032"/>
                        <a:pt x="267188" y="46460"/>
                        <a:pt x="274302" y="45189"/>
                      </a:cubicBezTo>
                      <a:close/>
                      <a:moveTo>
                        <a:pt x="194275" y="70086"/>
                      </a:moveTo>
                      <a:cubicBezTo>
                        <a:pt x="194784" y="70086"/>
                        <a:pt x="195038" y="69832"/>
                        <a:pt x="195292" y="69832"/>
                      </a:cubicBezTo>
                      <a:cubicBezTo>
                        <a:pt x="194784" y="70086"/>
                        <a:pt x="194021" y="70340"/>
                        <a:pt x="193513" y="70340"/>
                      </a:cubicBezTo>
                      <a:cubicBezTo>
                        <a:pt x="193767" y="70340"/>
                        <a:pt x="194021" y="70086"/>
                        <a:pt x="194275" y="70086"/>
                      </a:cubicBezTo>
                      <a:close/>
                      <a:moveTo>
                        <a:pt x="197578" y="70340"/>
                      </a:moveTo>
                      <a:cubicBezTo>
                        <a:pt x="197832" y="70595"/>
                        <a:pt x="197578" y="70849"/>
                        <a:pt x="197578" y="70340"/>
                      </a:cubicBezTo>
                      <a:lnTo>
                        <a:pt x="197578" y="70340"/>
                      </a:lnTo>
                      <a:close/>
                    </a:path>
                  </a:pathLst>
                </a:custGeom>
                <a:solidFill>
                  <a:srgbClr val="BCBEB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8" name="Google Shape;348;p4"/>
              <p:cNvSpPr/>
              <p:nvPr/>
            </p:nvSpPr>
            <p:spPr>
              <a:xfrm>
                <a:off x="5718453" y="5746751"/>
                <a:ext cx="336799" cy="258278"/>
              </a:xfrm>
              <a:custGeom>
                <a:rect b="b" l="l" r="r" t="t"/>
                <a:pathLst>
                  <a:path extrusionOk="0" h="258278" w="336799">
                    <a:moveTo>
                      <a:pt x="71040" y="148942"/>
                    </a:moveTo>
                    <a:cubicBezTo>
                      <a:pt x="117370" y="164042"/>
                      <a:pt x="150658" y="193901"/>
                      <a:pt x="160268" y="243662"/>
                    </a:cubicBezTo>
                    <a:cubicBezTo>
                      <a:pt x="167131" y="264253"/>
                      <a:pt x="145168" y="257389"/>
                      <a:pt x="134872" y="256360"/>
                    </a:cubicBezTo>
                    <a:cubicBezTo>
                      <a:pt x="106731" y="253272"/>
                      <a:pt x="78933" y="246065"/>
                      <a:pt x="51822" y="237141"/>
                    </a:cubicBezTo>
                    <a:cubicBezTo>
                      <a:pt x="32603" y="230964"/>
                      <a:pt x="19219" y="218611"/>
                      <a:pt x="10296" y="201108"/>
                    </a:cubicBezTo>
                    <a:cubicBezTo>
                      <a:pt x="7207" y="195616"/>
                      <a:pt x="3776" y="190125"/>
                      <a:pt x="0" y="185320"/>
                    </a:cubicBezTo>
                    <a:close/>
                    <a:moveTo>
                      <a:pt x="319637" y="132083"/>
                    </a:moveTo>
                    <a:cubicBezTo>
                      <a:pt x="325943" y="134272"/>
                      <a:pt x="331347" y="138819"/>
                      <a:pt x="334264" y="145169"/>
                    </a:cubicBezTo>
                    <a:cubicBezTo>
                      <a:pt x="340443" y="158210"/>
                      <a:pt x="334951" y="173310"/>
                      <a:pt x="321910" y="179830"/>
                    </a:cubicBezTo>
                    <a:cubicBezTo>
                      <a:pt x="308183" y="186351"/>
                      <a:pt x="294797" y="181546"/>
                      <a:pt x="287934" y="167476"/>
                    </a:cubicBezTo>
                    <a:cubicBezTo>
                      <a:pt x="281413" y="153748"/>
                      <a:pt x="286217" y="139333"/>
                      <a:pt x="299602" y="133156"/>
                    </a:cubicBezTo>
                    <a:cubicBezTo>
                      <a:pt x="306123" y="130068"/>
                      <a:pt x="313330" y="129896"/>
                      <a:pt x="319637" y="132083"/>
                    </a:cubicBezTo>
                    <a:close/>
                    <a:moveTo>
                      <a:pt x="110505" y="120801"/>
                    </a:moveTo>
                    <a:cubicBezTo>
                      <a:pt x="120801" y="124918"/>
                      <a:pt x="142765" y="132814"/>
                      <a:pt x="149285" y="136245"/>
                    </a:cubicBezTo>
                    <a:cubicBezTo>
                      <a:pt x="154433" y="138991"/>
                      <a:pt x="169533" y="146198"/>
                      <a:pt x="166101" y="151689"/>
                    </a:cubicBezTo>
                    <a:cubicBezTo>
                      <a:pt x="161640" y="158896"/>
                      <a:pt x="157178" y="162327"/>
                      <a:pt x="150315" y="167476"/>
                    </a:cubicBezTo>
                    <a:cubicBezTo>
                      <a:pt x="144823" y="171593"/>
                      <a:pt x="137617" y="161984"/>
                      <a:pt x="133156" y="158896"/>
                    </a:cubicBezTo>
                    <a:cubicBezTo>
                      <a:pt x="127665" y="155121"/>
                      <a:pt x="96435" y="133843"/>
                      <a:pt x="89228" y="135902"/>
                    </a:cubicBezTo>
                    <a:close/>
                    <a:moveTo>
                      <a:pt x="241602" y="93003"/>
                    </a:moveTo>
                    <a:cubicBezTo>
                      <a:pt x="241602" y="93689"/>
                      <a:pt x="241945" y="94033"/>
                      <a:pt x="241945" y="94376"/>
                    </a:cubicBezTo>
                    <a:cubicBezTo>
                      <a:pt x="241945" y="94719"/>
                      <a:pt x="241945" y="95063"/>
                      <a:pt x="241945" y="95406"/>
                    </a:cubicBezTo>
                    <a:cubicBezTo>
                      <a:pt x="241945" y="94719"/>
                      <a:pt x="241602" y="93689"/>
                      <a:pt x="241602" y="93003"/>
                    </a:cubicBezTo>
                    <a:close/>
                    <a:moveTo>
                      <a:pt x="180516" y="0"/>
                    </a:moveTo>
                    <a:cubicBezTo>
                      <a:pt x="184291" y="6177"/>
                      <a:pt x="190812" y="5834"/>
                      <a:pt x="196303" y="7893"/>
                    </a:cubicBezTo>
                    <a:cubicBezTo>
                      <a:pt x="208656" y="12698"/>
                      <a:pt x="216551" y="11669"/>
                      <a:pt x="235769" y="12698"/>
                    </a:cubicBezTo>
                    <a:cubicBezTo>
                      <a:pt x="236456" y="38780"/>
                      <a:pt x="235769" y="68293"/>
                      <a:pt x="236112" y="94376"/>
                    </a:cubicBezTo>
                    <a:cubicBezTo>
                      <a:pt x="236456" y="99867"/>
                      <a:pt x="237485" y="105701"/>
                      <a:pt x="230964" y="109475"/>
                    </a:cubicBezTo>
                    <a:cubicBezTo>
                      <a:pt x="222041" y="114624"/>
                      <a:pt x="213461" y="120115"/>
                      <a:pt x="204882" y="125606"/>
                    </a:cubicBezTo>
                    <a:cubicBezTo>
                      <a:pt x="198705" y="129382"/>
                      <a:pt x="193900" y="129725"/>
                      <a:pt x="187722" y="125263"/>
                    </a:cubicBezTo>
                    <a:cubicBezTo>
                      <a:pt x="172966" y="114967"/>
                      <a:pt x="155806" y="110162"/>
                      <a:pt x="138990" y="104672"/>
                    </a:cubicBezTo>
                    <a:cubicBezTo>
                      <a:pt x="147913" y="98494"/>
                      <a:pt x="158209" y="97808"/>
                      <a:pt x="167818" y="96434"/>
                    </a:cubicBezTo>
                    <a:cubicBezTo>
                      <a:pt x="176055" y="95062"/>
                      <a:pt x="179143" y="93003"/>
                      <a:pt x="179486" y="82707"/>
                    </a:cubicBezTo>
                    <a:cubicBezTo>
                      <a:pt x="180516" y="55252"/>
                      <a:pt x="176055" y="27455"/>
                      <a:pt x="180516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9" name="Google Shape;349;p4"/>
            <p:cNvSpPr/>
            <p:nvPr/>
          </p:nvSpPr>
          <p:spPr>
            <a:xfrm>
              <a:off x="4877489" y="3939225"/>
              <a:ext cx="2063243" cy="1234655"/>
            </a:xfrm>
            <a:custGeom>
              <a:rect b="b" l="l" r="r" t="t"/>
              <a:pathLst>
                <a:path extrusionOk="0" h="913985" w="1527370">
                  <a:moveTo>
                    <a:pt x="1059767" y="143773"/>
                  </a:moveTo>
                  <a:cubicBezTo>
                    <a:pt x="1126329" y="155459"/>
                    <a:pt x="1175361" y="197632"/>
                    <a:pt x="1191112" y="267496"/>
                  </a:cubicBezTo>
                  <a:cubicBezTo>
                    <a:pt x="1192890" y="275118"/>
                    <a:pt x="1195431" y="278674"/>
                    <a:pt x="1203052" y="281215"/>
                  </a:cubicBezTo>
                  <a:cubicBezTo>
                    <a:pt x="1283078" y="307636"/>
                    <a:pt x="1361580" y="337614"/>
                    <a:pt x="1430174" y="387917"/>
                  </a:cubicBezTo>
                  <a:cubicBezTo>
                    <a:pt x="1468536" y="415863"/>
                    <a:pt x="1500801" y="449144"/>
                    <a:pt x="1517568" y="495381"/>
                  </a:cubicBezTo>
                  <a:cubicBezTo>
                    <a:pt x="1533827" y="540094"/>
                    <a:pt x="1529000" y="583029"/>
                    <a:pt x="1509438" y="625709"/>
                  </a:cubicBezTo>
                  <a:cubicBezTo>
                    <a:pt x="1466504" y="719200"/>
                    <a:pt x="1421028" y="811675"/>
                    <a:pt x="1374537" y="903388"/>
                  </a:cubicBezTo>
                  <a:cubicBezTo>
                    <a:pt x="1368440" y="915582"/>
                    <a:pt x="1361834" y="916090"/>
                    <a:pt x="1351927" y="910755"/>
                  </a:cubicBezTo>
                  <a:cubicBezTo>
                    <a:pt x="1350148" y="910755"/>
                    <a:pt x="1348624" y="910501"/>
                    <a:pt x="1347100" y="909739"/>
                  </a:cubicBezTo>
                  <a:cubicBezTo>
                    <a:pt x="1312549" y="890685"/>
                    <a:pt x="1277235" y="873155"/>
                    <a:pt x="1243192" y="852831"/>
                  </a:cubicBezTo>
                  <a:cubicBezTo>
                    <a:pt x="1241414" y="845464"/>
                    <a:pt x="1228203" y="848259"/>
                    <a:pt x="1230236" y="839113"/>
                  </a:cubicBezTo>
                  <a:cubicBezTo>
                    <a:pt x="1231506" y="832761"/>
                    <a:pt x="1236079" y="826918"/>
                    <a:pt x="1239128" y="821075"/>
                  </a:cubicBezTo>
                  <a:cubicBezTo>
                    <a:pt x="1284095" y="734697"/>
                    <a:pt x="1326521" y="647050"/>
                    <a:pt x="1367170" y="558386"/>
                  </a:cubicBezTo>
                  <a:cubicBezTo>
                    <a:pt x="1369964" y="552034"/>
                    <a:pt x="1369710" y="547716"/>
                    <a:pt x="1365645" y="542127"/>
                  </a:cubicBezTo>
                  <a:cubicBezTo>
                    <a:pt x="1352689" y="524089"/>
                    <a:pt x="1334651" y="512403"/>
                    <a:pt x="1316359" y="500970"/>
                  </a:cubicBezTo>
                  <a:cubicBezTo>
                    <a:pt x="1282062" y="479884"/>
                    <a:pt x="1245225" y="464387"/>
                    <a:pt x="1207879" y="449398"/>
                  </a:cubicBezTo>
                  <a:cubicBezTo>
                    <a:pt x="1200766" y="446603"/>
                    <a:pt x="1197209" y="447365"/>
                    <a:pt x="1197463" y="456511"/>
                  </a:cubicBezTo>
                  <a:cubicBezTo>
                    <a:pt x="1198225" y="566516"/>
                    <a:pt x="1196193" y="676520"/>
                    <a:pt x="1198733" y="786524"/>
                  </a:cubicBezTo>
                  <a:cubicBezTo>
                    <a:pt x="1199242" y="809643"/>
                    <a:pt x="1182474" y="828696"/>
                    <a:pt x="1154783" y="834540"/>
                  </a:cubicBezTo>
                  <a:cubicBezTo>
                    <a:pt x="1141318" y="836826"/>
                    <a:pt x="1128361" y="837842"/>
                    <a:pt x="1115405" y="839621"/>
                  </a:cubicBezTo>
                  <a:cubicBezTo>
                    <a:pt x="1089491" y="839621"/>
                    <a:pt x="1063832" y="839113"/>
                    <a:pt x="1038173" y="839621"/>
                  </a:cubicBezTo>
                  <a:cubicBezTo>
                    <a:pt x="1029281" y="839875"/>
                    <a:pt x="1026487" y="837080"/>
                    <a:pt x="1026741" y="828189"/>
                  </a:cubicBezTo>
                  <a:cubicBezTo>
                    <a:pt x="1026995" y="781697"/>
                    <a:pt x="1026995" y="735206"/>
                    <a:pt x="1026995" y="688714"/>
                  </a:cubicBezTo>
                  <a:cubicBezTo>
                    <a:pt x="1026995" y="520532"/>
                    <a:pt x="1026995" y="352096"/>
                    <a:pt x="1026995" y="183913"/>
                  </a:cubicBezTo>
                  <a:cubicBezTo>
                    <a:pt x="1031314" y="165113"/>
                    <a:pt x="1045795" y="154697"/>
                    <a:pt x="1059767" y="143773"/>
                  </a:cubicBezTo>
                  <a:close/>
                  <a:moveTo>
                    <a:pt x="127209" y="361"/>
                  </a:moveTo>
                  <a:cubicBezTo>
                    <a:pt x="130004" y="1313"/>
                    <a:pt x="132354" y="4171"/>
                    <a:pt x="134767" y="9125"/>
                  </a:cubicBezTo>
                  <a:cubicBezTo>
                    <a:pt x="177701" y="95249"/>
                    <a:pt x="235371" y="168669"/>
                    <a:pt x="317176" y="221259"/>
                  </a:cubicBezTo>
                  <a:cubicBezTo>
                    <a:pt x="398726" y="273848"/>
                    <a:pt x="488152" y="297982"/>
                    <a:pt x="585200" y="293156"/>
                  </a:cubicBezTo>
                  <a:cubicBezTo>
                    <a:pt x="586470" y="293156"/>
                    <a:pt x="587740" y="293156"/>
                    <a:pt x="589011" y="292902"/>
                  </a:cubicBezTo>
                  <a:cubicBezTo>
                    <a:pt x="599427" y="291123"/>
                    <a:pt x="610605" y="291123"/>
                    <a:pt x="620005" y="287312"/>
                  </a:cubicBezTo>
                  <a:cubicBezTo>
                    <a:pt x="631183" y="282739"/>
                    <a:pt x="627118" y="269529"/>
                    <a:pt x="629659" y="260383"/>
                  </a:cubicBezTo>
                  <a:cubicBezTo>
                    <a:pt x="647442" y="196869"/>
                    <a:pt x="690123" y="160032"/>
                    <a:pt x="752620" y="144280"/>
                  </a:cubicBezTo>
                  <a:cubicBezTo>
                    <a:pt x="756176" y="143264"/>
                    <a:pt x="760241" y="143264"/>
                    <a:pt x="763798" y="143010"/>
                  </a:cubicBezTo>
                  <a:cubicBezTo>
                    <a:pt x="769387" y="140978"/>
                    <a:pt x="774722" y="142248"/>
                    <a:pt x="779549" y="144789"/>
                  </a:cubicBezTo>
                  <a:cubicBezTo>
                    <a:pt x="795809" y="153172"/>
                    <a:pt x="803938" y="167653"/>
                    <a:pt x="810289" y="183404"/>
                  </a:cubicBezTo>
                  <a:cubicBezTo>
                    <a:pt x="810289" y="396300"/>
                    <a:pt x="810289" y="609195"/>
                    <a:pt x="810289" y="822091"/>
                  </a:cubicBezTo>
                  <a:cubicBezTo>
                    <a:pt x="810289" y="839620"/>
                    <a:pt x="810289" y="839620"/>
                    <a:pt x="792252" y="839620"/>
                  </a:cubicBezTo>
                  <a:cubicBezTo>
                    <a:pt x="766084" y="839620"/>
                    <a:pt x="739663" y="839366"/>
                    <a:pt x="713496" y="839620"/>
                  </a:cubicBezTo>
                  <a:cubicBezTo>
                    <a:pt x="691647" y="839874"/>
                    <a:pt x="670815" y="836317"/>
                    <a:pt x="649983" y="829712"/>
                  </a:cubicBezTo>
                  <a:cubicBezTo>
                    <a:pt x="626864" y="817772"/>
                    <a:pt x="621275" y="798718"/>
                    <a:pt x="621529" y="773313"/>
                  </a:cubicBezTo>
                  <a:cubicBezTo>
                    <a:pt x="622799" y="665341"/>
                    <a:pt x="622037" y="557623"/>
                    <a:pt x="622291" y="449651"/>
                  </a:cubicBezTo>
                  <a:cubicBezTo>
                    <a:pt x="622291" y="439743"/>
                    <a:pt x="619243" y="437711"/>
                    <a:pt x="610097" y="437965"/>
                  </a:cubicBezTo>
                  <a:cubicBezTo>
                    <a:pt x="540995" y="440759"/>
                    <a:pt x="472401" y="434916"/>
                    <a:pt x="405331" y="417133"/>
                  </a:cubicBezTo>
                  <a:cubicBezTo>
                    <a:pt x="334959" y="398333"/>
                    <a:pt x="270430" y="367085"/>
                    <a:pt x="211490" y="324150"/>
                  </a:cubicBezTo>
                  <a:cubicBezTo>
                    <a:pt x="120286" y="257588"/>
                    <a:pt x="53470" y="170702"/>
                    <a:pt x="3422" y="70351"/>
                  </a:cubicBezTo>
                  <a:cubicBezTo>
                    <a:pt x="1136" y="65779"/>
                    <a:pt x="-3691" y="60444"/>
                    <a:pt x="4946" y="56887"/>
                  </a:cubicBezTo>
                  <a:cubicBezTo>
                    <a:pt x="9265" y="50535"/>
                    <a:pt x="16125" y="47741"/>
                    <a:pt x="22476" y="44946"/>
                  </a:cubicBezTo>
                  <a:cubicBezTo>
                    <a:pt x="50168" y="32244"/>
                    <a:pt x="77097" y="18271"/>
                    <a:pt x="104789" y="6076"/>
                  </a:cubicBezTo>
                  <a:cubicBezTo>
                    <a:pt x="108599" y="4298"/>
                    <a:pt x="112664" y="3028"/>
                    <a:pt x="116983" y="3028"/>
                  </a:cubicBezTo>
                  <a:cubicBezTo>
                    <a:pt x="121175" y="361"/>
                    <a:pt x="124415" y="-592"/>
                    <a:pt x="127209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5755518" y="4142511"/>
              <a:ext cx="682936" cy="1630127"/>
            </a:xfrm>
            <a:custGeom>
              <a:rect b="b" l="l" r="r" t="t"/>
              <a:pathLst>
                <a:path extrusionOk="0" h="1206744" w="505562">
                  <a:moveTo>
                    <a:pt x="504038" y="1035913"/>
                  </a:moveTo>
                  <a:cubicBezTo>
                    <a:pt x="500735" y="1017621"/>
                    <a:pt x="490827" y="1002378"/>
                    <a:pt x="485492" y="984848"/>
                  </a:cubicBezTo>
                  <a:cubicBezTo>
                    <a:pt x="476092" y="953346"/>
                    <a:pt x="466438" y="922098"/>
                    <a:pt x="456784" y="890595"/>
                  </a:cubicBezTo>
                  <a:cubicBezTo>
                    <a:pt x="442812" y="845120"/>
                    <a:pt x="428585" y="799645"/>
                    <a:pt x="414612" y="754170"/>
                  </a:cubicBezTo>
                  <a:cubicBezTo>
                    <a:pt x="413088" y="749343"/>
                    <a:pt x="411309" y="745024"/>
                    <a:pt x="418169" y="741467"/>
                  </a:cubicBezTo>
                  <a:cubicBezTo>
                    <a:pt x="440779" y="730289"/>
                    <a:pt x="454498" y="710727"/>
                    <a:pt x="465422" y="688624"/>
                  </a:cubicBezTo>
                  <a:cubicBezTo>
                    <a:pt x="460849" y="683798"/>
                    <a:pt x="454498" y="684559"/>
                    <a:pt x="448655" y="684305"/>
                  </a:cubicBezTo>
                  <a:cubicBezTo>
                    <a:pt x="433920" y="684051"/>
                    <a:pt x="418931" y="684305"/>
                    <a:pt x="404196" y="684305"/>
                  </a:cubicBezTo>
                  <a:cubicBezTo>
                    <a:pt x="380569" y="684305"/>
                    <a:pt x="380569" y="684305"/>
                    <a:pt x="380569" y="660425"/>
                  </a:cubicBezTo>
                  <a:cubicBezTo>
                    <a:pt x="380569" y="461248"/>
                    <a:pt x="380569" y="261818"/>
                    <a:pt x="380569" y="62642"/>
                  </a:cubicBezTo>
                  <a:cubicBezTo>
                    <a:pt x="380569" y="54512"/>
                    <a:pt x="380823" y="16150"/>
                    <a:pt x="379807" y="8021"/>
                  </a:cubicBezTo>
                  <a:cubicBezTo>
                    <a:pt x="378283" y="-1633"/>
                    <a:pt x="161069" y="-3666"/>
                    <a:pt x="157004" y="8021"/>
                  </a:cubicBezTo>
                  <a:cubicBezTo>
                    <a:pt x="155733" y="15642"/>
                    <a:pt x="156242" y="53750"/>
                    <a:pt x="156242" y="61371"/>
                  </a:cubicBezTo>
                  <a:cubicBezTo>
                    <a:pt x="156242" y="260294"/>
                    <a:pt x="156242" y="459216"/>
                    <a:pt x="156242" y="658138"/>
                  </a:cubicBezTo>
                  <a:cubicBezTo>
                    <a:pt x="156242" y="663219"/>
                    <a:pt x="156242" y="668300"/>
                    <a:pt x="155988" y="673381"/>
                  </a:cubicBezTo>
                  <a:cubicBezTo>
                    <a:pt x="155988" y="680749"/>
                    <a:pt x="152431" y="684305"/>
                    <a:pt x="145063" y="684051"/>
                  </a:cubicBezTo>
                  <a:cubicBezTo>
                    <a:pt x="101621" y="682781"/>
                    <a:pt x="57924" y="688370"/>
                    <a:pt x="14735" y="678716"/>
                  </a:cubicBezTo>
                  <a:cubicBezTo>
                    <a:pt x="9908" y="677700"/>
                    <a:pt x="4827" y="675668"/>
                    <a:pt x="0" y="678716"/>
                  </a:cubicBezTo>
                  <a:cubicBezTo>
                    <a:pt x="254" y="680495"/>
                    <a:pt x="254" y="682273"/>
                    <a:pt x="762" y="683798"/>
                  </a:cubicBezTo>
                  <a:cubicBezTo>
                    <a:pt x="16259" y="722159"/>
                    <a:pt x="44459" y="746040"/>
                    <a:pt x="85107" y="754678"/>
                  </a:cubicBezTo>
                  <a:cubicBezTo>
                    <a:pt x="107972" y="759505"/>
                    <a:pt x="109242" y="760521"/>
                    <a:pt x="109242" y="784148"/>
                  </a:cubicBezTo>
                  <a:cubicBezTo>
                    <a:pt x="109242" y="785418"/>
                    <a:pt x="109242" y="786688"/>
                    <a:pt x="109242" y="787959"/>
                  </a:cubicBezTo>
                  <a:cubicBezTo>
                    <a:pt x="109242" y="912189"/>
                    <a:pt x="109242" y="1036421"/>
                    <a:pt x="109242" y="1160652"/>
                  </a:cubicBezTo>
                  <a:cubicBezTo>
                    <a:pt x="109242" y="1169798"/>
                    <a:pt x="107718" y="1179198"/>
                    <a:pt x="107464" y="1188344"/>
                  </a:cubicBezTo>
                  <a:cubicBezTo>
                    <a:pt x="107464" y="1190630"/>
                    <a:pt x="105939" y="1193679"/>
                    <a:pt x="111274" y="1194187"/>
                  </a:cubicBezTo>
                  <a:cubicBezTo>
                    <a:pt x="125755" y="1195711"/>
                    <a:pt x="137950" y="1195711"/>
                    <a:pt x="149890" y="1199268"/>
                  </a:cubicBezTo>
                  <a:cubicBezTo>
                    <a:pt x="198668" y="1207143"/>
                    <a:pt x="226106" y="1206127"/>
                    <a:pt x="234998" y="1207651"/>
                  </a:cubicBezTo>
                  <a:cubicBezTo>
                    <a:pt x="241857" y="1208668"/>
                    <a:pt x="244906" y="1109842"/>
                    <a:pt x="244397" y="1109842"/>
                  </a:cubicBezTo>
                  <a:cubicBezTo>
                    <a:pt x="244397" y="997805"/>
                    <a:pt x="244397" y="885768"/>
                    <a:pt x="244143" y="773731"/>
                  </a:cubicBezTo>
                  <a:cubicBezTo>
                    <a:pt x="244143" y="764078"/>
                    <a:pt x="247192" y="761537"/>
                    <a:pt x="256592" y="761791"/>
                  </a:cubicBezTo>
                  <a:cubicBezTo>
                    <a:pt x="282251" y="762553"/>
                    <a:pt x="277932" y="759505"/>
                    <a:pt x="285046" y="782369"/>
                  </a:cubicBezTo>
                  <a:cubicBezTo>
                    <a:pt x="308164" y="858077"/>
                    <a:pt x="331029" y="933784"/>
                    <a:pt x="354148" y="1009491"/>
                  </a:cubicBezTo>
                  <a:cubicBezTo>
                    <a:pt x="357704" y="1020670"/>
                    <a:pt x="361007" y="1032102"/>
                    <a:pt x="365072" y="1043026"/>
                  </a:cubicBezTo>
                  <a:cubicBezTo>
                    <a:pt x="367866" y="1050647"/>
                    <a:pt x="365580" y="1054967"/>
                    <a:pt x="358466" y="1058015"/>
                  </a:cubicBezTo>
                  <a:cubicBezTo>
                    <a:pt x="338142" y="1067415"/>
                    <a:pt x="318072" y="1077323"/>
                    <a:pt x="298002" y="1086977"/>
                  </a:cubicBezTo>
                  <a:cubicBezTo>
                    <a:pt x="297494" y="1087231"/>
                    <a:pt x="296732" y="1087485"/>
                    <a:pt x="296224" y="1087485"/>
                  </a:cubicBezTo>
                  <a:cubicBezTo>
                    <a:pt x="294446" y="1092312"/>
                    <a:pt x="296224" y="1097139"/>
                    <a:pt x="297240" y="1101966"/>
                  </a:cubicBezTo>
                  <a:cubicBezTo>
                    <a:pt x="303337" y="1127879"/>
                    <a:pt x="315024" y="1151506"/>
                    <a:pt x="326710" y="1175387"/>
                  </a:cubicBezTo>
                  <a:cubicBezTo>
                    <a:pt x="333315" y="1183516"/>
                    <a:pt x="337126" y="1193171"/>
                    <a:pt x="344240" y="1201046"/>
                  </a:cubicBezTo>
                  <a:cubicBezTo>
                    <a:pt x="347542" y="1204603"/>
                    <a:pt x="350337" y="1209176"/>
                    <a:pt x="356434" y="1206635"/>
                  </a:cubicBezTo>
                  <a:cubicBezTo>
                    <a:pt x="367866" y="1201300"/>
                    <a:pt x="379045" y="1195965"/>
                    <a:pt x="390477" y="1190630"/>
                  </a:cubicBezTo>
                  <a:cubicBezTo>
                    <a:pt x="420963" y="1175895"/>
                    <a:pt x="451958" y="1161922"/>
                    <a:pt x="474568" y="1135501"/>
                  </a:cubicBezTo>
                  <a:cubicBezTo>
                    <a:pt x="498703" y="1107301"/>
                    <a:pt x="510897" y="1075037"/>
                    <a:pt x="504038" y="1035913"/>
                  </a:cubicBezTo>
                  <a:close/>
                </a:path>
              </a:pathLst>
            </a:custGeom>
            <a:solidFill>
              <a:srgbClr val="73D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4769990" y="3610565"/>
              <a:ext cx="302002" cy="377504"/>
            </a:xfrm>
            <a:custGeom>
              <a:rect b="b" l="l" r="r" t="t"/>
              <a:pathLst>
                <a:path extrusionOk="0" h="279456" w="223565">
                  <a:moveTo>
                    <a:pt x="82239" y="279863"/>
                  </a:moveTo>
                  <a:cubicBezTo>
                    <a:pt x="65726" y="270971"/>
                    <a:pt x="49212" y="262080"/>
                    <a:pt x="35494" y="249123"/>
                  </a:cubicBezTo>
                  <a:cubicBezTo>
                    <a:pt x="19488" y="234134"/>
                    <a:pt x="5262" y="217367"/>
                    <a:pt x="1451" y="195772"/>
                  </a:cubicBezTo>
                  <a:cubicBezTo>
                    <a:pt x="-3376" y="166556"/>
                    <a:pt x="2975" y="155886"/>
                    <a:pt x="33715" y="138611"/>
                  </a:cubicBezTo>
                  <a:cubicBezTo>
                    <a:pt x="56326" y="125908"/>
                    <a:pt x="80715" y="116254"/>
                    <a:pt x="104850" y="106346"/>
                  </a:cubicBezTo>
                  <a:cubicBezTo>
                    <a:pt x="112979" y="103044"/>
                    <a:pt x="112471" y="99233"/>
                    <a:pt x="109677" y="93135"/>
                  </a:cubicBezTo>
                  <a:cubicBezTo>
                    <a:pt x="100277" y="71541"/>
                    <a:pt x="91131" y="49693"/>
                    <a:pt x="81477" y="28352"/>
                  </a:cubicBezTo>
                  <a:cubicBezTo>
                    <a:pt x="74872" y="13871"/>
                    <a:pt x="75634" y="6758"/>
                    <a:pt x="84780" y="1931"/>
                  </a:cubicBezTo>
                  <a:cubicBezTo>
                    <a:pt x="93925" y="-2896"/>
                    <a:pt x="101547" y="1169"/>
                    <a:pt x="108152" y="15904"/>
                  </a:cubicBezTo>
                  <a:cubicBezTo>
                    <a:pt x="120347" y="42833"/>
                    <a:pt x="132287" y="69763"/>
                    <a:pt x="143465" y="96946"/>
                  </a:cubicBezTo>
                  <a:cubicBezTo>
                    <a:pt x="147530" y="106854"/>
                    <a:pt x="156422" y="109649"/>
                    <a:pt x="163281" y="115492"/>
                  </a:cubicBezTo>
                  <a:cubicBezTo>
                    <a:pt x="167346" y="119049"/>
                    <a:pt x="170141" y="113968"/>
                    <a:pt x="172427" y="111427"/>
                  </a:cubicBezTo>
                  <a:cubicBezTo>
                    <a:pt x="179287" y="104060"/>
                    <a:pt x="185638" y="96184"/>
                    <a:pt x="192751" y="88817"/>
                  </a:cubicBezTo>
                  <a:cubicBezTo>
                    <a:pt x="201643" y="79671"/>
                    <a:pt x="209519" y="85006"/>
                    <a:pt x="217140" y="91103"/>
                  </a:cubicBezTo>
                  <a:cubicBezTo>
                    <a:pt x="225270" y="97708"/>
                    <a:pt x="225778" y="105076"/>
                    <a:pt x="219173" y="112951"/>
                  </a:cubicBezTo>
                  <a:cubicBezTo>
                    <a:pt x="212821" y="120319"/>
                    <a:pt x="206724" y="128449"/>
                    <a:pt x="199611" y="134292"/>
                  </a:cubicBezTo>
                  <a:cubicBezTo>
                    <a:pt x="186400" y="145216"/>
                    <a:pt x="187162" y="158681"/>
                    <a:pt x="189195" y="172400"/>
                  </a:cubicBezTo>
                  <a:cubicBezTo>
                    <a:pt x="192497" y="195264"/>
                    <a:pt x="187670" y="216350"/>
                    <a:pt x="178779" y="237183"/>
                  </a:cubicBezTo>
                  <a:cubicBezTo>
                    <a:pt x="178016" y="242772"/>
                    <a:pt x="172935" y="244042"/>
                    <a:pt x="168871" y="245820"/>
                  </a:cubicBezTo>
                  <a:cubicBezTo>
                    <a:pt x="143974" y="256999"/>
                    <a:pt x="118822" y="267923"/>
                    <a:pt x="93671" y="278593"/>
                  </a:cubicBezTo>
                  <a:cubicBezTo>
                    <a:pt x="90369" y="280625"/>
                    <a:pt x="86558" y="283420"/>
                    <a:pt x="82239" y="279863"/>
                  </a:cubicBezTo>
                  <a:close/>
                </a:path>
              </a:pathLst>
            </a:custGeom>
            <a:solidFill>
              <a:srgbClr val="FCD9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6431145" y="5105948"/>
              <a:ext cx="253957" cy="284844"/>
            </a:xfrm>
            <a:custGeom>
              <a:rect b="b" l="l" r="r" t="t"/>
              <a:pathLst>
                <a:path extrusionOk="0" h="210862" w="187998">
                  <a:moveTo>
                    <a:pt x="188581" y="52391"/>
                  </a:moveTo>
                  <a:cubicBezTo>
                    <a:pt x="188073" y="71191"/>
                    <a:pt x="191630" y="90499"/>
                    <a:pt x="183500" y="108537"/>
                  </a:cubicBezTo>
                  <a:cubicBezTo>
                    <a:pt x="181468" y="113110"/>
                    <a:pt x="180452" y="118953"/>
                    <a:pt x="177149" y="122255"/>
                  </a:cubicBezTo>
                  <a:cubicBezTo>
                    <a:pt x="157079" y="142833"/>
                    <a:pt x="146663" y="169509"/>
                    <a:pt x="132182" y="193390"/>
                  </a:cubicBezTo>
                  <a:cubicBezTo>
                    <a:pt x="128117" y="200249"/>
                    <a:pt x="123544" y="204314"/>
                    <a:pt x="115923" y="200503"/>
                  </a:cubicBezTo>
                  <a:cubicBezTo>
                    <a:pt x="107793" y="196438"/>
                    <a:pt x="108301" y="189071"/>
                    <a:pt x="112112" y="181957"/>
                  </a:cubicBezTo>
                  <a:cubicBezTo>
                    <a:pt x="117701" y="171033"/>
                    <a:pt x="124560" y="161125"/>
                    <a:pt x="128625" y="149439"/>
                  </a:cubicBezTo>
                  <a:cubicBezTo>
                    <a:pt x="129895" y="145882"/>
                    <a:pt x="135739" y="142326"/>
                    <a:pt x="129641" y="139023"/>
                  </a:cubicBezTo>
                  <a:cubicBezTo>
                    <a:pt x="124306" y="136228"/>
                    <a:pt x="120496" y="139531"/>
                    <a:pt x="117701" y="144866"/>
                  </a:cubicBezTo>
                  <a:cubicBezTo>
                    <a:pt x="110334" y="158839"/>
                    <a:pt x="102204" y="172812"/>
                    <a:pt x="94582" y="186785"/>
                  </a:cubicBezTo>
                  <a:cubicBezTo>
                    <a:pt x="92042" y="191103"/>
                    <a:pt x="90009" y="195930"/>
                    <a:pt x="87469" y="200249"/>
                  </a:cubicBezTo>
                  <a:cubicBezTo>
                    <a:pt x="83150" y="208125"/>
                    <a:pt x="77815" y="215492"/>
                    <a:pt x="67653" y="210665"/>
                  </a:cubicBezTo>
                  <a:cubicBezTo>
                    <a:pt x="56729" y="205584"/>
                    <a:pt x="62572" y="197455"/>
                    <a:pt x="66383" y="190341"/>
                  </a:cubicBezTo>
                  <a:cubicBezTo>
                    <a:pt x="76037" y="172558"/>
                    <a:pt x="85944" y="155028"/>
                    <a:pt x="95091" y="137244"/>
                  </a:cubicBezTo>
                  <a:cubicBezTo>
                    <a:pt x="97377" y="132925"/>
                    <a:pt x="102204" y="127590"/>
                    <a:pt x="94582" y="123272"/>
                  </a:cubicBezTo>
                  <a:cubicBezTo>
                    <a:pt x="86961" y="118953"/>
                    <a:pt x="85944" y="126574"/>
                    <a:pt x="83912" y="130131"/>
                  </a:cubicBezTo>
                  <a:cubicBezTo>
                    <a:pt x="73496" y="148931"/>
                    <a:pt x="63588" y="167985"/>
                    <a:pt x="53426" y="186785"/>
                  </a:cubicBezTo>
                  <a:cubicBezTo>
                    <a:pt x="51393" y="190595"/>
                    <a:pt x="49361" y="194152"/>
                    <a:pt x="46567" y="197455"/>
                  </a:cubicBezTo>
                  <a:cubicBezTo>
                    <a:pt x="42502" y="202536"/>
                    <a:pt x="37421" y="207363"/>
                    <a:pt x="30561" y="202536"/>
                  </a:cubicBezTo>
                  <a:cubicBezTo>
                    <a:pt x="23956" y="197709"/>
                    <a:pt x="24210" y="190849"/>
                    <a:pt x="27513" y="184244"/>
                  </a:cubicBezTo>
                  <a:cubicBezTo>
                    <a:pt x="38691" y="163412"/>
                    <a:pt x="50123" y="143087"/>
                    <a:pt x="61556" y="122509"/>
                  </a:cubicBezTo>
                  <a:cubicBezTo>
                    <a:pt x="63080" y="119969"/>
                    <a:pt x="65112" y="117682"/>
                    <a:pt x="65875" y="114888"/>
                  </a:cubicBezTo>
                  <a:cubicBezTo>
                    <a:pt x="67399" y="110061"/>
                    <a:pt x="64858" y="106250"/>
                    <a:pt x="60794" y="104472"/>
                  </a:cubicBezTo>
                  <a:cubicBezTo>
                    <a:pt x="55967" y="102185"/>
                    <a:pt x="55458" y="107266"/>
                    <a:pt x="53934" y="109807"/>
                  </a:cubicBezTo>
                  <a:cubicBezTo>
                    <a:pt x="44534" y="126574"/>
                    <a:pt x="35388" y="143850"/>
                    <a:pt x="25734" y="160617"/>
                  </a:cubicBezTo>
                  <a:cubicBezTo>
                    <a:pt x="21670" y="167985"/>
                    <a:pt x="16843" y="174844"/>
                    <a:pt x="6934" y="168493"/>
                  </a:cubicBezTo>
                  <a:cubicBezTo>
                    <a:pt x="1345" y="164936"/>
                    <a:pt x="-1195" y="161125"/>
                    <a:pt x="3124" y="154012"/>
                  </a:cubicBezTo>
                  <a:cubicBezTo>
                    <a:pt x="14556" y="134450"/>
                    <a:pt x="23448" y="113364"/>
                    <a:pt x="36150" y="94310"/>
                  </a:cubicBezTo>
                  <a:cubicBezTo>
                    <a:pt x="38183" y="91261"/>
                    <a:pt x="39707" y="87450"/>
                    <a:pt x="40723" y="83894"/>
                  </a:cubicBezTo>
                  <a:cubicBezTo>
                    <a:pt x="45550" y="67126"/>
                    <a:pt x="40215" y="60013"/>
                    <a:pt x="23194" y="59759"/>
                  </a:cubicBezTo>
                  <a:cubicBezTo>
                    <a:pt x="19891" y="59759"/>
                    <a:pt x="16334" y="59759"/>
                    <a:pt x="13032" y="59505"/>
                  </a:cubicBezTo>
                  <a:cubicBezTo>
                    <a:pt x="4394" y="58743"/>
                    <a:pt x="-687" y="55440"/>
                    <a:pt x="75" y="45278"/>
                  </a:cubicBezTo>
                  <a:cubicBezTo>
                    <a:pt x="837" y="35624"/>
                    <a:pt x="4902" y="30035"/>
                    <a:pt x="14048" y="32067"/>
                  </a:cubicBezTo>
                  <a:cubicBezTo>
                    <a:pt x="41231" y="37656"/>
                    <a:pt x="61810" y="25208"/>
                    <a:pt x="81118" y="9203"/>
                  </a:cubicBezTo>
                  <a:cubicBezTo>
                    <a:pt x="85182" y="5900"/>
                    <a:pt x="89501" y="3868"/>
                    <a:pt x="94074" y="1581"/>
                  </a:cubicBezTo>
                  <a:cubicBezTo>
                    <a:pt x="97377" y="-1468"/>
                    <a:pt x="100426" y="565"/>
                    <a:pt x="103220" y="2089"/>
                  </a:cubicBezTo>
                  <a:cubicBezTo>
                    <a:pt x="129133" y="15554"/>
                    <a:pt x="154030" y="30289"/>
                    <a:pt x="180198" y="43499"/>
                  </a:cubicBezTo>
                  <a:cubicBezTo>
                    <a:pt x="184516" y="45278"/>
                    <a:pt x="188073" y="47564"/>
                    <a:pt x="188581" y="52391"/>
                  </a:cubicBezTo>
                  <a:close/>
                </a:path>
              </a:pathLst>
            </a:custGeom>
            <a:solidFill>
              <a:srgbClr val="FCD9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4877362" y="3927834"/>
              <a:ext cx="1826030" cy="1251539"/>
            </a:xfrm>
            <a:custGeom>
              <a:rect b="b" l="l" r="r" t="t"/>
              <a:pathLst>
                <a:path extrusionOk="0" h="926484" w="1351767">
                  <a:moveTo>
                    <a:pt x="1243033" y="860756"/>
                  </a:moveTo>
                  <a:cubicBezTo>
                    <a:pt x="1250908" y="858470"/>
                    <a:pt x="1254973" y="865329"/>
                    <a:pt x="1260563" y="868378"/>
                  </a:cubicBezTo>
                  <a:cubicBezTo>
                    <a:pt x="1289778" y="883367"/>
                    <a:pt x="1318486" y="899118"/>
                    <a:pt x="1347448" y="914615"/>
                  </a:cubicBezTo>
                  <a:cubicBezTo>
                    <a:pt x="1349226" y="915631"/>
                    <a:pt x="1350496" y="917409"/>
                    <a:pt x="1351767" y="918934"/>
                  </a:cubicBezTo>
                  <a:cubicBezTo>
                    <a:pt x="1349226" y="925031"/>
                    <a:pt x="1345924" y="929096"/>
                    <a:pt x="1338810" y="924523"/>
                  </a:cubicBezTo>
                  <a:cubicBezTo>
                    <a:pt x="1307816" y="906485"/>
                    <a:pt x="1276822" y="889210"/>
                    <a:pt x="1244811" y="873459"/>
                  </a:cubicBezTo>
                  <a:cubicBezTo>
                    <a:pt x="1238460" y="870156"/>
                    <a:pt x="1239476" y="865583"/>
                    <a:pt x="1243033" y="860756"/>
                  </a:cubicBezTo>
                  <a:close/>
                  <a:moveTo>
                    <a:pt x="803556" y="146237"/>
                  </a:moveTo>
                  <a:cubicBezTo>
                    <a:pt x="816735" y="145919"/>
                    <a:pt x="829946" y="146618"/>
                    <a:pt x="843157" y="147126"/>
                  </a:cubicBezTo>
                  <a:cubicBezTo>
                    <a:pt x="843157" y="190062"/>
                    <a:pt x="874659" y="215975"/>
                    <a:pt x="919118" y="209624"/>
                  </a:cubicBezTo>
                  <a:cubicBezTo>
                    <a:pt x="941983" y="206321"/>
                    <a:pt x="962561" y="199716"/>
                    <a:pt x="974502" y="177612"/>
                  </a:cubicBezTo>
                  <a:cubicBezTo>
                    <a:pt x="980091" y="167450"/>
                    <a:pt x="976534" y="157034"/>
                    <a:pt x="978058" y="146618"/>
                  </a:cubicBezTo>
                  <a:cubicBezTo>
                    <a:pt x="1005496" y="146364"/>
                    <a:pt x="1038777" y="144585"/>
                    <a:pt x="1065452" y="152207"/>
                  </a:cubicBezTo>
                  <a:cubicBezTo>
                    <a:pt x="1051987" y="157796"/>
                    <a:pt x="1047160" y="166942"/>
                    <a:pt x="1043095" y="170245"/>
                  </a:cubicBezTo>
                  <a:cubicBezTo>
                    <a:pt x="1033695" y="178120"/>
                    <a:pt x="945286" y="271358"/>
                    <a:pt x="915562" y="302352"/>
                  </a:cubicBezTo>
                  <a:cubicBezTo>
                    <a:pt x="908702" y="309466"/>
                    <a:pt x="905908" y="304131"/>
                    <a:pt x="902097" y="299304"/>
                  </a:cubicBezTo>
                  <a:cubicBezTo>
                    <a:pt x="874405" y="266023"/>
                    <a:pt x="793870" y="161353"/>
                    <a:pt x="775832" y="154494"/>
                  </a:cubicBezTo>
                  <a:cubicBezTo>
                    <a:pt x="772022" y="152969"/>
                    <a:pt x="768211" y="152207"/>
                    <a:pt x="764146" y="151445"/>
                  </a:cubicBezTo>
                  <a:cubicBezTo>
                    <a:pt x="777230" y="147889"/>
                    <a:pt x="790377" y="146555"/>
                    <a:pt x="803556" y="146237"/>
                  </a:cubicBezTo>
                  <a:close/>
                  <a:moveTo>
                    <a:pt x="111298" y="1300"/>
                  </a:moveTo>
                  <a:cubicBezTo>
                    <a:pt x="114029" y="3206"/>
                    <a:pt x="115807" y="7016"/>
                    <a:pt x="117332" y="11462"/>
                  </a:cubicBezTo>
                  <a:cubicBezTo>
                    <a:pt x="89132" y="25181"/>
                    <a:pt x="60678" y="38900"/>
                    <a:pt x="32478" y="52620"/>
                  </a:cubicBezTo>
                  <a:cubicBezTo>
                    <a:pt x="23586" y="56939"/>
                    <a:pt x="14440" y="61258"/>
                    <a:pt x="5294" y="65576"/>
                  </a:cubicBezTo>
                  <a:cubicBezTo>
                    <a:pt x="5803" y="58463"/>
                    <a:pt x="-4868" y="52874"/>
                    <a:pt x="2754" y="44997"/>
                  </a:cubicBezTo>
                  <a:cubicBezTo>
                    <a:pt x="35526" y="31787"/>
                    <a:pt x="67791" y="17814"/>
                    <a:pt x="99548" y="2571"/>
                  </a:cubicBezTo>
                  <a:cubicBezTo>
                    <a:pt x="104883" y="-605"/>
                    <a:pt x="108567" y="-605"/>
                    <a:pt x="111298" y="1300"/>
                  </a:cubicBezTo>
                  <a:close/>
                </a:path>
              </a:pathLst>
            </a:custGeom>
            <a:solidFill>
              <a:srgbClr val="008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4" name="Google Shape;354;p4"/>
            <p:cNvGrpSpPr/>
            <p:nvPr/>
          </p:nvGrpSpPr>
          <p:grpSpPr>
            <a:xfrm>
              <a:off x="5167091" y="2185438"/>
              <a:ext cx="1925266" cy="2028222"/>
              <a:chOff x="5358050" y="3176326"/>
              <a:chExt cx="1425228" cy="1501444"/>
            </a:xfrm>
          </p:grpSpPr>
          <p:sp>
            <p:nvSpPr>
              <p:cNvPr id="355" name="Google Shape;355;p4"/>
              <p:cNvSpPr/>
              <p:nvPr/>
            </p:nvSpPr>
            <p:spPr>
              <a:xfrm>
                <a:off x="5358050" y="3176326"/>
                <a:ext cx="1425228" cy="1501444"/>
              </a:xfrm>
              <a:custGeom>
                <a:rect b="b" l="l" r="r" t="t"/>
                <a:pathLst>
                  <a:path extrusionOk="0" h="1501443" w="1425228">
                    <a:moveTo>
                      <a:pt x="1412426" y="794228"/>
                    </a:moveTo>
                    <a:cubicBezTo>
                      <a:pt x="1394389" y="769331"/>
                      <a:pt x="1369746" y="755104"/>
                      <a:pt x="1338243" y="755612"/>
                    </a:cubicBezTo>
                    <a:cubicBezTo>
                      <a:pt x="1339005" y="730969"/>
                      <a:pt x="1339514" y="706581"/>
                      <a:pt x="1340276" y="681938"/>
                    </a:cubicBezTo>
                    <a:cubicBezTo>
                      <a:pt x="1341546" y="639765"/>
                      <a:pt x="1341546" y="597339"/>
                      <a:pt x="1344340" y="555166"/>
                    </a:cubicBezTo>
                    <a:cubicBezTo>
                      <a:pt x="1349167" y="483777"/>
                      <a:pt x="1343070" y="413405"/>
                      <a:pt x="1315887" y="347098"/>
                    </a:cubicBezTo>
                    <a:cubicBezTo>
                      <a:pt x="1235353" y="151224"/>
                      <a:pt x="1087495" y="39188"/>
                      <a:pt x="879172" y="10226"/>
                    </a:cubicBezTo>
                    <a:cubicBezTo>
                      <a:pt x="795590" y="-1461"/>
                      <a:pt x="710228" y="1588"/>
                      <a:pt x="625629" y="64"/>
                    </a:cubicBezTo>
                    <a:cubicBezTo>
                      <a:pt x="549160" y="-1207"/>
                      <a:pt x="475485" y="16577"/>
                      <a:pt x="406129" y="49350"/>
                    </a:cubicBezTo>
                    <a:cubicBezTo>
                      <a:pt x="287995" y="105241"/>
                      <a:pt x="199585" y="191364"/>
                      <a:pt x="144964" y="310769"/>
                    </a:cubicBezTo>
                    <a:cubicBezTo>
                      <a:pt x="115240" y="376060"/>
                      <a:pt x="104824" y="445416"/>
                      <a:pt x="103553" y="516804"/>
                    </a:cubicBezTo>
                    <a:cubicBezTo>
                      <a:pt x="102283" y="582858"/>
                      <a:pt x="99489" y="648657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40549" y="710391"/>
                      <a:pt x="4728" y="752818"/>
                      <a:pt x="2187" y="800834"/>
                    </a:cubicBezTo>
                    <a:cubicBezTo>
                      <a:pt x="409" y="835893"/>
                      <a:pt x="-354" y="870952"/>
                      <a:pt x="154" y="906011"/>
                    </a:cubicBezTo>
                    <a:cubicBezTo>
                      <a:pt x="917" y="963935"/>
                      <a:pt x="49949" y="997978"/>
                      <a:pt x="106348" y="988578"/>
                    </a:cubicBezTo>
                    <a:cubicBezTo>
                      <a:pt x="124894" y="985529"/>
                      <a:pt x="125656" y="985021"/>
                      <a:pt x="128705" y="1003821"/>
                    </a:cubicBezTo>
                    <a:cubicBezTo>
                      <a:pt x="129213" y="1006615"/>
                      <a:pt x="128705" y="1009918"/>
                      <a:pt x="129721" y="1012713"/>
                    </a:cubicBezTo>
                    <a:cubicBezTo>
                      <a:pt x="143694" y="1054631"/>
                      <a:pt x="158174" y="1096296"/>
                      <a:pt x="181039" y="1134657"/>
                    </a:cubicBezTo>
                    <a:cubicBezTo>
                      <a:pt x="211017" y="1184705"/>
                      <a:pt x="247855" y="1228910"/>
                      <a:pt x="292314" y="1266510"/>
                    </a:cubicBezTo>
                    <a:cubicBezTo>
                      <a:pt x="320767" y="1290391"/>
                      <a:pt x="351000" y="1310715"/>
                      <a:pt x="384026" y="1327990"/>
                    </a:cubicBezTo>
                    <a:cubicBezTo>
                      <a:pt x="409177" y="1341201"/>
                      <a:pt x="434837" y="1351871"/>
                      <a:pt x="461512" y="1361017"/>
                    </a:cubicBezTo>
                    <a:cubicBezTo>
                      <a:pt x="512830" y="1378293"/>
                      <a:pt x="565673" y="1384390"/>
                      <a:pt x="619278" y="1385914"/>
                    </a:cubicBezTo>
                    <a:cubicBezTo>
                      <a:pt x="626391" y="1386168"/>
                      <a:pt x="629186" y="1388200"/>
                      <a:pt x="628932" y="1395314"/>
                    </a:cubicBezTo>
                    <a:cubicBezTo>
                      <a:pt x="628424" y="1409287"/>
                      <a:pt x="628678" y="1423260"/>
                      <a:pt x="628678" y="1437232"/>
                    </a:cubicBezTo>
                    <a:cubicBezTo>
                      <a:pt x="622072" y="1453238"/>
                      <a:pt x="626137" y="1471021"/>
                      <a:pt x="639348" y="1483216"/>
                    </a:cubicBezTo>
                    <a:cubicBezTo>
                      <a:pt x="668564" y="1509891"/>
                      <a:pt x="721915" y="1510653"/>
                      <a:pt x="751639" y="1484740"/>
                    </a:cubicBezTo>
                    <a:cubicBezTo>
                      <a:pt x="766374" y="1472037"/>
                      <a:pt x="770947" y="1453492"/>
                      <a:pt x="763579" y="1436724"/>
                    </a:cubicBezTo>
                    <a:cubicBezTo>
                      <a:pt x="763579" y="1426054"/>
                      <a:pt x="764341" y="1415638"/>
                      <a:pt x="763325" y="1404968"/>
                    </a:cubicBezTo>
                    <a:cubicBezTo>
                      <a:pt x="762309" y="1394044"/>
                      <a:pt x="765612" y="1390487"/>
                      <a:pt x="777044" y="1390487"/>
                    </a:cubicBezTo>
                    <a:cubicBezTo>
                      <a:pt x="805752" y="1390741"/>
                      <a:pt x="834459" y="1392011"/>
                      <a:pt x="863167" y="1388709"/>
                    </a:cubicBezTo>
                    <a:cubicBezTo>
                      <a:pt x="916518" y="1382611"/>
                      <a:pt x="967836" y="1368893"/>
                      <a:pt x="1016614" y="1346536"/>
                    </a:cubicBezTo>
                    <a:cubicBezTo>
                      <a:pt x="1077079" y="1318844"/>
                      <a:pt x="1129667" y="1280229"/>
                      <a:pt x="1175651" y="1231959"/>
                    </a:cubicBezTo>
                    <a:cubicBezTo>
                      <a:pt x="1230272" y="1174289"/>
                      <a:pt x="1267617" y="1106966"/>
                      <a:pt x="1291244" y="1031766"/>
                    </a:cubicBezTo>
                    <a:cubicBezTo>
                      <a:pt x="1293784" y="1023891"/>
                      <a:pt x="1296579" y="1021604"/>
                      <a:pt x="1303184" y="1025161"/>
                    </a:cubicBezTo>
                    <a:cubicBezTo>
                      <a:pt x="1314109" y="1031004"/>
                      <a:pt x="1326049" y="1029734"/>
                      <a:pt x="1337735" y="1030496"/>
                    </a:cubicBezTo>
                    <a:cubicBezTo>
                      <a:pt x="1386005" y="1033037"/>
                      <a:pt x="1421572" y="992134"/>
                      <a:pt x="1423605" y="944627"/>
                    </a:cubicBezTo>
                    <a:cubicBezTo>
                      <a:pt x="1424875" y="914649"/>
                      <a:pt x="1422588" y="884671"/>
                      <a:pt x="1425891" y="854693"/>
                    </a:cubicBezTo>
                    <a:cubicBezTo>
                      <a:pt x="1428432" y="833352"/>
                      <a:pt x="1425383" y="812012"/>
                      <a:pt x="1412426" y="794228"/>
                    </a:cubicBezTo>
                    <a:close/>
                  </a:path>
                </a:pathLst>
              </a:custGeom>
              <a:solidFill>
                <a:srgbClr val="FCD9C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>
                <a:off x="5454998" y="3176580"/>
                <a:ext cx="1247392" cy="894261"/>
              </a:xfrm>
              <a:custGeom>
                <a:rect b="b" l="l" r="r" t="t"/>
                <a:pathLst>
                  <a:path extrusionOk="0" h="894260" w="1247392">
                    <a:moveTo>
                      <a:pt x="1241295" y="755358"/>
                    </a:moveTo>
                    <a:cubicBezTo>
                      <a:pt x="1242566" y="767807"/>
                      <a:pt x="1235706" y="777207"/>
                      <a:pt x="1230117" y="786861"/>
                    </a:cubicBezTo>
                    <a:cubicBezTo>
                      <a:pt x="1211063" y="818363"/>
                      <a:pt x="1193026" y="850374"/>
                      <a:pt x="1188453" y="887973"/>
                    </a:cubicBezTo>
                    <a:cubicBezTo>
                      <a:pt x="1187690" y="894071"/>
                      <a:pt x="1184896" y="895341"/>
                      <a:pt x="1179307" y="895341"/>
                    </a:cubicBezTo>
                    <a:cubicBezTo>
                      <a:pt x="1167112" y="895341"/>
                      <a:pt x="1154664" y="895595"/>
                      <a:pt x="1142469" y="896611"/>
                    </a:cubicBezTo>
                    <a:cubicBezTo>
                      <a:pt x="1134339" y="897119"/>
                      <a:pt x="1138405" y="892800"/>
                      <a:pt x="1138658" y="889498"/>
                    </a:cubicBezTo>
                    <a:cubicBezTo>
                      <a:pt x="1143740" y="845293"/>
                      <a:pt x="1147804" y="801342"/>
                      <a:pt x="1147042" y="756883"/>
                    </a:cubicBezTo>
                    <a:cubicBezTo>
                      <a:pt x="1146280" y="696164"/>
                      <a:pt x="1139420" y="636462"/>
                      <a:pt x="1118842" y="578793"/>
                    </a:cubicBezTo>
                    <a:cubicBezTo>
                      <a:pt x="1115286" y="568885"/>
                      <a:pt x="1111475" y="558977"/>
                      <a:pt x="1106902" y="549577"/>
                    </a:cubicBezTo>
                    <a:cubicBezTo>
                      <a:pt x="1088864" y="514010"/>
                      <a:pt x="1062189" y="502323"/>
                      <a:pt x="1020271" y="510453"/>
                    </a:cubicBezTo>
                    <a:cubicBezTo>
                      <a:pt x="981655" y="518075"/>
                      <a:pt x="944817" y="532301"/>
                      <a:pt x="907472" y="544496"/>
                    </a:cubicBezTo>
                    <a:cubicBezTo>
                      <a:pt x="842943" y="565582"/>
                      <a:pt x="777651" y="582349"/>
                      <a:pt x="709820" y="587176"/>
                    </a:cubicBezTo>
                    <a:cubicBezTo>
                      <a:pt x="641480" y="592257"/>
                      <a:pt x="573140" y="588701"/>
                      <a:pt x="505562" y="574728"/>
                    </a:cubicBezTo>
                    <a:cubicBezTo>
                      <a:pt x="428077" y="558723"/>
                      <a:pt x="355926" y="527728"/>
                      <a:pt x="282759" y="499021"/>
                    </a:cubicBezTo>
                    <a:cubicBezTo>
                      <a:pt x="259641" y="489875"/>
                      <a:pt x="236268" y="481491"/>
                      <a:pt x="210609" y="480729"/>
                    </a:cubicBezTo>
                    <a:cubicBezTo>
                      <a:pt x="185458" y="479967"/>
                      <a:pt x="167166" y="490891"/>
                      <a:pt x="154463" y="511215"/>
                    </a:cubicBezTo>
                    <a:cubicBezTo>
                      <a:pt x="133885" y="543734"/>
                      <a:pt x="121945" y="579809"/>
                      <a:pt x="112545" y="616900"/>
                    </a:cubicBezTo>
                    <a:cubicBezTo>
                      <a:pt x="94507" y="688035"/>
                      <a:pt x="92729" y="760694"/>
                      <a:pt x="94507" y="833606"/>
                    </a:cubicBezTo>
                    <a:cubicBezTo>
                      <a:pt x="94761" y="842752"/>
                      <a:pt x="101366" y="854184"/>
                      <a:pt x="95269" y="860536"/>
                    </a:cubicBezTo>
                    <a:cubicBezTo>
                      <a:pt x="89172" y="866633"/>
                      <a:pt x="77994" y="858249"/>
                      <a:pt x="68848" y="859519"/>
                    </a:cubicBezTo>
                    <a:cubicBezTo>
                      <a:pt x="68340" y="859519"/>
                      <a:pt x="68086" y="859519"/>
                      <a:pt x="67578" y="859519"/>
                    </a:cubicBezTo>
                    <a:cubicBezTo>
                      <a:pt x="48778" y="858503"/>
                      <a:pt x="48524" y="858503"/>
                      <a:pt x="46237" y="839957"/>
                    </a:cubicBezTo>
                    <a:cubicBezTo>
                      <a:pt x="41410" y="803120"/>
                      <a:pt x="25913" y="770348"/>
                      <a:pt x="8638" y="738337"/>
                    </a:cubicBezTo>
                    <a:cubicBezTo>
                      <a:pt x="4573" y="730970"/>
                      <a:pt x="0" y="723602"/>
                      <a:pt x="0" y="714710"/>
                    </a:cubicBezTo>
                    <a:cubicBezTo>
                      <a:pt x="2032" y="648657"/>
                      <a:pt x="4827" y="582858"/>
                      <a:pt x="6097" y="516804"/>
                    </a:cubicBezTo>
                    <a:cubicBezTo>
                      <a:pt x="7622" y="445416"/>
                      <a:pt x="17784" y="376060"/>
                      <a:pt x="47508" y="310768"/>
                    </a:cubicBezTo>
                    <a:cubicBezTo>
                      <a:pt x="102129" y="191364"/>
                      <a:pt x="190539" y="105241"/>
                      <a:pt x="308672" y="49350"/>
                    </a:cubicBezTo>
                    <a:cubicBezTo>
                      <a:pt x="378028" y="16577"/>
                      <a:pt x="451703" y="-1207"/>
                      <a:pt x="528173" y="64"/>
                    </a:cubicBezTo>
                    <a:cubicBezTo>
                      <a:pt x="612772" y="1334"/>
                      <a:pt x="698133" y="-1461"/>
                      <a:pt x="781716" y="10226"/>
                    </a:cubicBezTo>
                    <a:cubicBezTo>
                      <a:pt x="990038" y="39188"/>
                      <a:pt x="1137896" y="151224"/>
                      <a:pt x="1218431" y="347098"/>
                    </a:cubicBezTo>
                    <a:cubicBezTo>
                      <a:pt x="1245614" y="413405"/>
                      <a:pt x="1251711" y="483523"/>
                      <a:pt x="1246884" y="555166"/>
                    </a:cubicBezTo>
                    <a:cubicBezTo>
                      <a:pt x="1244090" y="597338"/>
                      <a:pt x="1244090" y="639765"/>
                      <a:pt x="1242820" y="681938"/>
                    </a:cubicBezTo>
                    <a:cubicBezTo>
                      <a:pt x="1242566" y="706327"/>
                      <a:pt x="1242057" y="730970"/>
                      <a:pt x="1241295" y="755358"/>
                    </a:cubicBezTo>
                    <a:close/>
                  </a:path>
                </a:pathLst>
              </a:custGeom>
              <a:solidFill>
                <a:srgbClr val="EA5B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5949302" y="4266057"/>
                <a:ext cx="226106" cy="104161"/>
              </a:xfrm>
              <a:custGeom>
                <a:rect b="b" l="l" r="r" t="t"/>
                <a:pathLst>
                  <a:path extrusionOk="0" h="104161" w="226105">
                    <a:moveTo>
                      <a:pt x="53176" y="103105"/>
                    </a:moveTo>
                    <a:cubicBezTo>
                      <a:pt x="28279" y="82272"/>
                      <a:pt x="9734" y="57121"/>
                      <a:pt x="1350" y="25619"/>
                    </a:cubicBezTo>
                    <a:cubicBezTo>
                      <a:pt x="-3985" y="6057"/>
                      <a:pt x="6939" y="-4359"/>
                      <a:pt x="26247" y="1738"/>
                    </a:cubicBezTo>
                    <a:cubicBezTo>
                      <a:pt x="38187" y="5549"/>
                      <a:pt x="49874" y="10884"/>
                      <a:pt x="61306" y="15965"/>
                    </a:cubicBezTo>
                    <a:cubicBezTo>
                      <a:pt x="95857" y="31462"/>
                      <a:pt x="130408" y="32986"/>
                      <a:pt x="165975" y="19522"/>
                    </a:cubicBezTo>
                    <a:cubicBezTo>
                      <a:pt x="178170" y="14949"/>
                      <a:pt x="190618" y="10630"/>
                      <a:pt x="203321" y="7327"/>
                    </a:cubicBezTo>
                    <a:cubicBezTo>
                      <a:pt x="221613" y="2754"/>
                      <a:pt x="231521" y="12662"/>
                      <a:pt x="226694" y="30954"/>
                    </a:cubicBezTo>
                    <a:cubicBezTo>
                      <a:pt x="219580" y="57629"/>
                      <a:pt x="201797" y="77445"/>
                      <a:pt x="182743" y="96499"/>
                    </a:cubicBezTo>
                    <a:cubicBezTo>
                      <a:pt x="179440" y="99802"/>
                      <a:pt x="175883" y="102850"/>
                      <a:pt x="172581" y="105899"/>
                    </a:cubicBezTo>
                    <a:cubicBezTo>
                      <a:pt x="169024" y="107423"/>
                      <a:pt x="165975" y="105899"/>
                      <a:pt x="162927" y="104375"/>
                    </a:cubicBezTo>
                    <a:cubicBezTo>
                      <a:pt x="127614" y="85829"/>
                      <a:pt x="91792" y="85575"/>
                      <a:pt x="55717" y="102596"/>
                    </a:cubicBezTo>
                    <a:cubicBezTo>
                      <a:pt x="54701" y="103105"/>
                      <a:pt x="53939" y="103105"/>
                      <a:pt x="53176" y="103105"/>
                    </a:cubicBezTo>
                    <a:close/>
                  </a:path>
                </a:pathLst>
              </a:custGeom>
              <a:solidFill>
                <a:srgbClr val="76132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5746615" y="4056534"/>
                <a:ext cx="644234" cy="132001"/>
              </a:xfrm>
              <a:custGeom>
                <a:rect b="b" l="l" r="r" t="t"/>
                <a:pathLst>
                  <a:path extrusionOk="0" h="132001" w="644234">
                    <a:moveTo>
                      <a:pt x="604517" y="24279"/>
                    </a:moveTo>
                    <a:cubicBezTo>
                      <a:pt x="610583" y="22818"/>
                      <a:pt x="616871" y="23898"/>
                      <a:pt x="622968" y="27581"/>
                    </a:cubicBezTo>
                    <a:cubicBezTo>
                      <a:pt x="627542" y="30376"/>
                      <a:pt x="631606" y="32662"/>
                      <a:pt x="625001" y="38251"/>
                    </a:cubicBezTo>
                    <a:cubicBezTo>
                      <a:pt x="621444" y="41300"/>
                      <a:pt x="621190" y="46635"/>
                      <a:pt x="621444" y="51462"/>
                    </a:cubicBezTo>
                    <a:cubicBezTo>
                      <a:pt x="621698" y="56797"/>
                      <a:pt x="623223" y="61624"/>
                      <a:pt x="628304" y="64165"/>
                    </a:cubicBezTo>
                    <a:cubicBezTo>
                      <a:pt x="634655" y="67214"/>
                      <a:pt x="637196" y="61624"/>
                      <a:pt x="641514" y="56797"/>
                    </a:cubicBezTo>
                    <a:cubicBezTo>
                      <a:pt x="646849" y="77884"/>
                      <a:pt x="644309" y="96684"/>
                      <a:pt x="634147" y="114214"/>
                    </a:cubicBezTo>
                    <a:cubicBezTo>
                      <a:pt x="619920" y="138349"/>
                      <a:pt x="595023" y="137840"/>
                      <a:pt x="581557" y="113198"/>
                    </a:cubicBezTo>
                    <a:cubicBezTo>
                      <a:pt x="569109" y="90587"/>
                      <a:pt x="571649" y="55527"/>
                      <a:pt x="587400" y="36219"/>
                    </a:cubicBezTo>
                    <a:cubicBezTo>
                      <a:pt x="592609" y="29741"/>
                      <a:pt x="598452" y="25739"/>
                      <a:pt x="604517" y="24279"/>
                    </a:cubicBezTo>
                    <a:close/>
                    <a:moveTo>
                      <a:pt x="33602" y="49"/>
                    </a:moveTo>
                    <a:cubicBezTo>
                      <a:pt x="40556" y="-427"/>
                      <a:pt x="47797" y="2558"/>
                      <a:pt x="55165" y="9036"/>
                    </a:cubicBezTo>
                    <a:cubicBezTo>
                      <a:pt x="46272" y="20977"/>
                      <a:pt x="44747" y="32409"/>
                      <a:pt x="51862" y="38506"/>
                    </a:cubicBezTo>
                    <a:cubicBezTo>
                      <a:pt x="58975" y="44858"/>
                      <a:pt x="62786" y="38506"/>
                      <a:pt x="67867" y="33171"/>
                    </a:cubicBezTo>
                    <a:cubicBezTo>
                      <a:pt x="73202" y="56545"/>
                      <a:pt x="70662" y="77885"/>
                      <a:pt x="56181" y="96431"/>
                    </a:cubicBezTo>
                    <a:cubicBezTo>
                      <a:pt x="43223" y="113198"/>
                      <a:pt x="24169" y="112182"/>
                      <a:pt x="11467" y="95161"/>
                    </a:cubicBezTo>
                    <a:cubicBezTo>
                      <a:pt x="-4793" y="73312"/>
                      <a:pt x="-3522" y="32663"/>
                      <a:pt x="13753" y="11831"/>
                    </a:cubicBezTo>
                    <a:cubicBezTo>
                      <a:pt x="19978" y="4463"/>
                      <a:pt x="26647" y="526"/>
                      <a:pt x="33602" y="49"/>
                    </a:cubicBez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6002479" y="4353354"/>
                <a:ext cx="116864" cy="43189"/>
              </a:xfrm>
              <a:custGeom>
                <a:rect b="b" l="l" r="r" t="t"/>
                <a:pathLst>
                  <a:path extrusionOk="0" h="43188" w="116863">
                    <a:moveTo>
                      <a:pt x="0" y="15807"/>
                    </a:moveTo>
                    <a:cubicBezTo>
                      <a:pt x="7113" y="4375"/>
                      <a:pt x="19308" y="2597"/>
                      <a:pt x="30740" y="1326"/>
                    </a:cubicBezTo>
                    <a:cubicBezTo>
                      <a:pt x="51064" y="-960"/>
                      <a:pt x="71643" y="-452"/>
                      <a:pt x="91967" y="4121"/>
                    </a:cubicBezTo>
                    <a:cubicBezTo>
                      <a:pt x="102637" y="6661"/>
                      <a:pt x="110004" y="13775"/>
                      <a:pt x="119150" y="18348"/>
                    </a:cubicBezTo>
                    <a:cubicBezTo>
                      <a:pt x="104161" y="30542"/>
                      <a:pt x="88410" y="41212"/>
                      <a:pt x="68340" y="43753"/>
                    </a:cubicBezTo>
                    <a:cubicBezTo>
                      <a:pt x="39632" y="48072"/>
                      <a:pt x="18546" y="35115"/>
                      <a:pt x="0" y="15807"/>
                    </a:cubicBezTo>
                    <a:close/>
                  </a:path>
                </a:pathLst>
              </a:custGeom>
              <a:solidFill>
                <a:srgbClr val="EF879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5750729" y="3858258"/>
                <a:ext cx="650399" cy="371078"/>
              </a:xfrm>
              <a:custGeom>
                <a:rect b="b" l="l" r="r" t="t"/>
                <a:pathLst>
                  <a:path extrusionOk="0" h="371078" w="650399">
                    <a:moveTo>
                      <a:pt x="328728" y="221793"/>
                    </a:moveTo>
                    <a:cubicBezTo>
                      <a:pt x="334063" y="220777"/>
                      <a:pt x="335588" y="225858"/>
                      <a:pt x="337366" y="229668"/>
                    </a:cubicBezTo>
                    <a:cubicBezTo>
                      <a:pt x="348798" y="256344"/>
                      <a:pt x="359722" y="283274"/>
                      <a:pt x="370901" y="309949"/>
                    </a:cubicBezTo>
                    <a:cubicBezTo>
                      <a:pt x="374457" y="318587"/>
                      <a:pt x="378522" y="326717"/>
                      <a:pt x="381571" y="335355"/>
                    </a:cubicBezTo>
                    <a:cubicBezTo>
                      <a:pt x="387668" y="353138"/>
                      <a:pt x="379030" y="366349"/>
                      <a:pt x="360231" y="368127"/>
                    </a:cubicBezTo>
                    <a:cubicBezTo>
                      <a:pt x="354895" y="368635"/>
                      <a:pt x="349306" y="368889"/>
                      <a:pt x="343971" y="369906"/>
                    </a:cubicBezTo>
                    <a:cubicBezTo>
                      <a:pt x="322630" y="373970"/>
                      <a:pt x="307641" y="368127"/>
                      <a:pt x="309673" y="341960"/>
                    </a:cubicBezTo>
                    <a:cubicBezTo>
                      <a:pt x="312722" y="317063"/>
                      <a:pt x="315771" y="291912"/>
                      <a:pt x="318819" y="267014"/>
                    </a:cubicBezTo>
                    <a:cubicBezTo>
                      <a:pt x="320344" y="255327"/>
                      <a:pt x="321360" y="243641"/>
                      <a:pt x="322884" y="231955"/>
                    </a:cubicBezTo>
                    <a:cubicBezTo>
                      <a:pt x="323392" y="227890"/>
                      <a:pt x="323646" y="222809"/>
                      <a:pt x="328728" y="221793"/>
                    </a:cubicBezTo>
                    <a:close/>
                    <a:moveTo>
                      <a:pt x="611741" y="23378"/>
                    </a:moveTo>
                    <a:cubicBezTo>
                      <a:pt x="630033" y="23632"/>
                      <a:pt x="649341" y="40655"/>
                      <a:pt x="650357" y="57422"/>
                    </a:cubicBezTo>
                    <a:cubicBezTo>
                      <a:pt x="650611" y="61233"/>
                      <a:pt x="649849" y="65298"/>
                      <a:pt x="645022" y="61487"/>
                    </a:cubicBezTo>
                    <a:cubicBezTo>
                      <a:pt x="622158" y="44465"/>
                      <a:pt x="599293" y="45990"/>
                      <a:pt x="575157" y="61741"/>
                    </a:cubicBezTo>
                    <a:cubicBezTo>
                      <a:pt x="575919" y="38622"/>
                      <a:pt x="591924" y="23124"/>
                      <a:pt x="611741" y="23378"/>
                    </a:cubicBezTo>
                    <a:close/>
                    <a:moveTo>
                      <a:pt x="39364" y="5"/>
                    </a:moveTo>
                    <a:cubicBezTo>
                      <a:pt x="54607" y="260"/>
                      <a:pt x="67564" y="9405"/>
                      <a:pt x="72899" y="24141"/>
                    </a:cubicBezTo>
                    <a:cubicBezTo>
                      <a:pt x="74423" y="28206"/>
                      <a:pt x="76964" y="32017"/>
                      <a:pt x="74931" y="38876"/>
                    </a:cubicBezTo>
                    <a:cubicBezTo>
                      <a:pt x="67818" y="35574"/>
                      <a:pt x="61721" y="32271"/>
                      <a:pt x="55115" y="29477"/>
                    </a:cubicBezTo>
                    <a:cubicBezTo>
                      <a:pt x="40126" y="22871"/>
                      <a:pt x="25645" y="25158"/>
                      <a:pt x="11417" y="32525"/>
                    </a:cubicBezTo>
                    <a:cubicBezTo>
                      <a:pt x="8369" y="34049"/>
                      <a:pt x="4812" y="38114"/>
                      <a:pt x="1255" y="34303"/>
                    </a:cubicBezTo>
                    <a:cubicBezTo>
                      <a:pt x="-1793" y="31001"/>
                      <a:pt x="1509" y="26936"/>
                      <a:pt x="2780" y="23633"/>
                    </a:cubicBezTo>
                    <a:cubicBezTo>
                      <a:pt x="8877" y="8389"/>
                      <a:pt x="22343" y="-249"/>
                      <a:pt x="39364" y="5"/>
                    </a:cubicBezTo>
                    <a:close/>
                  </a:path>
                </a:pathLst>
              </a:custGeom>
              <a:solidFill>
                <a:srgbClr val="C4938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1" name="Google Shape;361;p4"/>
            <p:cNvGrpSpPr/>
            <p:nvPr/>
          </p:nvGrpSpPr>
          <p:grpSpPr>
            <a:xfrm>
              <a:off x="5940772" y="5609818"/>
              <a:ext cx="295902" cy="435172"/>
              <a:chOff x="5930781" y="5711305"/>
              <a:chExt cx="219049" cy="322147"/>
            </a:xfrm>
          </p:grpSpPr>
          <p:sp>
            <p:nvSpPr>
              <p:cNvPr id="362" name="Google Shape;362;p4"/>
              <p:cNvSpPr/>
              <p:nvPr/>
            </p:nvSpPr>
            <p:spPr>
              <a:xfrm>
                <a:off x="5930781" y="5711305"/>
                <a:ext cx="218484" cy="320105"/>
              </a:xfrm>
              <a:custGeom>
                <a:rect b="b" l="l" r="r" t="t"/>
                <a:pathLst>
                  <a:path extrusionOk="0" h="320104" w="218484">
                    <a:moveTo>
                      <a:pt x="163918" y="148630"/>
                    </a:moveTo>
                    <a:cubicBezTo>
                      <a:pt x="181956" y="139230"/>
                      <a:pt x="202026" y="133133"/>
                      <a:pt x="218793" y="121192"/>
                    </a:cubicBezTo>
                    <a:cubicBezTo>
                      <a:pt x="213458" y="120938"/>
                      <a:pt x="211680" y="116365"/>
                      <a:pt x="208377" y="113317"/>
                    </a:cubicBezTo>
                    <a:cubicBezTo>
                      <a:pt x="201264" y="106457"/>
                      <a:pt x="186783" y="77750"/>
                      <a:pt x="183734" y="71906"/>
                    </a:cubicBezTo>
                    <a:cubicBezTo>
                      <a:pt x="173064" y="49550"/>
                      <a:pt x="163918" y="26685"/>
                      <a:pt x="160362" y="1788"/>
                    </a:cubicBezTo>
                    <a:cubicBezTo>
                      <a:pt x="158837" y="10"/>
                      <a:pt x="156551" y="-498"/>
                      <a:pt x="154518" y="518"/>
                    </a:cubicBezTo>
                    <a:cubicBezTo>
                      <a:pt x="138005" y="7123"/>
                      <a:pt x="120730" y="12712"/>
                      <a:pt x="106757" y="24399"/>
                    </a:cubicBezTo>
                    <a:cubicBezTo>
                      <a:pt x="100914" y="27955"/>
                      <a:pt x="95324" y="30750"/>
                      <a:pt x="87957" y="27447"/>
                    </a:cubicBezTo>
                    <a:cubicBezTo>
                      <a:pt x="84400" y="25923"/>
                      <a:pt x="80590" y="27447"/>
                      <a:pt x="77033" y="29226"/>
                    </a:cubicBezTo>
                    <a:cubicBezTo>
                      <a:pt x="58995" y="37863"/>
                      <a:pt x="40957" y="46501"/>
                      <a:pt x="22666" y="55139"/>
                    </a:cubicBezTo>
                    <a:cubicBezTo>
                      <a:pt x="5136" y="56917"/>
                      <a:pt x="-3502" y="71398"/>
                      <a:pt x="1325" y="88420"/>
                    </a:cubicBezTo>
                    <a:cubicBezTo>
                      <a:pt x="3358" y="95533"/>
                      <a:pt x="9963" y="119668"/>
                      <a:pt x="9709" y="126019"/>
                    </a:cubicBezTo>
                    <a:cubicBezTo>
                      <a:pt x="9455" y="142025"/>
                      <a:pt x="19871" y="206554"/>
                      <a:pt x="24698" y="219510"/>
                    </a:cubicBezTo>
                    <a:cubicBezTo>
                      <a:pt x="29271" y="231451"/>
                      <a:pt x="34606" y="242883"/>
                      <a:pt x="40957" y="253807"/>
                    </a:cubicBezTo>
                    <a:cubicBezTo>
                      <a:pt x="41974" y="255586"/>
                      <a:pt x="73222" y="314017"/>
                      <a:pt x="132924" y="321893"/>
                    </a:cubicBezTo>
                    <a:cubicBezTo>
                      <a:pt x="148167" y="323925"/>
                      <a:pt x="156297" y="322147"/>
                      <a:pt x="156297" y="305888"/>
                    </a:cubicBezTo>
                    <a:cubicBezTo>
                      <a:pt x="156297" y="303347"/>
                      <a:pt x="154773" y="302077"/>
                      <a:pt x="152740" y="301569"/>
                    </a:cubicBezTo>
                    <a:cubicBezTo>
                      <a:pt x="152740" y="301569"/>
                      <a:pt x="152994" y="301569"/>
                      <a:pt x="152994" y="301569"/>
                    </a:cubicBezTo>
                    <a:lnTo>
                      <a:pt x="154518" y="242375"/>
                    </a:lnTo>
                    <a:cubicBezTo>
                      <a:pt x="156805" y="231196"/>
                      <a:pt x="158075" y="220272"/>
                      <a:pt x="160362" y="208078"/>
                    </a:cubicBezTo>
                    <a:cubicBezTo>
                      <a:pt x="162648" y="199694"/>
                      <a:pt x="162394" y="190803"/>
                      <a:pt x="162140" y="182673"/>
                    </a:cubicBezTo>
                    <a:cubicBezTo>
                      <a:pt x="163410" y="174797"/>
                      <a:pt x="160362" y="167938"/>
                      <a:pt x="158329" y="160824"/>
                    </a:cubicBezTo>
                    <a:cubicBezTo>
                      <a:pt x="156805" y="154981"/>
                      <a:pt x="157313" y="152187"/>
                      <a:pt x="163918" y="1486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5984441" y="5777114"/>
                <a:ext cx="165389" cy="235760"/>
              </a:xfrm>
              <a:custGeom>
                <a:rect b="b" l="l" r="r" t="t"/>
                <a:pathLst>
                  <a:path extrusionOk="0" h="235760" w="165389">
                    <a:moveTo>
                      <a:pt x="9654" y="147603"/>
                    </a:moveTo>
                    <a:cubicBezTo>
                      <a:pt x="45983" y="137949"/>
                      <a:pt x="76723" y="150652"/>
                      <a:pt x="101620" y="176566"/>
                    </a:cubicBezTo>
                    <a:lnTo>
                      <a:pt x="100096" y="235760"/>
                    </a:lnTo>
                    <a:cubicBezTo>
                      <a:pt x="95523" y="234744"/>
                      <a:pt x="90950" y="234236"/>
                      <a:pt x="86123" y="233982"/>
                    </a:cubicBezTo>
                    <a:cubicBezTo>
                      <a:pt x="71388" y="233728"/>
                      <a:pt x="58940" y="228647"/>
                      <a:pt x="48778" y="217977"/>
                    </a:cubicBezTo>
                    <a:cubicBezTo>
                      <a:pt x="34043" y="202734"/>
                      <a:pt x="20324" y="186474"/>
                      <a:pt x="9400" y="168437"/>
                    </a:cubicBezTo>
                    <a:cubicBezTo>
                      <a:pt x="5335" y="162084"/>
                      <a:pt x="-6351" y="149636"/>
                      <a:pt x="9654" y="147603"/>
                    </a:cubicBezTo>
                    <a:close/>
                    <a:moveTo>
                      <a:pt x="68848" y="114069"/>
                    </a:moveTo>
                    <a:cubicBezTo>
                      <a:pt x="71388" y="110258"/>
                      <a:pt x="81043" y="117879"/>
                      <a:pt x="84600" y="120420"/>
                    </a:cubicBezTo>
                    <a:cubicBezTo>
                      <a:pt x="89173" y="123468"/>
                      <a:pt x="101367" y="135663"/>
                      <a:pt x="107465" y="141252"/>
                    </a:cubicBezTo>
                    <a:lnTo>
                      <a:pt x="104162" y="160306"/>
                    </a:lnTo>
                    <a:cubicBezTo>
                      <a:pt x="103146" y="154717"/>
                      <a:pt x="79011" y="140998"/>
                      <a:pt x="74692" y="138458"/>
                    </a:cubicBezTo>
                    <a:cubicBezTo>
                      <a:pt x="71134" y="136425"/>
                      <a:pt x="62496" y="134393"/>
                      <a:pt x="63513" y="129566"/>
                    </a:cubicBezTo>
                    <a:cubicBezTo>
                      <a:pt x="64783" y="123468"/>
                      <a:pt x="65545" y="119150"/>
                      <a:pt x="68848" y="114069"/>
                    </a:cubicBezTo>
                    <a:close/>
                    <a:moveTo>
                      <a:pt x="138967" y="23118"/>
                    </a:moveTo>
                    <a:cubicBezTo>
                      <a:pt x="145827" y="35567"/>
                      <a:pt x="147859" y="41156"/>
                      <a:pt x="154972" y="48015"/>
                    </a:cubicBezTo>
                    <a:cubicBezTo>
                      <a:pt x="158275" y="51064"/>
                      <a:pt x="160053" y="55637"/>
                      <a:pt x="165389" y="55891"/>
                    </a:cubicBezTo>
                    <a:cubicBezTo>
                      <a:pt x="148621" y="67831"/>
                      <a:pt x="128551" y="73674"/>
                      <a:pt x="110513" y="83328"/>
                    </a:cubicBezTo>
                    <a:cubicBezTo>
                      <a:pt x="103908" y="86885"/>
                      <a:pt x="103400" y="89426"/>
                      <a:pt x="105178" y="95523"/>
                    </a:cubicBezTo>
                    <a:cubicBezTo>
                      <a:pt x="107211" y="102128"/>
                      <a:pt x="110259" y="109241"/>
                      <a:pt x="108989" y="117117"/>
                    </a:cubicBezTo>
                    <a:cubicBezTo>
                      <a:pt x="99843" y="107717"/>
                      <a:pt x="91204" y="97809"/>
                      <a:pt x="79518" y="91458"/>
                    </a:cubicBezTo>
                    <a:cubicBezTo>
                      <a:pt x="74691" y="88917"/>
                      <a:pt x="73167" y="85361"/>
                      <a:pt x="73675" y="80280"/>
                    </a:cubicBezTo>
                    <a:cubicBezTo>
                      <a:pt x="74691" y="72658"/>
                      <a:pt x="75453" y="65291"/>
                      <a:pt x="75961" y="57669"/>
                    </a:cubicBezTo>
                    <a:cubicBezTo>
                      <a:pt x="76215" y="52080"/>
                      <a:pt x="80534" y="51064"/>
                      <a:pt x="84345" y="49285"/>
                    </a:cubicBezTo>
                    <a:cubicBezTo>
                      <a:pt x="101876" y="41156"/>
                      <a:pt x="121184" y="31248"/>
                      <a:pt x="138967" y="23118"/>
                    </a:cubicBezTo>
                    <a:close/>
                    <a:moveTo>
                      <a:pt x="19055" y="0"/>
                    </a:moveTo>
                    <a:cubicBezTo>
                      <a:pt x="29471" y="0"/>
                      <a:pt x="38109" y="8638"/>
                      <a:pt x="38109" y="19309"/>
                    </a:cubicBezTo>
                    <a:cubicBezTo>
                      <a:pt x="38363" y="30233"/>
                      <a:pt x="30487" y="38109"/>
                      <a:pt x="19055" y="38109"/>
                    </a:cubicBezTo>
                    <a:cubicBezTo>
                      <a:pt x="7368" y="38109"/>
                      <a:pt x="0" y="30741"/>
                      <a:pt x="0" y="19309"/>
                    </a:cubicBezTo>
                    <a:cubicBezTo>
                      <a:pt x="0" y="8384"/>
                      <a:pt x="8384" y="0"/>
                      <a:pt x="19055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5931797" y="5766698"/>
                <a:ext cx="154971" cy="266754"/>
              </a:xfrm>
              <a:custGeom>
                <a:rect b="b" l="l" r="r" t="t"/>
                <a:pathLst>
                  <a:path extrusionOk="0" h="266753" w="154971">
                    <a:moveTo>
                      <a:pt x="9455" y="70626"/>
                    </a:moveTo>
                    <a:cubicBezTo>
                      <a:pt x="9201" y="86631"/>
                      <a:pt x="19617" y="151161"/>
                      <a:pt x="24444" y="164117"/>
                    </a:cubicBezTo>
                    <a:cubicBezTo>
                      <a:pt x="29017" y="176058"/>
                      <a:pt x="34352" y="187490"/>
                      <a:pt x="40703" y="198414"/>
                    </a:cubicBezTo>
                    <a:cubicBezTo>
                      <a:pt x="41720" y="200193"/>
                      <a:pt x="72968" y="258624"/>
                      <a:pt x="132670" y="266500"/>
                    </a:cubicBezTo>
                    <a:cubicBezTo>
                      <a:pt x="147913" y="268532"/>
                      <a:pt x="156043" y="266754"/>
                      <a:pt x="156043" y="250495"/>
                    </a:cubicBezTo>
                    <a:cubicBezTo>
                      <a:pt x="156043" y="246176"/>
                      <a:pt x="151978" y="245922"/>
                      <a:pt x="148167" y="245414"/>
                    </a:cubicBezTo>
                    <a:cubicBezTo>
                      <a:pt x="131146" y="242873"/>
                      <a:pt x="117427" y="237792"/>
                      <a:pt x="114886" y="235760"/>
                    </a:cubicBezTo>
                    <a:cubicBezTo>
                      <a:pt x="94308" y="217976"/>
                      <a:pt x="77541" y="196890"/>
                      <a:pt x="63060" y="174279"/>
                    </a:cubicBezTo>
                    <a:cubicBezTo>
                      <a:pt x="60265" y="170214"/>
                      <a:pt x="54168" y="158528"/>
                      <a:pt x="52390" y="153193"/>
                    </a:cubicBezTo>
                    <a:cubicBezTo>
                      <a:pt x="46547" y="137442"/>
                      <a:pt x="40449" y="121691"/>
                      <a:pt x="40449" y="104669"/>
                    </a:cubicBezTo>
                    <a:cubicBezTo>
                      <a:pt x="40195" y="68848"/>
                      <a:pt x="35622" y="33535"/>
                      <a:pt x="22666" y="0"/>
                    </a:cubicBezTo>
                    <a:cubicBezTo>
                      <a:pt x="5136" y="1778"/>
                      <a:pt x="-3502" y="16259"/>
                      <a:pt x="1325" y="33281"/>
                    </a:cubicBezTo>
                    <a:cubicBezTo>
                      <a:pt x="3104" y="39886"/>
                      <a:pt x="9455" y="64275"/>
                      <a:pt x="9455" y="70626"/>
                    </a:cubicBezTo>
                    <a:close/>
                    <a:moveTo>
                      <a:pt x="13520" y="116864"/>
                    </a:moveTo>
                    <a:cubicBezTo>
                      <a:pt x="13520" y="116356"/>
                      <a:pt x="13266" y="115593"/>
                      <a:pt x="13266" y="115085"/>
                    </a:cubicBezTo>
                    <a:cubicBezTo>
                      <a:pt x="13266" y="115339"/>
                      <a:pt x="13520" y="115847"/>
                      <a:pt x="13520" y="116101"/>
                    </a:cubicBezTo>
                    <a:cubicBezTo>
                      <a:pt x="13520" y="116356"/>
                      <a:pt x="13520" y="116610"/>
                      <a:pt x="13520" y="116864"/>
                    </a:cubicBezTo>
                    <a:close/>
                    <a:moveTo>
                      <a:pt x="11995" y="113053"/>
                    </a:moveTo>
                    <a:cubicBezTo>
                      <a:pt x="11488" y="113307"/>
                      <a:pt x="11488" y="113053"/>
                      <a:pt x="11995" y="113053"/>
                    </a:cubicBezTo>
                    <a:lnTo>
                      <a:pt x="11995" y="113053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5" name="Google Shape;365;p4"/>
          <p:cNvSpPr/>
          <p:nvPr/>
        </p:nvSpPr>
        <p:spPr>
          <a:xfrm>
            <a:off x="3801613" y="2464962"/>
            <a:ext cx="671732" cy="497130"/>
          </a:xfrm>
          <a:custGeom>
            <a:rect b="b" l="l" r="r" t="t"/>
            <a:pathLst>
              <a:path extrusionOk="0" h="721485" w="974885">
                <a:moveTo>
                  <a:pt x="687205" y="253121"/>
                </a:moveTo>
                <a:cubicBezTo>
                  <a:pt x="712914" y="252553"/>
                  <a:pt x="739029" y="256284"/>
                  <a:pt x="765955" y="263420"/>
                </a:cubicBezTo>
                <a:cubicBezTo>
                  <a:pt x="873659" y="282885"/>
                  <a:pt x="878849" y="396428"/>
                  <a:pt x="826295" y="458066"/>
                </a:cubicBezTo>
                <a:cubicBezTo>
                  <a:pt x="798396" y="490507"/>
                  <a:pt x="763360" y="513864"/>
                  <a:pt x="727675" y="536573"/>
                </a:cubicBezTo>
                <a:cubicBezTo>
                  <a:pt x="717294" y="543061"/>
                  <a:pt x="699776" y="550198"/>
                  <a:pt x="703020" y="563823"/>
                </a:cubicBezTo>
                <a:cubicBezTo>
                  <a:pt x="707562" y="581990"/>
                  <a:pt x="727026" y="574204"/>
                  <a:pt x="740651" y="575502"/>
                </a:cubicBezTo>
                <a:cubicBezTo>
                  <a:pt x="763360" y="576799"/>
                  <a:pt x="786069" y="576799"/>
                  <a:pt x="808777" y="576150"/>
                </a:cubicBezTo>
                <a:cubicBezTo>
                  <a:pt x="844462" y="574853"/>
                  <a:pt x="856790" y="593020"/>
                  <a:pt x="856790" y="626758"/>
                </a:cubicBezTo>
                <a:cubicBezTo>
                  <a:pt x="856790" y="662443"/>
                  <a:pt x="839271" y="669580"/>
                  <a:pt x="808128" y="668931"/>
                </a:cubicBezTo>
                <a:cubicBezTo>
                  <a:pt x="727026" y="666336"/>
                  <a:pt x="646573" y="666985"/>
                  <a:pt x="565470" y="664390"/>
                </a:cubicBezTo>
                <a:cubicBezTo>
                  <a:pt x="521350" y="663092"/>
                  <a:pt x="513564" y="649467"/>
                  <a:pt x="533029" y="609889"/>
                </a:cubicBezTo>
                <a:cubicBezTo>
                  <a:pt x="555088" y="563823"/>
                  <a:pt x="588827" y="527489"/>
                  <a:pt x="629702" y="496346"/>
                </a:cubicBezTo>
                <a:cubicBezTo>
                  <a:pt x="660847" y="472989"/>
                  <a:pt x="692639" y="450280"/>
                  <a:pt x="720538" y="423678"/>
                </a:cubicBezTo>
                <a:cubicBezTo>
                  <a:pt x="743895" y="401619"/>
                  <a:pt x="759467" y="370475"/>
                  <a:pt x="728324" y="343874"/>
                </a:cubicBezTo>
                <a:cubicBezTo>
                  <a:pt x="699776" y="319219"/>
                  <a:pt x="672525" y="333493"/>
                  <a:pt x="654358" y="361392"/>
                </a:cubicBezTo>
                <a:cubicBezTo>
                  <a:pt x="625810" y="403565"/>
                  <a:pt x="588827" y="385398"/>
                  <a:pt x="553791" y="378261"/>
                </a:cubicBezTo>
                <a:cubicBezTo>
                  <a:pt x="536922" y="375017"/>
                  <a:pt x="540814" y="358148"/>
                  <a:pt x="544059" y="345820"/>
                </a:cubicBezTo>
                <a:cubicBezTo>
                  <a:pt x="553791" y="309486"/>
                  <a:pt x="574553" y="282236"/>
                  <a:pt x="610887" y="268611"/>
                </a:cubicBezTo>
                <a:cubicBezTo>
                  <a:pt x="636192" y="258555"/>
                  <a:pt x="661495" y="253689"/>
                  <a:pt x="687205" y="253121"/>
                </a:cubicBezTo>
                <a:close/>
                <a:moveTo>
                  <a:pt x="449980" y="0"/>
                </a:moveTo>
                <a:cubicBezTo>
                  <a:pt x="605696" y="1946"/>
                  <a:pt x="761412" y="1298"/>
                  <a:pt x="916480" y="3244"/>
                </a:cubicBezTo>
                <a:cubicBezTo>
                  <a:pt x="969683" y="3893"/>
                  <a:pt x="973576" y="13625"/>
                  <a:pt x="974873" y="73965"/>
                </a:cubicBezTo>
                <a:cubicBezTo>
                  <a:pt x="975522" y="121978"/>
                  <a:pt x="950867" y="125871"/>
                  <a:pt x="913236" y="123924"/>
                </a:cubicBezTo>
                <a:cubicBezTo>
                  <a:pt x="796449" y="117436"/>
                  <a:pt x="679661" y="114841"/>
                  <a:pt x="563523" y="107055"/>
                </a:cubicBezTo>
                <a:cubicBezTo>
                  <a:pt x="516159" y="103811"/>
                  <a:pt x="494100" y="118734"/>
                  <a:pt x="481123" y="165448"/>
                </a:cubicBezTo>
                <a:cubicBezTo>
                  <a:pt x="432462" y="345171"/>
                  <a:pt x="379908" y="524245"/>
                  <a:pt x="328651" y="703318"/>
                </a:cubicBezTo>
                <a:cubicBezTo>
                  <a:pt x="326705" y="710455"/>
                  <a:pt x="324758" y="718890"/>
                  <a:pt x="311133" y="721485"/>
                </a:cubicBezTo>
                <a:cubicBezTo>
                  <a:pt x="263121" y="646871"/>
                  <a:pt x="230680" y="561876"/>
                  <a:pt x="187858" y="483369"/>
                </a:cubicBezTo>
                <a:cubicBezTo>
                  <a:pt x="166447" y="443791"/>
                  <a:pt x="148280" y="401618"/>
                  <a:pt x="130762" y="360094"/>
                </a:cubicBezTo>
                <a:cubicBezTo>
                  <a:pt x="115839" y="325058"/>
                  <a:pt x="89237" y="312730"/>
                  <a:pt x="53553" y="314028"/>
                </a:cubicBezTo>
                <a:cubicBezTo>
                  <a:pt x="16570" y="315325"/>
                  <a:pt x="-2895" y="303647"/>
                  <a:pt x="349" y="260176"/>
                </a:cubicBezTo>
                <a:cubicBezTo>
                  <a:pt x="3594" y="219949"/>
                  <a:pt x="12677" y="201782"/>
                  <a:pt x="60041" y="199836"/>
                </a:cubicBezTo>
                <a:cubicBezTo>
                  <a:pt x="148280" y="195943"/>
                  <a:pt x="213162" y="211515"/>
                  <a:pt x="239114" y="309486"/>
                </a:cubicBezTo>
                <a:cubicBezTo>
                  <a:pt x="248198" y="344522"/>
                  <a:pt x="261823" y="383451"/>
                  <a:pt x="296859" y="417190"/>
                </a:cubicBezTo>
                <a:cubicBezTo>
                  <a:pt x="317621" y="343873"/>
                  <a:pt x="340330" y="277045"/>
                  <a:pt x="354604" y="208270"/>
                </a:cubicBezTo>
                <a:cubicBezTo>
                  <a:pt x="366282" y="151174"/>
                  <a:pt x="383152" y="95376"/>
                  <a:pt x="397426" y="38929"/>
                </a:cubicBezTo>
                <a:cubicBezTo>
                  <a:pt x="404563" y="11030"/>
                  <a:pt x="420783" y="0"/>
                  <a:pt x="4499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"/>
          <p:cNvSpPr/>
          <p:nvPr/>
        </p:nvSpPr>
        <p:spPr>
          <a:xfrm>
            <a:off x="7791450" y="2356074"/>
            <a:ext cx="566949" cy="606018"/>
          </a:xfrm>
          <a:custGeom>
            <a:rect b="b" l="l" r="r" t="t"/>
            <a:pathLst>
              <a:path extrusionOk="0" h="961761" w="899759">
                <a:moveTo>
                  <a:pt x="211514" y="731330"/>
                </a:moveTo>
                <a:cubicBezTo>
                  <a:pt x="221247" y="731330"/>
                  <a:pt x="230330" y="733925"/>
                  <a:pt x="238116" y="746902"/>
                </a:cubicBezTo>
                <a:cubicBezTo>
                  <a:pt x="238765" y="754039"/>
                  <a:pt x="240711" y="765068"/>
                  <a:pt x="240711" y="776747"/>
                </a:cubicBezTo>
                <a:cubicBezTo>
                  <a:pt x="242009" y="823462"/>
                  <a:pt x="240062" y="870177"/>
                  <a:pt x="243955" y="916892"/>
                </a:cubicBezTo>
                <a:cubicBezTo>
                  <a:pt x="246551" y="952577"/>
                  <a:pt x="230979" y="961660"/>
                  <a:pt x="199187" y="961011"/>
                </a:cubicBezTo>
                <a:cubicBezTo>
                  <a:pt x="149228" y="959714"/>
                  <a:pt x="99269" y="959065"/>
                  <a:pt x="49310" y="961660"/>
                </a:cubicBezTo>
                <a:cubicBezTo>
                  <a:pt x="16869" y="962958"/>
                  <a:pt x="1297" y="951928"/>
                  <a:pt x="1297" y="918189"/>
                </a:cubicBezTo>
                <a:cubicBezTo>
                  <a:pt x="1946" y="869528"/>
                  <a:pt x="649" y="821516"/>
                  <a:pt x="0" y="772854"/>
                </a:cubicBezTo>
                <a:cubicBezTo>
                  <a:pt x="0" y="750795"/>
                  <a:pt x="6488" y="733925"/>
                  <a:pt x="32441" y="733925"/>
                </a:cubicBezTo>
                <a:cubicBezTo>
                  <a:pt x="92132" y="732628"/>
                  <a:pt x="151823" y="731979"/>
                  <a:pt x="211514" y="731330"/>
                </a:cubicBezTo>
                <a:close/>
                <a:moveTo>
                  <a:pt x="425382" y="615353"/>
                </a:moveTo>
                <a:cubicBezTo>
                  <a:pt x="479152" y="615516"/>
                  <a:pt x="532355" y="618760"/>
                  <a:pt x="537870" y="624275"/>
                </a:cubicBezTo>
                <a:cubicBezTo>
                  <a:pt x="548251" y="634656"/>
                  <a:pt x="546304" y="648281"/>
                  <a:pt x="546953" y="661257"/>
                </a:cubicBezTo>
                <a:cubicBezTo>
                  <a:pt x="547602" y="746901"/>
                  <a:pt x="547602" y="833194"/>
                  <a:pt x="549548" y="918838"/>
                </a:cubicBezTo>
                <a:cubicBezTo>
                  <a:pt x="550197" y="946088"/>
                  <a:pt x="543060" y="955820"/>
                  <a:pt x="513863" y="955171"/>
                </a:cubicBezTo>
                <a:cubicBezTo>
                  <a:pt x="457417" y="952576"/>
                  <a:pt x="400320" y="954523"/>
                  <a:pt x="343873" y="955171"/>
                </a:cubicBezTo>
                <a:cubicBezTo>
                  <a:pt x="323111" y="955820"/>
                  <a:pt x="308837" y="951279"/>
                  <a:pt x="308837" y="926624"/>
                </a:cubicBezTo>
                <a:cubicBezTo>
                  <a:pt x="307539" y="834491"/>
                  <a:pt x="306242" y="742359"/>
                  <a:pt x="304944" y="649579"/>
                </a:cubicBezTo>
                <a:cubicBezTo>
                  <a:pt x="304295" y="639846"/>
                  <a:pt x="308188" y="630763"/>
                  <a:pt x="309486" y="624923"/>
                </a:cubicBezTo>
                <a:cubicBezTo>
                  <a:pt x="317272" y="618110"/>
                  <a:pt x="371611" y="615191"/>
                  <a:pt x="425382" y="615353"/>
                </a:cubicBezTo>
                <a:close/>
                <a:moveTo>
                  <a:pt x="827892" y="466612"/>
                </a:moveTo>
                <a:cubicBezTo>
                  <a:pt x="837625" y="466612"/>
                  <a:pt x="847357" y="469207"/>
                  <a:pt x="855142" y="481535"/>
                </a:cubicBezTo>
                <a:cubicBezTo>
                  <a:pt x="855792" y="488023"/>
                  <a:pt x="857738" y="497755"/>
                  <a:pt x="857738" y="506839"/>
                </a:cubicBezTo>
                <a:cubicBezTo>
                  <a:pt x="859685" y="641144"/>
                  <a:pt x="860333" y="775449"/>
                  <a:pt x="862929" y="909754"/>
                </a:cubicBezTo>
                <a:cubicBezTo>
                  <a:pt x="863577" y="942844"/>
                  <a:pt x="853196" y="957767"/>
                  <a:pt x="818809" y="957118"/>
                </a:cubicBezTo>
                <a:cubicBezTo>
                  <a:pt x="768850" y="956469"/>
                  <a:pt x="718242" y="957118"/>
                  <a:pt x="668282" y="959064"/>
                </a:cubicBezTo>
                <a:cubicBezTo>
                  <a:pt x="635842" y="960362"/>
                  <a:pt x="620918" y="948035"/>
                  <a:pt x="620918" y="914296"/>
                </a:cubicBezTo>
                <a:cubicBezTo>
                  <a:pt x="620270" y="778693"/>
                  <a:pt x="618323" y="642442"/>
                  <a:pt x="616377" y="506839"/>
                </a:cubicBezTo>
                <a:cubicBezTo>
                  <a:pt x="616377" y="484130"/>
                  <a:pt x="622865" y="467910"/>
                  <a:pt x="648169" y="467261"/>
                </a:cubicBezTo>
                <a:cubicBezTo>
                  <a:pt x="707861" y="466612"/>
                  <a:pt x="768201" y="466612"/>
                  <a:pt x="827892" y="466612"/>
                </a:cubicBezTo>
                <a:close/>
                <a:moveTo>
                  <a:pt x="872011" y="2059"/>
                </a:moveTo>
                <a:cubicBezTo>
                  <a:pt x="889529" y="-3132"/>
                  <a:pt x="902505" y="761"/>
                  <a:pt x="899261" y="22172"/>
                </a:cubicBezTo>
                <a:cubicBezTo>
                  <a:pt x="890178" y="87703"/>
                  <a:pt x="880445" y="153882"/>
                  <a:pt x="870713" y="219413"/>
                </a:cubicBezTo>
                <a:cubicBezTo>
                  <a:pt x="866820" y="243419"/>
                  <a:pt x="853844" y="240175"/>
                  <a:pt x="841516" y="225901"/>
                </a:cubicBezTo>
                <a:cubicBezTo>
                  <a:pt x="810374" y="190216"/>
                  <a:pt x="787665" y="202544"/>
                  <a:pt x="758468" y="231740"/>
                </a:cubicBezTo>
                <a:cubicBezTo>
                  <a:pt x="663092" y="328415"/>
                  <a:pt x="563823" y="421845"/>
                  <a:pt x="469095" y="519167"/>
                </a:cubicBezTo>
                <a:cubicBezTo>
                  <a:pt x="438601" y="550311"/>
                  <a:pt x="417839" y="552257"/>
                  <a:pt x="386696" y="521114"/>
                </a:cubicBezTo>
                <a:cubicBezTo>
                  <a:pt x="312730" y="447149"/>
                  <a:pt x="311433" y="448446"/>
                  <a:pt x="238765" y="523709"/>
                </a:cubicBezTo>
                <a:cubicBezTo>
                  <a:pt x="208271" y="554852"/>
                  <a:pt x="177776" y="586644"/>
                  <a:pt x="147931" y="618437"/>
                </a:cubicBezTo>
                <a:cubicBezTo>
                  <a:pt x="96674" y="670991"/>
                  <a:pt x="86942" y="670991"/>
                  <a:pt x="38930" y="611300"/>
                </a:cubicBezTo>
                <a:cubicBezTo>
                  <a:pt x="18167" y="593133"/>
                  <a:pt x="22060" y="576912"/>
                  <a:pt x="42174" y="556150"/>
                </a:cubicBezTo>
                <a:cubicBezTo>
                  <a:pt x="122627" y="476345"/>
                  <a:pt x="201783" y="395243"/>
                  <a:pt x="280289" y="313491"/>
                </a:cubicBezTo>
                <a:cubicBezTo>
                  <a:pt x="301701" y="291432"/>
                  <a:pt x="320516" y="288836"/>
                  <a:pt x="342576" y="310247"/>
                </a:cubicBezTo>
                <a:cubicBezTo>
                  <a:pt x="351011" y="318034"/>
                  <a:pt x="358796" y="325820"/>
                  <a:pt x="366582" y="334254"/>
                </a:cubicBezTo>
                <a:cubicBezTo>
                  <a:pt x="432113" y="403029"/>
                  <a:pt x="432761" y="403029"/>
                  <a:pt x="498292" y="337499"/>
                </a:cubicBezTo>
                <a:cubicBezTo>
                  <a:pt x="557983" y="278455"/>
                  <a:pt x="617026" y="218115"/>
                  <a:pt x="678015" y="160370"/>
                </a:cubicBezTo>
                <a:cubicBezTo>
                  <a:pt x="703319" y="136364"/>
                  <a:pt x="715646" y="115602"/>
                  <a:pt x="681259" y="90298"/>
                </a:cubicBezTo>
                <a:cubicBezTo>
                  <a:pt x="658550" y="73429"/>
                  <a:pt x="666336" y="61101"/>
                  <a:pt x="689693" y="54613"/>
                </a:cubicBezTo>
                <a:cubicBezTo>
                  <a:pt x="750682" y="37095"/>
                  <a:pt x="811022" y="19577"/>
                  <a:pt x="872011" y="20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"/>
          <p:cNvSpPr/>
          <p:nvPr/>
        </p:nvSpPr>
        <p:spPr>
          <a:xfrm>
            <a:off x="3901495" y="4808713"/>
            <a:ext cx="483676" cy="570355"/>
          </a:xfrm>
          <a:custGeom>
            <a:rect b="b" l="l" r="r" t="t"/>
            <a:pathLst>
              <a:path extrusionOk="0" h="971521" w="823876">
                <a:moveTo>
                  <a:pt x="586328" y="280654"/>
                </a:moveTo>
                <a:cubicBezTo>
                  <a:pt x="621607" y="282519"/>
                  <a:pt x="656481" y="289819"/>
                  <a:pt x="690219" y="305066"/>
                </a:cubicBezTo>
                <a:cubicBezTo>
                  <a:pt x="788191" y="348536"/>
                  <a:pt x="822578" y="431585"/>
                  <a:pt x="823876" y="499062"/>
                </a:cubicBezTo>
                <a:cubicBezTo>
                  <a:pt x="823227" y="719011"/>
                  <a:pt x="692815" y="902627"/>
                  <a:pt x="518932" y="962318"/>
                </a:cubicBezTo>
                <a:cubicBezTo>
                  <a:pt x="492330" y="971401"/>
                  <a:pt x="465729" y="975943"/>
                  <a:pt x="438478" y="965562"/>
                </a:cubicBezTo>
                <a:cubicBezTo>
                  <a:pt x="429395" y="962318"/>
                  <a:pt x="418364" y="957776"/>
                  <a:pt x="410578" y="960371"/>
                </a:cubicBezTo>
                <a:cubicBezTo>
                  <a:pt x="310660" y="992163"/>
                  <a:pt x="234749" y="940258"/>
                  <a:pt x="168569" y="881215"/>
                </a:cubicBezTo>
                <a:cubicBezTo>
                  <a:pt x="44645" y="770916"/>
                  <a:pt x="-26076" y="633367"/>
                  <a:pt x="8960" y="462079"/>
                </a:cubicBezTo>
                <a:cubicBezTo>
                  <a:pt x="30371" y="356322"/>
                  <a:pt x="116015" y="289494"/>
                  <a:pt x="224368" y="283006"/>
                </a:cubicBezTo>
                <a:cubicBezTo>
                  <a:pt x="266541" y="280411"/>
                  <a:pt x="308714" y="279762"/>
                  <a:pt x="350238" y="289494"/>
                </a:cubicBezTo>
                <a:cubicBezTo>
                  <a:pt x="393709" y="299875"/>
                  <a:pt x="435883" y="297280"/>
                  <a:pt x="480003" y="288845"/>
                </a:cubicBezTo>
                <a:cubicBezTo>
                  <a:pt x="515363" y="282357"/>
                  <a:pt x="551048" y="278789"/>
                  <a:pt x="586328" y="280654"/>
                </a:cubicBezTo>
                <a:close/>
                <a:moveTo>
                  <a:pt x="522337" y="100446"/>
                </a:moveTo>
                <a:cubicBezTo>
                  <a:pt x="530934" y="99553"/>
                  <a:pt x="539044" y="101338"/>
                  <a:pt x="545532" y="110421"/>
                </a:cubicBezTo>
                <a:cubicBezTo>
                  <a:pt x="556562" y="125992"/>
                  <a:pt x="550074" y="144808"/>
                  <a:pt x="543586" y="161677"/>
                </a:cubicBezTo>
                <a:cubicBezTo>
                  <a:pt x="528014" y="204499"/>
                  <a:pt x="491680" y="216827"/>
                  <a:pt x="451454" y="222017"/>
                </a:cubicBezTo>
                <a:cubicBezTo>
                  <a:pt x="429394" y="225261"/>
                  <a:pt x="422257" y="212934"/>
                  <a:pt x="425501" y="191523"/>
                </a:cubicBezTo>
                <a:cubicBezTo>
                  <a:pt x="429394" y="147403"/>
                  <a:pt x="448209" y="114963"/>
                  <a:pt x="496222" y="106528"/>
                </a:cubicBezTo>
                <a:cubicBezTo>
                  <a:pt x="504657" y="104906"/>
                  <a:pt x="513740" y="101338"/>
                  <a:pt x="522337" y="100446"/>
                </a:cubicBezTo>
                <a:close/>
                <a:moveTo>
                  <a:pt x="208796" y="121"/>
                </a:moveTo>
                <a:cubicBezTo>
                  <a:pt x="321041" y="2716"/>
                  <a:pt x="385923" y="64354"/>
                  <a:pt x="394358" y="175952"/>
                </a:cubicBezTo>
                <a:cubicBezTo>
                  <a:pt x="396304" y="203851"/>
                  <a:pt x="391762" y="223315"/>
                  <a:pt x="356726" y="222667"/>
                </a:cubicBezTo>
                <a:cubicBezTo>
                  <a:pt x="244481" y="219422"/>
                  <a:pt x="177004" y="162975"/>
                  <a:pt x="159486" y="55271"/>
                </a:cubicBezTo>
                <a:cubicBezTo>
                  <a:pt x="151051" y="7258"/>
                  <a:pt x="158188" y="-1176"/>
                  <a:pt x="208796" y="12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"/>
          <p:cNvSpPr/>
          <p:nvPr/>
        </p:nvSpPr>
        <p:spPr>
          <a:xfrm>
            <a:off x="7744258" y="4897435"/>
            <a:ext cx="661332" cy="552891"/>
          </a:xfrm>
          <a:custGeom>
            <a:rect b="b" l="l" r="r" t="t"/>
            <a:pathLst>
              <a:path extrusionOk="0" h="802411" w="959791">
                <a:moveTo>
                  <a:pt x="41200" y="492925"/>
                </a:moveTo>
                <a:cubicBezTo>
                  <a:pt x="112570" y="623987"/>
                  <a:pt x="217030" y="710929"/>
                  <a:pt x="376639" y="742721"/>
                </a:cubicBezTo>
                <a:cubicBezTo>
                  <a:pt x="261799" y="768025"/>
                  <a:pt x="63260" y="619445"/>
                  <a:pt x="41200" y="492925"/>
                </a:cubicBezTo>
                <a:close/>
                <a:moveTo>
                  <a:pt x="959277" y="485788"/>
                </a:moveTo>
                <a:cubicBezTo>
                  <a:pt x="971605" y="585058"/>
                  <a:pt x="759441" y="763483"/>
                  <a:pt x="644601" y="746614"/>
                </a:cubicBezTo>
                <a:cubicBezTo>
                  <a:pt x="783448" y="704441"/>
                  <a:pt x="895044" y="629827"/>
                  <a:pt x="959277" y="485788"/>
                </a:cubicBezTo>
                <a:close/>
                <a:moveTo>
                  <a:pt x="316462" y="112232"/>
                </a:moveTo>
                <a:cubicBezTo>
                  <a:pt x="306567" y="114502"/>
                  <a:pt x="298781" y="120828"/>
                  <a:pt x="295537" y="136075"/>
                </a:cubicBezTo>
                <a:cubicBezTo>
                  <a:pt x="288399" y="166570"/>
                  <a:pt x="311109" y="181493"/>
                  <a:pt x="335764" y="186683"/>
                </a:cubicBezTo>
                <a:cubicBezTo>
                  <a:pt x="368854" y="193820"/>
                  <a:pt x="402592" y="196416"/>
                  <a:pt x="436331" y="200957"/>
                </a:cubicBezTo>
                <a:cubicBezTo>
                  <a:pt x="445415" y="199660"/>
                  <a:pt x="457093" y="202904"/>
                  <a:pt x="462284" y="192523"/>
                </a:cubicBezTo>
                <a:cubicBezTo>
                  <a:pt x="467474" y="182142"/>
                  <a:pt x="459688" y="174356"/>
                  <a:pt x="453849" y="166570"/>
                </a:cubicBezTo>
                <a:cubicBezTo>
                  <a:pt x="428545" y="130885"/>
                  <a:pt x="392211" y="116611"/>
                  <a:pt x="350038" y="112718"/>
                </a:cubicBezTo>
                <a:cubicBezTo>
                  <a:pt x="338360" y="111745"/>
                  <a:pt x="326356" y="109961"/>
                  <a:pt x="316462" y="112232"/>
                </a:cubicBezTo>
                <a:close/>
                <a:moveTo>
                  <a:pt x="323031" y="1121"/>
                </a:moveTo>
                <a:cubicBezTo>
                  <a:pt x="369503" y="6150"/>
                  <a:pt x="414271" y="28047"/>
                  <a:pt x="452551" y="66003"/>
                </a:cubicBezTo>
                <a:cubicBezTo>
                  <a:pt x="490182" y="102986"/>
                  <a:pt x="514189" y="149052"/>
                  <a:pt x="535600" y="196416"/>
                </a:cubicBezTo>
                <a:cubicBezTo>
                  <a:pt x="541439" y="209392"/>
                  <a:pt x="545332" y="224315"/>
                  <a:pt x="538844" y="238589"/>
                </a:cubicBezTo>
                <a:cubicBezTo>
                  <a:pt x="489534" y="352781"/>
                  <a:pt x="525219" y="471514"/>
                  <a:pt x="516784" y="588301"/>
                </a:cubicBezTo>
                <a:cubicBezTo>
                  <a:pt x="515486" y="608415"/>
                  <a:pt x="533654" y="617498"/>
                  <a:pt x="548576" y="627879"/>
                </a:cubicBezTo>
                <a:cubicBezTo>
                  <a:pt x="588803" y="655129"/>
                  <a:pt x="603077" y="697952"/>
                  <a:pt x="586856" y="742720"/>
                </a:cubicBezTo>
                <a:cubicBezTo>
                  <a:pt x="572583" y="782298"/>
                  <a:pt x="542088" y="802411"/>
                  <a:pt x="501213" y="802411"/>
                </a:cubicBezTo>
                <a:cubicBezTo>
                  <a:pt x="458391" y="801762"/>
                  <a:pt x="427247" y="780351"/>
                  <a:pt x="415568" y="736881"/>
                </a:cubicBezTo>
                <a:cubicBezTo>
                  <a:pt x="403241" y="692112"/>
                  <a:pt x="413622" y="653183"/>
                  <a:pt x="454497" y="627230"/>
                </a:cubicBezTo>
                <a:cubicBezTo>
                  <a:pt x="472665" y="616200"/>
                  <a:pt x="484992" y="605171"/>
                  <a:pt x="485641" y="582462"/>
                </a:cubicBezTo>
                <a:cubicBezTo>
                  <a:pt x="488236" y="498116"/>
                  <a:pt x="491480" y="414418"/>
                  <a:pt x="494724" y="330072"/>
                </a:cubicBezTo>
                <a:cubicBezTo>
                  <a:pt x="496022" y="296333"/>
                  <a:pt x="483045" y="282059"/>
                  <a:pt x="447361" y="278815"/>
                </a:cubicBezTo>
                <a:cubicBezTo>
                  <a:pt x="388967" y="273625"/>
                  <a:pt x="331222" y="267786"/>
                  <a:pt x="251417" y="272327"/>
                </a:cubicBezTo>
                <a:cubicBezTo>
                  <a:pt x="187833" y="291792"/>
                  <a:pt x="111273" y="243130"/>
                  <a:pt x="29521" y="239886"/>
                </a:cubicBezTo>
                <a:cubicBezTo>
                  <a:pt x="12652" y="239238"/>
                  <a:pt x="1622" y="228857"/>
                  <a:pt x="974" y="211987"/>
                </a:cubicBezTo>
                <a:cubicBezTo>
                  <a:pt x="-325" y="179546"/>
                  <a:pt x="-325" y="147105"/>
                  <a:pt x="974" y="114664"/>
                </a:cubicBezTo>
                <a:cubicBezTo>
                  <a:pt x="2271" y="89361"/>
                  <a:pt x="22384" y="84819"/>
                  <a:pt x="43147" y="85468"/>
                </a:cubicBezTo>
                <a:cubicBezTo>
                  <a:pt x="96349" y="87414"/>
                  <a:pt x="140469" y="65355"/>
                  <a:pt x="183291" y="37455"/>
                </a:cubicBezTo>
                <a:cubicBezTo>
                  <a:pt x="228384" y="7934"/>
                  <a:pt x="276559" y="-3907"/>
                  <a:pt x="323031" y="112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p4"/>
          <p:cNvGrpSpPr/>
          <p:nvPr/>
        </p:nvGrpSpPr>
        <p:grpSpPr>
          <a:xfrm>
            <a:off x="848182" y="2213149"/>
            <a:ext cx="2535251" cy="904115"/>
            <a:chOff x="395534" y="3737446"/>
            <a:chExt cx="3972999" cy="904115"/>
          </a:xfrm>
        </p:grpSpPr>
        <p:sp>
          <p:nvSpPr>
            <p:cNvPr id="370" name="Google Shape;370;p4"/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"/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372" name="Google Shape;372;p4"/>
          <p:cNvGrpSpPr/>
          <p:nvPr/>
        </p:nvGrpSpPr>
        <p:grpSpPr>
          <a:xfrm>
            <a:off x="848182" y="4678138"/>
            <a:ext cx="2535251" cy="904115"/>
            <a:chOff x="395534" y="3737446"/>
            <a:chExt cx="3972999" cy="904115"/>
          </a:xfrm>
        </p:grpSpPr>
        <p:sp>
          <p:nvSpPr>
            <p:cNvPr id="373" name="Google Shape;373;p4"/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"/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375" name="Google Shape;375;p4"/>
          <p:cNvGrpSpPr/>
          <p:nvPr/>
        </p:nvGrpSpPr>
        <p:grpSpPr>
          <a:xfrm>
            <a:off x="9025764" y="2213149"/>
            <a:ext cx="2535251" cy="904115"/>
            <a:chOff x="395534" y="3737446"/>
            <a:chExt cx="3972999" cy="904115"/>
          </a:xfrm>
        </p:grpSpPr>
        <p:sp>
          <p:nvSpPr>
            <p:cNvPr id="376" name="Google Shape;376;p4"/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"/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378" name="Google Shape;378;p4"/>
          <p:cNvGrpSpPr/>
          <p:nvPr/>
        </p:nvGrpSpPr>
        <p:grpSpPr>
          <a:xfrm>
            <a:off x="9025764" y="4678138"/>
            <a:ext cx="2535251" cy="904115"/>
            <a:chOff x="395534" y="3737446"/>
            <a:chExt cx="3972999" cy="904115"/>
          </a:xfrm>
        </p:grpSpPr>
        <p:sp>
          <p:nvSpPr>
            <p:cNvPr id="379" name="Google Shape;379;p4"/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"/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"/>
          <p:cNvSpPr/>
          <p:nvPr/>
        </p:nvSpPr>
        <p:spPr>
          <a:xfrm>
            <a:off x="424070" y="192144"/>
            <a:ext cx="11105321" cy="6393644"/>
          </a:xfrm>
          <a:custGeom>
            <a:rect b="b" l="l" r="r" t="t"/>
            <a:pathLst>
              <a:path extrusionOk="0" h="24400" w="36542">
                <a:moveTo>
                  <a:pt x="32739" y="0"/>
                </a:moveTo>
                <a:lnTo>
                  <a:pt x="3768" y="43"/>
                </a:lnTo>
                <a:cubicBezTo>
                  <a:pt x="3770" y="1681"/>
                  <a:pt x="2083" y="3011"/>
                  <a:pt x="0" y="3014"/>
                </a:cubicBezTo>
                <a:lnTo>
                  <a:pt x="28" y="21440"/>
                </a:lnTo>
                <a:cubicBezTo>
                  <a:pt x="2111" y="21437"/>
                  <a:pt x="3801" y="22762"/>
                  <a:pt x="3804" y="24400"/>
                </a:cubicBezTo>
                <a:lnTo>
                  <a:pt x="32811" y="24357"/>
                </a:lnTo>
                <a:cubicBezTo>
                  <a:pt x="32811" y="24348"/>
                  <a:pt x="32811" y="24339"/>
                  <a:pt x="32811" y="24329"/>
                </a:cubicBezTo>
                <a:cubicBezTo>
                  <a:pt x="32808" y="22701"/>
                  <a:pt x="34476" y="21377"/>
                  <a:pt x="36542" y="21359"/>
                </a:cubicBezTo>
                <a:lnTo>
                  <a:pt x="36515" y="2960"/>
                </a:lnTo>
                <a:cubicBezTo>
                  <a:pt x="34432" y="2963"/>
                  <a:pt x="32741" y="1638"/>
                  <a:pt x="32739" y="0"/>
                </a:cubicBezTo>
                <a:close/>
              </a:path>
            </a:pathLst>
          </a:custGeom>
          <a:solidFill>
            <a:srgbClr val="E4F2D1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861391" y="636643"/>
            <a:ext cx="10190921" cy="5499113"/>
          </a:xfrm>
          <a:custGeom>
            <a:rect b="b" l="l" r="r" t="t"/>
            <a:pathLst>
              <a:path extrusionOk="0" h="23956" w="35737">
                <a:moveTo>
                  <a:pt x="32018" y="0"/>
                </a:moveTo>
                <a:lnTo>
                  <a:pt x="3684" y="42"/>
                </a:lnTo>
                <a:cubicBezTo>
                  <a:pt x="3687" y="1650"/>
                  <a:pt x="2037" y="2956"/>
                  <a:pt x="0" y="2959"/>
                </a:cubicBezTo>
                <a:lnTo>
                  <a:pt x="27" y="21049"/>
                </a:lnTo>
                <a:cubicBezTo>
                  <a:pt x="2064" y="21046"/>
                  <a:pt x="3717" y="22348"/>
                  <a:pt x="3720" y="23956"/>
                </a:cubicBezTo>
                <a:lnTo>
                  <a:pt x="32089" y="23914"/>
                </a:lnTo>
                <a:cubicBezTo>
                  <a:pt x="32089" y="23905"/>
                  <a:pt x="32088" y="23895"/>
                  <a:pt x="32088" y="23886"/>
                </a:cubicBezTo>
                <a:cubicBezTo>
                  <a:pt x="32085" y="22287"/>
                  <a:pt x="33716" y="20987"/>
                  <a:pt x="35737" y="20970"/>
                </a:cubicBezTo>
                <a:lnTo>
                  <a:pt x="35710" y="2906"/>
                </a:lnTo>
                <a:cubicBezTo>
                  <a:pt x="33673" y="2909"/>
                  <a:pt x="32020" y="1608"/>
                  <a:pt x="320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4192297" y="4682388"/>
            <a:ext cx="15875" cy="42863"/>
          </a:xfrm>
          <a:custGeom>
            <a:rect b="b" l="l" r="r" t="t"/>
            <a:pathLst>
              <a:path extrusionOk="0" h="224" w="85">
                <a:moveTo>
                  <a:pt x="40" y="224"/>
                </a:moveTo>
                <a:lnTo>
                  <a:pt x="85" y="212"/>
                </a:lnTo>
                <a:cubicBezTo>
                  <a:pt x="78" y="187"/>
                  <a:pt x="56" y="123"/>
                  <a:pt x="30" y="63"/>
                </a:cubicBezTo>
                <a:cubicBezTo>
                  <a:pt x="21" y="41"/>
                  <a:pt x="11" y="19"/>
                  <a:pt x="0" y="0"/>
                </a:cubicBezTo>
              </a:path>
            </a:pathLst>
          </a:custGeom>
          <a:solidFill>
            <a:srgbClr val="83C1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4238335" y="5407875"/>
            <a:ext cx="15875" cy="20638"/>
          </a:xfrm>
          <a:custGeom>
            <a:rect b="b" l="l" r="r" t="t"/>
            <a:pathLst>
              <a:path extrusionOk="0" h="111" w="85">
                <a:moveTo>
                  <a:pt x="50" y="111"/>
                </a:moveTo>
                <a:cubicBezTo>
                  <a:pt x="85" y="58"/>
                  <a:pt x="43" y="32"/>
                  <a:pt x="0" y="0"/>
                </a:cubicBezTo>
              </a:path>
            </a:pathLst>
          </a:custGeom>
          <a:solidFill>
            <a:srgbClr val="EAE7E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9" name="Google Shape;389;p5"/>
          <p:cNvGrpSpPr/>
          <p:nvPr/>
        </p:nvGrpSpPr>
        <p:grpSpPr>
          <a:xfrm>
            <a:off x="1539229" y="2403519"/>
            <a:ext cx="3865563" cy="2297113"/>
            <a:chOff x="3213100" y="3844925"/>
            <a:chExt cx="3865563" cy="2297113"/>
          </a:xfrm>
        </p:grpSpPr>
        <p:pic>
          <p:nvPicPr>
            <p:cNvPr id="390" name="Google Shape;390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49850" y="5372100"/>
              <a:ext cx="1928813" cy="61436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91" name="Google Shape;391;p5"/>
            <p:cNvGrpSpPr/>
            <p:nvPr/>
          </p:nvGrpSpPr>
          <p:grpSpPr>
            <a:xfrm>
              <a:off x="3213100" y="3844925"/>
              <a:ext cx="3125788" cy="2297113"/>
              <a:chOff x="3213100" y="3844925"/>
              <a:chExt cx="3125788" cy="2297113"/>
            </a:xfrm>
          </p:grpSpPr>
          <p:sp>
            <p:nvSpPr>
              <p:cNvPr id="392" name="Google Shape;392;p5"/>
              <p:cNvSpPr/>
              <p:nvPr/>
            </p:nvSpPr>
            <p:spPr>
              <a:xfrm>
                <a:off x="3213100" y="4481513"/>
                <a:ext cx="227013" cy="234950"/>
              </a:xfrm>
              <a:custGeom>
                <a:rect b="b" l="l" r="r" t="t"/>
                <a:pathLst>
                  <a:path extrusionOk="0" h="458" w="443">
                    <a:moveTo>
                      <a:pt x="304" y="106"/>
                    </a:moveTo>
                    <a:cubicBezTo>
                      <a:pt x="304" y="106"/>
                      <a:pt x="443" y="171"/>
                      <a:pt x="370" y="281"/>
                    </a:cubicBezTo>
                    <a:cubicBezTo>
                      <a:pt x="297" y="391"/>
                      <a:pt x="157" y="458"/>
                      <a:pt x="79" y="390"/>
                    </a:cubicBezTo>
                    <a:cubicBezTo>
                      <a:pt x="0" y="322"/>
                      <a:pt x="16" y="272"/>
                      <a:pt x="37" y="201"/>
                    </a:cubicBezTo>
                    <a:cubicBezTo>
                      <a:pt x="59" y="130"/>
                      <a:pt x="218" y="0"/>
                      <a:pt x="304" y="10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93" name="Google Shape;393;p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660900" y="5983288"/>
                <a:ext cx="333375" cy="123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4" name="Google Shape;394;p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503613" y="5535613"/>
                <a:ext cx="1447800" cy="6064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5" name="Google Shape;395;p5"/>
              <p:cNvSpPr/>
              <p:nvPr/>
            </p:nvSpPr>
            <p:spPr>
              <a:xfrm>
                <a:off x="4829175" y="5418138"/>
                <a:ext cx="596900" cy="463550"/>
              </a:xfrm>
              <a:custGeom>
                <a:rect b="b" l="l" r="r" t="t"/>
                <a:pathLst>
                  <a:path extrusionOk="0" h="905" w="1163">
                    <a:moveTo>
                      <a:pt x="1108" y="696"/>
                    </a:moveTo>
                    <a:cubicBezTo>
                      <a:pt x="1108" y="696"/>
                      <a:pt x="1139" y="750"/>
                      <a:pt x="1148" y="691"/>
                    </a:cubicBezTo>
                    <a:cubicBezTo>
                      <a:pt x="1163" y="600"/>
                      <a:pt x="1026" y="381"/>
                      <a:pt x="952" y="299"/>
                    </a:cubicBezTo>
                    <a:cubicBezTo>
                      <a:pt x="877" y="217"/>
                      <a:pt x="755" y="329"/>
                      <a:pt x="755" y="329"/>
                    </a:cubicBezTo>
                    <a:cubicBezTo>
                      <a:pt x="754" y="179"/>
                      <a:pt x="647" y="21"/>
                      <a:pt x="519" y="11"/>
                    </a:cubicBezTo>
                    <a:cubicBezTo>
                      <a:pt x="392" y="0"/>
                      <a:pt x="144" y="346"/>
                      <a:pt x="144" y="346"/>
                    </a:cubicBezTo>
                    <a:cubicBezTo>
                      <a:pt x="0" y="769"/>
                      <a:pt x="296" y="853"/>
                      <a:pt x="486" y="879"/>
                    </a:cubicBezTo>
                    <a:cubicBezTo>
                      <a:pt x="675" y="905"/>
                      <a:pt x="846" y="673"/>
                      <a:pt x="846" y="673"/>
                    </a:cubicBezTo>
                    <a:lnTo>
                      <a:pt x="842" y="785"/>
                    </a:lnTo>
                    <a:cubicBezTo>
                      <a:pt x="842" y="785"/>
                      <a:pt x="824" y="839"/>
                      <a:pt x="875" y="842"/>
                    </a:cubicBezTo>
                    <a:cubicBezTo>
                      <a:pt x="923" y="844"/>
                      <a:pt x="926" y="785"/>
                      <a:pt x="926" y="785"/>
                    </a:cubicBezTo>
                    <a:cubicBezTo>
                      <a:pt x="926" y="785"/>
                      <a:pt x="915" y="829"/>
                      <a:pt x="956" y="824"/>
                    </a:cubicBezTo>
                    <a:cubicBezTo>
                      <a:pt x="1000" y="818"/>
                      <a:pt x="995" y="763"/>
                      <a:pt x="995" y="763"/>
                    </a:cubicBezTo>
                    <a:cubicBezTo>
                      <a:pt x="995" y="763"/>
                      <a:pt x="996" y="797"/>
                      <a:pt x="1018" y="800"/>
                    </a:cubicBezTo>
                    <a:cubicBezTo>
                      <a:pt x="1040" y="803"/>
                      <a:pt x="1055" y="769"/>
                      <a:pt x="1051" y="746"/>
                    </a:cubicBezTo>
                    <a:cubicBezTo>
                      <a:pt x="1051" y="746"/>
                      <a:pt x="1057" y="767"/>
                      <a:pt x="1075" y="763"/>
                    </a:cubicBezTo>
                    <a:cubicBezTo>
                      <a:pt x="1120" y="754"/>
                      <a:pt x="1108" y="696"/>
                      <a:pt x="1108" y="696"/>
                    </a:cubicBezTo>
                  </a:path>
                </a:pathLst>
              </a:custGeom>
              <a:solidFill>
                <a:srgbClr val="FED7B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96" name="Google Shape;396;p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5387975" y="5675313"/>
                <a:ext cx="12700" cy="12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7" name="Google Shape;397;p5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5316538" y="5572125"/>
                <a:ext cx="79375" cy="107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8" name="Google Shape;398;p5"/>
              <p:cNvSpPr/>
              <p:nvPr/>
            </p:nvSpPr>
            <p:spPr>
              <a:xfrm>
                <a:off x="5318125" y="5578475"/>
                <a:ext cx="58738" cy="74613"/>
              </a:xfrm>
              <a:custGeom>
                <a:rect b="b" l="l" r="r" t="t"/>
                <a:pathLst>
                  <a:path extrusionOk="0" h="148" w="114">
                    <a:moveTo>
                      <a:pt x="114" y="148"/>
                    </a:moveTo>
                    <a:cubicBezTo>
                      <a:pt x="82" y="98"/>
                      <a:pt x="36" y="38"/>
                      <a:pt x="0" y="7"/>
                    </a:cubicBezTo>
                    <a:cubicBezTo>
                      <a:pt x="4" y="5"/>
                      <a:pt x="8" y="3"/>
                      <a:pt x="12" y="0"/>
                    </a:cubicBezTo>
                    <a:cubicBezTo>
                      <a:pt x="43" y="36"/>
                      <a:pt x="81" y="91"/>
                      <a:pt x="114" y="148"/>
                    </a:cubicBezTo>
                    <a:close/>
                  </a:path>
                </a:pathLst>
              </a:custGeom>
              <a:solidFill>
                <a:srgbClr val="FDC8A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5"/>
              <p:cNvSpPr/>
              <p:nvPr/>
            </p:nvSpPr>
            <p:spPr>
              <a:xfrm>
                <a:off x="5394325" y="5768975"/>
                <a:ext cx="20638" cy="30163"/>
              </a:xfrm>
              <a:custGeom>
                <a:rect b="b" l="l" r="r" t="t"/>
                <a:pathLst>
                  <a:path extrusionOk="0" h="61" w="41">
                    <a:moveTo>
                      <a:pt x="1" y="61"/>
                    </a:moveTo>
                    <a:cubicBezTo>
                      <a:pt x="3" y="43"/>
                      <a:pt x="0" y="31"/>
                      <a:pt x="1" y="19"/>
                    </a:cubicBezTo>
                    <a:cubicBezTo>
                      <a:pt x="1" y="10"/>
                      <a:pt x="4" y="0"/>
                      <a:pt x="7" y="0"/>
                    </a:cubicBezTo>
                    <a:cubicBezTo>
                      <a:pt x="9" y="0"/>
                      <a:pt x="11" y="1"/>
                      <a:pt x="12" y="6"/>
                    </a:cubicBezTo>
                    <a:cubicBezTo>
                      <a:pt x="21" y="28"/>
                      <a:pt x="37" y="28"/>
                      <a:pt x="40" y="28"/>
                    </a:cubicBezTo>
                    <a:lnTo>
                      <a:pt x="40" y="28"/>
                    </a:lnTo>
                    <a:lnTo>
                      <a:pt x="41" y="28"/>
                    </a:lnTo>
                    <a:cubicBezTo>
                      <a:pt x="38" y="33"/>
                      <a:pt x="35" y="34"/>
                      <a:pt x="31" y="34"/>
                    </a:cubicBezTo>
                    <a:cubicBezTo>
                      <a:pt x="20" y="34"/>
                      <a:pt x="7" y="13"/>
                      <a:pt x="7" y="12"/>
                    </a:cubicBezTo>
                    <a:lnTo>
                      <a:pt x="7" y="12"/>
                    </a:lnTo>
                    <a:lnTo>
                      <a:pt x="7" y="12"/>
                    </a:lnTo>
                    <a:cubicBezTo>
                      <a:pt x="7" y="13"/>
                      <a:pt x="13" y="41"/>
                      <a:pt x="1" y="61"/>
                    </a:cubicBezTo>
                  </a:path>
                </a:pathLst>
              </a:custGeom>
              <a:solidFill>
                <a:srgbClr val="FDC89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00" name="Google Shape;400;p5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362575" y="5794375"/>
                <a:ext cx="14288" cy="12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1" name="Google Shape;401;p5"/>
              <p:cNvSpPr/>
              <p:nvPr/>
            </p:nvSpPr>
            <p:spPr>
              <a:xfrm>
                <a:off x="5364163" y="5794375"/>
                <a:ext cx="17463" cy="25400"/>
              </a:xfrm>
              <a:custGeom>
                <a:rect b="b" l="l" r="r" t="t"/>
                <a:pathLst>
                  <a:path extrusionOk="0" h="49" w="32">
                    <a:moveTo>
                      <a:pt x="0" y="49"/>
                    </a:moveTo>
                    <a:cubicBezTo>
                      <a:pt x="3" y="43"/>
                      <a:pt x="1" y="26"/>
                      <a:pt x="0" y="15"/>
                    </a:cubicBezTo>
                    <a:cubicBezTo>
                      <a:pt x="0" y="8"/>
                      <a:pt x="2" y="0"/>
                      <a:pt x="4" y="0"/>
                    </a:cubicBezTo>
                    <a:cubicBezTo>
                      <a:pt x="5" y="0"/>
                      <a:pt x="6" y="1"/>
                      <a:pt x="7" y="4"/>
                    </a:cubicBezTo>
                    <a:cubicBezTo>
                      <a:pt x="11" y="13"/>
                      <a:pt x="32" y="27"/>
                      <a:pt x="32" y="27"/>
                    </a:cubicBezTo>
                    <a:cubicBezTo>
                      <a:pt x="31" y="28"/>
                      <a:pt x="29" y="28"/>
                      <a:pt x="28" y="28"/>
                    </a:cubicBezTo>
                    <a:cubicBezTo>
                      <a:pt x="13" y="28"/>
                      <a:pt x="8" y="10"/>
                      <a:pt x="8" y="10"/>
                    </a:cubicBezTo>
                    <a:lnTo>
                      <a:pt x="8" y="10"/>
                    </a:lnTo>
                    <a:lnTo>
                      <a:pt x="8" y="10"/>
                    </a:ln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lnTo>
                      <a:pt x="8" y="11"/>
                    </a:lnTo>
                    <a:cubicBezTo>
                      <a:pt x="10" y="23"/>
                      <a:pt x="6" y="38"/>
                      <a:pt x="0" y="49"/>
                    </a:cubicBezTo>
                  </a:path>
                </a:pathLst>
              </a:custGeom>
              <a:solidFill>
                <a:srgbClr val="FDC89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5"/>
              <p:cNvSpPr/>
              <p:nvPr/>
            </p:nvSpPr>
            <p:spPr>
              <a:xfrm>
                <a:off x="5334000" y="5803900"/>
                <a:ext cx="11113" cy="28575"/>
              </a:xfrm>
              <a:custGeom>
                <a:rect b="b" l="l" r="r" t="t"/>
                <a:pathLst>
                  <a:path extrusionOk="0" h="54" w="22">
                    <a:moveTo>
                      <a:pt x="0" y="54"/>
                    </a:moveTo>
                    <a:lnTo>
                      <a:pt x="0" y="53"/>
                    </a:lnTo>
                    <a:cubicBezTo>
                      <a:pt x="4" y="48"/>
                      <a:pt x="2" y="27"/>
                      <a:pt x="3" y="17"/>
                    </a:cubicBezTo>
                    <a:cubicBezTo>
                      <a:pt x="4" y="9"/>
                      <a:pt x="11" y="0"/>
                      <a:pt x="14" y="0"/>
                    </a:cubicBezTo>
                    <a:cubicBezTo>
                      <a:pt x="15" y="0"/>
                      <a:pt x="15" y="0"/>
                      <a:pt x="16" y="2"/>
                    </a:cubicBezTo>
                    <a:cubicBezTo>
                      <a:pt x="17" y="9"/>
                      <a:pt x="22" y="38"/>
                      <a:pt x="22" y="39"/>
                    </a:cubicBezTo>
                    <a:cubicBezTo>
                      <a:pt x="14" y="30"/>
                      <a:pt x="12" y="15"/>
                      <a:pt x="12" y="10"/>
                    </a:cubicBezTo>
                    <a:cubicBezTo>
                      <a:pt x="12" y="16"/>
                      <a:pt x="12" y="38"/>
                      <a:pt x="0" y="54"/>
                    </a:cubicBezTo>
                  </a:path>
                </a:pathLst>
              </a:custGeom>
              <a:solidFill>
                <a:srgbClr val="FDC89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5"/>
              <p:cNvSpPr/>
              <p:nvPr/>
            </p:nvSpPr>
            <p:spPr>
              <a:xfrm>
                <a:off x="5294313" y="5815013"/>
                <a:ext cx="17463" cy="28575"/>
              </a:xfrm>
              <a:custGeom>
                <a:rect b="b" l="l" r="r" t="t"/>
                <a:pathLst>
                  <a:path extrusionOk="0" h="55" w="33">
                    <a:moveTo>
                      <a:pt x="0" y="55"/>
                    </a:moveTo>
                    <a:cubicBezTo>
                      <a:pt x="3" y="53"/>
                      <a:pt x="10" y="27"/>
                      <a:pt x="12" y="15"/>
                    </a:cubicBezTo>
                    <a:cubicBezTo>
                      <a:pt x="13" y="7"/>
                      <a:pt x="20" y="0"/>
                      <a:pt x="24" y="0"/>
                    </a:cubicBezTo>
                    <a:cubicBezTo>
                      <a:pt x="26" y="0"/>
                      <a:pt x="27" y="2"/>
                      <a:pt x="26" y="7"/>
                    </a:cubicBezTo>
                    <a:cubicBezTo>
                      <a:pt x="23" y="23"/>
                      <a:pt x="33" y="47"/>
                      <a:pt x="33" y="47"/>
                    </a:cubicBezTo>
                    <a:cubicBezTo>
                      <a:pt x="20" y="42"/>
                      <a:pt x="18" y="28"/>
                      <a:pt x="18" y="19"/>
                    </a:cubicBezTo>
                    <a:cubicBezTo>
                      <a:pt x="16" y="29"/>
                      <a:pt x="11" y="44"/>
                      <a:pt x="0" y="55"/>
                    </a:cubicBezTo>
                  </a:path>
                </a:pathLst>
              </a:custGeom>
              <a:solidFill>
                <a:srgbClr val="FDC89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04" name="Google Shape;404;p5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5254625" y="5756275"/>
                <a:ext cx="15875" cy="1428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5" name="Google Shape;405;p5"/>
              <p:cNvSpPr/>
              <p:nvPr/>
            </p:nvSpPr>
            <p:spPr>
              <a:xfrm>
                <a:off x="5203825" y="5749925"/>
                <a:ext cx="66675" cy="73025"/>
              </a:xfrm>
              <a:custGeom>
                <a:rect b="b" l="l" r="r" t="t"/>
                <a:pathLst>
                  <a:path extrusionOk="0" h="143" w="130">
                    <a:moveTo>
                      <a:pt x="110" y="143"/>
                    </a:moveTo>
                    <a:cubicBezTo>
                      <a:pt x="110" y="138"/>
                      <a:pt x="111" y="136"/>
                      <a:pt x="111" y="136"/>
                    </a:cubicBezTo>
                    <a:lnTo>
                      <a:pt x="115" y="24"/>
                    </a:lnTo>
                    <a:lnTo>
                      <a:pt x="115" y="24"/>
                    </a:lnTo>
                    <a:lnTo>
                      <a:pt x="115" y="24"/>
                    </a:lnTo>
                    <a:lnTo>
                      <a:pt x="115" y="24"/>
                    </a:lnTo>
                    <a:lnTo>
                      <a:pt x="115" y="24"/>
                    </a:lnTo>
                    <a:lnTo>
                      <a:pt x="115" y="24"/>
                    </a:lnTo>
                    <a:lnTo>
                      <a:pt x="115" y="24"/>
                    </a:lnTo>
                    <a:cubicBezTo>
                      <a:pt x="114" y="25"/>
                      <a:pt x="69" y="86"/>
                      <a:pt x="0" y="141"/>
                    </a:cubicBezTo>
                    <a:cubicBezTo>
                      <a:pt x="2" y="140"/>
                      <a:pt x="86" y="45"/>
                      <a:pt x="104" y="18"/>
                    </a:cubicBezTo>
                    <a:cubicBezTo>
                      <a:pt x="113" y="6"/>
                      <a:pt x="119" y="0"/>
                      <a:pt x="123" y="0"/>
                    </a:cubicBezTo>
                    <a:cubicBezTo>
                      <a:pt x="128" y="0"/>
                      <a:pt x="130" y="7"/>
                      <a:pt x="129" y="20"/>
                    </a:cubicBezTo>
                    <a:cubicBezTo>
                      <a:pt x="128" y="44"/>
                      <a:pt x="117" y="121"/>
                      <a:pt x="110" y="143"/>
                    </a:cubicBezTo>
                    <a:close/>
                  </a:path>
                </a:pathLst>
              </a:custGeom>
              <a:solidFill>
                <a:srgbClr val="FDC89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5"/>
              <p:cNvSpPr/>
              <p:nvPr/>
            </p:nvSpPr>
            <p:spPr>
              <a:xfrm>
                <a:off x="3973513" y="5024438"/>
                <a:ext cx="1403350" cy="1100138"/>
              </a:xfrm>
              <a:custGeom>
                <a:rect b="b" l="l" r="r" t="t"/>
                <a:pathLst>
                  <a:path extrusionOk="0" h="2147" w="2736">
                    <a:moveTo>
                      <a:pt x="503" y="532"/>
                    </a:moveTo>
                    <a:cubicBezTo>
                      <a:pt x="503" y="532"/>
                      <a:pt x="472" y="803"/>
                      <a:pt x="418" y="872"/>
                    </a:cubicBezTo>
                    <a:cubicBezTo>
                      <a:pt x="320" y="997"/>
                      <a:pt x="248" y="1316"/>
                      <a:pt x="229" y="1477"/>
                    </a:cubicBezTo>
                    <a:cubicBezTo>
                      <a:pt x="229" y="1477"/>
                      <a:pt x="56" y="1526"/>
                      <a:pt x="45" y="1558"/>
                    </a:cubicBezTo>
                    <a:cubicBezTo>
                      <a:pt x="19" y="1637"/>
                      <a:pt x="136" y="1598"/>
                      <a:pt x="136" y="1598"/>
                    </a:cubicBezTo>
                    <a:cubicBezTo>
                      <a:pt x="136" y="1598"/>
                      <a:pt x="0" y="1687"/>
                      <a:pt x="43" y="1722"/>
                    </a:cubicBezTo>
                    <a:cubicBezTo>
                      <a:pt x="85" y="1758"/>
                      <a:pt x="199" y="1687"/>
                      <a:pt x="199" y="1687"/>
                    </a:cubicBezTo>
                    <a:cubicBezTo>
                      <a:pt x="199" y="1687"/>
                      <a:pt x="100" y="1786"/>
                      <a:pt x="149" y="1814"/>
                    </a:cubicBezTo>
                    <a:cubicBezTo>
                      <a:pt x="199" y="1843"/>
                      <a:pt x="322" y="1750"/>
                      <a:pt x="322" y="1750"/>
                    </a:cubicBezTo>
                    <a:cubicBezTo>
                      <a:pt x="322" y="1750"/>
                      <a:pt x="229" y="1940"/>
                      <a:pt x="305" y="1949"/>
                    </a:cubicBezTo>
                    <a:cubicBezTo>
                      <a:pt x="399" y="1961"/>
                      <a:pt x="518" y="1744"/>
                      <a:pt x="518" y="1744"/>
                    </a:cubicBezTo>
                    <a:cubicBezTo>
                      <a:pt x="518" y="1744"/>
                      <a:pt x="546" y="1885"/>
                      <a:pt x="638" y="1899"/>
                    </a:cubicBezTo>
                    <a:cubicBezTo>
                      <a:pt x="730" y="1914"/>
                      <a:pt x="652" y="1666"/>
                      <a:pt x="652" y="1666"/>
                    </a:cubicBezTo>
                    <a:cubicBezTo>
                      <a:pt x="652" y="1666"/>
                      <a:pt x="886" y="1354"/>
                      <a:pt x="907" y="1226"/>
                    </a:cubicBezTo>
                    <a:cubicBezTo>
                      <a:pt x="929" y="1099"/>
                      <a:pt x="1042" y="865"/>
                      <a:pt x="1042" y="865"/>
                    </a:cubicBezTo>
                    <a:cubicBezTo>
                      <a:pt x="1042" y="865"/>
                      <a:pt x="1403" y="1106"/>
                      <a:pt x="1652" y="1177"/>
                    </a:cubicBezTo>
                    <a:cubicBezTo>
                      <a:pt x="1652" y="1177"/>
                      <a:pt x="1730" y="1552"/>
                      <a:pt x="1737" y="1630"/>
                    </a:cubicBezTo>
                    <a:cubicBezTo>
                      <a:pt x="1744" y="1708"/>
                      <a:pt x="1786" y="1892"/>
                      <a:pt x="1786" y="1892"/>
                    </a:cubicBezTo>
                    <a:cubicBezTo>
                      <a:pt x="1786" y="1892"/>
                      <a:pt x="1652" y="1992"/>
                      <a:pt x="1722" y="2041"/>
                    </a:cubicBezTo>
                    <a:cubicBezTo>
                      <a:pt x="1793" y="2091"/>
                      <a:pt x="1900" y="1970"/>
                      <a:pt x="1900" y="1970"/>
                    </a:cubicBezTo>
                    <a:cubicBezTo>
                      <a:pt x="1900" y="1970"/>
                      <a:pt x="1999" y="2133"/>
                      <a:pt x="2055" y="2126"/>
                    </a:cubicBezTo>
                    <a:cubicBezTo>
                      <a:pt x="2112" y="2119"/>
                      <a:pt x="2048" y="2013"/>
                      <a:pt x="2048" y="2013"/>
                    </a:cubicBezTo>
                    <a:cubicBezTo>
                      <a:pt x="2048" y="2013"/>
                      <a:pt x="2169" y="2147"/>
                      <a:pt x="2211" y="2119"/>
                    </a:cubicBezTo>
                    <a:cubicBezTo>
                      <a:pt x="2254" y="2091"/>
                      <a:pt x="2176" y="2006"/>
                      <a:pt x="2176" y="2006"/>
                    </a:cubicBezTo>
                    <a:cubicBezTo>
                      <a:pt x="2176" y="2006"/>
                      <a:pt x="2360" y="2140"/>
                      <a:pt x="2360" y="2084"/>
                    </a:cubicBezTo>
                    <a:cubicBezTo>
                      <a:pt x="2360" y="2027"/>
                      <a:pt x="2282" y="1949"/>
                      <a:pt x="2282" y="1949"/>
                    </a:cubicBezTo>
                    <a:cubicBezTo>
                      <a:pt x="2282" y="1949"/>
                      <a:pt x="2472" y="2040"/>
                      <a:pt x="2459" y="1970"/>
                    </a:cubicBezTo>
                    <a:cubicBezTo>
                      <a:pt x="2449" y="1910"/>
                      <a:pt x="2304" y="1843"/>
                      <a:pt x="2304" y="1843"/>
                    </a:cubicBezTo>
                    <a:cubicBezTo>
                      <a:pt x="2304" y="1843"/>
                      <a:pt x="2325" y="1333"/>
                      <a:pt x="2282" y="1248"/>
                    </a:cubicBezTo>
                    <a:cubicBezTo>
                      <a:pt x="2282" y="1248"/>
                      <a:pt x="2637" y="1106"/>
                      <a:pt x="2736" y="1007"/>
                    </a:cubicBezTo>
                    <a:cubicBezTo>
                      <a:pt x="2736" y="1007"/>
                      <a:pt x="2587" y="355"/>
                      <a:pt x="2289" y="177"/>
                    </a:cubicBezTo>
                    <a:cubicBezTo>
                      <a:pt x="1992" y="0"/>
                      <a:pt x="1864" y="14"/>
                      <a:pt x="1864" y="14"/>
                    </a:cubicBezTo>
                    <a:cubicBezTo>
                      <a:pt x="1864" y="14"/>
                      <a:pt x="1467" y="14"/>
                      <a:pt x="1269" y="71"/>
                    </a:cubicBezTo>
                    <a:cubicBezTo>
                      <a:pt x="1070" y="128"/>
                      <a:pt x="503" y="291"/>
                      <a:pt x="503" y="532"/>
                    </a:cubicBezTo>
                  </a:path>
                </a:pathLst>
              </a:custGeom>
              <a:solidFill>
                <a:srgbClr val="FFE4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5"/>
              <p:cNvSpPr/>
              <p:nvPr/>
            </p:nvSpPr>
            <p:spPr>
              <a:xfrm>
                <a:off x="5133975" y="5105400"/>
                <a:ext cx="14288" cy="9525"/>
              </a:xfrm>
              <a:custGeom>
                <a:rect b="b" l="l" r="r" t="t"/>
                <a:pathLst>
                  <a:path extrusionOk="0" h="17" w="28">
                    <a:moveTo>
                      <a:pt x="28" y="17"/>
                    </a:moveTo>
                    <a:cubicBezTo>
                      <a:pt x="19" y="12"/>
                      <a:pt x="9" y="6"/>
                      <a:pt x="0" y="0"/>
                    </a:cubicBezTo>
                    <a:lnTo>
                      <a:pt x="0" y="0"/>
                    </a:lnTo>
                    <a:cubicBezTo>
                      <a:pt x="9" y="6"/>
                      <a:pt x="19" y="12"/>
                      <a:pt x="28" y="17"/>
                    </a:cubicBezTo>
                    <a:close/>
                  </a:path>
                </a:pathLst>
              </a:custGeom>
              <a:solidFill>
                <a:srgbClr val="FEED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5"/>
              <p:cNvSpPr/>
              <p:nvPr/>
            </p:nvSpPr>
            <p:spPr>
              <a:xfrm>
                <a:off x="5118100" y="5105400"/>
                <a:ext cx="247650" cy="558800"/>
              </a:xfrm>
              <a:custGeom>
                <a:rect b="b" l="l" r="r" t="t"/>
                <a:pathLst>
                  <a:path extrusionOk="0" h="1088" w="483">
                    <a:moveTo>
                      <a:pt x="50" y="1088"/>
                    </a:moveTo>
                    <a:cubicBezTo>
                      <a:pt x="50" y="1088"/>
                      <a:pt x="42" y="870"/>
                      <a:pt x="29" y="837"/>
                    </a:cubicBezTo>
                    <a:cubicBezTo>
                      <a:pt x="34" y="850"/>
                      <a:pt x="42" y="870"/>
                      <a:pt x="42" y="870"/>
                    </a:cubicBezTo>
                    <a:cubicBezTo>
                      <a:pt x="42" y="870"/>
                      <a:pt x="83" y="979"/>
                      <a:pt x="83" y="995"/>
                    </a:cubicBezTo>
                    <a:cubicBezTo>
                      <a:pt x="83" y="997"/>
                      <a:pt x="85" y="997"/>
                      <a:pt x="88" y="997"/>
                    </a:cubicBezTo>
                    <a:cubicBezTo>
                      <a:pt x="123" y="997"/>
                      <a:pt x="365" y="905"/>
                      <a:pt x="396" y="866"/>
                    </a:cubicBezTo>
                    <a:cubicBezTo>
                      <a:pt x="426" y="828"/>
                      <a:pt x="408" y="361"/>
                      <a:pt x="0" y="33"/>
                    </a:cubicBezTo>
                    <a:cubicBezTo>
                      <a:pt x="10" y="23"/>
                      <a:pt x="19" y="12"/>
                      <a:pt x="29" y="0"/>
                    </a:cubicBezTo>
                    <a:cubicBezTo>
                      <a:pt x="38" y="6"/>
                      <a:pt x="48" y="12"/>
                      <a:pt x="57" y="17"/>
                    </a:cubicBezTo>
                    <a:lnTo>
                      <a:pt x="57" y="17"/>
                    </a:lnTo>
                    <a:cubicBezTo>
                      <a:pt x="138" y="65"/>
                      <a:pt x="207" y="148"/>
                      <a:pt x="266" y="243"/>
                    </a:cubicBezTo>
                    <a:cubicBezTo>
                      <a:pt x="322" y="335"/>
                      <a:pt x="359" y="430"/>
                      <a:pt x="396" y="507"/>
                    </a:cubicBezTo>
                    <a:cubicBezTo>
                      <a:pt x="396" y="507"/>
                      <a:pt x="396" y="508"/>
                      <a:pt x="396" y="508"/>
                    </a:cubicBezTo>
                    <a:cubicBezTo>
                      <a:pt x="415" y="555"/>
                      <a:pt x="431" y="600"/>
                      <a:pt x="444" y="641"/>
                    </a:cubicBezTo>
                    <a:cubicBezTo>
                      <a:pt x="483" y="798"/>
                      <a:pt x="441" y="894"/>
                      <a:pt x="440" y="896"/>
                    </a:cubicBezTo>
                    <a:cubicBezTo>
                      <a:pt x="428" y="904"/>
                      <a:pt x="415" y="912"/>
                      <a:pt x="401" y="920"/>
                    </a:cubicBezTo>
                    <a:cubicBezTo>
                      <a:pt x="397" y="923"/>
                      <a:pt x="393" y="925"/>
                      <a:pt x="389" y="927"/>
                    </a:cubicBezTo>
                    <a:cubicBezTo>
                      <a:pt x="247" y="1009"/>
                      <a:pt x="50" y="1088"/>
                      <a:pt x="50" y="1088"/>
                    </a:cubicBezTo>
                    <a:lnTo>
                      <a:pt x="50" y="1088"/>
                    </a:lnTo>
                    <a:lnTo>
                      <a:pt x="50" y="1088"/>
                    </a:lnTo>
                    <a:close/>
                  </a:path>
                </a:pathLst>
              </a:custGeom>
              <a:solidFill>
                <a:srgbClr val="FED4A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5"/>
              <p:cNvSpPr/>
              <p:nvPr/>
            </p:nvSpPr>
            <p:spPr>
              <a:xfrm>
                <a:off x="4508500" y="5368925"/>
                <a:ext cx="371475" cy="258763"/>
              </a:xfrm>
              <a:custGeom>
                <a:rect b="b" l="l" r="r" t="t"/>
                <a:pathLst>
                  <a:path extrusionOk="0" h="504" w="725">
                    <a:moveTo>
                      <a:pt x="610" y="504"/>
                    </a:moveTo>
                    <a:cubicBezTo>
                      <a:pt x="361" y="433"/>
                      <a:pt x="0" y="192"/>
                      <a:pt x="0" y="192"/>
                    </a:cubicBezTo>
                    <a:cubicBezTo>
                      <a:pt x="0" y="192"/>
                      <a:pt x="48" y="37"/>
                      <a:pt x="65" y="3"/>
                    </a:cubicBezTo>
                    <a:cubicBezTo>
                      <a:pt x="66" y="1"/>
                      <a:pt x="67" y="0"/>
                      <a:pt x="68" y="0"/>
                    </a:cubicBezTo>
                    <a:cubicBezTo>
                      <a:pt x="80" y="0"/>
                      <a:pt x="72" y="177"/>
                      <a:pt x="203" y="257"/>
                    </a:cubicBezTo>
                    <a:cubicBezTo>
                      <a:pt x="276" y="302"/>
                      <a:pt x="362" y="340"/>
                      <a:pt x="435" y="340"/>
                    </a:cubicBezTo>
                    <a:cubicBezTo>
                      <a:pt x="503" y="340"/>
                      <a:pt x="560" y="307"/>
                      <a:pt x="582" y="216"/>
                    </a:cubicBezTo>
                    <a:cubicBezTo>
                      <a:pt x="628" y="28"/>
                      <a:pt x="636" y="53"/>
                      <a:pt x="686" y="41"/>
                    </a:cubicBezTo>
                    <a:cubicBezTo>
                      <a:pt x="690" y="40"/>
                      <a:pt x="693" y="39"/>
                      <a:pt x="695" y="39"/>
                    </a:cubicBezTo>
                    <a:cubicBezTo>
                      <a:pt x="725" y="39"/>
                      <a:pt x="657" y="107"/>
                      <a:pt x="657" y="107"/>
                    </a:cubicBezTo>
                    <a:cubicBezTo>
                      <a:pt x="657" y="107"/>
                      <a:pt x="588" y="397"/>
                      <a:pt x="610" y="504"/>
                    </a:cubicBezTo>
                  </a:path>
                </a:pathLst>
              </a:custGeom>
              <a:solidFill>
                <a:srgbClr val="FED4A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5"/>
              <p:cNvSpPr/>
              <p:nvPr/>
            </p:nvSpPr>
            <p:spPr>
              <a:xfrm>
                <a:off x="4165600" y="5257800"/>
                <a:ext cx="76200" cy="250825"/>
              </a:xfrm>
              <a:custGeom>
                <a:rect b="b" l="l" r="r" t="t"/>
                <a:pathLst>
                  <a:path extrusionOk="0" h="489" w="148">
                    <a:moveTo>
                      <a:pt x="0" y="489"/>
                    </a:moveTo>
                    <a:cubicBezTo>
                      <a:pt x="15" y="453"/>
                      <a:pt x="31" y="428"/>
                      <a:pt x="44" y="416"/>
                    </a:cubicBezTo>
                    <a:cubicBezTo>
                      <a:pt x="29" y="436"/>
                      <a:pt x="14" y="460"/>
                      <a:pt x="0" y="489"/>
                    </a:cubicBezTo>
                    <a:close/>
                    <a:moveTo>
                      <a:pt x="129" y="76"/>
                    </a:moveTo>
                    <a:lnTo>
                      <a:pt x="129" y="75"/>
                    </a:lnTo>
                    <a:lnTo>
                      <a:pt x="129" y="76"/>
                    </a:lnTo>
                    <a:close/>
                    <a:moveTo>
                      <a:pt x="129" y="75"/>
                    </a:moveTo>
                    <a:cubicBezTo>
                      <a:pt x="129" y="75"/>
                      <a:pt x="129" y="75"/>
                      <a:pt x="129" y="74"/>
                    </a:cubicBezTo>
                    <a:cubicBezTo>
                      <a:pt x="129" y="75"/>
                      <a:pt x="129" y="75"/>
                      <a:pt x="129" y="75"/>
                    </a:cubicBezTo>
                    <a:close/>
                    <a:moveTo>
                      <a:pt x="129" y="74"/>
                    </a:moveTo>
                    <a:lnTo>
                      <a:pt x="129" y="74"/>
                    </a:lnTo>
                    <a:lnTo>
                      <a:pt x="129" y="74"/>
                    </a:lnTo>
                    <a:close/>
                    <a:moveTo>
                      <a:pt x="129" y="74"/>
                    </a:moveTo>
                    <a:cubicBezTo>
                      <a:pt x="129" y="73"/>
                      <a:pt x="129" y="73"/>
                      <a:pt x="129" y="73"/>
                    </a:cubicBezTo>
                    <a:cubicBezTo>
                      <a:pt x="129" y="73"/>
                      <a:pt x="129" y="73"/>
                      <a:pt x="129" y="74"/>
                    </a:cubicBezTo>
                    <a:close/>
                    <a:moveTo>
                      <a:pt x="129" y="73"/>
                    </a:moveTo>
                    <a:cubicBezTo>
                      <a:pt x="129" y="73"/>
                      <a:pt x="129" y="72"/>
                      <a:pt x="129" y="72"/>
                    </a:cubicBezTo>
                    <a:cubicBezTo>
                      <a:pt x="129" y="72"/>
                      <a:pt x="129" y="73"/>
                      <a:pt x="129" y="73"/>
                    </a:cubicBezTo>
                    <a:close/>
                    <a:moveTo>
                      <a:pt x="129" y="72"/>
                    </a:moveTo>
                    <a:cubicBezTo>
                      <a:pt x="129" y="72"/>
                      <a:pt x="129" y="72"/>
                      <a:pt x="130" y="72"/>
                    </a:cubicBezTo>
                    <a:cubicBezTo>
                      <a:pt x="129" y="72"/>
                      <a:pt x="129" y="72"/>
                      <a:pt x="129" y="72"/>
                    </a:cubicBezTo>
                    <a:close/>
                    <a:moveTo>
                      <a:pt x="130" y="71"/>
                    </a:moveTo>
                    <a:cubicBezTo>
                      <a:pt x="130" y="71"/>
                      <a:pt x="130" y="71"/>
                      <a:pt x="130" y="71"/>
                    </a:cubicBezTo>
                    <a:cubicBezTo>
                      <a:pt x="130" y="71"/>
                      <a:pt x="130" y="71"/>
                      <a:pt x="130" y="71"/>
                    </a:cubicBezTo>
                    <a:close/>
                    <a:moveTo>
                      <a:pt x="130" y="71"/>
                    </a:move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70"/>
                      <a:pt x="130" y="70"/>
                      <a:pt x="130" y="71"/>
                    </a:cubicBezTo>
                    <a:close/>
                    <a:moveTo>
                      <a:pt x="130" y="70"/>
                    </a:moveTo>
                    <a:cubicBezTo>
                      <a:pt x="130" y="70"/>
                      <a:pt x="130" y="70"/>
                      <a:pt x="130" y="69"/>
                    </a:cubicBezTo>
                    <a:cubicBezTo>
                      <a:pt x="130" y="70"/>
                      <a:pt x="130" y="70"/>
                      <a:pt x="130" y="70"/>
                    </a:cubicBezTo>
                    <a:close/>
                    <a:moveTo>
                      <a:pt x="130" y="69"/>
                    </a:moveTo>
                    <a:cubicBezTo>
                      <a:pt x="130" y="69"/>
                      <a:pt x="130" y="69"/>
                      <a:pt x="130" y="69"/>
                    </a:cubicBezTo>
                    <a:cubicBezTo>
                      <a:pt x="130" y="69"/>
                      <a:pt x="130" y="69"/>
                      <a:pt x="130" y="69"/>
                    </a:cubicBezTo>
                    <a:close/>
                    <a:moveTo>
                      <a:pt x="130" y="69"/>
                    </a:moveTo>
                    <a:cubicBezTo>
                      <a:pt x="130" y="68"/>
                      <a:pt x="130" y="68"/>
                      <a:pt x="130" y="68"/>
                    </a:cubicBezTo>
                    <a:cubicBezTo>
                      <a:pt x="130" y="68"/>
                      <a:pt x="130" y="68"/>
                      <a:pt x="130" y="69"/>
                    </a:cubicBezTo>
                    <a:close/>
                    <a:moveTo>
                      <a:pt x="130" y="68"/>
                    </a:moveTo>
                    <a:cubicBezTo>
                      <a:pt x="130" y="68"/>
                      <a:pt x="130" y="67"/>
                      <a:pt x="130" y="67"/>
                    </a:cubicBezTo>
                    <a:cubicBezTo>
                      <a:pt x="130" y="67"/>
                      <a:pt x="130" y="68"/>
                      <a:pt x="130" y="68"/>
                    </a:cubicBezTo>
                    <a:close/>
                    <a:moveTo>
                      <a:pt x="130" y="67"/>
                    </a:moveTo>
                    <a:cubicBezTo>
                      <a:pt x="130" y="67"/>
                      <a:pt x="130" y="66"/>
                      <a:pt x="130" y="66"/>
                    </a:cubicBezTo>
                    <a:cubicBezTo>
                      <a:pt x="130" y="66"/>
                      <a:pt x="130" y="67"/>
                      <a:pt x="130" y="67"/>
                    </a:cubicBezTo>
                    <a:close/>
                    <a:moveTo>
                      <a:pt x="130" y="66"/>
                    </a:moveTo>
                    <a:cubicBezTo>
                      <a:pt x="130" y="66"/>
                      <a:pt x="130" y="65"/>
                      <a:pt x="130" y="65"/>
                    </a:cubicBezTo>
                    <a:cubicBezTo>
                      <a:pt x="130" y="65"/>
                      <a:pt x="130" y="66"/>
                      <a:pt x="130" y="66"/>
                    </a:cubicBezTo>
                    <a:close/>
                    <a:moveTo>
                      <a:pt x="130" y="65"/>
                    </a:moveTo>
                    <a:cubicBezTo>
                      <a:pt x="130" y="65"/>
                      <a:pt x="130" y="65"/>
                      <a:pt x="130" y="64"/>
                    </a:cubicBezTo>
                    <a:cubicBezTo>
                      <a:pt x="130" y="65"/>
                      <a:pt x="130" y="65"/>
                      <a:pt x="130" y="65"/>
                    </a:cubicBezTo>
                    <a:close/>
                    <a:moveTo>
                      <a:pt x="130" y="64"/>
                    </a:moveTo>
                    <a:cubicBezTo>
                      <a:pt x="130" y="64"/>
                      <a:pt x="130" y="64"/>
                      <a:pt x="130" y="64"/>
                    </a:cubicBezTo>
                    <a:cubicBezTo>
                      <a:pt x="130" y="64"/>
                      <a:pt x="130" y="64"/>
                      <a:pt x="130" y="64"/>
                    </a:cubicBezTo>
                    <a:close/>
                    <a:moveTo>
                      <a:pt x="130" y="64"/>
                    </a:moveTo>
                    <a:cubicBezTo>
                      <a:pt x="130" y="64"/>
                      <a:pt x="130" y="63"/>
                      <a:pt x="130" y="63"/>
                    </a:cubicBezTo>
                    <a:cubicBezTo>
                      <a:pt x="130" y="63"/>
                      <a:pt x="130" y="64"/>
                      <a:pt x="130" y="64"/>
                    </a:cubicBezTo>
                    <a:close/>
                    <a:moveTo>
                      <a:pt x="130" y="63"/>
                    </a:moveTo>
                    <a:cubicBezTo>
                      <a:pt x="130" y="63"/>
                      <a:pt x="130" y="63"/>
                      <a:pt x="130" y="62"/>
                    </a:cubicBezTo>
                    <a:cubicBezTo>
                      <a:pt x="130" y="63"/>
                      <a:pt x="130" y="63"/>
                      <a:pt x="130" y="63"/>
                    </a:cubicBezTo>
                    <a:close/>
                    <a:moveTo>
                      <a:pt x="130" y="62"/>
                    </a:moveTo>
                    <a:cubicBezTo>
                      <a:pt x="130" y="62"/>
                      <a:pt x="130" y="62"/>
                      <a:pt x="130" y="62"/>
                    </a:cubicBezTo>
                    <a:cubicBezTo>
                      <a:pt x="130" y="62"/>
                      <a:pt x="130" y="62"/>
                      <a:pt x="130" y="62"/>
                    </a:cubicBezTo>
                    <a:close/>
                    <a:moveTo>
                      <a:pt x="130" y="62"/>
                    </a:moveTo>
                    <a:cubicBezTo>
                      <a:pt x="130" y="61"/>
                      <a:pt x="130" y="61"/>
                      <a:pt x="130" y="61"/>
                    </a:cubicBezTo>
                    <a:cubicBezTo>
                      <a:pt x="130" y="61"/>
                      <a:pt x="130" y="61"/>
                      <a:pt x="130" y="62"/>
                    </a:cubicBezTo>
                    <a:close/>
                    <a:moveTo>
                      <a:pt x="130" y="61"/>
                    </a:moveTo>
                    <a:cubicBezTo>
                      <a:pt x="130" y="61"/>
                      <a:pt x="130" y="60"/>
                      <a:pt x="130" y="60"/>
                    </a:cubicBezTo>
                    <a:cubicBezTo>
                      <a:pt x="130" y="60"/>
                      <a:pt x="130" y="61"/>
                      <a:pt x="130" y="61"/>
                    </a:cubicBezTo>
                    <a:close/>
                    <a:moveTo>
                      <a:pt x="130" y="60"/>
                    </a:moveTo>
                    <a:cubicBezTo>
                      <a:pt x="130" y="59"/>
                      <a:pt x="130" y="59"/>
                      <a:pt x="130" y="59"/>
                    </a:cubicBezTo>
                    <a:cubicBezTo>
                      <a:pt x="130" y="59"/>
                      <a:pt x="130" y="59"/>
                      <a:pt x="130" y="60"/>
                    </a:cubicBezTo>
                    <a:close/>
                    <a:moveTo>
                      <a:pt x="130" y="59"/>
                    </a:moveTo>
                    <a:cubicBezTo>
                      <a:pt x="130" y="59"/>
                      <a:pt x="130" y="58"/>
                      <a:pt x="130" y="58"/>
                    </a:cubicBezTo>
                    <a:cubicBezTo>
                      <a:pt x="130" y="58"/>
                      <a:pt x="130" y="59"/>
                      <a:pt x="130" y="59"/>
                    </a:cubicBezTo>
                    <a:close/>
                    <a:moveTo>
                      <a:pt x="130" y="58"/>
                    </a:moveTo>
                    <a:cubicBezTo>
                      <a:pt x="130" y="58"/>
                      <a:pt x="131" y="57"/>
                      <a:pt x="131" y="57"/>
                    </a:cubicBezTo>
                    <a:cubicBezTo>
                      <a:pt x="131" y="57"/>
                      <a:pt x="130" y="58"/>
                      <a:pt x="130" y="58"/>
                    </a:cubicBezTo>
                    <a:close/>
                    <a:moveTo>
                      <a:pt x="131" y="57"/>
                    </a:moveTo>
                    <a:cubicBezTo>
                      <a:pt x="131" y="57"/>
                      <a:pt x="131" y="56"/>
                      <a:pt x="131" y="56"/>
                    </a:cubicBezTo>
                    <a:cubicBezTo>
                      <a:pt x="131" y="56"/>
                      <a:pt x="131" y="57"/>
                      <a:pt x="131" y="57"/>
                    </a:cubicBezTo>
                    <a:close/>
                    <a:moveTo>
                      <a:pt x="131" y="56"/>
                    </a:moveTo>
                    <a:cubicBezTo>
                      <a:pt x="131" y="56"/>
                      <a:pt x="131" y="56"/>
                      <a:pt x="131" y="55"/>
                    </a:cubicBezTo>
                    <a:cubicBezTo>
                      <a:pt x="131" y="56"/>
                      <a:pt x="131" y="56"/>
                      <a:pt x="131" y="56"/>
                    </a:cubicBezTo>
                    <a:close/>
                    <a:moveTo>
                      <a:pt x="131" y="55"/>
                    </a:moveTo>
                    <a:cubicBezTo>
                      <a:pt x="131" y="55"/>
                      <a:pt x="131" y="54"/>
                      <a:pt x="131" y="54"/>
                    </a:cubicBezTo>
                    <a:cubicBezTo>
                      <a:pt x="131" y="54"/>
                      <a:pt x="131" y="55"/>
                      <a:pt x="131" y="55"/>
                    </a:cubicBezTo>
                    <a:close/>
                    <a:moveTo>
                      <a:pt x="131" y="54"/>
                    </a:moveTo>
                    <a:cubicBezTo>
                      <a:pt x="131" y="54"/>
                      <a:pt x="131" y="54"/>
                      <a:pt x="131" y="53"/>
                    </a:cubicBezTo>
                    <a:cubicBezTo>
                      <a:pt x="131" y="54"/>
                      <a:pt x="131" y="54"/>
                      <a:pt x="131" y="54"/>
                    </a:cubicBezTo>
                    <a:close/>
                    <a:moveTo>
                      <a:pt x="131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lose/>
                    <a:moveTo>
                      <a:pt x="131" y="53"/>
                    </a:moveTo>
                    <a:cubicBezTo>
                      <a:pt x="131" y="52"/>
                      <a:pt x="131" y="51"/>
                      <a:pt x="132" y="51"/>
                    </a:cubicBezTo>
                    <a:cubicBezTo>
                      <a:pt x="131" y="51"/>
                      <a:pt x="131" y="52"/>
                      <a:pt x="131" y="53"/>
                    </a:cubicBezTo>
                    <a:close/>
                    <a:moveTo>
                      <a:pt x="132" y="51"/>
                    </a:move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1"/>
                    </a:cubicBezTo>
                    <a:close/>
                    <a:moveTo>
                      <a:pt x="132" y="50"/>
                    </a:moveTo>
                    <a:cubicBezTo>
                      <a:pt x="132" y="49"/>
                      <a:pt x="132" y="48"/>
                      <a:pt x="132" y="47"/>
                    </a:cubicBezTo>
                    <a:cubicBezTo>
                      <a:pt x="132" y="48"/>
                      <a:pt x="132" y="49"/>
                      <a:pt x="132" y="50"/>
                    </a:cubicBezTo>
                    <a:close/>
                    <a:moveTo>
                      <a:pt x="132" y="47"/>
                    </a:moveTo>
                    <a:cubicBezTo>
                      <a:pt x="132" y="46"/>
                      <a:pt x="132" y="45"/>
                      <a:pt x="133" y="44"/>
                    </a:cubicBezTo>
                    <a:cubicBezTo>
                      <a:pt x="132" y="45"/>
                      <a:pt x="132" y="46"/>
                      <a:pt x="132" y="47"/>
                    </a:cubicBezTo>
                    <a:close/>
                    <a:moveTo>
                      <a:pt x="133" y="44"/>
                    </a:moveTo>
                    <a:cubicBezTo>
                      <a:pt x="133" y="44"/>
                      <a:pt x="133" y="44"/>
                      <a:pt x="133" y="44"/>
                    </a:cubicBezTo>
                    <a:cubicBezTo>
                      <a:pt x="133" y="44"/>
                      <a:pt x="133" y="44"/>
                      <a:pt x="133" y="44"/>
                    </a:cubicBezTo>
                    <a:close/>
                    <a:moveTo>
                      <a:pt x="133" y="44"/>
                    </a:moveTo>
                    <a:cubicBezTo>
                      <a:pt x="133" y="43"/>
                      <a:pt x="133" y="42"/>
                      <a:pt x="133" y="42"/>
                    </a:cubicBezTo>
                    <a:cubicBezTo>
                      <a:pt x="133" y="42"/>
                      <a:pt x="133" y="43"/>
                      <a:pt x="133" y="44"/>
                    </a:cubicBezTo>
                    <a:close/>
                    <a:moveTo>
                      <a:pt x="133" y="42"/>
                    </a:moveTo>
                    <a:cubicBezTo>
                      <a:pt x="133" y="41"/>
                      <a:pt x="133" y="41"/>
                      <a:pt x="133" y="41"/>
                    </a:cubicBezTo>
                    <a:cubicBezTo>
                      <a:pt x="133" y="41"/>
                      <a:pt x="133" y="41"/>
                      <a:pt x="133" y="42"/>
                    </a:cubicBezTo>
                    <a:close/>
                    <a:moveTo>
                      <a:pt x="133" y="41"/>
                    </a:moveTo>
                    <a:cubicBezTo>
                      <a:pt x="134" y="40"/>
                      <a:pt x="134" y="40"/>
                      <a:pt x="134" y="39"/>
                    </a:cubicBezTo>
                    <a:cubicBezTo>
                      <a:pt x="134" y="40"/>
                      <a:pt x="134" y="40"/>
                      <a:pt x="133" y="41"/>
                    </a:cubicBezTo>
                    <a:close/>
                    <a:moveTo>
                      <a:pt x="134" y="39"/>
                    </a:moveTo>
                    <a:cubicBezTo>
                      <a:pt x="134" y="39"/>
                      <a:pt x="134" y="38"/>
                      <a:pt x="134" y="38"/>
                    </a:cubicBezTo>
                    <a:cubicBezTo>
                      <a:pt x="134" y="38"/>
                      <a:pt x="134" y="39"/>
                      <a:pt x="134" y="39"/>
                    </a:cubicBezTo>
                    <a:close/>
                    <a:moveTo>
                      <a:pt x="134" y="38"/>
                    </a:moveTo>
                    <a:cubicBezTo>
                      <a:pt x="134" y="37"/>
                      <a:pt x="134" y="36"/>
                      <a:pt x="135" y="36"/>
                    </a:cubicBezTo>
                    <a:cubicBezTo>
                      <a:pt x="134" y="36"/>
                      <a:pt x="134" y="37"/>
                      <a:pt x="134" y="38"/>
                    </a:cubicBezTo>
                    <a:close/>
                    <a:moveTo>
                      <a:pt x="135" y="35"/>
                    </a:moveTo>
                    <a:cubicBezTo>
                      <a:pt x="135" y="35"/>
                      <a:pt x="135" y="35"/>
                      <a:pt x="135" y="35"/>
                    </a:cubicBezTo>
                    <a:cubicBezTo>
                      <a:pt x="135" y="35"/>
                      <a:pt x="135" y="35"/>
                      <a:pt x="135" y="35"/>
                    </a:cubicBezTo>
                    <a:close/>
                    <a:moveTo>
                      <a:pt x="135" y="35"/>
                    </a:moveTo>
                    <a:cubicBezTo>
                      <a:pt x="135" y="34"/>
                      <a:pt x="135" y="33"/>
                      <a:pt x="136" y="32"/>
                    </a:cubicBezTo>
                    <a:cubicBezTo>
                      <a:pt x="135" y="33"/>
                      <a:pt x="135" y="34"/>
                      <a:pt x="135" y="35"/>
                    </a:cubicBezTo>
                    <a:close/>
                    <a:moveTo>
                      <a:pt x="136" y="32"/>
                    </a:moveTo>
                    <a:cubicBezTo>
                      <a:pt x="136" y="31"/>
                      <a:pt x="136" y="31"/>
                      <a:pt x="136" y="30"/>
                    </a:cubicBezTo>
                    <a:cubicBezTo>
                      <a:pt x="136" y="31"/>
                      <a:pt x="136" y="31"/>
                      <a:pt x="136" y="32"/>
                    </a:cubicBezTo>
                    <a:close/>
                    <a:moveTo>
                      <a:pt x="136" y="30"/>
                    </a:moveTo>
                    <a:lnTo>
                      <a:pt x="136" y="29"/>
                    </a:lnTo>
                    <a:cubicBezTo>
                      <a:pt x="136" y="30"/>
                      <a:pt x="136" y="30"/>
                      <a:pt x="136" y="30"/>
                    </a:cubicBezTo>
                    <a:close/>
                    <a:moveTo>
                      <a:pt x="136" y="29"/>
                    </a:moveTo>
                    <a:cubicBezTo>
                      <a:pt x="137" y="29"/>
                      <a:pt x="137" y="29"/>
                      <a:pt x="137" y="29"/>
                    </a:cubicBezTo>
                    <a:cubicBezTo>
                      <a:pt x="137" y="29"/>
                      <a:pt x="137" y="29"/>
                      <a:pt x="136" y="29"/>
                    </a:cubicBezTo>
                    <a:close/>
                    <a:moveTo>
                      <a:pt x="137" y="29"/>
                    </a:moveTo>
                    <a:cubicBezTo>
                      <a:pt x="137" y="28"/>
                      <a:pt x="137" y="28"/>
                      <a:pt x="137" y="27"/>
                    </a:cubicBezTo>
                    <a:cubicBezTo>
                      <a:pt x="137" y="28"/>
                      <a:pt x="137" y="28"/>
                      <a:pt x="137" y="29"/>
                    </a:cubicBezTo>
                    <a:close/>
                    <a:moveTo>
                      <a:pt x="137" y="27"/>
                    </a:move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7"/>
                      <a:pt x="137" y="27"/>
                      <a:pt x="137" y="27"/>
                    </a:cubicBezTo>
                    <a:close/>
                    <a:moveTo>
                      <a:pt x="137" y="27"/>
                    </a:moveTo>
                    <a:cubicBezTo>
                      <a:pt x="137" y="26"/>
                      <a:pt x="137" y="26"/>
                      <a:pt x="138" y="26"/>
                    </a:cubicBezTo>
                    <a:cubicBezTo>
                      <a:pt x="137" y="26"/>
                      <a:pt x="137" y="26"/>
                      <a:pt x="137" y="27"/>
                    </a:cubicBezTo>
                    <a:close/>
                    <a:moveTo>
                      <a:pt x="138" y="26"/>
                    </a:moveTo>
                    <a:cubicBezTo>
                      <a:pt x="138" y="26"/>
                      <a:pt x="138" y="25"/>
                      <a:pt x="138" y="25"/>
                    </a:cubicBezTo>
                    <a:cubicBezTo>
                      <a:pt x="138" y="25"/>
                      <a:pt x="138" y="26"/>
                      <a:pt x="138" y="26"/>
                    </a:cubicBezTo>
                    <a:close/>
                    <a:moveTo>
                      <a:pt x="138" y="25"/>
                    </a:moveTo>
                    <a:cubicBezTo>
                      <a:pt x="138" y="24"/>
                      <a:pt x="138" y="24"/>
                      <a:pt x="138" y="24"/>
                    </a:cubicBezTo>
                    <a:cubicBezTo>
                      <a:pt x="138" y="24"/>
                      <a:pt x="138" y="24"/>
                      <a:pt x="138" y="25"/>
                    </a:cubicBezTo>
                    <a:close/>
                    <a:moveTo>
                      <a:pt x="138" y="24"/>
                    </a:moveTo>
                    <a:cubicBezTo>
                      <a:pt x="138" y="24"/>
                      <a:pt x="138" y="24"/>
                      <a:pt x="138" y="23"/>
                    </a:cubicBezTo>
                    <a:cubicBezTo>
                      <a:pt x="138" y="24"/>
                      <a:pt x="138" y="24"/>
                      <a:pt x="138" y="24"/>
                    </a:cubicBezTo>
                    <a:close/>
                    <a:moveTo>
                      <a:pt x="138" y="23"/>
                    </a:moveTo>
                    <a:cubicBezTo>
                      <a:pt x="139" y="23"/>
                      <a:pt x="139" y="23"/>
                      <a:pt x="139" y="23"/>
                    </a:cubicBezTo>
                    <a:cubicBezTo>
                      <a:pt x="139" y="23"/>
                      <a:pt x="139" y="23"/>
                      <a:pt x="138" y="23"/>
                    </a:cubicBezTo>
                    <a:close/>
                    <a:moveTo>
                      <a:pt x="139" y="23"/>
                    </a:moveTo>
                    <a:cubicBezTo>
                      <a:pt x="139" y="22"/>
                      <a:pt x="139" y="22"/>
                      <a:pt x="139" y="22"/>
                    </a:cubicBezTo>
                    <a:cubicBezTo>
                      <a:pt x="139" y="22"/>
                      <a:pt x="139" y="22"/>
                      <a:pt x="139" y="23"/>
                    </a:cubicBezTo>
                    <a:close/>
                    <a:moveTo>
                      <a:pt x="139" y="22"/>
                    </a:moveTo>
                    <a:cubicBezTo>
                      <a:pt x="139" y="22"/>
                      <a:pt x="139" y="22"/>
                      <a:pt x="139" y="21"/>
                    </a:cubicBezTo>
                    <a:cubicBezTo>
                      <a:pt x="139" y="22"/>
                      <a:pt x="139" y="22"/>
                      <a:pt x="139" y="22"/>
                    </a:cubicBezTo>
                    <a:close/>
                    <a:moveTo>
                      <a:pt x="139" y="21"/>
                    </a:moveTo>
                    <a:cubicBezTo>
                      <a:pt x="139" y="21"/>
                      <a:pt x="139" y="21"/>
                      <a:pt x="139" y="21"/>
                    </a:cubicBezTo>
                    <a:cubicBezTo>
                      <a:pt x="139" y="21"/>
                      <a:pt x="139" y="21"/>
                      <a:pt x="139" y="21"/>
                    </a:cubicBezTo>
                    <a:close/>
                    <a:moveTo>
                      <a:pt x="139" y="21"/>
                    </a:moveTo>
                    <a:cubicBezTo>
                      <a:pt x="139" y="20"/>
                      <a:pt x="140" y="20"/>
                      <a:pt x="140" y="20"/>
                    </a:cubicBezTo>
                    <a:cubicBezTo>
                      <a:pt x="140" y="20"/>
                      <a:pt x="139" y="20"/>
                      <a:pt x="139" y="21"/>
                    </a:cubicBezTo>
                    <a:close/>
                    <a:moveTo>
                      <a:pt x="140" y="20"/>
                    </a:moveTo>
                    <a:cubicBezTo>
                      <a:pt x="140" y="20"/>
                      <a:pt x="140" y="19"/>
                      <a:pt x="140" y="19"/>
                    </a:cubicBezTo>
                    <a:cubicBezTo>
                      <a:pt x="140" y="19"/>
                      <a:pt x="140" y="20"/>
                      <a:pt x="140" y="20"/>
                    </a:cubicBezTo>
                    <a:close/>
                    <a:moveTo>
                      <a:pt x="140" y="19"/>
                    </a:moveTo>
                    <a:cubicBezTo>
                      <a:pt x="140" y="18"/>
                      <a:pt x="140" y="18"/>
                      <a:pt x="140" y="18"/>
                    </a:cubicBezTo>
                    <a:cubicBezTo>
                      <a:pt x="140" y="18"/>
                      <a:pt x="140" y="18"/>
                      <a:pt x="140" y="19"/>
                    </a:cubicBezTo>
                    <a:close/>
                    <a:moveTo>
                      <a:pt x="140" y="18"/>
                    </a:moveTo>
                    <a:cubicBezTo>
                      <a:pt x="140" y="18"/>
                      <a:pt x="141" y="18"/>
                      <a:pt x="141" y="17"/>
                    </a:cubicBezTo>
                    <a:cubicBezTo>
                      <a:pt x="141" y="18"/>
                      <a:pt x="140" y="18"/>
                      <a:pt x="140" y="18"/>
                    </a:cubicBezTo>
                    <a:close/>
                    <a:moveTo>
                      <a:pt x="141" y="17"/>
                    </a:moveTo>
                    <a:cubicBezTo>
                      <a:pt x="141" y="17"/>
                      <a:pt x="141" y="17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lose/>
                    <a:moveTo>
                      <a:pt x="141" y="17"/>
                    </a:moveTo>
                    <a:cubicBezTo>
                      <a:pt x="141" y="16"/>
                      <a:pt x="141" y="16"/>
                      <a:pt x="141" y="16"/>
                    </a:cubicBezTo>
                    <a:cubicBezTo>
                      <a:pt x="141" y="16"/>
                      <a:pt x="141" y="16"/>
                      <a:pt x="141" y="17"/>
                    </a:cubicBezTo>
                    <a:close/>
                    <a:moveTo>
                      <a:pt x="141" y="16"/>
                    </a:moveTo>
                    <a:cubicBezTo>
                      <a:pt x="141" y="16"/>
                      <a:pt x="141" y="16"/>
                      <a:pt x="141" y="15"/>
                    </a:cubicBezTo>
                    <a:cubicBezTo>
                      <a:pt x="141" y="16"/>
                      <a:pt x="141" y="16"/>
                      <a:pt x="141" y="16"/>
                    </a:cubicBezTo>
                    <a:close/>
                    <a:moveTo>
                      <a:pt x="141" y="15"/>
                    </a:moveTo>
                    <a:cubicBezTo>
                      <a:pt x="142" y="15"/>
                      <a:pt x="142" y="15"/>
                      <a:pt x="142" y="15"/>
                    </a:cubicBezTo>
                    <a:cubicBezTo>
                      <a:pt x="142" y="15"/>
                      <a:pt x="142" y="15"/>
                      <a:pt x="141" y="15"/>
                    </a:cubicBezTo>
                    <a:close/>
                    <a:moveTo>
                      <a:pt x="142" y="15"/>
                    </a:moveTo>
                    <a:cubicBezTo>
                      <a:pt x="142" y="14"/>
                      <a:pt x="142" y="14"/>
                      <a:pt x="142" y="14"/>
                    </a:cubicBezTo>
                    <a:cubicBezTo>
                      <a:pt x="142" y="14"/>
                      <a:pt x="142" y="14"/>
                      <a:pt x="142" y="15"/>
                    </a:cubicBezTo>
                    <a:close/>
                    <a:moveTo>
                      <a:pt x="142" y="14"/>
                    </a:moveTo>
                    <a:cubicBezTo>
                      <a:pt x="142" y="14"/>
                      <a:pt x="142" y="14"/>
                      <a:pt x="142" y="13"/>
                    </a:cubicBezTo>
                    <a:cubicBezTo>
                      <a:pt x="142" y="14"/>
                      <a:pt x="142" y="14"/>
                      <a:pt x="142" y="14"/>
                    </a:cubicBezTo>
                    <a:close/>
                    <a:moveTo>
                      <a:pt x="142" y="13"/>
                    </a:moveTo>
                    <a:cubicBezTo>
                      <a:pt x="142" y="13"/>
                      <a:pt x="142" y="13"/>
                      <a:pt x="142" y="13"/>
                    </a:cubicBezTo>
                    <a:cubicBezTo>
                      <a:pt x="142" y="13"/>
                      <a:pt x="142" y="13"/>
                      <a:pt x="142" y="13"/>
                    </a:cubicBezTo>
                    <a:close/>
                    <a:moveTo>
                      <a:pt x="143" y="13"/>
                    </a:moveTo>
                    <a:cubicBezTo>
                      <a:pt x="143" y="12"/>
                      <a:pt x="143" y="12"/>
                      <a:pt x="143" y="12"/>
                    </a:cubicBezTo>
                    <a:cubicBezTo>
                      <a:pt x="143" y="12"/>
                      <a:pt x="143" y="12"/>
                      <a:pt x="143" y="13"/>
                    </a:cubicBezTo>
                    <a:close/>
                    <a:moveTo>
                      <a:pt x="143" y="12"/>
                    </a:moveTo>
                    <a:cubicBezTo>
                      <a:pt x="143" y="12"/>
                      <a:pt x="143" y="12"/>
                      <a:pt x="143" y="11"/>
                    </a:cubicBezTo>
                    <a:cubicBezTo>
                      <a:pt x="143" y="12"/>
                      <a:pt x="143" y="12"/>
                      <a:pt x="143" y="12"/>
                    </a:cubicBezTo>
                    <a:close/>
                    <a:moveTo>
                      <a:pt x="143" y="11"/>
                    </a:moveTo>
                    <a:cubicBezTo>
                      <a:pt x="143" y="11"/>
                      <a:pt x="143" y="11"/>
                      <a:pt x="143" y="11"/>
                    </a:cubicBezTo>
                    <a:cubicBezTo>
                      <a:pt x="143" y="11"/>
                      <a:pt x="143" y="11"/>
                      <a:pt x="143" y="11"/>
                    </a:cubicBezTo>
                    <a:close/>
                    <a:moveTo>
                      <a:pt x="143" y="11"/>
                    </a:moveTo>
                    <a:cubicBezTo>
                      <a:pt x="143" y="10"/>
                      <a:pt x="144" y="10"/>
                      <a:pt x="144" y="10"/>
                    </a:cubicBezTo>
                    <a:cubicBezTo>
                      <a:pt x="144" y="10"/>
                      <a:pt x="143" y="10"/>
                      <a:pt x="143" y="11"/>
                    </a:cubicBezTo>
                    <a:close/>
                    <a:moveTo>
                      <a:pt x="144" y="10"/>
                    </a:moveTo>
                    <a:lnTo>
                      <a:pt x="144" y="9"/>
                    </a:lnTo>
                    <a:lnTo>
                      <a:pt x="144" y="10"/>
                    </a:lnTo>
                    <a:close/>
                    <a:moveTo>
                      <a:pt x="144" y="9"/>
                    </a:moveTo>
                    <a:cubicBezTo>
                      <a:pt x="144" y="9"/>
                      <a:pt x="144" y="9"/>
                      <a:pt x="144" y="9"/>
                    </a:cubicBezTo>
                    <a:cubicBezTo>
                      <a:pt x="144" y="9"/>
                      <a:pt x="144" y="9"/>
                      <a:pt x="144" y="9"/>
                    </a:cubicBezTo>
                    <a:close/>
                    <a:moveTo>
                      <a:pt x="144" y="9"/>
                    </a:move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9"/>
                    </a:cubicBezTo>
                    <a:close/>
                    <a:moveTo>
                      <a:pt x="145" y="8"/>
                    </a:moveTo>
                    <a:lnTo>
                      <a:pt x="145" y="8"/>
                    </a:lnTo>
                    <a:cubicBezTo>
                      <a:pt x="145" y="8"/>
                      <a:pt x="145" y="8"/>
                      <a:pt x="145" y="8"/>
                    </a:cubicBezTo>
                    <a:close/>
                    <a:moveTo>
                      <a:pt x="145" y="7"/>
                    </a:move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lose/>
                    <a:moveTo>
                      <a:pt x="145" y="7"/>
                    </a:moveTo>
                    <a:cubicBezTo>
                      <a:pt x="145" y="6"/>
                      <a:pt x="145" y="6"/>
                      <a:pt x="145" y="6"/>
                    </a:cubicBezTo>
                    <a:cubicBezTo>
                      <a:pt x="145" y="6"/>
                      <a:pt x="145" y="6"/>
                      <a:pt x="145" y="7"/>
                    </a:cubicBezTo>
                    <a:close/>
                    <a:moveTo>
                      <a:pt x="145" y="6"/>
                    </a:moveTo>
                    <a:cubicBezTo>
                      <a:pt x="146" y="6"/>
                      <a:pt x="146" y="6"/>
                      <a:pt x="146" y="6"/>
                    </a:cubicBezTo>
                    <a:cubicBezTo>
                      <a:pt x="146" y="6"/>
                      <a:pt x="146" y="6"/>
                      <a:pt x="145" y="6"/>
                    </a:cubicBezTo>
                    <a:close/>
                    <a:moveTo>
                      <a:pt x="146" y="5"/>
                    </a:moveTo>
                    <a:cubicBezTo>
                      <a:pt x="146" y="5"/>
                      <a:pt x="146" y="5"/>
                      <a:pt x="146" y="5"/>
                    </a:cubicBezTo>
                    <a:cubicBezTo>
                      <a:pt x="146" y="5"/>
                      <a:pt x="146" y="5"/>
                      <a:pt x="146" y="5"/>
                    </a:cubicBezTo>
                    <a:close/>
                    <a:moveTo>
                      <a:pt x="146" y="4"/>
                    </a:moveTo>
                    <a:lnTo>
                      <a:pt x="146" y="4"/>
                    </a:lnTo>
                    <a:cubicBezTo>
                      <a:pt x="146" y="4"/>
                      <a:pt x="146" y="4"/>
                      <a:pt x="146" y="4"/>
                    </a:cubicBezTo>
                    <a:close/>
                    <a:moveTo>
                      <a:pt x="146" y="4"/>
                    </a:moveTo>
                    <a:cubicBezTo>
                      <a:pt x="147" y="4"/>
                      <a:pt x="147" y="4"/>
                      <a:pt x="147" y="4"/>
                    </a:cubicBezTo>
                    <a:cubicBezTo>
                      <a:pt x="147" y="4"/>
                      <a:pt x="147" y="4"/>
                      <a:pt x="146" y="4"/>
                    </a:cubicBezTo>
                    <a:close/>
                    <a:moveTo>
                      <a:pt x="147" y="3"/>
                    </a:moveTo>
                    <a:cubicBezTo>
                      <a:pt x="147" y="3"/>
                      <a:pt x="147" y="3"/>
                      <a:pt x="147" y="3"/>
                    </a:cubicBezTo>
                    <a:cubicBezTo>
                      <a:pt x="147" y="3"/>
                      <a:pt x="147" y="3"/>
                      <a:pt x="147" y="3"/>
                    </a:cubicBezTo>
                    <a:close/>
                    <a:moveTo>
                      <a:pt x="147" y="2"/>
                    </a:moveTo>
                    <a:cubicBezTo>
                      <a:pt x="147" y="2"/>
                      <a:pt x="147" y="2"/>
                      <a:pt x="147" y="2"/>
                    </a:cubicBezTo>
                    <a:cubicBezTo>
                      <a:pt x="147" y="2"/>
                      <a:pt x="147" y="2"/>
                      <a:pt x="147" y="2"/>
                    </a:cubicBezTo>
                    <a:close/>
                    <a:moveTo>
                      <a:pt x="148" y="0"/>
                    </a:moveTo>
                    <a:lnTo>
                      <a:pt x="148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EED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5"/>
              <p:cNvSpPr/>
              <p:nvPr/>
            </p:nvSpPr>
            <p:spPr>
              <a:xfrm>
                <a:off x="4157663" y="5246688"/>
                <a:ext cx="112713" cy="280988"/>
              </a:xfrm>
              <a:custGeom>
                <a:rect b="b" l="l" r="r" t="t"/>
                <a:pathLst>
                  <a:path extrusionOk="0" h="550" w="220">
                    <a:moveTo>
                      <a:pt x="0" y="550"/>
                    </a:moveTo>
                    <a:cubicBezTo>
                      <a:pt x="5" y="536"/>
                      <a:pt x="10" y="523"/>
                      <a:pt x="16" y="512"/>
                    </a:cubicBezTo>
                    <a:cubicBezTo>
                      <a:pt x="30" y="483"/>
                      <a:pt x="45" y="459"/>
                      <a:pt x="60" y="439"/>
                    </a:cubicBezTo>
                    <a:lnTo>
                      <a:pt x="60" y="439"/>
                    </a:lnTo>
                    <a:cubicBezTo>
                      <a:pt x="127" y="382"/>
                      <a:pt x="145" y="99"/>
                      <a:pt x="145" y="99"/>
                    </a:cubicBezTo>
                    <a:lnTo>
                      <a:pt x="145" y="99"/>
                    </a:lnTo>
                    <a:lnTo>
                      <a:pt x="145" y="98"/>
                    </a:lnTo>
                    <a:lnTo>
                      <a:pt x="145" y="98"/>
                    </a:lnTo>
                    <a:cubicBezTo>
                      <a:pt x="145" y="98"/>
                      <a:pt x="145" y="98"/>
                      <a:pt x="145" y="97"/>
                    </a:cubicBezTo>
                    <a:lnTo>
                      <a:pt x="145" y="97"/>
                    </a:lnTo>
                    <a:lnTo>
                      <a:pt x="145" y="97"/>
                    </a:lnTo>
                    <a:lnTo>
                      <a:pt x="145" y="97"/>
                    </a:lnTo>
                    <a:cubicBezTo>
                      <a:pt x="145" y="96"/>
                      <a:pt x="145" y="96"/>
                      <a:pt x="145" y="96"/>
                    </a:cubicBezTo>
                    <a:lnTo>
                      <a:pt x="145" y="96"/>
                    </a:lnTo>
                    <a:cubicBezTo>
                      <a:pt x="145" y="96"/>
                      <a:pt x="145" y="95"/>
                      <a:pt x="145" y="95"/>
                    </a:cubicBezTo>
                    <a:lnTo>
                      <a:pt x="145" y="95"/>
                    </a:lnTo>
                    <a:cubicBezTo>
                      <a:pt x="145" y="95"/>
                      <a:pt x="145" y="95"/>
                      <a:pt x="146" y="95"/>
                    </a:cubicBezTo>
                    <a:lnTo>
                      <a:pt x="146" y="94"/>
                    </a:lnTo>
                    <a:cubicBezTo>
                      <a:pt x="146" y="94"/>
                      <a:pt x="146" y="94"/>
                      <a:pt x="146" y="94"/>
                    </a:cubicBezTo>
                    <a:lnTo>
                      <a:pt x="146" y="94"/>
                    </a:lnTo>
                    <a:cubicBezTo>
                      <a:pt x="146" y="93"/>
                      <a:pt x="146" y="93"/>
                      <a:pt x="146" y="93"/>
                    </a:cubicBezTo>
                    <a:cubicBezTo>
                      <a:pt x="146" y="93"/>
                      <a:pt x="146" y="93"/>
                      <a:pt x="146" y="93"/>
                    </a:cubicBezTo>
                    <a:cubicBezTo>
                      <a:pt x="146" y="93"/>
                      <a:pt x="146" y="93"/>
                      <a:pt x="146" y="92"/>
                    </a:cubicBezTo>
                    <a:lnTo>
                      <a:pt x="146" y="92"/>
                    </a:lnTo>
                    <a:cubicBezTo>
                      <a:pt x="146" y="92"/>
                      <a:pt x="146" y="92"/>
                      <a:pt x="146" y="92"/>
                    </a:cubicBezTo>
                    <a:lnTo>
                      <a:pt x="146" y="92"/>
                    </a:lnTo>
                    <a:cubicBezTo>
                      <a:pt x="146" y="91"/>
                      <a:pt x="146" y="91"/>
                      <a:pt x="146" y="91"/>
                    </a:cubicBezTo>
                    <a:lnTo>
                      <a:pt x="146" y="91"/>
                    </a:lnTo>
                    <a:cubicBezTo>
                      <a:pt x="146" y="91"/>
                      <a:pt x="146" y="90"/>
                      <a:pt x="146" y="90"/>
                    </a:cubicBezTo>
                    <a:lnTo>
                      <a:pt x="146" y="90"/>
                    </a:lnTo>
                    <a:cubicBezTo>
                      <a:pt x="146" y="90"/>
                      <a:pt x="146" y="89"/>
                      <a:pt x="146" y="89"/>
                    </a:cubicBezTo>
                    <a:lnTo>
                      <a:pt x="146" y="89"/>
                    </a:lnTo>
                    <a:cubicBezTo>
                      <a:pt x="146" y="89"/>
                      <a:pt x="146" y="88"/>
                      <a:pt x="146" y="88"/>
                    </a:cubicBezTo>
                    <a:lnTo>
                      <a:pt x="146" y="88"/>
                    </a:lnTo>
                    <a:cubicBezTo>
                      <a:pt x="146" y="88"/>
                      <a:pt x="146" y="88"/>
                      <a:pt x="146" y="87"/>
                    </a:cubicBezTo>
                    <a:lnTo>
                      <a:pt x="146" y="87"/>
                    </a:lnTo>
                    <a:cubicBezTo>
                      <a:pt x="146" y="87"/>
                      <a:pt x="146" y="87"/>
                      <a:pt x="146" y="87"/>
                    </a:cubicBezTo>
                    <a:lnTo>
                      <a:pt x="146" y="87"/>
                    </a:lnTo>
                    <a:cubicBezTo>
                      <a:pt x="146" y="87"/>
                      <a:pt x="146" y="86"/>
                      <a:pt x="146" y="86"/>
                    </a:cubicBezTo>
                    <a:cubicBezTo>
                      <a:pt x="146" y="86"/>
                      <a:pt x="146" y="86"/>
                      <a:pt x="146" y="86"/>
                    </a:cubicBezTo>
                    <a:cubicBezTo>
                      <a:pt x="146" y="86"/>
                      <a:pt x="146" y="86"/>
                      <a:pt x="146" y="85"/>
                    </a:cubicBezTo>
                    <a:lnTo>
                      <a:pt x="146" y="85"/>
                    </a:lnTo>
                    <a:cubicBezTo>
                      <a:pt x="146" y="85"/>
                      <a:pt x="146" y="85"/>
                      <a:pt x="146" y="85"/>
                    </a:cubicBezTo>
                    <a:lnTo>
                      <a:pt x="146" y="85"/>
                    </a:lnTo>
                    <a:cubicBezTo>
                      <a:pt x="146" y="84"/>
                      <a:pt x="146" y="84"/>
                      <a:pt x="146" y="84"/>
                    </a:cubicBezTo>
                    <a:lnTo>
                      <a:pt x="146" y="84"/>
                    </a:lnTo>
                    <a:cubicBezTo>
                      <a:pt x="146" y="84"/>
                      <a:pt x="146" y="83"/>
                      <a:pt x="146" y="83"/>
                    </a:cubicBezTo>
                    <a:lnTo>
                      <a:pt x="146" y="83"/>
                    </a:lnTo>
                    <a:cubicBezTo>
                      <a:pt x="146" y="82"/>
                      <a:pt x="146" y="82"/>
                      <a:pt x="146" y="82"/>
                    </a:cubicBezTo>
                    <a:cubicBezTo>
                      <a:pt x="146" y="82"/>
                      <a:pt x="146" y="82"/>
                      <a:pt x="146" y="82"/>
                    </a:cubicBezTo>
                    <a:cubicBezTo>
                      <a:pt x="146" y="82"/>
                      <a:pt x="146" y="81"/>
                      <a:pt x="146" y="81"/>
                    </a:cubicBezTo>
                    <a:lnTo>
                      <a:pt x="146" y="81"/>
                    </a:lnTo>
                    <a:cubicBezTo>
                      <a:pt x="146" y="81"/>
                      <a:pt x="147" y="80"/>
                      <a:pt x="147" y="80"/>
                    </a:cubicBezTo>
                    <a:lnTo>
                      <a:pt x="147" y="80"/>
                    </a:lnTo>
                    <a:cubicBezTo>
                      <a:pt x="147" y="80"/>
                      <a:pt x="147" y="79"/>
                      <a:pt x="147" y="79"/>
                    </a:cubicBezTo>
                    <a:cubicBezTo>
                      <a:pt x="147" y="79"/>
                      <a:pt x="147" y="79"/>
                      <a:pt x="147" y="79"/>
                    </a:cubicBezTo>
                    <a:cubicBezTo>
                      <a:pt x="147" y="79"/>
                      <a:pt x="147" y="79"/>
                      <a:pt x="147" y="78"/>
                    </a:cubicBezTo>
                    <a:lnTo>
                      <a:pt x="147" y="78"/>
                    </a:lnTo>
                    <a:cubicBezTo>
                      <a:pt x="147" y="78"/>
                      <a:pt x="147" y="77"/>
                      <a:pt x="147" y="77"/>
                    </a:cubicBezTo>
                    <a:lnTo>
                      <a:pt x="147" y="77"/>
                    </a:lnTo>
                    <a:cubicBezTo>
                      <a:pt x="147" y="77"/>
                      <a:pt x="147" y="77"/>
                      <a:pt x="147" y="76"/>
                    </a:cubicBezTo>
                    <a:lnTo>
                      <a:pt x="147" y="76"/>
                    </a:lnTo>
                    <a:cubicBezTo>
                      <a:pt x="147" y="76"/>
                      <a:pt x="147" y="76"/>
                      <a:pt x="147" y="76"/>
                    </a:cubicBezTo>
                    <a:lnTo>
                      <a:pt x="147" y="76"/>
                    </a:lnTo>
                    <a:cubicBezTo>
                      <a:pt x="147" y="75"/>
                      <a:pt x="147" y="74"/>
                      <a:pt x="148" y="74"/>
                    </a:cubicBezTo>
                    <a:lnTo>
                      <a:pt x="148" y="74"/>
                    </a:lnTo>
                    <a:cubicBezTo>
                      <a:pt x="148" y="73"/>
                      <a:pt x="148" y="73"/>
                      <a:pt x="148" y="73"/>
                    </a:cubicBezTo>
                    <a:lnTo>
                      <a:pt x="148" y="73"/>
                    </a:lnTo>
                    <a:cubicBezTo>
                      <a:pt x="148" y="72"/>
                      <a:pt x="148" y="71"/>
                      <a:pt x="148" y="70"/>
                    </a:cubicBezTo>
                    <a:lnTo>
                      <a:pt x="148" y="70"/>
                    </a:lnTo>
                    <a:cubicBezTo>
                      <a:pt x="148" y="69"/>
                      <a:pt x="148" y="68"/>
                      <a:pt x="149" y="67"/>
                    </a:cubicBezTo>
                    <a:cubicBezTo>
                      <a:pt x="149" y="67"/>
                      <a:pt x="149" y="67"/>
                      <a:pt x="149" y="67"/>
                    </a:cubicBezTo>
                    <a:cubicBezTo>
                      <a:pt x="149" y="67"/>
                      <a:pt x="149" y="67"/>
                      <a:pt x="149" y="67"/>
                    </a:cubicBezTo>
                    <a:lnTo>
                      <a:pt x="149" y="67"/>
                    </a:lnTo>
                    <a:cubicBezTo>
                      <a:pt x="149" y="66"/>
                      <a:pt x="149" y="65"/>
                      <a:pt x="149" y="65"/>
                    </a:cubicBezTo>
                    <a:lnTo>
                      <a:pt x="149" y="65"/>
                    </a:lnTo>
                    <a:cubicBezTo>
                      <a:pt x="149" y="64"/>
                      <a:pt x="149" y="64"/>
                      <a:pt x="149" y="64"/>
                    </a:cubicBezTo>
                    <a:lnTo>
                      <a:pt x="149" y="64"/>
                    </a:lnTo>
                    <a:cubicBezTo>
                      <a:pt x="150" y="63"/>
                      <a:pt x="150" y="63"/>
                      <a:pt x="150" y="62"/>
                    </a:cubicBezTo>
                    <a:lnTo>
                      <a:pt x="150" y="62"/>
                    </a:lnTo>
                    <a:cubicBezTo>
                      <a:pt x="150" y="62"/>
                      <a:pt x="150" y="61"/>
                      <a:pt x="150" y="61"/>
                    </a:cubicBezTo>
                    <a:lnTo>
                      <a:pt x="150" y="61"/>
                    </a:lnTo>
                    <a:cubicBezTo>
                      <a:pt x="150" y="60"/>
                      <a:pt x="150" y="59"/>
                      <a:pt x="151" y="59"/>
                    </a:cubicBezTo>
                    <a:cubicBezTo>
                      <a:pt x="151" y="59"/>
                      <a:pt x="151" y="59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lnTo>
                      <a:pt x="151" y="58"/>
                    </a:lnTo>
                    <a:cubicBezTo>
                      <a:pt x="151" y="57"/>
                      <a:pt x="151" y="56"/>
                      <a:pt x="152" y="55"/>
                    </a:cubicBezTo>
                    <a:lnTo>
                      <a:pt x="152" y="55"/>
                    </a:lnTo>
                    <a:cubicBezTo>
                      <a:pt x="152" y="54"/>
                      <a:pt x="152" y="54"/>
                      <a:pt x="152" y="53"/>
                    </a:cubicBezTo>
                    <a:lnTo>
                      <a:pt x="152" y="53"/>
                    </a:lnTo>
                    <a:cubicBezTo>
                      <a:pt x="152" y="53"/>
                      <a:pt x="152" y="53"/>
                      <a:pt x="152" y="52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3" y="52"/>
                      <a:pt x="153" y="52"/>
                      <a:pt x="153" y="52"/>
                    </a:cubicBezTo>
                    <a:lnTo>
                      <a:pt x="153" y="52"/>
                    </a:lnTo>
                    <a:cubicBezTo>
                      <a:pt x="153" y="51"/>
                      <a:pt x="153" y="51"/>
                      <a:pt x="153" y="50"/>
                    </a:cubicBezTo>
                    <a:cubicBezTo>
                      <a:pt x="153" y="50"/>
                      <a:pt x="153" y="50"/>
                      <a:pt x="153" y="50"/>
                    </a:cubicBezTo>
                    <a:cubicBezTo>
                      <a:pt x="153" y="50"/>
                      <a:pt x="153" y="50"/>
                      <a:pt x="153" y="50"/>
                    </a:cubicBezTo>
                    <a:cubicBezTo>
                      <a:pt x="153" y="50"/>
                      <a:pt x="153" y="50"/>
                      <a:pt x="153" y="50"/>
                    </a:cubicBezTo>
                    <a:cubicBezTo>
                      <a:pt x="153" y="49"/>
                      <a:pt x="153" y="49"/>
                      <a:pt x="154" y="49"/>
                    </a:cubicBezTo>
                    <a:cubicBezTo>
                      <a:pt x="154" y="49"/>
                      <a:pt x="154" y="49"/>
                      <a:pt x="154" y="49"/>
                    </a:cubicBezTo>
                    <a:cubicBezTo>
                      <a:pt x="154" y="49"/>
                      <a:pt x="154" y="48"/>
                      <a:pt x="154" y="48"/>
                    </a:cubicBezTo>
                    <a:lnTo>
                      <a:pt x="154" y="48"/>
                    </a:lnTo>
                    <a:cubicBezTo>
                      <a:pt x="154" y="47"/>
                      <a:pt x="154" y="47"/>
                      <a:pt x="154" y="47"/>
                    </a:cubicBezTo>
                    <a:cubicBezTo>
                      <a:pt x="154" y="47"/>
                      <a:pt x="154" y="47"/>
                      <a:pt x="154" y="47"/>
                    </a:cubicBezTo>
                    <a:cubicBezTo>
                      <a:pt x="154" y="47"/>
                      <a:pt x="154" y="47"/>
                      <a:pt x="154" y="46"/>
                    </a:cubicBezTo>
                    <a:cubicBezTo>
                      <a:pt x="154" y="46"/>
                      <a:pt x="154" y="46"/>
                      <a:pt x="154" y="46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55" y="45"/>
                      <a:pt x="155" y="45"/>
                      <a:pt x="155" y="45"/>
                    </a:cubicBezTo>
                    <a:cubicBezTo>
                      <a:pt x="155" y="45"/>
                      <a:pt x="155" y="45"/>
                      <a:pt x="155" y="45"/>
                    </a:cubicBezTo>
                    <a:cubicBezTo>
                      <a:pt x="155" y="45"/>
                      <a:pt x="155" y="45"/>
                      <a:pt x="155" y="44"/>
                    </a:cubicBezTo>
                    <a:cubicBezTo>
                      <a:pt x="155" y="44"/>
                      <a:pt x="155" y="44"/>
                      <a:pt x="155" y="44"/>
                    </a:cubicBezTo>
                    <a:cubicBezTo>
                      <a:pt x="155" y="44"/>
                      <a:pt x="155" y="44"/>
                      <a:pt x="155" y="44"/>
                    </a:cubicBezTo>
                    <a:cubicBezTo>
                      <a:pt x="155" y="44"/>
                      <a:pt x="155" y="44"/>
                      <a:pt x="155" y="44"/>
                    </a:cubicBezTo>
                    <a:cubicBezTo>
                      <a:pt x="155" y="43"/>
                      <a:pt x="156" y="43"/>
                      <a:pt x="156" y="43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56" y="43"/>
                      <a:pt x="156" y="42"/>
                      <a:pt x="156" y="42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41"/>
                      <a:pt x="156" y="41"/>
                      <a:pt x="156" y="41"/>
                    </a:cubicBezTo>
                    <a:cubicBezTo>
                      <a:pt x="156" y="41"/>
                      <a:pt x="156" y="41"/>
                      <a:pt x="156" y="41"/>
                    </a:cubicBezTo>
                    <a:cubicBezTo>
                      <a:pt x="156" y="41"/>
                      <a:pt x="157" y="41"/>
                      <a:pt x="157" y="40"/>
                    </a:cubicBezTo>
                    <a:cubicBezTo>
                      <a:pt x="157" y="40"/>
                      <a:pt x="157" y="40"/>
                      <a:pt x="157" y="40"/>
                    </a:cubicBezTo>
                    <a:cubicBezTo>
                      <a:pt x="157" y="40"/>
                      <a:pt x="157" y="40"/>
                      <a:pt x="157" y="40"/>
                    </a:cubicBezTo>
                    <a:cubicBezTo>
                      <a:pt x="157" y="40"/>
                      <a:pt x="157" y="40"/>
                      <a:pt x="157" y="40"/>
                    </a:cubicBezTo>
                    <a:cubicBezTo>
                      <a:pt x="157" y="39"/>
                      <a:pt x="157" y="39"/>
                      <a:pt x="157" y="39"/>
                    </a:cubicBezTo>
                    <a:cubicBezTo>
                      <a:pt x="157" y="39"/>
                      <a:pt x="157" y="39"/>
                      <a:pt x="157" y="39"/>
                    </a:cubicBezTo>
                    <a:cubicBezTo>
                      <a:pt x="157" y="39"/>
                      <a:pt x="157" y="39"/>
                      <a:pt x="157" y="38"/>
                    </a:cubicBezTo>
                    <a:cubicBezTo>
                      <a:pt x="157" y="38"/>
                      <a:pt x="157" y="38"/>
                      <a:pt x="157" y="38"/>
                    </a:cubicBezTo>
                    <a:cubicBezTo>
                      <a:pt x="158" y="38"/>
                      <a:pt x="158" y="38"/>
                      <a:pt x="158" y="38"/>
                    </a:cubicBezTo>
                    <a:cubicBezTo>
                      <a:pt x="158" y="38"/>
                      <a:pt x="158" y="38"/>
                      <a:pt x="158" y="38"/>
                    </a:cubicBezTo>
                    <a:cubicBezTo>
                      <a:pt x="158" y="37"/>
                      <a:pt x="158" y="37"/>
                      <a:pt x="158" y="37"/>
                    </a:cubicBezTo>
                    <a:lnTo>
                      <a:pt x="158" y="37"/>
                    </a:lnTo>
                    <a:cubicBezTo>
                      <a:pt x="158" y="37"/>
                      <a:pt x="158" y="37"/>
                      <a:pt x="158" y="36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58" y="36"/>
                      <a:pt x="159" y="36"/>
                      <a:pt x="159" y="36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59" y="35"/>
                      <a:pt x="159" y="35"/>
                      <a:pt x="159" y="34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9" y="33"/>
                      <a:pt x="160" y="33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lnTo>
                      <a:pt x="160" y="32"/>
                    </a:lnTo>
                    <a:cubicBezTo>
                      <a:pt x="160" y="32"/>
                      <a:pt x="160" y="32"/>
                      <a:pt x="160" y="32"/>
                    </a:cubicBezTo>
                    <a:cubicBezTo>
                      <a:pt x="160" y="32"/>
                      <a:pt x="160" y="32"/>
                      <a:pt x="160" y="32"/>
                    </a:cubicBezTo>
                    <a:cubicBezTo>
                      <a:pt x="160" y="32"/>
                      <a:pt x="160" y="32"/>
                      <a:pt x="160" y="32"/>
                    </a:cubicBezTo>
                    <a:cubicBezTo>
                      <a:pt x="160" y="31"/>
                      <a:pt x="160" y="31"/>
                      <a:pt x="160" y="31"/>
                    </a:cubicBezTo>
                    <a:cubicBezTo>
                      <a:pt x="160" y="31"/>
                      <a:pt x="161" y="31"/>
                      <a:pt x="161" y="31"/>
                    </a:cubicBezTo>
                    <a:cubicBezTo>
                      <a:pt x="161" y="31"/>
                      <a:pt x="161" y="31"/>
                      <a:pt x="161" y="31"/>
                    </a:cubicBezTo>
                    <a:cubicBezTo>
                      <a:pt x="161" y="30"/>
                      <a:pt x="161" y="30"/>
                      <a:pt x="161" y="30"/>
                    </a:cubicBezTo>
                    <a:cubicBezTo>
                      <a:pt x="161" y="30"/>
                      <a:pt x="161" y="30"/>
                      <a:pt x="161" y="30"/>
                    </a:cubicBezTo>
                    <a:cubicBezTo>
                      <a:pt x="161" y="30"/>
                      <a:pt x="161" y="30"/>
                      <a:pt x="161" y="30"/>
                    </a:cubicBezTo>
                    <a:cubicBezTo>
                      <a:pt x="161" y="29"/>
                      <a:pt x="161" y="29"/>
                      <a:pt x="161" y="29"/>
                    </a:cubicBezTo>
                    <a:cubicBezTo>
                      <a:pt x="161" y="29"/>
                      <a:pt x="161" y="29"/>
                      <a:pt x="161" y="29"/>
                    </a:cubicBezTo>
                    <a:cubicBezTo>
                      <a:pt x="162" y="29"/>
                      <a:pt x="162" y="29"/>
                      <a:pt x="162" y="29"/>
                    </a:cubicBezTo>
                    <a:cubicBezTo>
                      <a:pt x="162" y="28"/>
                      <a:pt x="162" y="28"/>
                      <a:pt x="162" y="28"/>
                    </a:cubicBezTo>
                    <a:cubicBezTo>
                      <a:pt x="162" y="28"/>
                      <a:pt x="162" y="28"/>
                      <a:pt x="162" y="28"/>
                    </a:cubicBezTo>
                    <a:cubicBezTo>
                      <a:pt x="162" y="28"/>
                      <a:pt x="162" y="28"/>
                      <a:pt x="162" y="27"/>
                    </a:cubicBezTo>
                    <a:cubicBezTo>
                      <a:pt x="162" y="27"/>
                      <a:pt x="162" y="27"/>
                      <a:pt x="162" y="27"/>
                    </a:cubicBezTo>
                    <a:lnTo>
                      <a:pt x="162" y="27"/>
                    </a:ln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lnTo>
                      <a:pt x="163" y="25"/>
                    </a:lnTo>
                    <a:cubicBezTo>
                      <a:pt x="163" y="25"/>
                      <a:pt x="163" y="25"/>
                      <a:pt x="163" y="25"/>
                    </a:cubicBezTo>
                    <a:cubicBezTo>
                      <a:pt x="164" y="25"/>
                      <a:pt x="164" y="24"/>
                      <a:pt x="164" y="23"/>
                    </a:cubicBezTo>
                    <a:lnTo>
                      <a:pt x="164" y="23"/>
                    </a:lnTo>
                    <a:cubicBezTo>
                      <a:pt x="168" y="15"/>
                      <a:pt x="173" y="8"/>
                      <a:pt x="177" y="0"/>
                    </a:cubicBezTo>
                    <a:cubicBezTo>
                      <a:pt x="191" y="7"/>
                      <a:pt x="205" y="14"/>
                      <a:pt x="220" y="21"/>
                    </a:cubicBezTo>
                    <a:cubicBezTo>
                      <a:pt x="216" y="28"/>
                      <a:pt x="214" y="36"/>
                      <a:pt x="212" y="43"/>
                    </a:cubicBezTo>
                    <a:cubicBezTo>
                      <a:pt x="173" y="185"/>
                      <a:pt x="159" y="288"/>
                      <a:pt x="134" y="340"/>
                    </a:cubicBezTo>
                    <a:cubicBezTo>
                      <a:pt x="109" y="393"/>
                      <a:pt x="14" y="540"/>
                      <a:pt x="0" y="550"/>
                    </a:cubicBezTo>
                  </a:path>
                </a:pathLst>
              </a:custGeom>
              <a:solidFill>
                <a:srgbClr val="FED4A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5"/>
              <p:cNvSpPr/>
              <p:nvPr/>
            </p:nvSpPr>
            <p:spPr>
              <a:xfrm>
                <a:off x="4308475" y="5467350"/>
                <a:ext cx="200025" cy="411163"/>
              </a:xfrm>
              <a:custGeom>
                <a:rect b="b" l="l" r="r" t="t"/>
                <a:pathLst>
                  <a:path extrusionOk="0" h="801" w="390">
                    <a:moveTo>
                      <a:pt x="0" y="801"/>
                    </a:moveTo>
                    <a:cubicBezTo>
                      <a:pt x="0" y="801"/>
                      <a:pt x="26" y="742"/>
                      <a:pt x="51" y="696"/>
                    </a:cubicBezTo>
                    <a:cubicBezTo>
                      <a:pt x="76" y="650"/>
                      <a:pt x="216" y="457"/>
                      <a:pt x="226" y="383"/>
                    </a:cubicBezTo>
                    <a:cubicBezTo>
                      <a:pt x="236" y="310"/>
                      <a:pt x="390" y="0"/>
                      <a:pt x="390" y="0"/>
                    </a:cubicBezTo>
                    <a:cubicBezTo>
                      <a:pt x="390" y="0"/>
                      <a:pt x="277" y="234"/>
                      <a:pt x="255" y="361"/>
                    </a:cubicBezTo>
                    <a:cubicBezTo>
                      <a:pt x="234" y="489"/>
                      <a:pt x="0" y="801"/>
                      <a:pt x="0" y="801"/>
                    </a:cubicBez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13" name="Google Shape;413;p5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4233863" y="5913438"/>
                <a:ext cx="14288" cy="1428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4" name="Google Shape;414;p5"/>
              <p:cNvSpPr/>
              <p:nvPr/>
            </p:nvSpPr>
            <p:spPr>
              <a:xfrm>
                <a:off x="4178300" y="5903913"/>
                <a:ext cx="103188" cy="96838"/>
              </a:xfrm>
              <a:custGeom>
                <a:rect b="b" l="l" r="r" t="t"/>
                <a:pathLst>
                  <a:path extrusionOk="0" h="188" w="203">
                    <a:moveTo>
                      <a:pt x="0" y="188"/>
                    </a:moveTo>
                    <a:cubicBezTo>
                      <a:pt x="0" y="188"/>
                      <a:pt x="87" y="80"/>
                      <a:pt x="93" y="49"/>
                    </a:cubicBezTo>
                    <a:cubicBezTo>
                      <a:pt x="97" y="27"/>
                      <a:pt x="110" y="0"/>
                      <a:pt x="121" y="0"/>
                    </a:cubicBezTo>
                    <a:cubicBezTo>
                      <a:pt x="126" y="0"/>
                      <a:pt x="130" y="6"/>
                      <a:pt x="132" y="20"/>
                    </a:cubicBezTo>
                    <a:cubicBezTo>
                      <a:pt x="139" y="64"/>
                      <a:pt x="193" y="153"/>
                      <a:pt x="193" y="153"/>
                    </a:cubicBezTo>
                    <a:cubicBezTo>
                      <a:pt x="200" y="160"/>
                      <a:pt x="203" y="166"/>
                      <a:pt x="203" y="171"/>
                    </a:cubicBezTo>
                    <a:cubicBezTo>
                      <a:pt x="140" y="132"/>
                      <a:pt x="119" y="29"/>
                      <a:pt x="119" y="29"/>
                    </a:cubicBezTo>
                    <a:lnTo>
                      <a:pt x="119" y="29"/>
                    </a:lnTo>
                    <a:lnTo>
                      <a:pt x="119" y="29"/>
                    </a:lnTo>
                    <a:lnTo>
                      <a:pt x="119" y="29"/>
                    </a:lnTo>
                    <a:lnTo>
                      <a:pt x="119" y="29"/>
                    </a:lnTo>
                    <a:lnTo>
                      <a:pt x="119" y="29"/>
                    </a:lnTo>
                    <a:cubicBezTo>
                      <a:pt x="119" y="29"/>
                      <a:pt x="119" y="29"/>
                      <a:pt x="119" y="29"/>
                    </a:cubicBezTo>
                    <a:lnTo>
                      <a:pt x="119" y="29"/>
                    </a:lnTo>
                    <a:lnTo>
                      <a:pt x="119" y="29"/>
                    </a:lnTo>
                    <a:lnTo>
                      <a:pt x="119" y="29"/>
                    </a:lnTo>
                    <a:lnTo>
                      <a:pt x="119" y="29"/>
                    </a:lnTo>
                    <a:cubicBezTo>
                      <a:pt x="117" y="32"/>
                      <a:pt x="63" y="128"/>
                      <a:pt x="0" y="188"/>
                    </a:cubicBezTo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15" name="Google Shape;415;p5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4132263" y="5913438"/>
                <a:ext cx="12700" cy="1428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6" name="Google Shape;416;p5"/>
              <p:cNvSpPr/>
              <p:nvPr/>
            </p:nvSpPr>
            <p:spPr>
              <a:xfrm>
                <a:off x="4087813" y="5911850"/>
                <a:ext cx="60325" cy="71438"/>
              </a:xfrm>
              <a:custGeom>
                <a:rect b="b" l="l" r="r" t="t"/>
                <a:pathLst>
                  <a:path extrusionOk="0" h="139" w="116">
                    <a:moveTo>
                      <a:pt x="55" y="139"/>
                    </a:moveTo>
                    <a:cubicBezTo>
                      <a:pt x="66" y="84"/>
                      <a:pt x="98" y="20"/>
                      <a:pt x="98" y="19"/>
                    </a:cubicBez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cubicBezTo>
                      <a:pt x="98" y="19"/>
                      <a:pt x="48" y="56"/>
                      <a:pt x="0" y="76"/>
                    </a:cubicBezTo>
                    <a:cubicBezTo>
                      <a:pt x="11" y="72"/>
                      <a:pt x="64" y="33"/>
                      <a:pt x="80" y="16"/>
                    </a:cubicBezTo>
                    <a:cubicBezTo>
                      <a:pt x="92" y="4"/>
                      <a:pt x="101" y="0"/>
                      <a:pt x="107" y="0"/>
                    </a:cubicBezTo>
                    <a:cubicBezTo>
                      <a:pt x="109" y="0"/>
                      <a:pt x="111" y="1"/>
                      <a:pt x="112" y="2"/>
                    </a:cubicBezTo>
                    <a:cubicBezTo>
                      <a:pt x="116" y="6"/>
                      <a:pt x="112" y="27"/>
                      <a:pt x="97" y="54"/>
                    </a:cubicBezTo>
                    <a:cubicBezTo>
                      <a:pt x="82" y="80"/>
                      <a:pt x="55" y="139"/>
                      <a:pt x="55" y="139"/>
                    </a:cubicBezTo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5"/>
              <p:cNvSpPr/>
              <p:nvPr/>
            </p:nvSpPr>
            <p:spPr>
              <a:xfrm>
                <a:off x="4044950" y="5881688"/>
                <a:ext cx="39688" cy="42863"/>
              </a:xfrm>
              <a:custGeom>
                <a:rect b="b" l="l" r="r" t="t"/>
                <a:pathLst>
                  <a:path extrusionOk="0" h="84" w="78">
                    <a:moveTo>
                      <a:pt x="6" y="84"/>
                    </a:moveTo>
                    <a:cubicBezTo>
                      <a:pt x="24" y="49"/>
                      <a:pt x="60" y="14"/>
                      <a:pt x="60" y="14"/>
                    </a:cubicBez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cubicBezTo>
                      <a:pt x="59" y="14"/>
                      <a:pt x="33" y="31"/>
                      <a:pt x="0" y="44"/>
                    </a:cubicBezTo>
                    <a:cubicBezTo>
                      <a:pt x="25" y="33"/>
                      <a:pt x="44" y="7"/>
                      <a:pt x="57" y="2"/>
                    </a:cubicBezTo>
                    <a:cubicBezTo>
                      <a:pt x="60" y="1"/>
                      <a:pt x="62" y="0"/>
                      <a:pt x="64" y="0"/>
                    </a:cubicBezTo>
                    <a:cubicBezTo>
                      <a:pt x="74" y="0"/>
                      <a:pt x="78" y="9"/>
                      <a:pt x="74" y="19"/>
                    </a:cubicBezTo>
                    <a:cubicBezTo>
                      <a:pt x="68" y="29"/>
                      <a:pt x="9" y="82"/>
                      <a:pt x="6" y="84"/>
                    </a:cubicBezTo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18" name="Google Shape;418;p5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4037013" y="5895975"/>
                <a:ext cx="14288" cy="190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9" name="Google Shape;419;p5"/>
              <p:cNvSpPr/>
              <p:nvPr/>
            </p:nvSpPr>
            <p:spPr>
              <a:xfrm>
                <a:off x="4041775" y="5903913"/>
                <a:ext cx="3175" cy="1588"/>
              </a:xfrm>
              <a:custGeom>
                <a:rect b="b" l="l" r="r" t="t"/>
                <a:pathLst>
                  <a:path extrusionOk="0" h="2" w="6">
                    <a:moveTo>
                      <a:pt x="0" y="2"/>
                    </a:moveTo>
                    <a:cubicBezTo>
                      <a:pt x="2" y="1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3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>
                <a:off x="4005263" y="5846763"/>
                <a:ext cx="3175" cy="1588"/>
              </a:xfrm>
              <a:custGeom>
                <a:rect b="b" l="l" r="r" t="t"/>
                <a:pathLst>
                  <a:path extrusionOk="0" h="1" w="6">
                    <a:moveTo>
                      <a:pt x="6" y="1"/>
                    </a:moveTo>
                    <a:cubicBezTo>
                      <a:pt x="4" y="1"/>
                      <a:pt x="2" y="0"/>
                      <a:pt x="0" y="0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4013200" y="5835650"/>
                <a:ext cx="52388" cy="31750"/>
              </a:xfrm>
              <a:custGeom>
                <a:rect b="b" l="l" r="r" t="t"/>
                <a:pathLst>
                  <a:path extrusionOk="0" h="60" w="104">
                    <a:moveTo>
                      <a:pt x="0" y="60"/>
                    </a:moveTo>
                    <a:lnTo>
                      <a:pt x="0" y="60"/>
                    </a:lnTo>
                    <a:cubicBezTo>
                      <a:pt x="28" y="35"/>
                      <a:pt x="59" y="14"/>
                      <a:pt x="59" y="14"/>
                    </a:cubicBezTo>
                    <a:lnTo>
                      <a:pt x="59" y="14"/>
                    </a:lnTo>
                    <a:lnTo>
                      <a:pt x="59" y="14"/>
                    </a:lnTo>
                    <a:lnTo>
                      <a:pt x="59" y="14"/>
                    </a:lnTo>
                    <a:cubicBezTo>
                      <a:pt x="59" y="14"/>
                      <a:pt x="34" y="22"/>
                      <a:pt x="10" y="24"/>
                    </a:cubicBezTo>
                    <a:cubicBezTo>
                      <a:pt x="36" y="20"/>
                      <a:pt x="74" y="4"/>
                      <a:pt x="88" y="1"/>
                    </a:cubicBezTo>
                    <a:cubicBezTo>
                      <a:pt x="90" y="0"/>
                      <a:pt x="92" y="0"/>
                      <a:pt x="93" y="0"/>
                    </a:cubicBezTo>
                    <a:cubicBezTo>
                      <a:pt x="104" y="0"/>
                      <a:pt x="85" y="15"/>
                      <a:pt x="66" y="21"/>
                    </a:cubicBezTo>
                    <a:cubicBezTo>
                      <a:pt x="45" y="28"/>
                      <a:pt x="0" y="60"/>
                      <a:pt x="0" y="60"/>
                    </a:cubicBezTo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22" name="Google Shape;422;p5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4940300" y="6027738"/>
                <a:ext cx="12700" cy="1428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3" name="Google Shape;423;p5"/>
              <p:cNvSpPr/>
              <p:nvPr/>
            </p:nvSpPr>
            <p:spPr>
              <a:xfrm>
                <a:off x="4878388" y="6021388"/>
                <a:ext cx="109538" cy="68263"/>
              </a:xfrm>
              <a:custGeom>
                <a:rect b="b" l="l" r="r" t="t"/>
                <a:pathLst>
                  <a:path extrusionOk="0" h="132" w="214">
                    <a:moveTo>
                      <a:pt x="214" y="132"/>
                    </a:moveTo>
                    <a:cubicBezTo>
                      <a:pt x="172" y="86"/>
                      <a:pt x="135" y="25"/>
                      <a:pt x="135" y="25"/>
                    </a:cubicBezTo>
                    <a:lnTo>
                      <a:pt x="135" y="25"/>
                    </a:lnTo>
                    <a:lnTo>
                      <a:pt x="135" y="25"/>
                    </a:lnTo>
                    <a:lnTo>
                      <a:pt x="135" y="25"/>
                    </a:lnTo>
                    <a:lnTo>
                      <a:pt x="135" y="25"/>
                    </a:lnTo>
                    <a:cubicBezTo>
                      <a:pt x="135" y="25"/>
                      <a:pt x="135" y="25"/>
                      <a:pt x="135" y="25"/>
                    </a:cubicBezTo>
                    <a:lnTo>
                      <a:pt x="135" y="25"/>
                    </a:lnTo>
                    <a:cubicBezTo>
                      <a:pt x="134" y="25"/>
                      <a:pt x="134" y="26"/>
                      <a:pt x="134" y="26"/>
                    </a:cubicBezTo>
                    <a:lnTo>
                      <a:pt x="134" y="26"/>
                    </a:lnTo>
                    <a:cubicBezTo>
                      <a:pt x="129" y="31"/>
                      <a:pt x="62" y="105"/>
                      <a:pt x="0" y="108"/>
                    </a:cubicBezTo>
                    <a:cubicBezTo>
                      <a:pt x="0" y="108"/>
                      <a:pt x="89" y="66"/>
                      <a:pt x="110" y="38"/>
                    </a:cubicBezTo>
                    <a:cubicBezTo>
                      <a:pt x="126" y="18"/>
                      <a:pt x="127" y="0"/>
                      <a:pt x="134" y="0"/>
                    </a:cubicBezTo>
                    <a:cubicBezTo>
                      <a:pt x="136" y="0"/>
                      <a:pt x="139" y="2"/>
                      <a:pt x="144" y="8"/>
                    </a:cubicBezTo>
                    <a:cubicBezTo>
                      <a:pt x="160" y="27"/>
                      <a:pt x="204" y="122"/>
                      <a:pt x="214" y="132"/>
                    </a:cubicBezTo>
                    <a:lnTo>
                      <a:pt x="214" y="132"/>
                    </a:lnTo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5"/>
              <p:cNvSpPr/>
              <p:nvPr/>
            </p:nvSpPr>
            <p:spPr>
              <a:xfrm>
                <a:off x="5016500" y="6048375"/>
                <a:ext cx="46038" cy="53975"/>
              </a:xfrm>
              <a:custGeom>
                <a:rect b="b" l="l" r="r" t="t"/>
                <a:pathLst>
                  <a:path extrusionOk="0" h="104" w="91">
                    <a:moveTo>
                      <a:pt x="47" y="104"/>
                    </a:moveTo>
                    <a:cubicBezTo>
                      <a:pt x="45" y="101"/>
                      <a:pt x="26" y="49"/>
                      <a:pt x="15" y="32"/>
                    </a:cubicBezTo>
                    <a:cubicBezTo>
                      <a:pt x="6" y="19"/>
                      <a:pt x="0" y="0"/>
                      <a:pt x="10" y="0"/>
                    </a:cubicBezTo>
                    <a:cubicBezTo>
                      <a:pt x="12" y="0"/>
                      <a:pt x="14" y="1"/>
                      <a:pt x="18" y="3"/>
                    </a:cubicBezTo>
                    <a:cubicBezTo>
                      <a:pt x="39" y="14"/>
                      <a:pt x="74" y="72"/>
                      <a:pt x="90" y="85"/>
                    </a:cubicBezTo>
                    <a:cubicBezTo>
                      <a:pt x="52" y="54"/>
                      <a:pt x="17" y="16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lnTo>
                      <a:pt x="16" y="15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6" y="15"/>
                    </a:lnTo>
                    <a:cubicBezTo>
                      <a:pt x="16" y="15"/>
                      <a:pt x="50" y="71"/>
                      <a:pt x="47" y="104"/>
                    </a:cubicBezTo>
                    <a:moveTo>
                      <a:pt x="91" y="86"/>
                    </a:moveTo>
                    <a:cubicBezTo>
                      <a:pt x="91" y="86"/>
                      <a:pt x="91" y="86"/>
                      <a:pt x="90" y="85"/>
                    </a:cubicBezTo>
                    <a:cubicBezTo>
                      <a:pt x="91" y="86"/>
                      <a:pt x="91" y="86"/>
                      <a:pt x="91" y="86"/>
                    </a:cubicBez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5"/>
              <p:cNvSpPr/>
              <p:nvPr/>
            </p:nvSpPr>
            <p:spPr>
              <a:xfrm>
                <a:off x="5070475" y="6045200"/>
                <a:ext cx="68263" cy="46038"/>
              </a:xfrm>
              <a:custGeom>
                <a:rect b="b" l="l" r="r" t="t"/>
                <a:pathLst>
                  <a:path extrusionOk="0" h="89" w="133">
                    <a:moveTo>
                      <a:pt x="82" y="89"/>
                    </a:moveTo>
                    <a:cubicBezTo>
                      <a:pt x="82" y="89"/>
                      <a:pt x="50" y="37"/>
                      <a:pt x="38" y="29"/>
                    </a:cubicBezTo>
                    <a:cubicBezTo>
                      <a:pt x="25" y="20"/>
                      <a:pt x="0" y="0"/>
                      <a:pt x="20" y="0"/>
                    </a:cubicBezTo>
                    <a:cubicBezTo>
                      <a:pt x="39" y="0"/>
                      <a:pt x="117" y="68"/>
                      <a:pt x="133" y="77"/>
                    </a:cubicBezTo>
                    <a:lnTo>
                      <a:pt x="133" y="77"/>
                    </a:lnTo>
                    <a:cubicBezTo>
                      <a:pt x="86" y="50"/>
                      <a:pt x="36" y="14"/>
                      <a:pt x="36" y="14"/>
                    </a:cubicBez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cubicBezTo>
                      <a:pt x="36" y="14"/>
                      <a:pt x="74" y="55"/>
                      <a:pt x="82" y="89"/>
                    </a:cubicBezTo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26" name="Google Shape;426;p5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5137150" y="6015038"/>
                <a:ext cx="12700" cy="1428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7" name="Google Shape;427;p5"/>
              <p:cNvSpPr/>
              <p:nvPr/>
            </p:nvSpPr>
            <p:spPr>
              <a:xfrm>
                <a:off x="5130800" y="6019800"/>
                <a:ext cx="57150" cy="46038"/>
              </a:xfrm>
              <a:custGeom>
                <a:rect b="b" l="l" r="r" t="t"/>
                <a:pathLst>
                  <a:path extrusionOk="0" h="90" w="112">
                    <a:moveTo>
                      <a:pt x="88" y="90"/>
                    </a:moveTo>
                    <a:cubicBezTo>
                      <a:pt x="86" y="88"/>
                      <a:pt x="44" y="44"/>
                      <a:pt x="33" y="33"/>
                    </a:cubicBezTo>
                    <a:cubicBezTo>
                      <a:pt x="22" y="22"/>
                      <a:pt x="0" y="10"/>
                      <a:pt x="8" y="4"/>
                    </a:cubicBezTo>
                    <a:cubicBezTo>
                      <a:pt x="12" y="2"/>
                      <a:pt x="19" y="0"/>
                      <a:pt x="27" y="0"/>
                    </a:cubicBezTo>
                    <a:cubicBezTo>
                      <a:pt x="36" y="0"/>
                      <a:pt x="46" y="2"/>
                      <a:pt x="54" y="7"/>
                    </a:cubicBezTo>
                    <a:cubicBezTo>
                      <a:pt x="69" y="17"/>
                      <a:pt x="112" y="43"/>
                      <a:pt x="112" y="43"/>
                    </a:cubicBezTo>
                    <a:lnTo>
                      <a:pt x="112" y="43"/>
                    </a:lnTo>
                    <a:cubicBezTo>
                      <a:pt x="70" y="30"/>
                      <a:pt x="30" y="11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cubicBezTo>
                      <a:pt x="26" y="9"/>
                      <a:pt x="26" y="9"/>
                      <a:pt x="26" y="9"/>
                    </a:cubicBez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cubicBezTo>
                      <a:pt x="26" y="9"/>
                      <a:pt x="65" y="48"/>
                      <a:pt x="88" y="90"/>
                    </a:cubicBezTo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28" name="Google Shape;428;p5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4824413" y="5683250"/>
                <a:ext cx="74613" cy="3254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9" name="Google Shape;429;p5"/>
              <p:cNvSpPr/>
              <p:nvPr/>
            </p:nvSpPr>
            <p:spPr>
              <a:xfrm>
                <a:off x="4833938" y="5689600"/>
                <a:ext cx="69850" cy="304800"/>
              </a:xfrm>
              <a:custGeom>
                <a:rect b="b" l="l" r="r" t="t"/>
                <a:pathLst>
                  <a:path extrusionOk="0" h="593" w="138">
                    <a:moveTo>
                      <a:pt x="109" y="593"/>
                    </a:moveTo>
                    <a:lnTo>
                      <a:pt x="109" y="593"/>
                    </a:lnTo>
                    <a:lnTo>
                      <a:pt x="109" y="593"/>
                    </a:lnTo>
                    <a:cubicBezTo>
                      <a:pt x="109" y="593"/>
                      <a:pt x="109" y="590"/>
                      <a:pt x="107" y="585"/>
                    </a:cubicBezTo>
                    <a:cubicBezTo>
                      <a:pt x="99" y="548"/>
                      <a:pt x="66" y="399"/>
                      <a:pt x="60" y="331"/>
                    </a:cubicBezTo>
                    <a:cubicBezTo>
                      <a:pt x="60" y="331"/>
                      <a:pt x="60" y="331"/>
                      <a:pt x="60" y="331"/>
                    </a:cubicBezTo>
                    <a:lnTo>
                      <a:pt x="60" y="331"/>
                    </a:lnTo>
                    <a:cubicBezTo>
                      <a:pt x="60" y="331"/>
                      <a:pt x="60" y="331"/>
                      <a:pt x="60" y="331"/>
                    </a:cubicBezTo>
                    <a:lnTo>
                      <a:pt x="60" y="331"/>
                    </a:lnTo>
                    <a:cubicBezTo>
                      <a:pt x="55" y="281"/>
                      <a:pt x="23" y="117"/>
                      <a:pt x="0" y="0"/>
                    </a:cubicBezTo>
                    <a:cubicBezTo>
                      <a:pt x="11" y="57"/>
                      <a:pt x="97" y="471"/>
                      <a:pt x="105" y="491"/>
                    </a:cubicBezTo>
                    <a:cubicBezTo>
                      <a:pt x="113" y="512"/>
                      <a:pt x="138" y="544"/>
                      <a:pt x="136" y="558"/>
                    </a:cubicBezTo>
                    <a:cubicBezTo>
                      <a:pt x="133" y="572"/>
                      <a:pt x="109" y="593"/>
                      <a:pt x="109" y="593"/>
                    </a:cubicBez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5"/>
              <p:cNvSpPr/>
              <p:nvPr/>
            </p:nvSpPr>
            <p:spPr>
              <a:xfrm>
                <a:off x="4870450" y="4816475"/>
                <a:ext cx="850900" cy="796925"/>
              </a:xfrm>
              <a:custGeom>
                <a:rect b="b" l="l" r="r" t="t"/>
                <a:pathLst>
                  <a:path extrusionOk="0" h="1552" w="1659">
                    <a:moveTo>
                      <a:pt x="0" y="421"/>
                    </a:moveTo>
                    <a:cubicBezTo>
                      <a:pt x="0" y="421"/>
                      <a:pt x="334" y="57"/>
                      <a:pt x="603" y="29"/>
                    </a:cubicBezTo>
                    <a:cubicBezTo>
                      <a:pt x="872" y="0"/>
                      <a:pt x="1170" y="14"/>
                      <a:pt x="1383" y="262"/>
                    </a:cubicBezTo>
                    <a:cubicBezTo>
                      <a:pt x="1595" y="510"/>
                      <a:pt x="1645" y="780"/>
                      <a:pt x="1652" y="936"/>
                    </a:cubicBezTo>
                    <a:cubicBezTo>
                      <a:pt x="1659" y="1092"/>
                      <a:pt x="1625" y="1247"/>
                      <a:pt x="1625" y="1247"/>
                    </a:cubicBezTo>
                    <a:cubicBezTo>
                      <a:pt x="1625" y="1247"/>
                      <a:pt x="1478" y="1048"/>
                      <a:pt x="1380" y="1128"/>
                    </a:cubicBezTo>
                    <a:cubicBezTo>
                      <a:pt x="1282" y="1208"/>
                      <a:pt x="1113" y="1552"/>
                      <a:pt x="1113" y="1552"/>
                    </a:cubicBezTo>
                    <a:lnTo>
                      <a:pt x="922" y="1460"/>
                    </a:lnTo>
                    <a:cubicBezTo>
                      <a:pt x="922" y="1460"/>
                      <a:pt x="991" y="1309"/>
                      <a:pt x="878" y="1071"/>
                    </a:cubicBezTo>
                    <a:cubicBezTo>
                      <a:pt x="764" y="834"/>
                      <a:pt x="651" y="437"/>
                      <a:pt x="0" y="421"/>
                    </a:cubicBezTo>
                  </a:path>
                </a:pathLst>
              </a:custGeom>
              <a:solidFill>
                <a:srgbClr val="79BDE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31" name="Google Shape;431;p5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5391150" y="5584825"/>
                <a:ext cx="47625" cy="317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2" name="Google Shape;432;p5"/>
              <p:cNvSpPr/>
              <p:nvPr/>
            </p:nvSpPr>
            <p:spPr>
              <a:xfrm>
                <a:off x="5718175" y="5287963"/>
                <a:ext cx="0" cy="9525"/>
              </a:xfrm>
              <a:custGeom>
                <a:rect b="b" l="l" r="r" t="t"/>
                <a:pathLst>
                  <a:path extrusionOk="0" h="17" w="1">
                    <a:moveTo>
                      <a:pt x="0" y="17"/>
                    </a:moveTo>
                    <a:cubicBezTo>
                      <a:pt x="0" y="11"/>
                      <a:pt x="0" y="6"/>
                      <a:pt x="0" y="0"/>
                    </a:cubicBezTo>
                    <a:cubicBezTo>
                      <a:pt x="0" y="6"/>
                      <a:pt x="0" y="11"/>
                      <a:pt x="0" y="17"/>
                    </a:cubicBezTo>
                    <a:close/>
                  </a:path>
                </a:pathLst>
              </a:custGeom>
              <a:solidFill>
                <a:srgbClr val="BCDEF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5"/>
              <p:cNvSpPr/>
              <p:nvPr/>
            </p:nvSpPr>
            <p:spPr>
              <a:xfrm>
                <a:off x="5399088" y="5213350"/>
                <a:ext cx="320675" cy="393700"/>
              </a:xfrm>
              <a:custGeom>
                <a:rect b="b" l="l" r="r" t="t"/>
                <a:pathLst>
                  <a:path extrusionOk="0" h="768" w="625">
                    <a:moveTo>
                      <a:pt x="65" y="768"/>
                    </a:moveTo>
                    <a:lnTo>
                      <a:pt x="0" y="737"/>
                    </a:lnTo>
                    <a:cubicBezTo>
                      <a:pt x="1" y="735"/>
                      <a:pt x="127" y="356"/>
                      <a:pt x="375" y="259"/>
                    </a:cubicBezTo>
                    <a:cubicBezTo>
                      <a:pt x="375" y="259"/>
                      <a:pt x="419" y="276"/>
                      <a:pt x="403" y="287"/>
                    </a:cubicBezTo>
                    <a:cubicBezTo>
                      <a:pt x="386" y="298"/>
                      <a:pt x="469" y="287"/>
                      <a:pt x="531" y="309"/>
                    </a:cubicBezTo>
                    <a:cubicBezTo>
                      <a:pt x="534" y="310"/>
                      <a:pt x="538" y="311"/>
                      <a:pt x="542" y="311"/>
                    </a:cubicBezTo>
                    <a:cubicBezTo>
                      <a:pt x="595" y="311"/>
                      <a:pt x="621" y="163"/>
                      <a:pt x="604" y="0"/>
                    </a:cubicBezTo>
                    <a:cubicBezTo>
                      <a:pt x="615" y="54"/>
                      <a:pt x="621" y="103"/>
                      <a:pt x="623" y="145"/>
                    </a:cubicBezTo>
                    <a:cubicBezTo>
                      <a:pt x="623" y="151"/>
                      <a:pt x="624" y="156"/>
                      <a:pt x="624" y="162"/>
                    </a:cubicBezTo>
                    <a:lnTo>
                      <a:pt x="624" y="162"/>
                    </a:lnTo>
                    <a:cubicBezTo>
                      <a:pt x="625" y="176"/>
                      <a:pt x="625" y="191"/>
                      <a:pt x="625" y="205"/>
                    </a:cubicBezTo>
                    <a:cubicBezTo>
                      <a:pt x="625" y="303"/>
                      <a:pt x="611" y="395"/>
                      <a:pt x="603" y="442"/>
                    </a:cubicBezTo>
                    <a:cubicBezTo>
                      <a:pt x="552" y="375"/>
                      <a:pt x="481" y="329"/>
                      <a:pt x="409" y="329"/>
                    </a:cubicBezTo>
                    <a:cubicBezTo>
                      <a:pt x="406" y="329"/>
                      <a:pt x="403" y="329"/>
                      <a:pt x="400" y="329"/>
                    </a:cubicBezTo>
                    <a:cubicBezTo>
                      <a:pt x="272" y="336"/>
                      <a:pt x="74" y="712"/>
                      <a:pt x="74" y="712"/>
                    </a:cubicBezTo>
                    <a:cubicBezTo>
                      <a:pt x="74" y="712"/>
                      <a:pt x="74" y="713"/>
                      <a:pt x="73" y="713"/>
                    </a:cubicBezTo>
                    <a:cubicBezTo>
                      <a:pt x="73" y="714"/>
                      <a:pt x="73" y="714"/>
                      <a:pt x="73" y="714"/>
                    </a:cubicBezTo>
                    <a:lnTo>
                      <a:pt x="73" y="715"/>
                    </a:lnTo>
                    <a:cubicBezTo>
                      <a:pt x="73" y="715"/>
                      <a:pt x="73" y="715"/>
                      <a:pt x="73" y="715"/>
                    </a:cubicBezTo>
                    <a:cubicBezTo>
                      <a:pt x="73" y="715"/>
                      <a:pt x="73" y="716"/>
                      <a:pt x="73" y="716"/>
                    </a:cubicBezTo>
                    <a:cubicBezTo>
                      <a:pt x="73" y="716"/>
                      <a:pt x="73" y="716"/>
                      <a:pt x="73" y="717"/>
                    </a:cubicBezTo>
                    <a:cubicBezTo>
                      <a:pt x="73" y="717"/>
                      <a:pt x="73" y="717"/>
                      <a:pt x="73" y="717"/>
                    </a:cubicBezTo>
                    <a:cubicBezTo>
                      <a:pt x="73" y="718"/>
                      <a:pt x="73" y="718"/>
                      <a:pt x="73" y="718"/>
                    </a:cubicBezTo>
                    <a:cubicBezTo>
                      <a:pt x="73" y="718"/>
                      <a:pt x="73" y="718"/>
                      <a:pt x="72" y="719"/>
                    </a:cubicBezTo>
                    <a:cubicBezTo>
                      <a:pt x="72" y="719"/>
                      <a:pt x="72" y="719"/>
                      <a:pt x="72" y="719"/>
                    </a:cubicBezTo>
                    <a:cubicBezTo>
                      <a:pt x="72" y="720"/>
                      <a:pt x="72" y="720"/>
                      <a:pt x="72" y="720"/>
                    </a:cubicBezTo>
                    <a:cubicBezTo>
                      <a:pt x="72" y="720"/>
                      <a:pt x="72" y="720"/>
                      <a:pt x="72" y="721"/>
                    </a:cubicBezTo>
                    <a:cubicBezTo>
                      <a:pt x="72" y="721"/>
                      <a:pt x="72" y="721"/>
                      <a:pt x="72" y="721"/>
                    </a:cubicBezTo>
                    <a:cubicBezTo>
                      <a:pt x="72" y="721"/>
                      <a:pt x="72" y="722"/>
                      <a:pt x="72" y="722"/>
                    </a:cubicBezTo>
                    <a:lnTo>
                      <a:pt x="72" y="723"/>
                    </a:lnTo>
                    <a:cubicBezTo>
                      <a:pt x="72" y="723"/>
                      <a:pt x="72" y="723"/>
                      <a:pt x="72" y="723"/>
                    </a:cubicBezTo>
                    <a:cubicBezTo>
                      <a:pt x="72" y="723"/>
                      <a:pt x="72" y="724"/>
                      <a:pt x="72" y="724"/>
                    </a:cubicBezTo>
                    <a:cubicBezTo>
                      <a:pt x="71" y="724"/>
                      <a:pt x="71" y="724"/>
                      <a:pt x="71" y="725"/>
                    </a:cubicBezTo>
                    <a:cubicBezTo>
                      <a:pt x="71" y="725"/>
                      <a:pt x="71" y="725"/>
                      <a:pt x="71" y="725"/>
                    </a:cubicBezTo>
                    <a:cubicBezTo>
                      <a:pt x="71" y="725"/>
                      <a:pt x="71" y="726"/>
                      <a:pt x="71" y="726"/>
                    </a:cubicBezTo>
                    <a:cubicBezTo>
                      <a:pt x="71" y="726"/>
                      <a:pt x="71" y="726"/>
                      <a:pt x="71" y="726"/>
                    </a:cubicBezTo>
                    <a:lnTo>
                      <a:pt x="71" y="727"/>
                    </a:lnTo>
                    <a:cubicBezTo>
                      <a:pt x="71" y="727"/>
                      <a:pt x="71" y="727"/>
                      <a:pt x="71" y="728"/>
                    </a:cubicBezTo>
                    <a:cubicBezTo>
                      <a:pt x="71" y="728"/>
                      <a:pt x="71" y="728"/>
                      <a:pt x="71" y="728"/>
                    </a:cubicBezTo>
                    <a:cubicBezTo>
                      <a:pt x="71" y="729"/>
                      <a:pt x="71" y="729"/>
                      <a:pt x="71" y="729"/>
                    </a:cubicBezTo>
                    <a:cubicBezTo>
                      <a:pt x="71" y="729"/>
                      <a:pt x="71" y="729"/>
                      <a:pt x="70" y="730"/>
                    </a:cubicBezTo>
                    <a:cubicBezTo>
                      <a:pt x="70" y="730"/>
                      <a:pt x="70" y="730"/>
                      <a:pt x="70" y="730"/>
                    </a:cubicBezTo>
                    <a:cubicBezTo>
                      <a:pt x="70" y="730"/>
                      <a:pt x="70" y="731"/>
                      <a:pt x="70" y="731"/>
                    </a:cubicBezTo>
                    <a:lnTo>
                      <a:pt x="70" y="731"/>
                    </a:lnTo>
                    <a:cubicBezTo>
                      <a:pt x="70" y="733"/>
                      <a:pt x="70" y="734"/>
                      <a:pt x="69" y="736"/>
                    </a:cubicBezTo>
                    <a:cubicBezTo>
                      <a:pt x="69" y="736"/>
                      <a:pt x="69" y="736"/>
                      <a:pt x="69" y="736"/>
                    </a:cubicBezTo>
                    <a:cubicBezTo>
                      <a:pt x="69" y="736"/>
                      <a:pt x="69" y="737"/>
                      <a:pt x="69" y="737"/>
                    </a:cubicBezTo>
                    <a:cubicBezTo>
                      <a:pt x="69" y="737"/>
                      <a:pt x="69" y="737"/>
                      <a:pt x="69" y="737"/>
                    </a:cubicBezTo>
                    <a:cubicBezTo>
                      <a:pt x="69" y="738"/>
                      <a:pt x="69" y="738"/>
                      <a:pt x="69" y="738"/>
                    </a:cubicBezTo>
                    <a:cubicBezTo>
                      <a:pt x="69" y="738"/>
                      <a:pt x="69" y="739"/>
                      <a:pt x="69" y="739"/>
                    </a:cubicBezTo>
                    <a:cubicBezTo>
                      <a:pt x="69" y="739"/>
                      <a:pt x="69" y="739"/>
                      <a:pt x="69" y="740"/>
                    </a:cubicBezTo>
                    <a:cubicBezTo>
                      <a:pt x="69" y="740"/>
                      <a:pt x="69" y="740"/>
                      <a:pt x="69" y="740"/>
                    </a:cubicBezTo>
                    <a:cubicBezTo>
                      <a:pt x="69" y="740"/>
                      <a:pt x="69" y="740"/>
                      <a:pt x="69" y="741"/>
                    </a:cubicBezTo>
                    <a:cubicBezTo>
                      <a:pt x="69" y="741"/>
                      <a:pt x="69" y="741"/>
                      <a:pt x="69" y="741"/>
                    </a:cubicBezTo>
                    <a:cubicBezTo>
                      <a:pt x="69" y="741"/>
                      <a:pt x="68" y="742"/>
                      <a:pt x="68" y="742"/>
                    </a:cubicBezTo>
                    <a:cubicBezTo>
                      <a:pt x="68" y="742"/>
                      <a:pt x="68" y="742"/>
                      <a:pt x="68" y="742"/>
                    </a:cubicBezTo>
                    <a:cubicBezTo>
                      <a:pt x="68" y="743"/>
                      <a:pt x="68" y="743"/>
                      <a:pt x="68" y="743"/>
                    </a:cubicBezTo>
                    <a:cubicBezTo>
                      <a:pt x="68" y="743"/>
                      <a:pt x="68" y="744"/>
                      <a:pt x="68" y="744"/>
                    </a:cubicBezTo>
                    <a:cubicBezTo>
                      <a:pt x="68" y="744"/>
                      <a:pt x="68" y="744"/>
                      <a:pt x="68" y="745"/>
                    </a:cubicBezTo>
                    <a:cubicBezTo>
                      <a:pt x="68" y="745"/>
                      <a:pt x="68" y="745"/>
                      <a:pt x="68" y="745"/>
                    </a:cubicBezTo>
                    <a:cubicBezTo>
                      <a:pt x="68" y="745"/>
                      <a:pt x="68" y="746"/>
                      <a:pt x="68" y="746"/>
                    </a:cubicBezTo>
                    <a:cubicBezTo>
                      <a:pt x="68" y="746"/>
                      <a:pt x="68" y="746"/>
                      <a:pt x="68" y="746"/>
                    </a:cubicBezTo>
                    <a:cubicBezTo>
                      <a:pt x="68" y="746"/>
                      <a:pt x="68" y="747"/>
                      <a:pt x="68" y="747"/>
                    </a:cubicBezTo>
                    <a:cubicBezTo>
                      <a:pt x="68" y="747"/>
                      <a:pt x="68" y="747"/>
                      <a:pt x="68" y="747"/>
                    </a:cubicBezTo>
                    <a:cubicBezTo>
                      <a:pt x="68" y="748"/>
                      <a:pt x="68" y="748"/>
                      <a:pt x="67" y="748"/>
                    </a:cubicBezTo>
                    <a:cubicBezTo>
                      <a:pt x="67" y="748"/>
                      <a:pt x="67" y="748"/>
                      <a:pt x="67" y="749"/>
                    </a:cubicBezTo>
                    <a:cubicBezTo>
                      <a:pt x="67" y="749"/>
                      <a:pt x="67" y="749"/>
                      <a:pt x="67" y="750"/>
                    </a:cubicBezTo>
                    <a:cubicBezTo>
                      <a:pt x="67" y="750"/>
                      <a:pt x="67" y="750"/>
                      <a:pt x="67" y="750"/>
                    </a:cubicBezTo>
                    <a:cubicBezTo>
                      <a:pt x="67" y="752"/>
                      <a:pt x="67" y="754"/>
                      <a:pt x="66" y="757"/>
                    </a:cubicBezTo>
                    <a:lnTo>
                      <a:pt x="66" y="757"/>
                    </a:lnTo>
                    <a:cubicBezTo>
                      <a:pt x="66" y="757"/>
                      <a:pt x="66" y="758"/>
                      <a:pt x="66" y="758"/>
                    </a:cubicBezTo>
                    <a:cubicBezTo>
                      <a:pt x="66" y="758"/>
                      <a:pt x="66" y="758"/>
                      <a:pt x="66" y="758"/>
                    </a:cubicBezTo>
                    <a:cubicBezTo>
                      <a:pt x="66" y="758"/>
                      <a:pt x="66" y="759"/>
                      <a:pt x="66" y="759"/>
                    </a:cubicBezTo>
                    <a:cubicBezTo>
                      <a:pt x="66" y="759"/>
                      <a:pt x="66" y="759"/>
                      <a:pt x="66" y="759"/>
                    </a:cubicBezTo>
                    <a:cubicBezTo>
                      <a:pt x="66" y="760"/>
                      <a:pt x="66" y="760"/>
                      <a:pt x="66" y="760"/>
                    </a:cubicBezTo>
                    <a:cubicBezTo>
                      <a:pt x="66" y="760"/>
                      <a:pt x="66" y="761"/>
                      <a:pt x="66" y="761"/>
                    </a:cubicBezTo>
                    <a:cubicBezTo>
                      <a:pt x="66" y="761"/>
                      <a:pt x="66" y="761"/>
                      <a:pt x="66" y="762"/>
                    </a:cubicBezTo>
                    <a:cubicBezTo>
                      <a:pt x="66" y="762"/>
                      <a:pt x="66" y="762"/>
                      <a:pt x="66" y="762"/>
                    </a:cubicBezTo>
                    <a:cubicBezTo>
                      <a:pt x="65" y="762"/>
                      <a:pt x="65" y="762"/>
                      <a:pt x="65" y="763"/>
                    </a:cubicBezTo>
                    <a:cubicBezTo>
                      <a:pt x="65" y="763"/>
                      <a:pt x="65" y="763"/>
                      <a:pt x="65" y="763"/>
                    </a:cubicBezTo>
                    <a:cubicBezTo>
                      <a:pt x="65" y="763"/>
                      <a:pt x="65" y="764"/>
                      <a:pt x="65" y="764"/>
                    </a:cubicBezTo>
                    <a:cubicBezTo>
                      <a:pt x="65" y="764"/>
                      <a:pt x="65" y="764"/>
                      <a:pt x="65" y="764"/>
                    </a:cubicBezTo>
                    <a:cubicBezTo>
                      <a:pt x="65" y="765"/>
                      <a:pt x="65" y="765"/>
                      <a:pt x="65" y="765"/>
                    </a:cubicBezTo>
                    <a:cubicBezTo>
                      <a:pt x="65" y="765"/>
                      <a:pt x="65" y="765"/>
                      <a:pt x="65" y="766"/>
                    </a:cubicBezTo>
                    <a:cubicBezTo>
                      <a:pt x="65" y="766"/>
                      <a:pt x="65" y="766"/>
                      <a:pt x="65" y="766"/>
                    </a:cubicBezTo>
                    <a:cubicBezTo>
                      <a:pt x="65" y="766"/>
                      <a:pt x="65" y="767"/>
                      <a:pt x="65" y="767"/>
                    </a:cubicBezTo>
                    <a:cubicBezTo>
                      <a:pt x="65" y="767"/>
                      <a:pt x="65" y="767"/>
                      <a:pt x="65" y="768"/>
                    </a:cubicBezTo>
                    <a:cubicBezTo>
                      <a:pt x="65" y="768"/>
                      <a:pt x="65" y="768"/>
                      <a:pt x="65" y="768"/>
                    </a:cubicBezTo>
                    <a:cubicBezTo>
                      <a:pt x="65" y="768"/>
                      <a:pt x="65" y="768"/>
                      <a:pt x="65" y="768"/>
                    </a:cubicBezTo>
                  </a:path>
                </a:pathLst>
              </a:custGeom>
              <a:solidFill>
                <a:srgbClr val="59A4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5"/>
              <p:cNvSpPr/>
              <p:nvPr/>
            </p:nvSpPr>
            <p:spPr>
              <a:xfrm>
                <a:off x="5321300" y="5367338"/>
                <a:ext cx="11113" cy="23813"/>
              </a:xfrm>
              <a:custGeom>
                <a:rect b="b" l="l" r="r" t="t"/>
                <a:pathLst>
                  <a:path extrusionOk="0" h="48" w="21">
                    <a:moveTo>
                      <a:pt x="21" y="48"/>
                    </a:moveTo>
                    <a:lnTo>
                      <a:pt x="21" y="48"/>
                    </a:lnTo>
                    <a:lnTo>
                      <a:pt x="21" y="48"/>
                    </a:lnTo>
                    <a:close/>
                    <a:moveTo>
                      <a:pt x="21" y="47"/>
                    </a:move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lose/>
                    <a:moveTo>
                      <a:pt x="21" y="47"/>
                    </a:move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1" y="47"/>
                    </a:cubicBezTo>
                    <a:close/>
                    <a:moveTo>
                      <a:pt x="20" y="46"/>
                    </a:move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lose/>
                    <a:moveTo>
                      <a:pt x="20" y="45"/>
                    </a:move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5"/>
                    </a:cubicBezTo>
                    <a:close/>
                    <a:moveTo>
                      <a:pt x="20" y="45"/>
                    </a:move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5"/>
                    </a:cubicBezTo>
                    <a:close/>
                    <a:moveTo>
                      <a:pt x="20" y="44"/>
                    </a:moveTo>
                    <a:cubicBezTo>
                      <a:pt x="19" y="44"/>
                      <a:pt x="19" y="44"/>
                      <a:pt x="19" y="44"/>
                    </a:cubicBezTo>
                    <a:cubicBezTo>
                      <a:pt x="19" y="44"/>
                      <a:pt x="19" y="44"/>
                      <a:pt x="20" y="44"/>
                    </a:cubicBezTo>
                    <a:close/>
                    <a:moveTo>
                      <a:pt x="19" y="43"/>
                    </a:moveTo>
                    <a:cubicBezTo>
                      <a:pt x="19" y="43"/>
                      <a:pt x="19" y="43"/>
                      <a:pt x="19" y="43"/>
                    </a:cubicBezTo>
                    <a:cubicBezTo>
                      <a:pt x="19" y="43"/>
                      <a:pt x="19" y="43"/>
                      <a:pt x="19" y="43"/>
                    </a:cubicBezTo>
                    <a:close/>
                    <a:moveTo>
                      <a:pt x="19" y="43"/>
                    </a:moveTo>
                    <a:cubicBezTo>
                      <a:pt x="19" y="43"/>
                      <a:pt x="19" y="43"/>
                      <a:pt x="19" y="43"/>
                    </a:cubicBezTo>
                    <a:cubicBezTo>
                      <a:pt x="19" y="43"/>
                      <a:pt x="19" y="43"/>
                      <a:pt x="19" y="43"/>
                    </a:cubicBezTo>
                    <a:close/>
                    <a:moveTo>
                      <a:pt x="19" y="42"/>
                    </a:move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2"/>
                      <a:pt x="19" y="42"/>
                      <a:pt x="19" y="42"/>
                    </a:cubicBezTo>
                    <a:close/>
                    <a:moveTo>
                      <a:pt x="18" y="42"/>
                    </a:move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1"/>
                      <a:pt x="18" y="41"/>
                      <a:pt x="18" y="42"/>
                    </a:cubicBezTo>
                    <a:close/>
                    <a:moveTo>
                      <a:pt x="18" y="41"/>
                    </a:move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1"/>
                      <a:pt x="18" y="41"/>
                      <a:pt x="18" y="41"/>
                    </a:cubicBezTo>
                    <a:close/>
                    <a:moveTo>
                      <a:pt x="18" y="40"/>
                    </a:move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0"/>
                      <a:pt x="18" y="40"/>
                      <a:pt x="18" y="40"/>
                    </a:cubicBezTo>
                    <a:close/>
                    <a:moveTo>
                      <a:pt x="18" y="40"/>
                    </a:moveTo>
                    <a:cubicBezTo>
                      <a:pt x="18" y="39"/>
                      <a:pt x="18" y="39"/>
                      <a:pt x="17" y="39"/>
                    </a:cubicBezTo>
                    <a:cubicBezTo>
                      <a:pt x="18" y="39"/>
                      <a:pt x="18" y="39"/>
                      <a:pt x="18" y="40"/>
                    </a:cubicBezTo>
                    <a:close/>
                    <a:moveTo>
                      <a:pt x="17" y="39"/>
                    </a:moveTo>
                    <a:lnTo>
                      <a:pt x="17" y="39"/>
                    </a:lnTo>
                    <a:lnTo>
                      <a:pt x="17" y="39"/>
                    </a:lnTo>
                    <a:close/>
                    <a:moveTo>
                      <a:pt x="17" y="38"/>
                    </a:move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8"/>
                      <a:pt x="17" y="38"/>
                    </a:cubicBezTo>
                    <a:close/>
                    <a:moveTo>
                      <a:pt x="17" y="38"/>
                    </a:moveTo>
                    <a:cubicBezTo>
                      <a:pt x="17" y="38"/>
                      <a:pt x="17" y="37"/>
                      <a:pt x="17" y="37"/>
                    </a:cubicBezTo>
                    <a:cubicBezTo>
                      <a:pt x="17" y="37"/>
                      <a:pt x="17" y="38"/>
                      <a:pt x="17" y="38"/>
                    </a:cubicBezTo>
                    <a:close/>
                    <a:moveTo>
                      <a:pt x="17" y="37"/>
                    </a:moveTo>
                    <a:cubicBezTo>
                      <a:pt x="17" y="37"/>
                      <a:pt x="16" y="37"/>
                      <a:pt x="16" y="36"/>
                    </a:cubicBezTo>
                    <a:cubicBezTo>
                      <a:pt x="16" y="37"/>
                      <a:pt x="17" y="37"/>
                      <a:pt x="17" y="37"/>
                    </a:cubicBezTo>
                    <a:close/>
                    <a:moveTo>
                      <a:pt x="16" y="36"/>
                    </a:moveTo>
                    <a:cubicBezTo>
                      <a:pt x="11" y="25"/>
                      <a:pt x="6" y="12"/>
                      <a:pt x="0" y="0"/>
                    </a:cubicBezTo>
                    <a:lnTo>
                      <a:pt x="0" y="0"/>
                    </a:lnTo>
                    <a:cubicBezTo>
                      <a:pt x="6" y="12"/>
                      <a:pt x="11" y="25"/>
                      <a:pt x="16" y="36"/>
                    </a:cubicBezTo>
                    <a:close/>
                  </a:path>
                </a:pathLst>
              </a:custGeom>
              <a:solidFill>
                <a:srgbClr val="D7EBF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5254625" y="5230813"/>
                <a:ext cx="66675" cy="136525"/>
              </a:xfrm>
              <a:custGeom>
                <a:rect b="b" l="l" r="r" t="t"/>
                <a:pathLst>
                  <a:path extrusionOk="0" h="265" w="130">
                    <a:moveTo>
                      <a:pt x="130" y="265"/>
                    </a:moveTo>
                    <a:cubicBezTo>
                      <a:pt x="130" y="265"/>
                      <a:pt x="130" y="264"/>
                      <a:pt x="130" y="264"/>
                    </a:cubicBezTo>
                    <a:cubicBezTo>
                      <a:pt x="93" y="187"/>
                      <a:pt x="56" y="92"/>
                      <a:pt x="0" y="0"/>
                    </a:cubicBezTo>
                    <a:lnTo>
                      <a:pt x="0" y="0"/>
                    </a:lnTo>
                    <a:cubicBezTo>
                      <a:pt x="56" y="92"/>
                      <a:pt x="93" y="187"/>
                      <a:pt x="130" y="264"/>
                    </a:cubicBezTo>
                    <a:cubicBezTo>
                      <a:pt x="130" y="264"/>
                      <a:pt x="130" y="265"/>
                      <a:pt x="130" y="265"/>
                    </a:cubicBezTo>
                    <a:lnTo>
                      <a:pt x="130" y="265"/>
                    </a:lnTo>
                    <a:close/>
                  </a:path>
                </a:pathLst>
              </a:custGeom>
              <a:solidFill>
                <a:srgbClr val="D6C3A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5"/>
              <p:cNvSpPr/>
              <p:nvPr/>
            </p:nvSpPr>
            <p:spPr>
              <a:xfrm>
                <a:off x="5580063" y="4951413"/>
                <a:ext cx="1588" cy="1588"/>
              </a:xfrm>
              <a:custGeom>
                <a:rect b="b" l="l" r="r" t="t"/>
                <a:pathLst>
                  <a:path extrusionOk="0" h="3" w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lose/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7EBF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5"/>
              <p:cNvSpPr/>
              <p:nvPr/>
            </p:nvSpPr>
            <p:spPr>
              <a:xfrm>
                <a:off x="5135563" y="4829175"/>
                <a:ext cx="561975" cy="736600"/>
              </a:xfrm>
              <a:custGeom>
                <a:rect b="b" l="l" r="r" t="t"/>
                <a:pathLst>
                  <a:path extrusionOk="0" h="1436" w="1095">
                    <a:moveTo>
                      <a:pt x="407" y="1436"/>
                    </a:moveTo>
                    <a:cubicBezTo>
                      <a:pt x="407" y="1435"/>
                      <a:pt x="467" y="1304"/>
                      <a:pt x="384" y="1096"/>
                    </a:cubicBezTo>
                    <a:lnTo>
                      <a:pt x="384" y="1096"/>
                    </a:lnTo>
                    <a:cubicBezTo>
                      <a:pt x="384" y="1096"/>
                      <a:pt x="384" y="1096"/>
                      <a:pt x="384" y="1095"/>
                    </a:cubicBezTo>
                    <a:cubicBezTo>
                      <a:pt x="384" y="1095"/>
                      <a:pt x="384" y="1095"/>
                      <a:pt x="384" y="1095"/>
                    </a:cubicBezTo>
                    <a:cubicBezTo>
                      <a:pt x="384" y="1095"/>
                      <a:pt x="384" y="1095"/>
                      <a:pt x="384" y="1095"/>
                    </a:cubicBezTo>
                    <a:cubicBezTo>
                      <a:pt x="383" y="1095"/>
                      <a:pt x="383" y="1095"/>
                      <a:pt x="383" y="1095"/>
                    </a:cubicBezTo>
                    <a:cubicBezTo>
                      <a:pt x="383" y="1094"/>
                      <a:pt x="383" y="1094"/>
                      <a:pt x="383" y="1094"/>
                    </a:cubicBezTo>
                    <a:cubicBezTo>
                      <a:pt x="383" y="1094"/>
                      <a:pt x="383" y="1094"/>
                      <a:pt x="383" y="1094"/>
                    </a:cubicBezTo>
                    <a:cubicBezTo>
                      <a:pt x="383" y="1094"/>
                      <a:pt x="383" y="1094"/>
                      <a:pt x="383" y="1093"/>
                    </a:cubicBezTo>
                    <a:cubicBezTo>
                      <a:pt x="383" y="1093"/>
                      <a:pt x="383" y="1093"/>
                      <a:pt x="383" y="1093"/>
                    </a:cubicBezTo>
                    <a:cubicBezTo>
                      <a:pt x="383" y="1093"/>
                      <a:pt x="383" y="1093"/>
                      <a:pt x="383" y="1093"/>
                    </a:cubicBezTo>
                    <a:cubicBezTo>
                      <a:pt x="383" y="1093"/>
                      <a:pt x="383" y="1093"/>
                      <a:pt x="383" y="1093"/>
                    </a:cubicBezTo>
                    <a:cubicBezTo>
                      <a:pt x="383" y="1092"/>
                      <a:pt x="383" y="1092"/>
                      <a:pt x="383" y="1092"/>
                    </a:cubicBezTo>
                    <a:cubicBezTo>
                      <a:pt x="382" y="1092"/>
                      <a:pt x="382" y="1092"/>
                      <a:pt x="382" y="1092"/>
                    </a:cubicBezTo>
                    <a:cubicBezTo>
                      <a:pt x="382" y="1092"/>
                      <a:pt x="382" y="1092"/>
                      <a:pt x="382" y="1091"/>
                    </a:cubicBezTo>
                    <a:cubicBezTo>
                      <a:pt x="382" y="1091"/>
                      <a:pt x="382" y="1091"/>
                      <a:pt x="382" y="1091"/>
                    </a:cubicBezTo>
                    <a:cubicBezTo>
                      <a:pt x="382" y="1091"/>
                      <a:pt x="382" y="1091"/>
                      <a:pt x="382" y="1091"/>
                    </a:cubicBezTo>
                    <a:cubicBezTo>
                      <a:pt x="382" y="1091"/>
                      <a:pt x="382" y="1091"/>
                      <a:pt x="382" y="1091"/>
                    </a:cubicBezTo>
                    <a:cubicBezTo>
                      <a:pt x="382" y="1090"/>
                      <a:pt x="382" y="1090"/>
                      <a:pt x="382" y="1090"/>
                    </a:cubicBezTo>
                    <a:cubicBezTo>
                      <a:pt x="382" y="1090"/>
                      <a:pt x="382" y="1090"/>
                      <a:pt x="382" y="1090"/>
                    </a:cubicBezTo>
                    <a:cubicBezTo>
                      <a:pt x="382" y="1090"/>
                      <a:pt x="382" y="1090"/>
                      <a:pt x="381" y="1090"/>
                    </a:cubicBezTo>
                    <a:cubicBezTo>
                      <a:pt x="381" y="1089"/>
                      <a:pt x="381" y="1089"/>
                      <a:pt x="381" y="1089"/>
                    </a:cubicBezTo>
                    <a:cubicBezTo>
                      <a:pt x="381" y="1089"/>
                      <a:pt x="381" y="1089"/>
                      <a:pt x="381" y="1089"/>
                    </a:cubicBezTo>
                    <a:cubicBezTo>
                      <a:pt x="381" y="1089"/>
                      <a:pt x="381" y="1089"/>
                      <a:pt x="381" y="1089"/>
                    </a:cubicBezTo>
                    <a:cubicBezTo>
                      <a:pt x="381" y="1088"/>
                      <a:pt x="381" y="1088"/>
                      <a:pt x="381" y="1088"/>
                    </a:cubicBezTo>
                    <a:cubicBezTo>
                      <a:pt x="381" y="1088"/>
                      <a:pt x="381" y="1088"/>
                      <a:pt x="381" y="1088"/>
                    </a:cubicBezTo>
                    <a:cubicBezTo>
                      <a:pt x="381" y="1088"/>
                      <a:pt x="381" y="1088"/>
                      <a:pt x="381" y="1088"/>
                    </a:cubicBezTo>
                    <a:cubicBezTo>
                      <a:pt x="381" y="1087"/>
                      <a:pt x="381" y="1087"/>
                      <a:pt x="380" y="1087"/>
                    </a:cubicBezTo>
                    <a:cubicBezTo>
                      <a:pt x="380" y="1087"/>
                      <a:pt x="380" y="1087"/>
                      <a:pt x="380" y="1087"/>
                    </a:cubicBezTo>
                    <a:lnTo>
                      <a:pt x="380" y="1087"/>
                    </a:lnTo>
                    <a:cubicBezTo>
                      <a:pt x="380" y="1086"/>
                      <a:pt x="380" y="1086"/>
                      <a:pt x="380" y="1086"/>
                    </a:cubicBezTo>
                    <a:cubicBezTo>
                      <a:pt x="380" y="1086"/>
                      <a:pt x="380" y="1086"/>
                      <a:pt x="380" y="1086"/>
                    </a:cubicBezTo>
                    <a:cubicBezTo>
                      <a:pt x="380" y="1086"/>
                      <a:pt x="380" y="1086"/>
                      <a:pt x="380" y="1086"/>
                    </a:cubicBezTo>
                    <a:cubicBezTo>
                      <a:pt x="380" y="1086"/>
                      <a:pt x="380" y="1085"/>
                      <a:pt x="380" y="1085"/>
                    </a:cubicBezTo>
                    <a:lnTo>
                      <a:pt x="380" y="1085"/>
                    </a:lnTo>
                    <a:cubicBezTo>
                      <a:pt x="380" y="1085"/>
                      <a:pt x="379" y="1085"/>
                      <a:pt x="379" y="1084"/>
                    </a:cubicBezTo>
                    <a:cubicBezTo>
                      <a:pt x="379" y="1084"/>
                      <a:pt x="379" y="1084"/>
                      <a:pt x="379" y="1084"/>
                    </a:cubicBezTo>
                    <a:cubicBezTo>
                      <a:pt x="374" y="1073"/>
                      <a:pt x="369" y="1060"/>
                      <a:pt x="363" y="1048"/>
                    </a:cubicBezTo>
                    <a:lnTo>
                      <a:pt x="363" y="1048"/>
                    </a:lnTo>
                    <a:cubicBezTo>
                      <a:pt x="363" y="1048"/>
                      <a:pt x="363" y="1047"/>
                      <a:pt x="363" y="1047"/>
                    </a:cubicBezTo>
                    <a:cubicBezTo>
                      <a:pt x="326" y="970"/>
                      <a:pt x="289" y="875"/>
                      <a:pt x="233" y="783"/>
                    </a:cubicBezTo>
                    <a:cubicBezTo>
                      <a:pt x="179" y="693"/>
                      <a:pt x="107" y="604"/>
                      <a:pt x="0" y="535"/>
                    </a:cubicBezTo>
                    <a:cubicBezTo>
                      <a:pt x="93" y="420"/>
                      <a:pt x="155" y="287"/>
                      <a:pt x="193" y="141"/>
                    </a:cubicBezTo>
                    <a:cubicBezTo>
                      <a:pt x="201" y="142"/>
                      <a:pt x="210" y="143"/>
                      <a:pt x="219" y="143"/>
                    </a:cubicBezTo>
                    <a:cubicBezTo>
                      <a:pt x="222" y="143"/>
                      <a:pt x="225" y="143"/>
                      <a:pt x="228" y="143"/>
                    </a:cubicBezTo>
                    <a:cubicBezTo>
                      <a:pt x="306" y="138"/>
                      <a:pt x="371" y="80"/>
                      <a:pt x="394" y="0"/>
                    </a:cubicBezTo>
                    <a:cubicBezTo>
                      <a:pt x="567" y="19"/>
                      <a:pt x="734" y="83"/>
                      <a:pt x="868" y="238"/>
                    </a:cubicBezTo>
                    <a:lnTo>
                      <a:pt x="868" y="239"/>
                    </a:lnTo>
                    <a:cubicBezTo>
                      <a:pt x="868" y="239"/>
                      <a:pt x="868" y="239"/>
                      <a:pt x="869" y="239"/>
                    </a:cubicBezTo>
                    <a:cubicBezTo>
                      <a:pt x="869" y="240"/>
                      <a:pt x="869" y="240"/>
                      <a:pt x="869" y="240"/>
                    </a:cubicBezTo>
                    <a:cubicBezTo>
                      <a:pt x="869" y="240"/>
                      <a:pt x="869" y="240"/>
                      <a:pt x="869" y="240"/>
                    </a:cubicBezTo>
                    <a:cubicBezTo>
                      <a:pt x="869" y="240"/>
                      <a:pt x="870" y="241"/>
                      <a:pt x="870" y="241"/>
                    </a:cubicBezTo>
                    <a:cubicBezTo>
                      <a:pt x="870" y="241"/>
                      <a:pt x="870" y="241"/>
                      <a:pt x="870" y="241"/>
                    </a:cubicBezTo>
                    <a:lnTo>
                      <a:pt x="871" y="242"/>
                    </a:lnTo>
                    <a:cubicBezTo>
                      <a:pt x="871" y="242"/>
                      <a:pt x="871" y="242"/>
                      <a:pt x="871" y="242"/>
                    </a:cubicBezTo>
                    <a:cubicBezTo>
                      <a:pt x="991" y="383"/>
                      <a:pt x="1058" y="530"/>
                      <a:pt x="1095" y="660"/>
                    </a:cubicBezTo>
                    <a:cubicBezTo>
                      <a:pt x="1025" y="611"/>
                      <a:pt x="911" y="293"/>
                      <a:pt x="610" y="170"/>
                    </a:cubicBezTo>
                    <a:cubicBezTo>
                      <a:pt x="572" y="155"/>
                      <a:pt x="537" y="148"/>
                      <a:pt x="504" y="148"/>
                    </a:cubicBezTo>
                    <a:cubicBezTo>
                      <a:pt x="273" y="148"/>
                      <a:pt x="155" y="476"/>
                      <a:pt x="155" y="476"/>
                    </a:cubicBezTo>
                    <a:cubicBezTo>
                      <a:pt x="155" y="476"/>
                      <a:pt x="432" y="915"/>
                      <a:pt x="471" y="1159"/>
                    </a:cubicBezTo>
                    <a:cubicBezTo>
                      <a:pt x="510" y="1403"/>
                      <a:pt x="407" y="1436"/>
                      <a:pt x="407" y="1436"/>
                    </a:cubicBezTo>
                  </a:path>
                </a:pathLst>
              </a:custGeom>
              <a:solidFill>
                <a:srgbClr val="66AEE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440363" y="4965700"/>
                <a:ext cx="255588" cy="287338"/>
              </a:xfrm>
              <a:custGeom>
                <a:rect b="b" l="l" r="r" t="t"/>
                <a:pathLst>
                  <a:path extrusionOk="0" h="562" w="496">
                    <a:moveTo>
                      <a:pt x="54" y="29"/>
                    </a:moveTo>
                    <a:cubicBezTo>
                      <a:pt x="54" y="29"/>
                      <a:pt x="13" y="0"/>
                      <a:pt x="9" y="62"/>
                    </a:cubicBezTo>
                    <a:cubicBezTo>
                      <a:pt x="4" y="125"/>
                      <a:pt x="0" y="200"/>
                      <a:pt x="96" y="262"/>
                    </a:cubicBezTo>
                    <a:cubicBezTo>
                      <a:pt x="192" y="325"/>
                      <a:pt x="288" y="429"/>
                      <a:pt x="313" y="470"/>
                    </a:cubicBezTo>
                    <a:cubicBezTo>
                      <a:pt x="338" y="512"/>
                      <a:pt x="367" y="562"/>
                      <a:pt x="400" y="554"/>
                    </a:cubicBezTo>
                    <a:cubicBezTo>
                      <a:pt x="434" y="545"/>
                      <a:pt x="496" y="533"/>
                      <a:pt x="479" y="470"/>
                    </a:cubicBezTo>
                    <a:cubicBezTo>
                      <a:pt x="463" y="408"/>
                      <a:pt x="359" y="241"/>
                      <a:pt x="263" y="162"/>
                    </a:cubicBezTo>
                    <a:cubicBezTo>
                      <a:pt x="167" y="83"/>
                      <a:pt x="54" y="29"/>
                      <a:pt x="54" y="29"/>
                    </a:cubicBezTo>
                    <a:close/>
                  </a:path>
                </a:pathLst>
              </a:custGeom>
              <a:solidFill>
                <a:srgbClr val="A4D7F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5"/>
              <p:cNvSpPr/>
              <p:nvPr/>
            </p:nvSpPr>
            <p:spPr>
              <a:xfrm>
                <a:off x="5392738" y="5378450"/>
                <a:ext cx="579438" cy="447675"/>
              </a:xfrm>
              <a:custGeom>
                <a:rect b="b" l="l" r="r" t="t"/>
                <a:pathLst>
                  <a:path extrusionOk="0" h="872" w="1129">
                    <a:moveTo>
                      <a:pt x="1087" y="606"/>
                    </a:moveTo>
                    <a:cubicBezTo>
                      <a:pt x="1087" y="606"/>
                      <a:pt x="1125" y="655"/>
                      <a:pt x="1127" y="595"/>
                    </a:cubicBezTo>
                    <a:cubicBezTo>
                      <a:pt x="1129" y="503"/>
                      <a:pt x="964" y="305"/>
                      <a:pt x="878" y="234"/>
                    </a:cubicBezTo>
                    <a:cubicBezTo>
                      <a:pt x="793" y="163"/>
                      <a:pt x="687" y="291"/>
                      <a:pt x="687" y="291"/>
                    </a:cubicBezTo>
                    <a:cubicBezTo>
                      <a:pt x="666" y="142"/>
                      <a:pt x="538" y="0"/>
                      <a:pt x="411" y="7"/>
                    </a:cubicBezTo>
                    <a:cubicBezTo>
                      <a:pt x="283" y="14"/>
                      <a:pt x="85" y="390"/>
                      <a:pt x="85" y="390"/>
                    </a:cubicBezTo>
                    <a:cubicBezTo>
                      <a:pt x="0" y="829"/>
                      <a:pt x="304" y="872"/>
                      <a:pt x="496" y="872"/>
                    </a:cubicBezTo>
                    <a:cubicBezTo>
                      <a:pt x="687" y="872"/>
                      <a:pt x="825" y="619"/>
                      <a:pt x="825" y="619"/>
                    </a:cubicBezTo>
                    <a:lnTo>
                      <a:pt x="836" y="730"/>
                    </a:lnTo>
                    <a:cubicBezTo>
                      <a:pt x="836" y="730"/>
                      <a:pt x="826" y="787"/>
                      <a:pt x="877" y="782"/>
                    </a:cubicBezTo>
                    <a:cubicBezTo>
                      <a:pt x="925" y="778"/>
                      <a:pt x="919" y="719"/>
                      <a:pt x="919" y="719"/>
                    </a:cubicBezTo>
                    <a:cubicBezTo>
                      <a:pt x="919" y="719"/>
                      <a:pt x="914" y="764"/>
                      <a:pt x="954" y="753"/>
                    </a:cubicBezTo>
                    <a:cubicBezTo>
                      <a:pt x="997" y="741"/>
                      <a:pt x="985" y="688"/>
                      <a:pt x="985" y="688"/>
                    </a:cubicBezTo>
                    <a:cubicBezTo>
                      <a:pt x="985" y="688"/>
                      <a:pt x="990" y="722"/>
                      <a:pt x="1012" y="722"/>
                    </a:cubicBezTo>
                    <a:cubicBezTo>
                      <a:pt x="1035" y="722"/>
                      <a:pt x="1044" y="686"/>
                      <a:pt x="1037" y="663"/>
                    </a:cubicBezTo>
                    <a:cubicBezTo>
                      <a:pt x="1037" y="663"/>
                      <a:pt x="1046" y="684"/>
                      <a:pt x="1064" y="677"/>
                    </a:cubicBezTo>
                    <a:cubicBezTo>
                      <a:pt x="1107" y="662"/>
                      <a:pt x="1087" y="606"/>
                      <a:pt x="1087" y="606"/>
                    </a:cubicBezTo>
                    <a:close/>
                  </a:path>
                </a:pathLst>
              </a:custGeom>
              <a:solidFill>
                <a:srgbClr val="FFE4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40" name="Google Shape;440;p5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5424488" y="5600700"/>
                <a:ext cx="12700" cy="349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1" name="Google Shape;441;p5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5424488" y="5602288"/>
                <a:ext cx="12700" cy="12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2" name="Google Shape;442;p5"/>
              <p:cNvSpPr/>
              <p:nvPr/>
            </p:nvSpPr>
            <p:spPr>
              <a:xfrm>
                <a:off x="5432425" y="5580063"/>
                <a:ext cx="3175" cy="26988"/>
              </a:xfrm>
              <a:custGeom>
                <a:rect b="b" l="l" r="r" t="t"/>
                <a:pathLst>
                  <a:path extrusionOk="0" h="55" w="8">
                    <a:moveTo>
                      <a:pt x="0" y="55"/>
                    </a:moveTo>
                    <a:lnTo>
                      <a:pt x="0" y="55"/>
                    </a:ln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lose/>
                    <a:moveTo>
                      <a:pt x="0" y="55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5"/>
                    </a:cubicBezTo>
                    <a:close/>
                    <a:moveTo>
                      <a:pt x="0" y="53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lose/>
                    <a:moveTo>
                      <a:pt x="0" y="52"/>
                    </a:moveTo>
                    <a:cubicBezTo>
                      <a:pt x="0" y="52"/>
                      <a:pt x="0" y="52"/>
                      <a:pt x="0" y="51"/>
                    </a:cubicBezTo>
                    <a:cubicBezTo>
                      <a:pt x="0" y="52"/>
                      <a:pt x="0" y="52"/>
                      <a:pt x="0" y="52"/>
                    </a:cubicBezTo>
                    <a:close/>
                    <a:moveTo>
                      <a:pt x="0" y="51"/>
                    </a:moveTo>
                    <a:cubicBezTo>
                      <a:pt x="0" y="51"/>
                      <a:pt x="0" y="50"/>
                      <a:pt x="0" y="50"/>
                    </a:cubicBezTo>
                    <a:cubicBezTo>
                      <a:pt x="0" y="50"/>
                      <a:pt x="0" y="51"/>
                      <a:pt x="0" y="51"/>
                    </a:cubicBezTo>
                    <a:close/>
                    <a:moveTo>
                      <a:pt x="0" y="50"/>
                    </a:moveTo>
                    <a:cubicBezTo>
                      <a:pt x="0" y="49"/>
                      <a:pt x="0" y="49"/>
                      <a:pt x="1" y="49"/>
                    </a:cubicBezTo>
                    <a:cubicBezTo>
                      <a:pt x="0" y="49"/>
                      <a:pt x="0" y="49"/>
                      <a:pt x="0" y="50"/>
                    </a:cubicBezTo>
                    <a:close/>
                    <a:moveTo>
                      <a:pt x="1" y="49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9"/>
                    </a:cubicBezTo>
                    <a:close/>
                    <a:moveTo>
                      <a:pt x="1" y="47"/>
                    </a:moveTo>
                    <a:cubicBezTo>
                      <a:pt x="1" y="47"/>
                      <a:pt x="1" y="47"/>
                      <a:pt x="1" y="46"/>
                    </a:cubicBezTo>
                    <a:cubicBezTo>
                      <a:pt x="1" y="47"/>
                      <a:pt x="1" y="47"/>
                      <a:pt x="1" y="47"/>
                    </a:cubicBezTo>
                    <a:close/>
                    <a:moveTo>
                      <a:pt x="1" y="46"/>
                    </a:moveTo>
                    <a:cubicBezTo>
                      <a:pt x="1" y="46"/>
                      <a:pt x="1" y="45"/>
                      <a:pt x="1" y="45"/>
                    </a:cubicBezTo>
                    <a:cubicBezTo>
                      <a:pt x="1" y="45"/>
                      <a:pt x="1" y="46"/>
                      <a:pt x="1" y="46"/>
                    </a:cubicBezTo>
                    <a:close/>
                    <a:moveTo>
                      <a:pt x="1" y="45"/>
                    </a:moveTo>
                    <a:cubicBezTo>
                      <a:pt x="1" y="45"/>
                      <a:pt x="1" y="44"/>
                      <a:pt x="1" y="44"/>
                    </a:cubicBezTo>
                    <a:cubicBezTo>
                      <a:pt x="1" y="44"/>
                      <a:pt x="1" y="45"/>
                      <a:pt x="1" y="45"/>
                    </a:cubicBezTo>
                    <a:close/>
                    <a:moveTo>
                      <a:pt x="1" y="44"/>
                    </a:moveTo>
                    <a:cubicBezTo>
                      <a:pt x="2" y="41"/>
                      <a:pt x="2" y="39"/>
                      <a:pt x="2" y="37"/>
                    </a:cubicBezTo>
                    <a:cubicBezTo>
                      <a:pt x="2" y="39"/>
                      <a:pt x="2" y="41"/>
                      <a:pt x="1" y="44"/>
                    </a:cubicBezTo>
                    <a:close/>
                    <a:moveTo>
                      <a:pt x="2" y="37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2" y="36"/>
                      <a:pt x="2" y="36"/>
                      <a:pt x="2" y="37"/>
                    </a:cubicBezTo>
                    <a:close/>
                    <a:moveTo>
                      <a:pt x="2" y="35"/>
                    </a:moveTo>
                    <a:cubicBezTo>
                      <a:pt x="3" y="35"/>
                      <a:pt x="3" y="35"/>
                      <a:pt x="3" y="34"/>
                    </a:cubicBezTo>
                    <a:cubicBezTo>
                      <a:pt x="3" y="35"/>
                      <a:pt x="3" y="35"/>
                      <a:pt x="2" y="35"/>
                    </a:cubicBezTo>
                    <a:close/>
                    <a:moveTo>
                      <a:pt x="3" y="34"/>
                    </a:moveTo>
                    <a:cubicBezTo>
                      <a:pt x="3" y="34"/>
                      <a:pt x="3" y="33"/>
                      <a:pt x="3" y="33"/>
                    </a:cubicBezTo>
                    <a:cubicBezTo>
                      <a:pt x="3" y="33"/>
                      <a:pt x="3" y="34"/>
                      <a:pt x="3" y="34"/>
                    </a:cubicBezTo>
                    <a:close/>
                    <a:moveTo>
                      <a:pt x="3" y="33"/>
                    </a:moveTo>
                    <a:cubicBezTo>
                      <a:pt x="3" y="33"/>
                      <a:pt x="3" y="32"/>
                      <a:pt x="3" y="32"/>
                    </a:cubicBezTo>
                    <a:cubicBezTo>
                      <a:pt x="3" y="32"/>
                      <a:pt x="3" y="33"/>
                      <a:pt x="3" y="33"/>
                    </a:cubicBezTo>
                    <a:close/>
                    <a:moveTo>
                      <a:pt x="3" y="32"/>
                    </a:move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2"/>
                    </a:cubicBezTo>
                    <a:close/>
                    <a:moveTo>
                      <a:pt x="3" y="30"/>
                    </a:moveTo>
                    <a:cubicBezTo>
                      <a:pt x="3" y="30"/>
                      <a:pt x="3" y="30"/>
                      <a:pt x="3" y="29"/>
                    </a:cubicBezTo>
                    <a:cubicBezTo>
                      <a:pt x="3" y="30"/>
                      <a:pt x="3" y="30"/>
                      <a:pt x="3" y="30"/>
                    </a:cubicBezTo>
                    <a:close/>
                    <a:moveTo>
                      <a:pt x="3" y="29"/>
                    </a:moveTo>
                    <a:cubicBezTo>
                      <a:pt x="3" y="29"/>
                      <a:pt x="4" y="28"/>
                      <a:pt x="4" y="28"/>
                    </a:cubicBezTo>
                    <a:cubicBezTo>
                      <a:pt x="4" y="28"/>
                      <a:pt x="3" y="29"/>
                      <a:pt x="3" y="29"/>
                    </a:cubicBezTo>
                    <a:close/>
                    <a:moveTo>
                      <a:pt x="4" y="28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8"/>
                      <a:pt x="4" y="28"/>
                    </a:cubicBezTo>
                    <a:close/>
                    <a:moveTo>
                      <a:pt x="4" y="27"/>
                    </a:move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7"/>
                    </a:cubicBezTo>
                    <a:close/>
                    <a:moveTo>
                      <a:pt x="4" y="25"/>
                    </a:moveTo>
                    <a:cubicBezTo>
                      <a:pt x="4" y="25"/>
                      <a:pt x="4" y="25"/>
                      <a:pt x="4" y="24"/>
                    </a:cubicBezTo>
                    <a:cubicBezTo>
                      <a:pt x="4" y="25"/>
                      <a:pt x="4" y="25"/>
                      <a:pt x="4" y="25"/>
                    </a:cubicBezTo>
                    <a:close/>
                    <a:moveTo>
                      <a:pt x="4" y="24"/>
                    </a:moveTo>
                    <a:cubicBezTo>
                      <a:pt x="4" y="24"/>
                      <a:pt x="4" y="23"/>
                      <a:pt x="4" y="23"/>
                    </a:cubicBezTo>
                    <a:cubicBezTo>
                      <a:pt x="4" y="23"/>
                      <a:pt x="4" y="24"/>
                      <a:pt x="4" y="24"/>
                    </a:cubicBezTo>
                    <a:close/>
                    <a:moveTo>
                      <a:pt x="4" y="23"/>
                    </a:moveTo>
                    <a:cubicBezTo>
                      <a:pt x="5" y="21"/>
                      <a:pt x="5" y="20"/>
                      <a:pt x="5" y="18"/>
                    </a:cubicBezTo>
                    <a:cubicBezTo>
                      <a:pt x="5" y="20"/>
                      <a:pt x="5" y="21"/>
                      <a:pt x="4" y="23"/>
                    </a:cubicBezTo>
                    <a:close/>
                    <a:moveTo>
                      <a:pt x="5" y="18"/>
                    </a:moveTo>
                    <a:cubicBezTo>
                      <a:pt x="5" y="18"/>
                      <a:pt x="5" y="17"/>
                      <a:pt x="5" y="17"/>
                    </a:cubicBezTo>
                    <a:cubicBezTo>
                      <a:pt x="5" y="17"/>
                      <a:pt x="5" y="18"/>
                      <a:pt x="5" y="18"/>
                    </a:cubicBezTo>
                    <a:close/>
                    <a:moveTo>
                      <a:pt x="5" y="17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5" y="17"/>
                    </a:cubicBezTo>
                    <a:close/>
                    <a:moveTo>
                      <a:pt x="6" y="15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lose/>
                    <a:moveTo>
                      <a:pt x="6" y="14"/>
                    </a:moveTo>
                    <a:lnTo>
                      <a:pt x="6" y="13"/>
                    </a:lnTo>
                    <a:lnTo>
                      <a:pt x="6" y="14"/>
                    </a:lnTo>
                    <a:close/>
                    <a:moveTo>
                      <a:pt x="6" y="13"/>
                    </a:move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6" y="13"/>
                      <a:pt x="6" y="13"/>
                    </a:cubicBezTo>
                    <a:close/>
                    <a:moveTo>
                      <a:pt x="6" y="12"/>
                    </a:moveTo>
                    <a:cubicBezTo>
                      <a:pt x="6" y="11"/>
                      <a:pt x="6" y="11"/>
                      <a:pt x="7" y="11"/>
                    </a:cubicBezTo>
                    <a:cubicBezTo>
                      <a:pt x="7" y="11"/>
                      <a:pt x="6" y="11"/>
                      <a:pt x="6" y="12"/>
                    </a:cubicBezTo>
                    <a:close/>
                    <a:moveTo>
                      <a:pt x="7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lose/>
                    <a:moveTo>
                      <a:pt x="7" y="9"/>
                    </a:moveTo>
                    <a:cubicBezTo>
                      <a:pt x="7" y="9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lose/>
                    <a:moveTo>
                      <a:pt x="7" y="8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lose/>
                    <a:moveTo>
                      <a:pt x="7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8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lose/>
                    <a:moveTo>
                      <a:pt x="8" y="4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4"/>
                    </a:cubicBezTo>
                    <a:close/>
                    <a:moveTo>
                      <a:pt x="8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lose/>
                    <a:moveTo>
                      <a:pt x="8" y="1"/>
                    </a:moveTo>
                    <a:cubicBezTo>
                      <a:pt x="8" y="1"/>
                      <a:pt x="8" y="1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5998B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5"/>
              <p:cNvSpPr/>
              <p:nvPr/>
            </p:nvSpPr>
            <p:spPr>
              <a:xfrm>
                <a:off x="5422900" y="5383213"/>
                <a:ext cx="180975" cy="409575"/>
              </a:xfrm>
              <a:custGeom>
                <a:rect b="b" l="l" r="r" t="t"/>
                <a:pathLst>
                  <a:path extrusionOk="0" h="801" w="354">
                    <a:moveTo>
                      <a:pt x="145" y="801"/>
                    </a:moveTo>
                    <a:cubicBezTo>
                      <a:pt x="60" y="747"/>
                      <a:pt x="0" y="651"/>
                      <a:pt x="13" y="477"/>
                    </a:cubicBezTo>
                    <a:lnTo>
                      <a:pt x="13" y="477"/>
                    </a:lnTo>
                    <a:cubicBezTo>
                      <a:pt x="13" y="477"/>
                      <a:pt x="13" y="477"/>
                      <a:pt x="13" y="476"/>
                    </a:cubicBezTo>
                    <a:lnTo>
                      <a:pt x="13" y="476"/>
                    </a:lnTo>
                    <a:cubicBezTo>
                      <a:pt x="13" y="476"/>
                      <a:pt x="13" y="476"/>
                      <a:pt x="13" y="475"/>
                    </a:cubicBezTo>
                    <a:cubicBezTo>
                      <a:pt x="13" y="475"/>
                      <a:pt x="13" y="475"/>
                      <a:pt x="13" y="475"/>
                    </a:cubicBezTo>
                    <a:cubicBezTo>
                      <a:pt x="13" y="475"/>
                      <a:pt x="13" y="474"/>
                      <a:pt x="13" y="474"/>
                    </a:cubicBezTo>
                    <a:cubicBezTo>
                      <a:pt x="13" y="474"/>
                      <a:pt x="13" y="474"/>
                      <a:pt x="13" y="474"/>
                    </a:cubicBezTo>
                    <a:cubicBezTo>
                      <a:pt x="13" y="473"/>
                      <a:pt x="13" y="473"/>
                      <a:pt x="13" y="473"/>
                    </a:cubicBezTo>
                    <a:cubicBezTo>
                      <a:pt x="13" y="473"/>
                      <a:pt x="13" y="473"/>
                      <a:pt x="13" y="473"/>
                    </a:cubicBezTo>
                    <a:cubicBezTo>
                      <a:pt x="13" y="472"/>
                      <a:pt x="13" y="472"/>
                      <a:pt x="13" y="472"/>
                    </a:cubicBezTo>
                    <a:cubicBezTo>
                      <a:pt x="13" y="472"/>
                      <a:pt x="13" y="472"/>
                      <a:pt x="13" y="471"/>
                    </a:cubicBezTo>
                    <a:cubicBezTo>
                      <a:pt x="13" y="471"/>
                      <a:pt x="13" y="471"/>
                      <a:pt x="13" y="470"/>
                    </a:cubicBezTo>
                    <a:cubicBezTo>
                      <a:pt x="13" y="470"/>
                      <a:pt x="13" y="470"/>
                      <a:pt x="13" y="470"/>
                    </a:cubicBezTo>
                    <a:cubicBezTo>
                      <a:pt x="13" y="470"/>
                      <a:pt x="13" y="470"/>
                      <a:pt x="13" y="469"/>
                    </a:cubicBezTo>
                    <a:cubicBezTo>
                      <a:pt x="13" y="469"/>
                      <a:pt x="13" y="469"/>
                      <a:pt x="13" y="469"/>
                    </a:cubicBezTo>
                    <a:cubicBezTo>
                      <a:pt x="14" y="469"/>
                      <a:pt x="14" y="468"/>
                      <a:pt x="14" y="468"/>
                    </a:cubicBezTo>
                    <a:cubicBezTo>
                      <a:pt x="14" y="468"/>
                      <a:pt x="14" y="468"/>
                      <a:pt x="14" y="468"/>
                    </a:cubicBezTo>
                    <a:cubicBezTo>
                      <a:pt x="14" y="468"/>
                      <a:pt x="14" y="467"/>
                      <a:pt x="14" y="467"/>
                    </a:cubicBezTo>
                    <a:cubicBezTo>
                      <a:pt x="14" y="467"/>
                      <a:pt x="14" y="467"/>
                      <a:pt x="14" y="467"/>
                    </a:cubicBezTo>
                    <a:cubicBezTo>
                      <a:pt x="14" y="466"/>
                      <a:pt x="14" y="466"/>
                      <a:pt x="14" y="466"/>
                    </a:cubicBezTo>
                    <a:lnTo>
                      <a:pt x="14" y="465"/>
                    </a:lnTo>
                    <a:cubicBezTo>
                      <a:pt x="14" y="465"/>
                      <a:pt x="14" y="464"/>
                      <a:pt x="14" y="463"/>
                    </a:cubicBezTo>
                    <a:lnTo>
                      <a:pt x="14" y="463"/>
                    </a:lnTo>
                    <a:lnTo>
                      <a:pt x="14" y="462"/>
                    </a:lnTo>
                    <a:cubicBezTo>
                      <a:pt x="14" y="462"/>
                      <a:pt x="14" y="462"/>
                      <a:pt x="14" y="461"/>
                    </a:cubicBezTo>
                    <a:cubicBezTo>
                      <a:pt x="14" y="461"/>
                      <a:pt x="14" y="461"/>
                      <a:pt x="14" y="461"/>
                    </a:cubicBezTo>
                    <a:cubicBezTo>
                      <a:pt x="14" y="461"/>
                      <a:pt x="14" y="460"/>
                      <a:pt x="14" y="460"/>
                    </a:cubicBezTo>
                    <a:cubicBezTo>
                      <a:pt x="14" y="460"/>
                      <a:pt x="14" y="460"/>
                      <a:pt x="14" y="460"/>
                    </a:cubicBezTo>
                    <a:cubicBezTo>
                      <a:pt x="14" y="459"/>
                      <a:pt x="14" y="459"/>
                      <a:pt x="14" y="459"/>
                    </a:cubicBezTo>
                    <a:lnTo>
                      <a:pt x="14" y="458"/>
                    </a:lnTo>
                    <a:cubicBezTo>
                      <a:pt x="15" y="458"/>
                      <a:pt x="15" y="458"/>
                      <a:pt x="15" y="458"/>
                    </a:cubicBezTo>
                    <a:cubicBezTo>
                      <a:pt x="15" y="458"/>
                      <a:pt x="15" y="457"/>
                      <a:pt x="15" y="457"/>
                    </a:cubicBezTo>
                    <a:cubicBezTo>
                      <a:pt x="15" y="457"/>
                      <a:pt x="15" y="457"/>
                      <a:pt x="15" y="457"/>
                    </a:cubicBezTo>
                    <a:cubicBezTo>
                      <a:pt x="15" y="456"/>
                      <a:pt x="15" y="456"/>
                      <a:pt x="15" y="456"/>
                    </a:cubicBezTo>
                    <a:cubicBezTo>
                      <a:pt x="15" y="456"/>
                      <a:pt x="15" y="456"/>
                      <a:pt x="15" y="455"/>
                    </a:cubicBezTo>
                    <a:cubicBezTo>
                      <a:pt x="15" y="455"/>
                      <a:pt x="15" y="455"/>
                      <a:pt x="15" y="455"/>
                    </a:cubicBezTo>
                    <a:cubicBezTo>
                      <a:pt x="15" y="455"/>
                      <a:pt x="15" y="454"/>
                      <a:pt x="15" y="454"/>
                    </a:cubicBezTo>
                    <a:cubicBezTo>
                      <a:pt x="15" y="454"/>
                      <a:pt x="15" y="454"/>
                      <a:pt x="15" y="454"/>
                    </a:cubicBezTo>
                    <a:cubicBezTo>
                      <a:pt x="15" y="453"/>
                      <a:pt x="15" y="453"/>
                      <a:pt x="15" y="453"/>
                    </a:cubicBezTo>
                    <a:cubicBezTo>
                      <a:pt x="15" y="453"/>
                      <a:pt x="15" y="453"/>
                      <a:pt x="15" y="452"/>
                    </a:cubicBezTo>
                    <a:cubicBezTo>
                      <a:pt x="15" y="452"/>
                      <a:pt x="15" y="452"/>
                      <a:pt x="15" y="452"/>
                    </a:cubicBezTo>
                    <a:cubicBezTo>
                      <a:pt x="15" y="452"/>
                      <a:pt x="15" y="451"/>
                      <a:pt x="15" y="451"/>
                    </a:cubicBezTo>
                    <a:cubicBezTo>
                      <a:pt x="15" y="451"/>
                      <a:pt x="15" y="451"/>
                      <a:pt x="15" y="451"/>
                    </a:cubicBezTo>
                    <a:cubicBezTo>
                      <a:pt x="15" y="450"/>
                      <a:pt x="15" y="450"/>
                      <a:pt x="15" y="450"/>
                    </a:cubicBezTo>
                    <a:cubicBezTo>
                      <a:pt x="15" y="450"/>
                      <a:pt x="15" y="450"/>
                      <a:pt x="15" y="449"/>
                    </a:cubicBezTo>
                    <a:cubicBezTo>
                      <a:pt x="15" y="449"/>
                      <a:pt x="15" y="449"/>
                      <a:pt x="16" y="449"/>
                    </a:cubicBezTo>
                    <a:cubicBezTo>
                      <a:pt x="16" y="449"/>
                      <a:pt x="16" y="448"/>
                      <a:pt x="16" y="448"/>
                    </a:cubicBezTo>
                    <a:lnTo>
                      <a:pt x="16" y="448"/>
                    </a:lnTo>
                    <a:cubicBezTo>
                      <a:pt x="16" y="448"/>
                      <a:pt x="16" y="447"/>
                      <a:pt x="16" y="447"/>
                    </a:cubicBezTo>
                    <a:cubicBezTo>
                      <a:pt x="16" y="447"/>
                      <a:pt x="16" y="447"/>
                      <a:pt x="16" y="447"/>
                    </a:cubicBezTo>
                    <a:cubicBezTo>
                      <a:pt x="16" y="445"/>
                      <a:pt x="16" y="443"/>
                      <a:pt x="16" y="441"/>
                    </a:cubicBezTo>
                    <a:cubicBezTo>
                      <a:pt x="16" y="441"/>
                      <a:pt x="16" y="441"/>
                      <a:pt x="16" y="441"/>
                    </a:cubicBezTo>
                    <a:cubicBezTo>
                      <a:pt x="16" y="441"/>
                      <a:pt x="17" y="440"/>
                      <a:pt x="17" y="440"/>
                    </a:cubicBezTo>
                    <a:cubicBezTo>
                      <a:pt x="17" y="440"/>
                      <a:pt x="17" y="440"/>
                      <a:pt x="17" y="440"/>
                    </a:cubicBezTo>
                    <a:cubicBezTo>
                      <a:pt x="17" y="440"/>
                      <a:pt x="17" y="439"/>
                      <a:pt x="17" y="439"/>
                    </a:cubicBezTo>
                    <a:lnTo>
                      <a:pt x="17" y="439"/>
                    </a:lnTo>
                    <a:cubicBezTo>
                      <a:pt x="17" y="439"/>
                      <a:pt x="17" y="439"/>
                      <a:pt x="17" y="439"/>
                    </a:cubicBezTo>
                    <a:cubicBezTo>
                      <a:pt x="17" y="439"/>
                      <a:pt x="17" y="439"/>
                      <a:pt x="17" y="439"/>
                    </a:cubicBezTo>
                    <a:cubicBezTo>
                      <a:pt x="17" y="438"/>
                      <a:pt x="17" y="438"/>
                      <a:pt x="17" y="438"/>
                    </a:cubicBezTo>
                    <a:cubicBezTo>
                      <a:pt x="17" y="438"/>
                      <a:pt x="17" y="437"/>
                      <a:pt x="17" y="437"/>
                    </a:cubicBezTo>
                    <a:cubicBezTo>
                      <a:pt x="17" y="437"/>
                      <a:pt x="17" y="437"/>
                      <a:pt x="17" y="437"/>
                    </a:cubicBezTo>
                    <a:lnTo>
                      <a:pt x="17" y="436"/>
                    </a:lnTo>
                    <a:cubicBezTo>
                      <a:pt x="17" y="436"/>
                      <a:pt x="17" y="436"/>
                      <a:pt x="17" y="435"/>
                    </a:cubicBezTo>
                    <a:cubicBezTo>
                      <a:pt x="17" y="435"/>
                      <a:pt x="17" y="435"/>
                      <a:pt x="17" y="435"/>
                    </a:cubicBezTo>
                    <a:cubicBezTo>
                      <a:pt x="17" y="435"/>
                      <a:pt x="17" y="434"/>
                      <a:pt x="17" y="434"/>
                    </a:cubicBezTo>
                    <a:cubicBezTo>
                      <a:pt x="17" y="434"/>
                      <a:pt x="17" y="434"/>
                      <a:pt x="17" y="434"/>
                    </a:cubicBezTo>
                    <a:cubicBezTo>
                      <a:pt x="17" y="433"/>
                      <a:pt x="17" y="433"/>
                      <a:pt x="18" y="433"/>
                    </a:cubicBezTo>
                    <a:cubicBezTo>
                      <a:pt x="18" y="433"/>
                      <a:pt x="18" y="433"/>
                      <a:pt x="18" y="433"/>
                    </a:cubicBezTo>
                    <a:cubicBezTo>
                      <a:pt x="18" y="432"/>
                      <a:pt x="18" y="432"/>
                      <a:pt x="18" y="432"/>
                    </a:cubicBezTo>
                    <a:cubicBezTo>
                      <a:pt x="18" y="431"/>
                      <a:pt x="18" y="431"/>
                      <a:pt x="18" y="431"/>
                    </a:cubicBezTo>
                    <a:cubicBezTo>
                      <a:pt x="18" y="431"/>
                      <a:pt x="18" y="431"/>
                      <a:pt x="18" y="430"/>
                    </a:cubicBezTo>
                    <a:cubicBezTo>
                      <a:pt x="18" y="430"/>
                      <a:pt x="18" y="430"/>
                      <a:pt x="18" y="430"/>
                    </a:cubicBezTo>
                    <a:cubicBezTo>
                      <a:pt x="18" y="430"/>
                      <a:pt x="18" y="429"/>
                      <a:pt x="18" y="429"/>
                    </a:cubicBezTo>
                    <a:cubicBezTo>
                      <a:pt x="18" y="429"/>
                      <a:pt x="18" y="429"/>
                      <a:pt x="18" y="429"/>
                    </a:cubicBezTo>
                    <a:cubicBezTo>
                      <a:pt x="18" y="429"/>
                      <a:pt x="18" y="428"/>
                      <a:pt x="18" y="428"/>
                    </a:cubicBezTo>
                    <a:lnTo>
                      <a:pt x="18" y="428"/>
                    </a:lnTo>
                    <a:cubicBezTo>
                      <a:pt x="19" y="425"/>
                      <a:pt x="19" y="423"/>
                      <a:pt x="19" y="421"/>
                    </a:cubicBezTo>
                    <a:cubicBezTo>
                      <a:pt x="19" y="421"/>
                      <a:pt x="19" y="421"/>
                      <a:pt x="19" y="421"/>
                    </a:cubicBezTo>
                    <a:cubicBezTo>
                      <a:pt x="19" y="420"/>
                      <a:pt x="19" y="420"/>
                      <a:pt x="19" y="420"/>
                    </a:cubicBezTo>
                    <a:cubicBezTo>
                      <a:pt x="19" y="419"/>
                      <a:pt x="19" y="419"/>
                      <a:pt x="19" y="419"/>
                    </a:cubicBezTo>
                    <a:cubicBezTo>
                      <a:pt x="20" y="419"/>
                      <a:pt x="20" y="419"/>
                      <a:pt x="20" y="418"/>
                    </a:cubicBezTo>
                    <a:cubicBezTo>
                      <a:pt x="20" y="418"/>
                      <a:pt x="20" y="418"/>
                      <a:pt x="20" y="418"/>
                    </a:cubicBezTo>
                    <a:cubicBezTo>
                      <a:pt x="20" y="418"/>
                      <a:pt x="20" y="417"/>
                      <a:pt x="20" y="417"/>
                    </a:cubicBezTo>
                    <a:cubicBezTo>
                      <a:pt x="20" y="417"/>
                      <a:pt x="20" y="417"/>
                      <a:pt x="20" y="417"/>
                    </a:cubicBezTo>
                    <a:cubicBezTo>
                      <a:pt x="20" y="417"/>
                      <a:pt x="20" y="416"/>
                      <a:pt x="20" y="416"/>
                    </a:cubicBezTo>
                    <a:cubicBezTo>
                      <a:pt x="20" y="416"/>
                      <a:pt x="20" y="416"/>
                      <a:pt x="20" y="416"/>
                    </a:cubicBezTo>
                    <a:cubicBezTo>
                      <a:pt x="20" y="415"/>
                      <a:pt x="20" y="415"/>
                      <a:pt x="20" y="415"/>
                    </a:cubicBezTo>
                    <a:cubicBezTo>
                      <a:pt x="20" y="415"/>
                      <a:pt x="20" y="414"/>
                      <a:pt x="20" y="414"/>
                    </a:cubicBezTo>
                    <a:cubicBezTo>
                      <a:pt x="20" y="414"/>
                      <a:pt x="20" y="414"/>
                      <a:pt x="20" y="413"/>
                    </a:cubicBezTo>
                    <a:cubicBezTo>
                      <a:pt x="20" y="413"/>
                      <a:pt x="20" y="413"/>
                      <a:pt x="20" y="413"/>
                    </a:cubicBezTo>
                    <a:cubicBezTo>
                      <a:pt x="20" y="413"/>
                      <a:pt x="21" y="412"/>
                      <a:pt x="21" y="412"/>
                    </a:cubicBezTo>
                    <a:cubicBezTo>
                      <a:pt x="21" y="412"/>
                      <a:pt x="21" y="412"/>
                      <a:pt x="21" y="412"/>
                    </a:cubicBezTo>
                    <a:cubicBezTo>
                      <a:pt x="21" y="412"/>
                      <a:pt x="21" y="411"/>
                      <a:pt x="21" y="411"/>
                    </a:cubicBezTo>
                    <a:lnTo>
                      <a:pt x="21" y="411"/>
                    </a:lnTo>
                    <a:cubicBezTo>
                      <a:pt x="21" y="410"/>
                      <a:pt x="21" y="410"/>
                      <a:pt x="21" y="410"/>
                    </a:cubicBezTo>
                    <a:cubicBezTo>
                      <a:pt x="21" y="410"/>
                      <a:pt x="21" y="409"/>
                      <a:pt x="21" y="409"/>
                    </a:cubicBezTo>
                    <a:cubicBezTo>
                      <a:pt x="21" y="409"/>
                      <a:pt x="21" y="409"/>
                      <a:pt x="21" y="408"/>
                    </a:cubicBezTo>
                    <a:cubicBezTo>
                      <a:pt x="21" y="408"/>
                      <a:pt x="21" y="408"/>
                      <a:pt x="21" y="408"/>
                    </a:cubicBezTo>
                    <a:cubicBezTo>
                      <a:pt x="21" y="408"/>
                      <a:pt x="21" y="407"/>
                      <a:pt x="21" y="407"/>
                    </a:cubicBezTo>
                    <a:cubicBezTo>
                      <a:pt x="21" y="407"/>
                      <a:pt x="21" y="407"/>
                      <a:pt x="21" y="407"/>
                    </a:cubicBezTo>
                    <a:cubicBezTo>
                      <a:pt x="22" y="405"/>
                      <a:pt x="22" y="404"/>
                      <a:pt x="22" y="402"/>
                    </a:cubicBezTo>
                    <a:lnTo>
                      <a:pt x="22" y="402"/>
                    </a:lnTo>
                    <a:cubicBezTo>
                      <a:pt x="22" y="402"/>
                      <a:pt x="22" y="401"/>
                      <a:pt x="22" y="401"/>
                    </a:cubicBezTo>
                    <a:cubicBezTo>
                      <a:pt x="22" y="401"/>
                      <a:pt x="22" y="401"/>
                      <a:pt x="22" y="401"/>
                    </a:cubicBezTo>
                    <a:cubicBezTo>
                      <a:pt x="23" y="400"/>
                      <a:pt x="23" y="400"/>
                      <a:pt x="23" y="400"/>
                    </a:cubicBezTo>
                    <a:cubicBezTo>
                      <a:pt x="23" y="400"/>
                      <a:pt x="23" y="400"/>
                      <a:pt x="23" y="399"/>
                    </a:cubicBezTo>
                    <a:cubicBezTo>
                      <a:pt x="23" y="399"/>
                      <a:pt x="23" y="399"/>
                      <a:pt x="23" y="399"/>
                    </a:cubicBezTo>
                    <a:cubicBezTo>
                      <a:pt x="23" y="398"/>
                      <a:pt x="23" y="398"/>
                      <a:pt x="23" y="398"/>
                    </a:cubicBezTo>
                    <a:lnTo>
                      <a:pt x="23" y="397"/>
                    </a:lnTo>
                    <a:cubicBezTo>
                      <a:pt x="23" y="397"/>
                      <a:pt x="23" y="397"/>
                      <a:pt x="23" y="397"/>
                    </a:cubicBezTo>
                    <a:cubicBezTo>
                      <a:pt x="23" y="397"/>
                      <a:pt x="23" y="396"/>
                      <a:pt x="23" y="396"/>
                    </a:cubicBezTo>
                    <a:lnTo>
                      <a:pt x="23" y="396"/>
                    </a:lnTo>
                    <a:cubicBezTo>
                      <a:pt x="23" y="395"/>
                      <a:pt x="24" y="395"/>
                      <a:pt x="24" y="395"/>
                    </a:cubicBezTo>
                    <a:cubicBezTo>
                      <a:pt x="24" y="395"/>
                      <a:pt x="24" y="394"/>
                      <a:pt x="24" y="394"/>
                    </a:cubicBezTo>
                    <a:cubicBezTo>
                      <a:pt x="24" y="394"/>
                      <a:pt x="24" y="394"/>
                      <a:pt x="24" y="394"/>
                    </a:cubicBezTo>
                    <a:lnTo>
                      <a:pt x="24" y="393"/>
                    </a:lnTo>
                    <a:cubicBezTo>
                      <a:pt x="24" y="393"/>
                      <a:pt x="24" y="392"/>
                      <a:pt x="24" y="392"/>
                    </a:cubicBezTo>
                    <a:cubicBezTo>
                      <a:pt x="24" y="392"/>
                      <a:pt x="24" y="392"/>
                      <a:pt x="24" y="392"/>
                    </a:cubicBezTo>
                    <a:cubicBezTo>
                      <a:pt x="24" y="391"/>
                      <a:pt x="24" y="391"/>
                      <a:pt x="24" y="391"/>
                    </a:cubicBezTo>
                    <a:cubicBezTo>
                      <a:pt x="24" y="391"/>
                      <a:pt x="24" y="391"/>
                      <a:pt x="24" y="390"/>
                    </a:cubicBezTo>
                    <a:cubicBezTo>
                      <a:pt x="24" y="390"/>
                      <a:pt x="24" y="390"/>
                      <a:pt x="24" y="390"/>
                    </a:cubicBezTo>
                    <a:cubicBezTo>
                      <a:pt x="25" y="389"/>
                      <a:pt x="25" y="389"/>
                      <a:pt x="25" y="389"/>
                    </a:cubicBezTo>
                    <a:cubicBezTo>
                      <a:pt x="25" y="389"/>
                      <a:pt x="25" y="389"/>
                      <a:pt x="25" y="388"/>
                    </a:cubicBezTo>
                    <a:cubicBezTo>
                      <a:pt x="25" y="388"/>
                      <a:pt x="25" y="388"/>
                      <a:pt x="25" y="388"/>
                    </a:cubicBezTo>
                    <a:cubicBezTo>
                      <a:pt x="25" y="387"/>
                      <a:pt x="25" y="387"/>
                      <a:pt x="25" y="387"/>
                    </a:cubicBezTo>
                    <a:cubicBezTo>
                      <a:pt x="25" y="387"/>
                      <a:pt x="25" y="387"/>
                      <a:pt x="25" y="386"/>
                    </a:cubicBezTo>
                    <a:cubicBezTo>
                      <a:pt x="25" y="386"/>
                      <a:pt x="25" y="386"/>
                      <a:pt x="25" y="386"/>
                    </a:cubicBezTo>
                    <a:lnTo>
                      <a:pt x="25" y="385"/>
                    </a:lnTo>
                    <a:cubicBezTo>
                      <a:pt x="25" y="385"/>
                      <a:pt x="25" y="385"/>
                      <a:pt x="25" y="384"/>
                    </a:cubicBezTo>
                    <a:cubicBezTo>
                      <a:pt x="26" y="384"/>
                      <a:pt x="26" y="383"/>
                      <a:pt x="26" y="383"/>
                    </a:cubicBezTo>
                    <a:cubicBezTo>
                      <a:pt x="26" y="383"/>
                      <a:pt x="224" y="7"/>
                      <a:pt x="352" y="0"/>
                    </a:cubicBezTo>
                    <a:lnTo>
                      <a:pt x="354" y="0"/>
                    </a:lnTo>
                    <a:cubicBezTo>
                      <a:pt x="349" y="3"/>
                      <a:pt x="344" y="5"/>
                      <a:pt x="338" y="8"/>
                    </a:cubicBezTo>
                    <a:cubicBezTo>
                      <a:pt x="338" y="8"/>
                      <a:pt x="99" y="205"/>
                      <a:pt x="85" y="502"/>
                    </a:cubicBezTo>
                    <a:cubicBezTo>
                      <a:pt x="76" y="706"/>
                      <a:pt x="118" y="776"/>
                      <a:pt x="145" y="801"/>
                    </a:cubicBezTo>
                  </a:path>
                </a:pathLst>
              </a:custGeom>
              <a:solidFill>
                <a:srgbClr val="FED4A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5932488" y="5599113"/>
                <a:ext cx="0" cy="0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4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45" name="Google Shape;445;p5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5740400" y="5494338"/>
                <a:ext cx="196850" cy="10318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6" name="Google Shape;446;p5"/>
              <p:cNvSpPr/>
              <p:nvPr/>
            </p:nvSpPr>
            <p:spPr>
              <a:xfrm>
                <a:off x="5681663" y="5413375"/>
                <a:ext cx="231775" cy="160338"/>
              </a:xfrm>
              <a:custGeom>
                <a:rect b="b" l="l" r="r" t="t"/>
                <a:pathLst>
                  <a:path extrusionOk="0" h="313" w="452">
                    <a:moveTo>
                      <a:pt x="452" y="313"/>
                    </a:moveTo>
                    <a:cubicBezTo>
                      <a:pt x="407" y="261"/>
                      <a:pt x="342" y="198"/>
                      <a:pt x="302" y="179"/>
                    </a:cubicBezTo>
                    <a:cubicBezTo>
                      <a:pt x="292" y="175"/>
                      <a:pt x="281" y="173"/>
                      <a:pt x="271" y="173"/>
                    </a:cubicBezTo>
                    <a:cubicBezTo>
                      <a:pt x="227" y="173"/>
                      <a:pt x="187" y="212"/>
                      <a:pt x="168" y="232"/>
                    </a:cubicBezTo>
                    <a:cubicBezTo>
                      <a:pt x="146" y="257"/>
                      <a:pt x="110" y="290"/>
                      <a:pt x="110" y="290"/>
                    </a:cubicBezTo>
                    <a:cubicBezTo>
                      <a:pt x="125" y="187"/>
                      <a:pt x="26" y="37"/>
                      <a:pt x="0" y="0"/>
                    </a:cubicBezTo>
                    <a:cubicBezTo>
                      <a:pt x="63" y="52"/>
                      <a:pt x="111" y="135"/>
                      <a:pt x="124" y="220"/>
                    </a:cubicBezTo>
                    <a:cubicBezTo>
                      <a:pt x="124" y="220"/>
                      <a:pt x="124" y="220"/>
                      <a:pt x="124" y="220"/>
                    </a:cubicBezTo>
                    <a:cubicBezTo>
                      <a:pt x="124" y="220"/>
                      <a:pt x="125" y="221"/>
                      <a:pt x="125" y="221"/>
                    </a:cubicBezTo>
                    <a:cubicBezTo>
                      <a:pt x="125" y="221"/>
                      <a:pt x="125" y="221"/>
                      <a:pt x="125" y="221"/>
                    </a:cubicBezTo>
                    <a:cubicBezTo>
                      <a:pt x="125" y="221"/>
                      <a:pt x="125" y="221"/>
                      <a:pt x="125" y="222"/>
                    </a:cubicBezTo>
                    <a:cubicBezTo>
                      <a:pt x="125" y="222"/>
                      <a:pt x="125" y="222"/>
                      <a:pt x="125" y="222"/>
                    </a:cubicBezTo>
                    <a:cubicBezTo>
                      <a:pt x="125" y="222"/>
                      <a:pt x="125" y="222"/>
                      <a:pt x="125" y="222"/>
                    </a:cubicBezTo>
                    <a:cubicBezTo>
                      <a:pt x="125" y="223"/>
                      <a:pt x="125" y="223"/>
                      <a:pt x="125" y="223"/>
                    </a:cubicBezTo>
                    <a:cubicBezTo>
                      <a:pt x="125" y="223"/>
                      <a:pt x="125" y="223"/>
                      <a:pt x="125" y="223"/>
                    </a:cubicBezTo>
                    <a:cubicBezTo>
                      <a:pt x="125" y="223"/>
                      <a:pt x="125" y="224"/>
                      <a:pt x="125" y="224"/>
                    </a:cubicBezTo>
                    <a:cubicBezTo>
                      <a:pt x="125" y="224"/>
                      <a:pt x="125" y="224"/>
                      <a:pt x="125" y="224"/>
                    </a:cubicBezTo>
                    <a:cubicBezTo>
                      <a:pt x="125" y="224"/>
                      <a:pt x="125" y="225"/>
                      <a:pt x="125" y="225"/>
                    </a:cubicBezTo>
                    <a:lnTo>
                      <a:pt x="125" y="225"/>
                    </a:lnTo>
                    <a:cubicBezTo>
                      <a:pt x="125" y="225"/>
                      <a:pt x="190" y="147"/>
                      <a:pt x="259" y="147"/>
                    </a:cubicBezTo>
                    <a:cubicBezTo>
                      <a:pt x="279" y="147"/>
                      <a:pt x="298" y="153"/>
                      <a:pt x="316" y="168"/>
                    </a:cubicBezTo>
                    <a:cubicBezTo>
                      <a:pt x="317" y="168"/>
                      <a:pt x="317" y="169"/>
                      <a:pt x="318" y="169"/>
                    </a:cubicBezTo>
                    <a:cubicBezTo>
                      <a:pt x="318" y="169"/>
                      <a:pt x="318" y="169"/>
                      <a:pt x="318" y="170"/>
                    </a:cubicBezTo>
                    <a:cubicBezTo>
                      <a:pt x="318" y="170"/>
                      <a:pt x="318" y="170"/>
                      <a:pt x="318" y="170"/>
                    </a:cubicBezTo>
                    <a:cubicBezTo>
                      <a:pt x="355" y="200"/>
                      <a:pt x="406" y="254"/>
                      <a:pt x="452" y="313"/>
                    </a:cubicBezTo>
                  </a:path>
                </a:pathLst>
              </a:custGeom>
              <a:solidFill>
                <a:srgbClr val="FED4A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47" name="Google Shape;447;p5"/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5945188" y="5683250"/>
                <a:ext cx="14288" cy="1428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8" name="Google Shape;448;p5"/>
              <p:cNvSpPr/>
              <p:nvPr/>
            </p:nvSpPr>
            <p:spPr>
              <a:xfrm>
                <a:off x="5946775" y="5683250"/>
                <a:ext cx="22225" cy="31750"/>
              </a:xfrm>
              <a:custGeom>
                <a:rect b="b" l="l" r="r" t="t"/>
                <a:pathLst>
                  <a:path extrusionOk="0" h="62" w="42">
                    <a:moveTo>
                      <a:pt x="7" y="62"/>
                    </a:moveTo>
                    <a:cubicBezTo>
                      <a:pt x="7" y="43"/>
                      <a:pt x="2" y="32"/>
                      <a:pt x="1" y="19"/>
                    </a:cubicBezTo>
                    <a:cubicBezTo>
                      <a:pt x="0" y="10"/>
                      <a:pt x="1" y="0"/>
                      <a:pt x="5" y="0"/>
                    </a:cubicBezTo>
                    <a:cubicBezTo>
                      <a:pt x="7" y="0"/>
                      <a:pt x="8" y="1"/>
                      <a:pt x="11" y="5"/>
                    </a:cubicBezTo>
                    <a:cubicBezTo>
                      <a:pt x="20" y="22"/>
                      <a:pt x="32" y="24"/>
                      <a:pt x="38" y="24"/>
                    </a:cubicBezTo>
                    <a:cubicBezTo>
                      <a:pt x="39" y="24"/>
                      <a:pt x="40" y="24"/>
                      <a:pt x="40" y="24"/>
                    </a:cubicBezTo>
                    <a:cubicBezTo>
                      <a:pt x="41" y="24"/>
                      <a:pt x="42" y="24"/>
                      <a:pt x="42" y="24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39" y="29"/>
                      <a:pt x="36" y="31"/>
                      <a:pt x="32" y="31"/>
                    </a:cubicBezTo>
                    <a:cubicBezTo>
                      <a:pt x="21" y="31"/>
                      <a:pt x="6" y="13"/>
                      <a:pt x="6" y="12"/>
                    </a:cubicBezTo>
                    <a:lnTo>
                      <a:pt x="6" y="12"/>
                    </a:lnTo>
                    <a:lnTo>
                      <a:pt x="6" y="12"/>
                    </a:lnTo>
                    <a:cubicBezTo>
                      <a:pt x="6" y="13"/>
                      <a:pt x="16" y="40"/>
                      <a:pt x="7" y="62"/>
                    </a:cubicBezTo>
                  </a:path>
                </a:pathLst>
              </a:custGeom>
              <a:solidFill>
                <a:srgbClr val="FED4A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49" name="Google Shape;449;p5"/>
              <p:cNvPicPr preferRelativeResize="0"/>
              <p:nvPr/>
            </p:nvPicPr>
            <p:blipFill rotWithShape="1">
              <a:blip r:embed="rId21">
                <a:alphaModFix/>
              </a:blip>
              <a:srcRect b="0" l="0" r="0" t="0"/>
              <a:stretch/>
            </p:blipFill>
            <p:spPr>
              <a:xfrm>
                <a:off x="5916613" y="5711825"/>
                <a:ext cx="12700" cy="1428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0" name="Google Shape;450;p5"/>
              <p:cNvSpPr/>
              <p:nvPr/>
            </p:nvSpPr>
            <p:spPr>
              <a:xfrm>
                <a:off x="5921375" y="5715000"/>
                <a:ext cx="17463" cy="23813"/>
              </a:xfrm>
              <a:custGeom>
                <a:rect b="b" l="l" r="r" t="t"/>
                <a:pathLst>
                  <a:path extrusionOk="0" h="49" w="35">
                    <a:moveTo>
                      <a:pt x="6" y="49"/>
                    </a:moveTo>
                    <a:cubicBezTo>
                      <a:pt x="8" y="43"/>
                      <a:pt x="4" y="26"/>
                      <a:pt x="2" y="16"/>
                    </a:cubicBezTo>
                    <a:cubicBezTo>
                      <a:pt x="0" y="8"/>
                      <a:pt x="1" y="0"/>
                      <a:pt x="4" y="0"/>
                    </a:cubicBezTo>
                    <a:cubicBezTo>
                      <a:pt x="5" y="0"/>
                      <a:pt x="6" y="1"/>
                      <a:pt x="7" y="3"/>
                    </a:cubicBezTo>
                    <a:cubicBezTo>
                      <a:pt x="12" y="11"/>
                      <a:pt x="35" y="23"/>
                      <a:pt x="35" y="23"/>
                    </a:cubicBezTo>
                    <a:cubicBezTo>
                      <a:pt x="32" y="24"/>
                      <a:pt x="30" y="24"/>
                      <a:pt x="28" y="24"/>
                    </a:cubicBezTo>
                    <a:cubicBezTo>
                      <a:pt x="15" y="24"/>
                      <a:pt x="8" y="9"/>
                      <a:pt x="8" y="9"/>
                    </a:cubicBezTo>
                    <a:lnTo>
                      <a:pt x="8" y="9"/>
                    </a:lnTo>
                    <a:lnTo>
                      <a:pt x="8" y="9"/>
                    </a:lnTo>
                    <a:cubicBezTo>
                      <a:pt x="8" y="9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lnTo>
                      <a:pt x="9" y="10"/>
                    </a:ln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1"/>
                    </a:cubicBezTo>
                    <a:lnTo>
                      <a:pt x="9" y="11"/>
                    </a:lnTo>
                    <a:cubicBezTo>
                      <a:pt x="12" y="22"/>
                      <a:pt x="11" y="37"/>
                      <a:pt x="6" y="49"/>
                    </a:cubicBezTo>
                  </a:path>
                </a:pathLst>
              </a:custGeom>
              <a:solidFill>
                <a:srgbClr val="FED4A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5894388" y="5727700"/>
                <a:ext cx="11113" cy="28575"/>
              </a:xfrm>
              <a:custGeom>
                <a:rect b="b" l="l" r="r" t="t"/>
                <a:pathLst>
                  <a:path extrusionOk="0" h="56" w="21">
                    <a:moveTo>
                      <a:pt x="1" y="56"/>
                    </a:moveTo>
                    <a:lnTo>
                      <a:pt x="2" y="55"/>
                    </a:lnTo>
                    <a:cubicBezTo>
                      <a:pt x="5" y="50"/>
                      <a:pt x="0" y="29"/>
                      <a:pt x="0" y="19"/>
                    </a:cubicBezTo>
                    <a:cubicBezTo>
                      <a:pt x="0" y="10"/>
                      <a:pt x="5" y="0"/>
                      <a:pt x="8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2" y="9"/>
                      <a:pt x="21" y="37"/>
                      <a:pt x="21" y="38"/>
                    </a:cubicBezTo>
                    <a:cubicBezTo>
                      <a:pt x="12" y="30"/>
                      <a:pt x="8" y="15"/>
                      <a:pt x="7" y="10"/>
                    </a:cubicBezTo>
                    <a:cubicBezTo>
                      <a:pt x="8" y="16"/>
                      <a:pt x="11" y="39"/>
                      <a:pt x="1" y="56"/>
                    </a:cubicBezTo>
                    <a:close/>
                  </a:path>
                </a:pathLst>
              </a:custGeom>
              <a:solidFill>
                <a:srgbClr val="FED4A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5857875" y="5741988"/>
                <a:ext cx="15875" cy="30163"/>
              </a:xfrm>
              <a:custGeom>
                <a:rect b="b" l="l" r="r" t="t"/>
                <a:pathLst>
                  <a:path extrusionOk="0" h="58" w="31">
                    <a:moveTo>
                      <a:pt x="0" y="58"/>
                    </a:moveTo>
                    <a:cubicBezTo>
                      <a:pt x="2" y="55"/>
                      <a:pt x="6" y="29"/>
                      <a:pt x="6" y="17"/>
                    </a:cubicBezTo>
                    <a:cubicBezTo>
                      <a:pt x="6" y="9"/>
                      <a:pt x="12" y="0"/>
                      <a:pt x="16" y="0"/>
                    </a:cubicBezTo>
                    <a:cubicBezTo>
                      <a:pt x="18" y="0"/>
                      <a:pt x="19" y="2"/>
                      <a:pt x="19" y="8"/>
                    </a:cubicBezTo>
                    <a:cubicBezTo>
                      <a:pt x="18" y="23"/>
                      <a:pt x="31" y="46"/>
                      <a:pt x="31" y="46"/>
                    </a:cubicBezTo>
                    <a:cubicBezTo>
                      <a:pt x="17" y="43"/>
                      <a:pt x="13" y="29"/>
                      <a:pt x="12" y="20"/>
                    </a:cubicBezTo>
                    <a:cubicBezTo>
                      <a:pt x="12" y="30"/>
                      <a:pt x="9" y="46"/>
                      <a:pt x="0" y="58"/>
                    </a:cubicBezTo>
                    <a:close/>
                  </a:path>
                </a:pathLst>
              </a:custGeom>
              <a:solidFill>
                <a:srgbClr val="FED4A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5"/>
              <p:cNvSpPr/>
              <p:nvPr/>
            </p:nvSpPr>
            <p:spPr>
              <a:xfrm>
                <a:off x="5765800" y="5683250"/>
                <a:ext cx="57150" cy="80963"/>
              </a:xfrm>
              <a:custGeom>
                <a:rect b="b" l="l" r="r" t="t"/>
                <a:pathLst>
                  <a:path extrusionOk="0" h="157" w="113">
                    <a:moveTo>
                      <a:pt x="0" y="157"/>
                    </a:moveTo>
                    <a:cubicBezTo>
                      <a:pt x="1" y="155"/>
                      <a:pt x="72" y="49"/>
                      <a:pt x="86" y="20"/>
                    </a:cubicBezTo>
                    <a:cubicBezTo>
                      <a:pt x="93" y="6"/>
                      <a:pt x="99" y="0"/>
                      <a:pt x="103" y="0"/>
                    </a:cubicBezTo>
                    <a:cubicBezTo>
                      <a:pt x="107" y="0"/>
                      <a:pt x="110" y="7"/>
                      <a:pt x="111" y="19"/>
                    </a:cubicBezTo>
                    <a:cubicBezTo>
                      <a:pt x="113" y="43"/>
                      <a:pt x="113" y="120"/>
                      <a:pt x="108" y="143"/>
                    </a:cubicBezTo>
                    <a:cubicBezTo>
                      <a:pt x="108" y="139"/>
                      <a:pt x="109" y="136"/>
                      <a:pt x="109" y="136"/>
                    </a:cubicBezTo>
                    <a:lnTo>
                      <a:pt x="109" y="136"/>
                    </a:lnTo>
                    <a:lnTo>
                      <a:pt x="109" y="136"/>
                    </a:lnTo>
                    <a:lnTo>
                      <a:pt x="98" y="25"/>
                    </a:lnTo>
                    <a:lnTo>
                      <a:pt x="98" y="25"/>
                    </a:lnTo>
                    <a:cubicBezTo>
                      <a:pt x="97" y="25"/>
                      <a:pt x="61" y="92"/>
                      <a:pt x="0" y="157"/>
                    </a:cubicBezTo>
                    <a:close/>
                  </a:path>
                </a:pathLst>
              </a:custGeom>
              <a:solidFill>
                <a:srgbClr val="FED4A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5"/>
              <p:cNvSpPr/>
              <p:nvPr/>
            </p:nvSpPr>
            <p:spPr>
              <a:xfrm>
                <a:off x="4446588" y="5256213"/>
                <a:ext cx="474663" cy="85725"/>
              </a:xfrm>
              <a:custGeom>
                <a:rect b="b" l="l" r="r" t="t"/>
                <a:pathLst>
                  <a:path extrusionOk="0" h="169" w="926">
                    <a:moveTo>
                      <a:pt x="376" y="169"/>
                    </a:moveTo>
                    <a:cubicBezTo>
                      <a:pt x="231" y="169"/>
                      <a:pt x="100" y="143"/>
                      <a:pt x="0" y="100"/>
                    </a:cubicBezTo>
                    <a:cubicBezTo>
                      <a:pt x="77" y="111"/>
                      <a:pt x="159" y="117"/>
                      <a:pt x="247" y="117"/>
                    </a:cubicBezTo>
                    <a:cubicBezTo>
                      <a:pt x="286" y="117"/>
                      <a:pt x="325" y="115"/>
                      <a:pt x="366" y="113"/>
                    </a:cubicBezTo>
                    <a:lnTo>
                      <a:pt x="366" y="113"/>
                    </a:lnTo>
                    <a:cubicBezTo>
                      <a:pt x="587" y="101"/>
                      <a:pt x="773" y="61"/>
                      <a:pt x="926" y="0"/>
                    </a:cubicBezTo>
                    <a:cubicBezTo>
                      <a:pt x="830" y="95"/>
                      <a:pt x="634" y="163"/>
                      <a:pt x="406" y="168"/>
                    </a:cubicBezTo>
                    <a:cubicBezTo>
                      <a:pt x="396" y="168"/>
                      <a:pt x="386" y="169"/>
                      <a:pt x="376" y="169"/>
                    </a:cubicBezTo>
                    <a:close/>
                  </a:path>
                </a:pathLst>
              </a:custGeom>
              <a:solidFill>
                <a:srgbClr val="FCB58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67150" y="3989388"/>
                <a:ext cx="1477963" cy="1344613"/>
              </a:xfrm>
              <a:custGeom>
                <a:rect b="b" l="l" r="r" t="t"/>
                <a:pathLst>
                  <a:path extrusionOk="0" h="2620" w="2881">
                    <a:moveTo>
                      <a:pt x="2711" y="1356"/>
                    </a:moveTo>
                    <a:cubicBezTo>
                      <a:pt x="2711" y="1317"/>
                      <a:pt x="2710" y="1278"/>
                      <a:pt x="2708" y="1238"/>
                    </a:cubicBezTo>
                    <a:cubicBezTo>
                      <a:pt x="2668" y="536"/>
                      <a:pt x="2060" y="0"/>
                      <a:pt x="1350" y="40"/>
                    </a:cubicBezTo>
                    <a:cubicBezTo>
                      <a:pt x="640" y="80"/>
                      <a:pt x="96" y="682"/>
                      <a:pt x="136" y="1384"/>
                    </a:cubicBezTo>
                    <a:cubicBezTo>
                      <a:pt x="138" y="1424"/>
                      <a:pt x="142" y="1463"/>
                      <a:pt x="146" y="1501"/>
                    </a:cubicBezTo>
                    <a:cubicBezTo>
                      <a:pt x="61" y="1525"/>
                      <a:pt x="0" y="1615"/>
                      <a:pt x="6" y="1719"/>
                    </a:cubicBezTo>
                    <a:cubicBezTo>
                      <a:pt x="13" y="1836"/>
                      <a:pt x="102" y="1927"/>
                      <a:pt x="206" y="1921"/>
                    </a:cubicBezTo>
                    <a:cubicBezTo>
                      <a:pt x="221" y="1920"/>
                      <a:pt x="236" y="1917"/>
                      <a:pt x="251" y="1912"/>
                    </a:cubicBezTo>
                    <a:cubicBezTo>
                      <a:pt x="430" y="2339"/>
                      <a:pt x="823" y="2620"/>
                      <a:pt x="1494" y="2582"/>
                    </a:cubicBezTo>
                    <a:cubicBezTo>
                      <a:pt x="2213" y="2541"/>
                      <a:pt x="2549" y="2220"/>
                      <a:pt x="2664" y="1778"/>
                    </a:cubicBezTo>
                    <a:cubicBezTo>
                      <a:pt x="2675" y="1780"/>
                      <a:pt x="2687" y="1780"/>
                      <a:pt x="2699" y="1780"/>
                    </a:cubicBezTo>
                    <a:cubicBezTo>
                      <a:pt x="2802" y="1774"/>
                      <a:pt x="2881" y="1674"/>
                      <a:pt x="2874" y="1556"/>
                    </a:cubicBezTo>
                    <a:cubicBezTo>
                      <a:pt x="2869" y="1453"/>
                      <a:pt x="2799" y="1371"/>
                      <a:pt x="2711" y="1356"/>
                    </a:cubicBezTo>
                  </a:path>
                </a:pathLst>
              </a:custGeom>
              <a:solidFill>
                <a:srgbClr val="FFE4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4811713" y="4645025"/>
                <a:ext cx="106363" cy="155575"/>
              </a:xfrm>
              <a:custGeom>
                <a:rect b="b" l="l" r="r" t="t"/>
                <a:pathLst>
                  <a:path extrusionOk="0" h="305" w="210">
                    <a:moveTo>
                      <a:pt x="201" y="163"/>
                    </a:moveTo>
                    <a:cubicBezTo>
                      <a:pt x="192" y="244"/>
                      <a:pt x="142" y="305"/>
                      <a:pt x="89" y="299"/>
                    </a:cubicBezTo>
                    <a:cubicBezTo>
                      <a:pt x="36" y="293"/>
                      <a:pt x="0" y="223"/>
                      <a:pt x="9" y="142"/>
                    </a:cubicBezTo>
                    <a:cubicBezTo>
                      <a:pt x="18" y="61"/>
                      <a:pt x="68" y="0"/>
                      <a:pt x="121" y="6"/>
                    </a:cubicBezTo>
                    <a:cubicBezTo>
                      <a:pt x="174" y="12"/>
                      <a:pt x="210" y="82"/>
                      <a:pt x="201" y="16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4857750" y="4518025"/>
                <a:ext cx="114300" cy="96838"/>
              </a:xfrm>
              <a:custGeom>
                <a:rect b="b" l="l" r="r" t="t"/>
                <a:pathLst>
                  <a:path extrusionOk="0" h="189" w="225">
                    <a:moveTo>
                      <a:pt x="11" y="34"/>
                    </a:moveTo>
                    <a:lnTo>
                      <a:pt x="12" y="35"/>
                    </a:lnTo>
                    <a:cubicBezTo>
                      <a:pt x="20" y="39"/>
                      <a:pt x="55" y="60"/>
                      <a:pt x="93" y="87"/>
                    </a:cubicBezTo>
                    <a:cubicBezTo>
                      <a:pt x="131" y="115"/>
                      <a:pt x="173" y="149"/>
                      <a:pt x="193" y="179"/>
                    </a:cubicBezTo>
                    <a:cubicBezTo>
                      <a:pt x="198" y="187"/>
                      <a:pt x="208" y="189"/>
                      <a:pt x="216" y="183"/>
                    </a:cubicBezTo>
                    <a:cubicBezTo>
                      <a:pt x="223" y="178"/>
                      <a:pt x="225" y="168"/>
                      <a:pt x="220" y="160"/>
                    </a:cubicBezTo>
                    <a:cubicBezTo>
                      <a:pt x="194" y="122"/>
                      <a:pt x="146" y="84"/>
                      <a:pt x="104" y="55"/>
                    </a:cubicBezTo>
                    <a:cubicBezTo>
                      <a:pt x="63" y="25"/>
                      <a:pt x="28" y="5"/>
                      <a:pt x="27" y="5"/>
                    </a:cubicBezTo>
                    <a:cubicBezTo>
                      <a:pt x="19" y="0"/>
                      <a:pt x="9" y="3"/>
                      <a:pt x="5" y="11"/>
                    </a:cubicBezTo>
                    <a:cubicBezTo>
                      <a:pt x="0" y="19"/>
                      <a:pt x="3" y="29"/>
                      <a:pt x="11" y="34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5"/>
              <p:cNvSpPr/>
              <p:nvPr/>
            </p:nvSpPr>
            <p:spPr>
              <a:xfrm>
                <a:off x="4298950" y="4670425"/>
                <a:ext cx="100013" cy="152400"/>
              </a:xfrm>
              <a:custGeom>
                <a:rect b="b" l="l" r="r" t="t"/>
                <a:pathLst>
                  <a:path extrusionOk="0" h="296" w="195">
                    <a:moveTo>
                      <a:pt x="194" y="149"/>
                    </a:moveTo>
                    <a:cubicBezTo>
                      <a:pt x="193" y="230"/>
                      <a:pt x="149" y="296"/>
                      <a:pt x="96" y="295"/>
                    </a:cubicBezTo>
                    <a:cubicBezTo>
                      <a:pt x="42" y="295"/>
                      <a:pt x="0" y="228"/>
                      <a:pt x="1" y="147"/>
                    </a:cubicBezTo>
                    <a:cubicBezTo>
                      <a:pt x="1" y="66"/>
                      <a:pt x="45" y="0"/>
                      <a:pt x="99" y="1"/>
                    </a:cubicBezTo>
                    <a:cubicBezTo>
                      <a:pt x="152" y="1"/>
                      <a:pt x="195" y="68"/>
                      <a:pt x="194" y="14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5"/>
              <p:cNvSpPr/>
              <p:nvPr/>
            </p:nvSpPr>
            <p:spPr>
              <a:xfrm>
                <a:off x="4227513" y="4543425"/>
                <a:ext cx="123825" cy="84138"/>
              </a:xfrm>
              <a:custGeom>
                <a:rect b="b" l="l" r="r" t="t"/>
                <a:pathLst>
                  <a:path extrusionOk="0" h="164" w="241">
                    <a:moveTo>
                      <a:pt x="215" y="3"/>
                    </a:moveTo>
                    <a:cubicBezTo>
                      <a:pt x="215" y="3"/>
                      <a:pt x="178" y="19"/>
                      <a:pt x="133" y="43"/>
                    </a:cubicBezTo>
                    <a:cubicBezTo>
                      <a:pt x="111" y="55"/>
                      <a:pt x="87" y="70"/>
                      <a:pt x="64" y="85"/>
                    </a:cubicBezTo>
                    <a:cubicBezTo>
                      <a:pt x="42" y="100"/>
                      <a:pt x="21" y="117"/>
                      <a:pt x="6" y="134"/>
                    </a:cubicBezTo>
                    <a:cubicBezTo>
                      <a:pt x="0" y="141"/>
                      <a:pt x="0" y="152"/>
                      <a:pt x="7" y="158"/>
                    </a:cubicBezTo>
                    <a:cubicBezTo>
                      <a:pt x="14" y="164"/>
                      <a:pt x="25" y="163"/>
                      <a:pt x="31" y="156"/>
                    </a:cubicBezTo>
                    <a:cubicBezTo>
                      <a:pt x="43" y="142"/>
                      <a:pt x="62" y="127"/>
                      <a:pt x="83" y="112"/>
                    </a:cubicBezTo>
                    <a:cubicBezTo>
                      <a:pt x="115" y="91"/>
                      <a:pt x="151" y="71"/>
                      <a:pt x="180" y="57"/>
                    </a:cubicBezTo>
                    <a:cubicBezTo>
                      <a:pt x="194" y="50"/>
                      <a:pt x="206" y="44"/>
                      <a:pt x="215" y="40"/>
                    </a:cubicBezTo>
                    <a:cubicBezTo>
                      <a:pt x="219" y="38"/>
                      <a:pt x="223" y="37"/>
                      <a:pt x="225" y="36"/>
                    </a:cubicBezTo>
                    <a:cubicBezTo>
                      <a:pt x="227" y="35"/>
                      <a:pt x="228" y="34"/>
                      <a:pt x="228" y="34"/>
                    </a:cubicBezTo>
                    <a:cubicBezTo>
                      <a:pt x="237" y="30"/>
                      <a:pt x="241" y="21"/>
                      <a:pt x="237" y="12"/>
                    </a:cubicBezTo>
                    <a:cubicBezTo>
                      <a:pt x="234" y="4"/>
                      <a:pt x="224" y="0"/>
                      <a:pt x="215" y="3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4344988" y="3998913"/>
                <a:ext cx="463550" cy="454025"/>
              </a:xfrm>
              <a:custGeom>
                <a:rect b="b" l="l" r="r" t="t"/>
                <a:pathLst>
                  <a:path extrusionOk="0" h="883" w="905">
                    <a:moveTo>
                      <a:pt x="463" y="883"/>
                    </a:moveTo>
                    <a:cubicBezTo>
                      <a:pt x="433" y="883"/>
                      <a:pt x="403" y="880"/>
                      <a:pt x="373" y="875"/>
                    </a:cubicBezTo>
                    <a:cubicBezTo>
                      <a:pt x="216" y="848"/>
                      <a:pt x="100" y="754"/>
                      <a:pt x="48" y="610"/>
                    </a:cubicBezTo>
                    <a:cubicBezTo>
                      <a:pt x="0" y="479"/>
                      <a:pt x="3" y="361"/>
                      <a:pt x="57" y="259"/>
                    </a:cubicBezTo>
                    <a:cubicBezTo>
                      <a:pt x="157" y="70"/>
                      <a:pt x="395" y="7"/>
                      <a:pt x="405" y="4"/>
                    </a:cubicBezTo>
                    <a:cubicBezTo>
                      <a:pt x="423" y="0"/>
                      <a:pt x="441" y="11"/>
                      <a:pt x="445" y="29"/>
                    </a:cubicBezTo>
                    <a:cubicBezTo>
                      <a:pt x="450" y="46"/>
                      <a:pt x="439" y="64"/>
                      <a:pt x="421" y="69"/>
                    </a:cubicBezTo>
                    <a:cubicBezTo>
                      <a:pt x="419" y="70"/>
                      <a:pt x="202" y="127"/>
                      <a:pt x="116" y="290"/>
                    </a:cubicBezTo>
                    <a:cubicBezTo>
                      <a:pt x="71" y="375"/>
                      <a:pt x="69" y="475"/>
                      <a:pt x="110" y="587"/>
                    </a:cubicBezTo>
                    <a:cubicBezTo>
                      <a:pt x="169" y="750"/>
                      <a:pt x="308" y="796"/>
                      <a:pt x="385" y="810"/>
                    </a:cubicBezTo>
                    <a:cubicBezTo>
                      <a:pt x="532" y="835"/>
                      <a:pt x="696" y="784"/>
                      <a:pt x="775" y="689"/>
                    </a:cubicBezTo>
                    <a:cubicBezTo>
                      <a:pt x="823" y="630"/>
                      <a:pt x="834" y="561"/>
                      <a:pt x="806" y="487"/>
                    </a:cubicBezTo>
                    <a:cubicBezTo>
                      <a:pt x="757" y="359"/>
                      <a:pt x="691" y="294"/>
                      <a:pt x="613" y="296"/>
                    </a:cubicBezTo>
                    <a:cubicBezTo>
                      <a:pt x="530" y="299"/>
                      <a:pt x="448" y="380"/>
                      <a:pt x="427" y="450"/>
                    </a:cubicBezTo>
                    <a:cubicBezTo>
                      <a:pt x="413" y="498"/>
                      <a:pt x="424" y="543"/>
                      <a:pt x="454" y="560"/>
                    </a:cubicBezTo>
                    <a:cubicBezTo>
                      <a:pt x="484" y="577"/>
                      <a:pt x="540" y="570"/>
                      <a:pt x="608" y="497"/>
                    </a:cubicBezTo>
                    <a:cubicBezTo>
                      <a:pt x="621" y="483"/>
                      <a:pt x="642" y="483"/>
                      <a:pt x="656" y="495"/>
                    </a:cubicBezTo>
                    <a:cubicBezTo>
                      <a:pt x="669" y="508"/>
                      <a:pt x="670" y="529"/>
                      <a:pt x="657" y="542"/>
                    </a:cubicBezTo>
                    <a:cubicBezTo>
                      <a:pt x="563" y="644"/>
                      <a:pt x="473" y="648"/>
                      <a:pt x="421" y="618"/>
                    </a:cubicBezTo>
                    <a:cubicBezTo>
                      <a:pt x="363" y="585"/>
                      <a:pt x="340" y="510"/>
                      <a:pt x="364" y="431"/>
                    </a:cubicBezTo>
                    <a:cubicBezTo>
                      <a:pt x="391" y="337"/>
                      <a:pt x="497" y="234"/>
                      <a:pt x="610" y="229"/>
                    </a:cubicBezTo>
                    <a:cubicBezTo>
                      <a:pt x="686" y="227"/>
                      <a:pt x="793" y="265"/>
                      <a:pt x="868" y="464"/>
                    </a:cubicBezTo>
                    <a:cubicBezTo>
                      <a:pt x="905" y="559"/>
                      <a:pt x="890" y="654"/>
                      <a:pt x="826" y="732"/>
                    </a:cubicBezTo>
                    <a:cubicBezTo>
                      <a:pt x="748" y="826"/>
                      <a:pt x="607" y="883"/>
                      <a:pt x="463" y="883"/>
                    </a:cubicBezTo>
                  </a:path>
                </a:pathLst>
              </a:custGeom>
              <a:solidFill>
                <a:srgbClr val="A7600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4254500" y="4040188"/>
                <a:ext cx="127000" cy="279400"/>
              </a:xfrm>
              <a:custGeom>
                <a:rect b="b" l="l" r="r" t="t"/>
                <a:pathLst>
                  <a:path extrusionOk="0" h="544" w="245">
                    <a:moveTo>
                      <a:pt x="113" y="544"/>
                    </a:moveTo>
                    <a:cubicBezTo>
                      <a:pt x="98" y="544"/>
                      <a:pt x="85" y="535"/>
                      <a:pt x="81" y="520"/>
                    </a:cubicBezTo>
                    <a:cubicBezTo>
                      <a:pt x="0" y="245"/>
                      <a:pt x="174" y="26"/>
                      <a:pt x="182" y="16"/>
                    </a:cubicBezTo>
                    <a:cubicBezTo>
                      <a:pt x="193" y="2"/>
                      <a:pt x="214" y="0"/>
                      <a:pt x="228" y="11"/>
                    </a:cubicBezTo>
                    <a:cubicBezTo>
                      <a:pt x="243" y="23"/>
                      <a:pt x="245" y="44"/>
                      <a:pt x="233" y="58"/>
                    </a:cubicBezTo>
                    <a:cubicBezTo>
                      <a:pt x="232" y="60"/>
                      <a:pt x="74" y="261"/>
                      <a:pt x="145" y="502"/>
                    </a:cubicBezTo>
                    <a:cubicBezTo>
                      <a:pt x="150" y="519"/>
                      <a:pt x="140" y="538"/>
                      <a:pt x="122" y="543"/>
                    </a:cubicBezTo>
                    <a:cubicBezTo>
                      <a:pt x="119" y="544"/>
                      <a:pt x="116" y="544"/>
                      <a:pt x="113" y="544"/>
                    </a:cubicBezTo>
                    <a:close/>
                  </a:path>
                </a:pathLst>
              </a:custGeom>
              <a:solidFill>
                <a:srgbClr val="A7600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4186238" y="4073525"/>
                <a:ext cx="98425" cy="174625"/>
              </a:xfrm>
              <a:custGeom>
                <a:rect b="b" l="l" r="r" t="t"/>
                <a:pathLst>
                  <a:path extrusionOk="0" h="342" w="192">
                    <a:moveTo>
                      <a:pt x="78" y="342"/>
                    </a:moveTo>
                    <a:cubicBezTo>
                      <a:pt x="63" y="342"/>
                      <a:pt x="50" y="331"/>
                      <a:pt x="46" y="316"/>
                    </a:cubicBezTo>
                    <a:cubicBezTo>
                      <a:pt x="0" y="128"/>
                      <a:pt x="127" y="17"/>
                      <a:pt x="133" y="12"/>
                    </a:cubicBezTo>
                    <a:cubicBezTo>
                      <a:pt x="147" y="0"/>
                      <a:pt x="168" y="2"/>
                      <a:pt x="180" y="16"/>
                    </a:cubicBezTo>
                    <a:cubicBezTo>
                      <a:pt x="192" y="30"/>
                      <a:pt x="190" y="51"/>
                      <a:pt x="176" y="63"/>
                    </a:cubicBezTo>
                    <a:cubicBezTo>
                      <a:pt x="172" y="66"/>
                      <a:pt x="75" y="153"/>
                      <a:pt x="111" y="300"/>
                    </a:cubicBezTo>
                    <a:cubicBezTo>
                      <a:pt x="115" y="318"/>
                      <a:pt x="104" y="336"/>
                      <a:pt x="86" y="341"/>
                    </a:cubicBezTo>
                    <a:cubicBezTo>
                      <a:pt x="83" y="341"/>
                      <a:pt x="81" y="342"/>
                      <a:pt x="78" y="342"/>
                    </a:cubicBezTo>
                    <a:close/>
                  </a:path>
                </a:pathLst>
              </a:custGeom>
              <a:solidFill>
                <a:srgbClr val="A7600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4337050" y="3844925"/>
                <a:ext cx="157163" cy="227013"/>
              </a:xfrm>
              <a:custGeom>
                <a:rect b="b" l="l" r="r" t="t"/>
                <a:pathLst>
                  <a:path extrusionOk="0" h="441" w="306">
                    <a:moveTo>
                      <a:pt x="268" y="441"/>
                    </a:moveTo>
                    <a:cubicBezTo>
                      <a:pt x="262" y="441"/>
                      <a:pt x="255" y="439"/>
                      <a:pt x="249" y="435"/>
                    </a:cubicBezTo>
                    <a:cubicBezTo>
                      <a:pt x="155" y="369"/>
                      <a:pt x="0" y="198"/>
                      <a:pt x="91" y="23"/>
                    </a:cubicBezTo>
                    <a:cubicBezTo>
                      <a:pt x="100" y="7"/>
                      <a:pt x="120" y="0"/>
                      <a:pt x="136" y="9"/>
                    </a:cubicBezTo>
                    <a:cubicBezTo>
                      <a:pt x="152" y="17"/>
                      <a:pt x="159" y="37"/>
                      <a:pt x="150" y="54"/>
                    </a:cubicBezTo>
                    <a:cubicBezTo>
                      <a:pt x="64" y="221"/>
                      <a:pt x="285" y="378"/>
                      <a:pt x="287" y="380"/>
                    </a:cubicBezTo>
                    <a:cubicBezTo>
                      <a:pt x="302" y="390"/>
                      <a:pt x="306" y="411"/>
                      <a:pt x="296" y="426"/>
                    </a:cubicBezTo>
                    <a:cubicBezTo>
                      <a:pt x="289" y="436"/>
                      <a:pt x="279" y="441"/>
                      <a:pt x="268" y="441"/>
                    </a:cubicBezTo>
                    <a:close/>
                  </a:path>
                </a:pathLst>
              </a:custGeom>
              <a:solidFill>
                <a:srgbClr val="A7600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5253038" y="4589463"/>
                <a:ext cx="3175" cy="34925"/>
              </a:xfrm>
              <a:custGeom>
                <a:rect b="b" l="l" r="r" t="t"/>
                <a:pathLst>
                  <a:path extrusionOk="0" h="68" w="6">
                    <a:moveTo>
                      <a:pt x="6" y="68"/>
                    </a:moveTo>
                    <a:lnTo>
                      <a:pt x="5" y="66"/>
                    </a:lnTo>
                    <a:lnTo>
                      <a:pt x="6" y="68"/>
                    </a:lnTo>
                    <a:close/>
                    <a:moveTo>
                      <a:pt x="5" y="66"/>
                    </a:moveTo>
                    <a:cubicBezTo>
                      <a:pt x="5" y="65"/>
                      <a:pt x="5" y="64"/>
                      <a:pt x="5" y="62"/>
                    </a:cubicBezTo>
                    <a:cubicBezTo>
                      <a:pt x="5" y="64"/>
                      <a:pt x="5" y="65"/>
                      <a:pt x="5" y="66"/>
                    </a:cubicBezTo>
                    <a:close/>
                    <a:moveTo>
                      <a:pt x="5" y="62"/>
                    </a:moveTo>
                    <a:cubicBezTo>
                      <a:pt x="4" y="46"/>
                      <a:pt x="3" y="31"/>
                      <a:pt x="1" y="15"/>
                    </a:cubicBezTo>
                    <a:cubicBezTo>
                      <a:pt x="3" y="31"/>
                      <a:pt x="4" y="46"/>
                      <a:pt x="5" y="62"/>
                    </a:cubicBezTo>
                    <a:close/>
                    <a:moveTo>
                      <a:pt x="1" y="15"/>
                    </a:moveTo>
                    <a:cubicBezTo>
                      <a:pt x="1" y="14"/>
                      <a:pt x="1" y="14"/>
                      <a:pt x="1" y="13"/>
                    </a:cubicBezTo>
                    <a:cubicBezTo>
                      <a:pt x="1" y="14"/>
                      <a:pt x="1" y="14"/>
                      <a:pt x="1" y="15"/>
                    </a:cubicBezTo>
                    <a:close/>
                    <a:moveTo>
                      <a:pt x="1" y="13"/>
                    </a:moveTo>
                    <a:cubicBezTo>
                      <a:pt x="1" y="12"/>
                      <a:pt x="1" y="12"/>
                      <a:pt x="1" y="11"/>
                    </a:cubicBezTo>
                    <a:cubicBezTo>
                      <a:pt x="1" y="12"/>
                      <a:pt x="1" y="12"/>
                      <a:pt x="1" y="13"/>
                    </a:cubicBezTo>
                    <a:close/>
                    <a:moveTo>
                      <a:pt x="1" y="11"/>
                    </a:moveTo>
                    <a:cubicBezTo>
                      <a:pt x="1" y="10"/>
                      <a:pt x="1" y="10"/>
                      <a:pt x="1" y="9"/>
                    </a:cubicBezTo>
                    <a:cubicBezTo>
                      <a:pt x="1" y="10"/>
                      <a:pt x="1" y="10"/>
                      <a:pt x="1" y="11"/>
                    </a:cubicBezTo>
                    <a:close/>
                    <a:moveTo>
                      <a:pt x="1" y="9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lose/>
                    <a:moveTo>
                      <a:pt x="1" y="7"/>
                    </a:moveTo>
                    <a:cubicBezTo>
                      <a:pt x="1" y="6"/>
                      <a:pt x="1" y="6"/>
                      <a:pt x="0" y="6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  <a:moveTo>
                      <a:pt x="0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lose/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EED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5"/>
              <p:cNvSpPr/>
              <p:nvPr/>
            </p:nvSpPr>
            <p:spPr>
              <a:xfrm>
                <a:off x="4216400" y="4094163"/>
                <a:ext cx="1125538" cy="1222375"/>
              </a:xfrm>
              <a:custGeom>
                <a:rect b="b" l="l" r="r" t="t"/>
                <a:pathLst>
                  <a:path extrusionOk="0" h="2383" w="2196">
                    <a:moveTo>
                      <a:pt x="696" y="2383"/>
                    </a:moveTo>
                    <a:cubicBezTo>
                      <a:pt x="412" y="2383"/>
                      <a:pt x="181" y="2321"/>
                      <a:pt x="0" y="2213"/>
                    </a:cubicBezTo>
                    <a:cubicBezTo>
                      <a:pt x="232" y="2277"/>
                      <a:pt x="467" y="2316"/>
                      <a:pt x="688" y="2316"/>
                    </a:cubicBezTo>
                    <a:cubicBezTo>
                      <a:pt x="1213" y="2315"/>
                      <a:pt x="1664" y="2098"/>
                      <a:pt x="1834" y="1479"/>
                    </a:cubicBezTo>
                    <a:cubicBezTo>
                      <a:pt x="2069" y="621"/>
                      <a:pt x="1409" y="28"/>
                      <a:pt x="1377" y="0"/>
                    </a:cubicBezTo>
                    <a:cubicBezTo>
                      <a:pt x="1727" y="195"/>
                      <a:pt x="1977" y="548"/>
                      <a:pt x="2023" y="967"/>
                    </a:cubicBezTo>
                    <a:cubicBezTo>
                      <a:pt x="2023" y="967"/>
                      <a:pt x="2023" y="967"/>
                      <a:pt x="2023" y="968"/>
                    </a:cubicBezTo>
                    <a:cubicBezTo>
                      <a:pt x="2023" y="968"/>
                      <a:pt x="2023" y="968"/>
                      <a:pt x="2023" y="969"/>
                    </a:cubicBezTo>
                    <a:lnTo>
                      <a:pt x="2023" y="969"/>
                    </a:lnTo>
                    <a:cubicBezTo>
                      <a:pt x="2023" y="969"/>
                      <a:pt x="2023" y="970"/>
                      <a:pt x="2023" y="971"/>
                    </a:cubicBezTo>
                    <a:cubicBezTo>
                      <a:pt x="2023" y="971"/>
                      <a:pt x="2023" y="971"/>
                      <a:pt x="2023" y="972"/>
                    </a:cubicBezTo>
                    <a:cubicBezTo>
                      <a:pt x="2023" y="972"/>
                      <a:pt x="2023" y="972"/>
                      <a:pt x="2023" y="973"/>
                    </a:cubicBezTo>
                    <a:cubicBezTo>
                      <a:pt x="2024" y="973"/>
                      <a:pt x="2024" y="973"/>
                      <a:pt x="2024" y="974"/>
                    </a:cubicBezTo>
                    <a:cubicBezTo>
                      <a:pt x="2024" y="974"/>
                      <a:pt x="2024" y="974"/>
                      <a:pt x="2024" y="975"/>
                    </a:cubicBezTo>
                    <a:cubicBezTo>
                      <a:pt x="2024" y="975"/>
                      <a:pt x="2024" y="975"/>
                      <a:pt x="2024" y="976"/>
                    </a:cubicBezTo>
                    <a:cubicBezTo>
                      <a:pt x="2024" y="976"/>
                      <a:pt x="2024" y="976"/>
                      <a:pt x="2024" y="976"/>
                    </a:cubicBezTo>
                    <a:cubicBezTo>
                      <a:pt x="2024" y="977"/>
                      <a:pt x="2024" y="977"/>
                      <a:pt x="2024" y="978"/>
                    </a:cubicBezTo>
                    <a:cubicBezTo>
                      <a:pt x="2024" y="978"/>
                      <a:pt x="2024" y="978"/>
                      <a:pt x="2024" y="978"/>
                    </a:cubicBezTo>
                    <a:cubicBezTo>
                      <a:pt x="2024" y="979"/>
                      <a:pt x="2024" y="979"/>
                      <a:pt x="2024" y="980"/>
                    </a:cubicBezTo>
                    <a:cubicBezTo>
                      <a:pt x="2024" y="980"/>
                      <a:pt x="2024" y="980"/>
                      <a:pt x="2024" y="980"/>
                    </a:cubicBezTo>
                    <a:cubicBezTo>
                      <a:pt x="2024" y="981"/>
                      <a:pt x="2024" y="981"/>
                      <a:pt x="2024" y="982"/>
                    </a:cubicBezTo>
                    <a:lnTo>
                      <a:pt x="2024" y="982"/>
                    </a:lnTo>
                    <a:cubicBezTo>
                      <a:pt x="2026" y="998"/>
                      <a:pt x="2027" y="1013"/>
                      <a:pt x="2028" y="1029"/>
                    </a:cubicBezTo>
                    <a:cubicBezTo>
                      <a:pt x="2028" y="1029"/>
                      <a:pt x="2028" y="1029"/>
                      <a:pt x="2028" y="1029"/>
                    </a:cubicBezTo>
                    <a:cubicBezTo>
                      <a:pt x="2028" y="1031"/>
                      <a:pt x="2028" y="1032"/>
                      <a:pt x="2028" y="1033"/>
                    </a:cubicBezTo>
                    <a:cubicBezTo>
                      <a:pt x="2028" y="1033"/>
                      <a:pt x="2028" y="1033"/>
                      <a:pt x="2028" y="1033"/>
                    </a:cubicBezTo>
                    <a:lnTo>
                      <a:pt x="2029" y="1035"/>
                    </a:lnTo>
                    <a:lnTo>
                      <a:pt x="2029" y="1035"/>
                    </a:lnTo>
                    <a:cubicBezTo>
                      <a:pt x="2031" y="1075"/>
                      <a:pt x="2032" y="1114"/>
                      <a:pt x="2032" y="1153"/>
                    </a:cubicBezTo>
                    <a:cubicBezTo>
                      <a:pt x="2120" y="1168"/>
                      <a:pt x="2190" y="1250"/>
                      <a:pt x="2195" y="1353"/>
                    </a:cubicBezTo>
                    <a:cubicBezTo>
                      <a:pt x="2196" y="1358"/>
                      <a:pt x="2196" y="1362"/>
                      <a:pt x="2196" y="1367"/>
                    </a:cubicBezTo>
                    <a:cubicBezTo>
                      <a:pt x="2196" y="1390"/>
                      <a:pt x="2192" y="1413"/>
                      <a:pt x="2186" y="1434"/>
                    </a:cubicBezTo>
                    <a:cubicBezTo>
                      <a:pt x="2163" y="1514"/>
                      <a:pt x="2098" y="1572"/>
                      <a:pt x="2020" y="1577"/>
                    </a:cubicBezTo>
                    <a:cubicBezTo>
                      <a:pt x="2017" y="1577"/>
                      <a:pt x="2014" y="1577"/>
                      <a:pt x="2011" y="1577"/>
                    </a:cubicBezTo>
                    <a:cubicBezTo>
                      <a:pt x="2002" y="1577"/>
                      <a:pt x="1993" y="1576"/>
                      <a:pt x="1985" y="1575"/>
                    </a:cubicBezTo>
                    <a:cubicBezTo>
                      <a:pt x="1947" y="1721"/>
                      <a:pt x="1885" y="1854"/>
                      <a:pt x="1792" y="1969"/>
                    </a:cubicBezTo>
                    <a:cubicBezTo>
                      <a:pt x="1791" y="1971"/>
                      <a:pt x="1789" y="1972"/>
                      <a:pt x="1788" y="1974"/>
                    </a:cubicBezTo>
                    <a:cubicBezTo>
                      <a:pt x="1778" y="1986"/>
                      <a:pt x="1769" y="1997"/>
                      <a:pt x="1759" y="2007"/>
                    </a:cubicBezTo>
                    <a:cubicBezTo>
                      <a:pt x="1570" y="2216"/>
                      <a:pt x="1269" y="2353"/>
                      <a:pt x="815" y="2379"/>
                    </a:cubicBezTo>
                    <a:lnTo>
                      <a:pt x="815" y="2379"/>
                    </a:lnTo>
                    <a:cubicBezTo>
                      <a:pt x="774" y="2381"/>
                      <a:pt x="735" y="2383"/>
                      <a:pt x="696" y="2383"/>
                    </a:cubicBezTo>
                  </a:path>
                </a:pathLst>
              </a:custGeom>
              <a:solidFill>
                <a:srgbClr val="FED4A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5"/>
              <p:cNvSpPr/>
              <p:nvPr/>
            </p:nvSpPr>
            <p:spPr>
              <a:xfrm>
                <a:off x="4795838" y="4840288"/>
                <a:ext cx="203200" cy="47625"/>
              </a:xfrm>
              <a:custGeom>
                <a:rect b="b" l="l" r="r" t="t"/>
                <a:pathLst>
                  <a:path extrusionOk="0" h="93" w="394">
                    <a:moveTo>
                      <a:pt x="139" y="93"/>
                    </a:moveTo>
                    <a:cubicBezTo>
                      <a:pt x="61" y="93"/>
                      <a:pt x="4" y="80"/>
                      <a:pt x="2" y="61"/>
                    </a:cubicBezTo>
                    <a:cubicBezTo>
                      <a:pt x="0" y="36"/>
                      <a:pt x="86" y="10"/>
                      <a:pt x="194" y="2"/>
                    </a:cubicBezTo>
                    <a:cubicBezTo>
                      <a:pt x="215" y="0"/>
                      <a:pt x="236" y="0"/>
                      <a:pt x="255" y="0"/>
                    </a:cubicBezTo>
                    <a:cubicBezTo>
                      <a:pt x="333" y="0"/>
                      <a:pt x="391" y="12"/>
                      <a:pt x="392" y="32"/>
                    </a:cubicBezTo>
                    <a:cubicBezTo>
                      <a:pt x="394" y="56"/>
                      <a:pt x="308" y="83"/>
                      <a:pt x="201" y="91"/>
                    </a:cubicBezTo>
                    <a:cubicBezTo>
                      <a:pt x="179" y="92"/>
                      <a:pt x="159" y="93"/>
                      <a:pt x="139" y="93"/>
                    </a:cubicBezTo>
                  </a:path>
                </a:pathLst>
              </a:custGeom>
              <a:solidFill>
                <a:srgbClr val="FFF4E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4184650" y="4876800"/>
                <a:ext cx="201613" cy="47625"/>
              </a:xfrm>
              <a:custGeom>
                <a:rect b="b" l="l" r="r" t="t"/>
                <a:pathLst>
                  <a:path extrusionOk="0" h="94" w="394">
                    <a:moveTo>
                      <a:pt x="139" y="94"/>
                    </a:moveTo>
                    <a:cubicBezTo>
                      <a:pt x="61" y="94"/>
                      <a:pt x="3" y="81"/>
                      <a:pt x="2" y="62"/>
                    </a:cubicBezTo>
                    <a:cubicBezTo>
                      <a:pt x="0" y="37"/>
                      <a:pt x="86" y="11"/>
                      <a:pt x="193" y="3"/>
                    </a:cubicBezTo>
                    <a:cubicBezTo>
                      <a:pt x="215" y="1"/>
                      <a:pt x="235" y="0"/>
                      <a:pt x="255" y="0"/>
                    </a:cubicBezTo>
                    <a:cubicBezTo>
                      <a:pt x="333" y="0"/>
                      <a:pt x="390" y="13"/>
                      <a:pt x="392" y="33"/>
                    </a:cubicBezTo>
                    <a:cubicBezTo>
                      <a:pt x="394" y="57"/>
                      <a:pt x="308" y="83"/>
                      <a:pt x="200" y="91"/>
                    </a:cubicBezTo>
                    <a:cubicBezTo>
                      <a:pt x="179" y="93"/>
                      <a:pt x="158" y="94"/>
                      <a:pt x="139" y="94"/>
                    </a:cubicBezTo>
                    <a:close/>
                  </a:path>
                </a:pathLst>
              </a:custGeom>
              <a:solidFill>
                <a:srgbClr val="FFF4E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4430713" y="4884738"/>
                <a:ext cx="417513" cy="225425"/>
              </a:xfrm>
              <a:custGeom>
                <a:rect b="b" l="l" r="r" t="t"/>
                <a:pathLst>
                  <a:path extrusionOk="0" h="439" w="815">
                    <a:moveTo>
                      <a:pt x="815" y="216"/>
                    </a:moveTo>
                    <a:cubicBezTo>
                      <a:pt x="815" y="216"/>
                      <a:pt x="695" y="438"/>
                      <a:pt x="408" y="439"/>
                    </a:cubicBezTo>
                    <a:cubicBezTo>
                      <a:pt x="120" y="439"/>
                      <a:pt x="0" y="224"/>
                      <a:pt x="0" y="224"/>
                    </a:cubicBezTo>
                    <a:cubicBezTo>
                      <a:pt x="0" y="224"/>
                      <a:pt x="489" y="0"/>
                      <a:pt x="815" y="216"/>
                    </a:cubicBezTo>
                    <a:close/>
                  </a:path>
                </a:pathLst>
              </a:custGeom>
              <a:solidFill>
                <a:srgbClr val="F1647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4549775" y="5038725"/>
                <a:ext cx="185738" cy="71438"/>
              </a:xfrm>
              <a:custGeom>
                <a:rect b="b" l="l" r="r" t="t"/>
                <a:pathLst>
                  <a:path extrusionOk="0" h="140" w="361">
                    <a:moveTo>
                      <a:pt x="361" y="103"/>
                    </a:moveTo>
                    <a:cubicBezTo>
                      <a:pt x="309" y="125"/>
                      <a:pt x="246" y="139"/>
                      <a:pt x="173" y="140"/>
                    </a:cubicBezTo>
                    <a:cubicBezTo>
                      <a:pt x="107" y="140"/>
                      <a:pt x="49" y="128"/>
                      <a:pt x="0" y="111"/>
                    </a:cubicBezTo>
                    <a:cubicBezTo>
                      <a:pt x="27" y="46"/>
                      <a:pt x="98" y="0"/>
                      <a:pt x="182" y="0"/>
                    </a:cubicBezTo>
                    <a:cubicBezTo>
                      <a:pt x="263" y="0"/>
                      <a:pt x="332" y="43"/>
                      <a:pt x="361" y="103"/>
                    </a:cubicBezTo>
                  </a:path>
                </a:pathLst>
              </a:custGeom>
              <a:solidFill>
                <a:srgbClr val="F7B2B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70" name="Google Shape;470;p5"/>
              <p:cNvPicPr preferRelativeResize="0"/>
              <p:nvPr/>
            </p:nvPicPr>
            <p:blipFill rotWithShape="1">
              <a:blip r:embed="rId22">
                <a:alphaModFix/>
              </a:blip>
              <a:srcRect b="0" l="0" r="0" t="0"/>
              <a:stretch/>
            </p:blipFill>
            <p:spPr>
              <a:xfrm>
                <a:off x="5678488" y="5949950"/>
                <a:ext cx="77788" cy="349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1" name="Google Shape;471;p5"/>
              <p:cNvPicPr preferRelativeResize="0"/>
              <p:nvPr/>
            </p:nvPicPr>
            <p:blipFill rotWithShape="1">
              <a:blip r:embed="rId23">
                <a:alphaModFix/>
              </a:blip>
              <a:srcRect b="0" l="0" r="0" t="0"/>
              <a:stretch/>
            </p:blipFill>
            <p:spPr>
              <a:xfrm>
                <a:off x="5719763" y="5843588"/>
                <a:ext cx="619125" cy="1365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72" name="Google Shape;472;p5"/>
          <p:cNvGrpSpPr/>
          <p:nvPr/>
        </p:nvGrpSpPr>
        <p:grpSpPr>
          <a:xfrm>
            <a:off x="7712704" y="1866898"/>
            <a:ext cx="3216276" cy="3209926"/>
            <a:chOff x="5740400" y="3079750"/>
            <a:chExt cx="3216276" cy="3209926"/>
          </a:xfrm>
        </p:grpSpPr>
        <p:pic>
          <p:nvPicPr>
            <p:cNvPr id="473" name="Google Shape;473;p5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5740400" y="5802313"/>
              <a:ext cx="3187700" cy="48736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74" name="Google Shape;474;p5"/>
            <p:cNvGrpSpPr/>
            <p:nvPr/>
          </p:nvGrpSpPr>
          <p:grpSpPr>
            <a:xfrm>
              <a:off x="6573838" y="3079750"/>
              <a:ext cx="2382838" cy="3173413"/>
              <a:chOff x="6573838" y="3079750"/>
              <a:chExt cx="2382838" cy="3173413"/>
            </a:xfrm>
          </p:grpSpPr>
          <p:sp>
            <p:nvSpPr>
              <p:cNvPr id="475" name="Google Shape;475;p5"/>
              <p:cNvSpPr/>
              <p:nvPr/>
            </p:nvSpPr>
            <p:spPr>
              <a:xfrm>
                <a:off x="6605588" y="6070600"/>
                <a:ext cx="368300" cy="169863"/>
              </a:xfrm>
              <a:custGeom>
                <a:rect b="b" l="l" r="r" t="t"/>
                <a:pathLst>
                  <a:path extrusionOk="0" h="332" w="719">
                    <a:moveTo>
                      <a:pt x="120" y="133"/>
                    </a:moveTo>
                    <a:cubicBezTo>
                      <a:pt x="120" y="133"/>
                      <a:pt x="153" y="0"/>
                      <a:pt x="353" y="33"/>
                    </a:cubicBezTo>
                    <a:cubicBezTo>
                      <a:pt x="553" y="66"/>
                      <a:pt x="719" y="166"/>
                      <a:pt x="652" y="249"/>
                    </a:cubicBezTo>
                    <a:cubicBezTo>
                      <a:pt x="586" y="332"/>
                      <a:pt x="503" y="332"/>
                      <a:pt x="386" y="332"/>
                    </a:cubicBezTo>
                    <a:cubicBezTo>
                      <a:pt x="270" y="332"/>
                      <a:pt x="0" y="233"/>
                      <a:pt x="120" y="1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5"/>
              <p:cNvSpPr/>
              <p:nvPr/>
            </p:nvSpPr>
            <p:spPr>
              <a:xfrm>
                <a:off x="8736013" y="3870325"/>
                <a:ext cx="220663" cy="388938"/>
              </a:xfrm>
              <a:custGeom>
                <a:rect b="b" l="l" r="r" t="t"/>
                <a:pathLst>
                  <a:path extrusionOk="0" h="757" w="432">
                    <a:moveTo>
                      <a:pt x="387" y="447"/>
                    </a:moveTo>
                    <a:cubicBezTo>
                      <a:pt x="387" y="447"/>
                      <a:pt x="407" y="757"/>
                      <a:pt x="271" y="697"/>
                    </a:cubicBezTo>
                    <a:cubicBezTo>
                      <a:pt x="135" y="637"/>
                      <a:pt x="0" y="421"/>
                      <a:pt x="16" y="224"/>
                    </a:cubicBezTo>
                    <a:cubicBezTo>
                      <a:pt x="32" y="26"/>
                      <a:pt x="85" y="19"/>
                      <a:pt x="158" y="10"/>
                    </a:cubicBezTo>
                    <a:cubicBezTo>
                      <a:pt x="231" y="0"/>
                      <a:pt x="432" y="207"/>
                      <a:pt x="387" y="4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5"/>
              <p:cNvSpPr/>
              <p:nvPr/>
            </p:nvSpPr>
            <p:spPr>
              <a:xfrm>
                <a:off x="7743825" y="3079750"/>
                <a:ext cx="4763" cy="1588"/>
              </a:xfrm>
              <a:custGeom>
                <a:rect b="b" l="l" r="r" t="t"/>
                <a:pathLst>
                  <a:path extrusionOk="0" h="5" w="11">
                    <a:moveTo>
                      <a:pt x="11" y="5"/>
                    </a:moveTo>
                    <a:cubicBezTo>
                      <a:pt x="8" y="4"/>
                      <a:pt x="4" y="2"/>
                      <a:pt x="0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78" name="Google Shape;478;p5"/>
              <p:cNvPicPr preferRelativeResize="0"/>
              <p:nvPr/>
            </p:nvPicPr>
            <p:blipFill rotWithShape="1">
              <a:blip r:embed="rId25">
                <a:alphaModFix/>
              </a:blip>
              <a:srcRect b="0" l="0" r="0" t="0"/>
              <a:stretch/>
            </p:blipFill>
            <p:spPr>
              <a:xfrm>
                <a:off x="7019925" y="3119438"/>
                <a:ext cx="14288" cy="12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9" name="Google Shape;479;p5"/>
              <p:cNvSpPr/>
              <p:nvPr/>
            </p:nvSpPr>
            <p:spPr>
              <a:xfrm>
                <a:off x="6916738" y="3182938"/>
                <a:ext cx="6350" cy="1588"/>
              </a:xfrm>
              <a:custGeom>
                <a:rect b="b" l="l" r="r" t="t"/>
                <a:pathLst>
                  <a:path extrusionOk="0" h="1" w="12">
                    <a:moveTo>
                      <a:pt x="12" y="0"/>
                    </a:moveTo>
                    <a:cubicBezTo>
                      <a:pt x="7" y="0"/>
                      <a:pt x="3" y="0"/>
                      <a:pt x="0" y="1"/>
                    </a:cubicBezTo>
                    <a:cubicBezTo>
                      <a:pt x="4" y="1"/>
                      <a:pt x="8" y="1"/>
                      <a:pt x="12" y="0"/>
                    </a:cubicBezTo>
                    <a:lnTo>
                      <a:pt x="12" y="0"/>
                    </a:lnTo>
                  </a:path>
                </a:pathLst>
              </a:custGeom>
              <a:solidFill>
                <a:srgbClr val="FFE4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80" name="Google Shape;480;p5"/>
              <p:cNvPicPr preferRelativeResize="0"/>
              <p:nvPr/>
            </p:nvPicPr>
            <p:blipFill rotWithShape="1">
              <a:blip r:embed="rId26">
                <a:alphaModFix/>
              </a:blip>
              <a:srcRect b="0" l="0" r="0" t="0"/>
              <a:stretch/>
            </p:blipFill>
            <p:spPr>
              <a:xfrm>
                <a:off x="6597650" y="6076950"/>
                <a:ext cx="398463" cy="1762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1" name="Google Shape;481;p5"/>
              <p:cNvSpPr/>
              <p:nvPr/>
            </p:nvSpPr>
            <p:spPr>
              <a:xfrm>
                <a:off x="7624763" y="5405438"/>
                <a:ext cx="430213" cy="693738"/>
              </a:xfrm>
              <a:custGeom>
                <a:rect b="b" l="l" r="r" t="t"/>
                <a:pathLst>
                  <a:path extrusionOk="0" h="1353" w="841">
                    <a:moveTo>
                      <a:pt x="465" y="1294"/>
                    </a:moveTo>
                    <a:cubicBezTo>
                      <a:pt x="458" y="1289"/>
                      <a:pt x="454" y="1300"/>
                      <a:pt x="441" y="1310"/>
                    </a:cubicBezTo>
                    <a:cubicBezTo>
                      <a:pt x="429" y="1319"/>
                      <a:pt x="408" y="1329"/>
                      <a:pt x="368" y="1326"/>
                    </a:cubicBezTo>
                    <a:cubicBezTo>
                      <a:pt x="286" y="1320"/>
                      <a:pt x="282" y="1230"/>
                      <a:pt x="282" y="1230"/>
                    </a:cubicBezTo>
                    <a:cubicBezTo>
                      <a:pt x="282" y="1230"/>
                      <a:pt x="241" y="1281"/>
                      <a:pt x="217" y="1293"/>
                    </a:cubicBezTo>
                    <a:cubicBezTo>
                      <a:pt x="193" y="1306"/>
                      <a:pt x="114" y="1279"/>
                      <a:pt x="94" y="1235"/>
                    </a:cubicBezTo>
                    <a:cubicBezTo>
                      <a:pt x="74" y="1192"/>
                      <a:pt x="119" y="1136"/>
                      <a:pt x="119" y="1136"/>
                    </a:cubicBezTo>
                    <a:cubicBezTo>
                      <a:pt x="0" y="833"/>
                      <a:pt x="6" y="257"/>
                      <a:pt x="6" y="257"/>
                    </a:cubicBezTo>
                    <a:cubicBezTo>
                      <a:pt x="166" y="0"/>
                      <a:pt x="727" y="65"/>
                      <a:pt x="727" y="65"/>
                    </a:cubicBezTo>
                    <a:lnTo>
                      <a:pt x="753" y="819"/>
                    </a:lnTo>
                    <a:cubicBezTo>
                      <a:pt x="753" y="819"/>
                      <a:pt x="779" y="1151"/>
                      <a:pt x="810" y="1222"/>
                    </a:cubicBezTo>
                    <a:cubicBezTo>
                      <a:pt x="841" y="1293"/>
                      <a:pt x="751" y="1308"/>
                      <a:pt x="723" y="1288"/>
                    </a:cubicBezTo>
                    <a:cubicBezTo>
                      <a:pt x="695" y="1267"/>
                      <a:pt x="697" y="1250"/>
                      <a:pt x="697" y="1250"/>
                    </a:cubicBezTo>
                    <a:cubicBezTo>
                      <a:pt x="697" y="1250"/>
                      <a:pt x="664" y="1316"/>
                      <a:pt x="616" y="1305"/>
                    </a:cubicBezTo>
                    <a:cubicBezTo>
                      <a:pt x="568" y="1295"/>
                      <a:pt x="560" y="1274"/>
                      <a:pt x="560" y="1274"/>
                    </a:cubicBezTo>
                    <a:cubicBezTo>
                      <a:pt x="560" y="1274"/>
                      <a:pt x="556" y="1353"/>
                      <a:pt x="465" y="1294"/>
                    </a:cubicBezTo>
                  </a:path>
                </a:pathLst>
              </a:custGeom>
              <a:solidFill>
                <a:srgbClr val="FFE4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5"/>
              <p:cNvSpPr/>
              <p:nvPr/>
            </p:nvSpPr>
            <p:spPr>
              <a:xfrm>
                <a:off x="7634288" y="5519738"/>
                <a:ext cx="366713" cy="233363"/>
              </a:xfrm>
              <a:custGeom>
                <a:rect b="b" l="l" r="r" t="t"/>
                <a:pathLst>
                  <a:path extrusionOk="0" h="452" w="715">
                    <a:moveTo>
                      <a:pt x="5" y="452"/>
                    </a:moveTo>
                    <a:cubicBezTo>
                      <a:pt x="3" y="434"/>
                      <a:pt x="2" y="417"/>
                      <a:pt x="0" y="400"/>
                    </a:cubicBezTo>
                    <a:cubicBezTo>
                      <a:pt x="149" y="312"/>
                      <a:pt x="239" y="163"/>
                      <a:pt x="325" y="81"/>
                    </a:cubicBezTo>
                    <a:cubicBezTo>
                      <a:pt x="325" y="81"/>
                      <a:pt x="325" y="81"/>
                      <a:pt x="325" y="81"/>
                    </a:cubicBezTo>
                    <a:cubicBezTo>
                      <a:pt x="325" y="81"/>
                      <a:pt x="326" y="81"/>
                      <a:pt x="326" y="81"/>
                    </a:cubicBezTo>
                    <a:cubicBezTo>
                      <a:pt x="326" y="81"/>
                      <a:pt x="326" y="81"/>
                      <a:pt x="326" y="81"/>
                    </a:cubicBezTo>
                    <a:cubicBezTo>
                      <a:pt x="326" y="81"/>
                      <a:pt x="326" y="80"/>
                      <a:pt x="327" y="80"/>
                    </a:cubicBezTo>
                    <a:cubicBezTo>
                      <a:pt x="327" y="80"/>
                      <a:pt x="327" y="80"/>
                      <a:pt x="327" y="80"/>
                    </a:cubicBezTo>
                    <a:cubicBezTo>
                      <a:pt x="327" y="80"/>
                      <a:pt x="327" y="80"/>
                      <a:pt x="327" y="80"/>
                    </a:cubicBezTo>
                    <a:cubicBezTo>
                      <a:pt x="327" y="80"/>
                      <a:pt x="327" y="80"/>
                      <a:pt x="327" y="79"/>
                    </a:cubicBezTo>
                    <a:cubicBezTo>
                      <a:pt x="327" y="79"/>
                      <a:pt x="327" y="79"/>
                      <a:pt x="327" y="79"/>
                    </a:cubicBezTo>
                    <a:cubicBezTo>
                      <a:pt x="328" y="79"/>
                      <a:pt x="328" y="79"/>
                      <a:pt x="328" y="79"/>
                    </a:cubicBezTo>
                    <a:cubicBezTo>
                      <a:pt x="328" y="79"/>
                      <a:pt x="328" y="79"/>
                      <a:pt x="328" y="79"/>
                    </a:cubicBezTo>
                    <a:cubicBezTo>
                      <a:pt x="328" y="79"/>
                      <a:pt x="328" y="79"/>
                      <a:pt x="328" y="79"/>
                    </a:cubicBezTo>
                    <a:cubicBezTo>
                      <a:pt x="328" y="78"/>
                      <a:pt x="328" y="78"/>
                      <a:pt x="328" y="78"/>
                    </a:cubicBezTo>
                    <a:cubicBezTo>
                      <a:pt x="329" y="78"/>
                      <a:pt x="329" y="78"/>
                      <a:pt x="329" y="78"/>
                    </a:cubicBezTo>
                    <a:cubicBezTo>
                      <a:pt x="329" y="78"/>
                      <a:pt x="329" y="78"/>
                      <a:pt x="329" y="78"/>
                    </a:cubicBezTo>
                    <a:cubicBezTo>
                      <a:pt x="329" y="78"/>
                      <a:pt x="329" y="78"/>
                      <a:pt x="329" y="78"/>
                    </a:cubicBezTo>
                    <a:cubicBezTo>
                      <a:pt x="400" y="13"/>
                      <a:pt x="573" y="13"/>
                      <a:pt x="712" y="0"/>
                    </a:cubicBezTo>
                    <a:lnTo>
                      <a:pt x="715" y="101"/>
                    </a:lnTo>
                    <a:cubicBezTo>
                      <a:pt x="683" y="86"/>
                      <a:pt x="631" y="73"/>
                      <a:pt x="544" y="73"/>
                    </a:cubicBezTo>
                    <a:cubicBezTo>
                      <a:pt x="319" y="73"/>
                      <a:pt x="294" y="161"/>
                      <a:pt x="223" y="273"/>
                    </a:cubicBezTo>
                    <a:cubicBezTo>
                      <a:pt x="153" y="386"/>
                      <a:pt x="5" y="451"/>
                      <a:pt x="5" y="452"/>
                    </a:cubicBezTo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5"/>
              <p:cNvSpPr/>
              <p:nvPr/>
            </p:nvSpPr>
            <p:spPr>
              <a:xfrm>
                <a:off x="7966075" y="6035675"/>
                <a:ext cx="28575" cy="30163"/>
              </a:xfrm>
              <a:custGeom>
                <a:rect b="b" l="l" r="r" t="t"/>
                <a:pathLst>
                  <a:path extrusionOk="0" h="61" w="56">
                    <a:moveTo>
                      <a:pt x="56" y="61"/>
                    </a:moveTo>
                    <a:cubicBezTo>
                      <a:pt x="32" y="43"/>
                      <a:pt x="30" y="27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lnTo>
                      <a:pt x="30" y="23"/>
                    </a:lnTo>
                    <a:lnTo>
                      <a:pt x="30" y="23"/>
                    </a:lnTo>
                    <a:lnTo>
                      <a:pt x="30" y="23"/>
                    </a:lnTo>
                    <a:cubicBezTo>
                      <a:pt x="30" y="23"/>
                      <a:pt x="21" y="42"/>
                      <a:pt x="4" y="58"/>
                    </a:cubicBezTo>
                    <a:cubicBezTo>
                      <a:pt x="2" y="52"/>
                      <a:pt x="0" y="46"/>
                      <a:pt x="0" y="37"/>
                    </a:cubicBezTo>
                    <a:cubicBezTo>
                      <a:pt x="1" y="20"/>
                      <a:pt x="15" y="0"/>
                      <a:pt x="26" y="0"/>
                    </a:cubicBezTo>
                    <a:cubicBezTo>
                      <a:pt x="30" y="0"/>
                      <a:pt x="34" y="3"/>
                      <a:pt x="36" y="12"/>
                    </a:cubicBezTo>
                    <a:cubicBezTo>
                      <a:pt x="42" y="41"/>
                      <a:pt x="56" y="61"/>
                      <a:pt x="56" y="61"/>
                    </a:cubicBezTo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84" name="Google Shape;484;p5"/>
              <p:cNvPicPr preferRelativeResize="0"/>
              <p:nvPr/>
            </p:nvPicPr>
            <p:blipFill rotWithShape="1">
              <a:blip r:embed="rId27">
                <a:alphaModFix/>
              </a:blip>
              <a:srcRect b="0" l="0" r="0" t="0"/>
              <a:stretch/>
            </p:blipFill>
            <p:spPr>
              <a:xfrm>
                <a:off x="7907338" y="6053138"/>
                <a:ext cx="12700" cy="12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5" name="Google Shape;485;p5"/>
              <p:cNvSpPr/>
              <p:nvPr/>
            </p:nvSpPr>
            <p:spPr>
              <a:xfrm>
                <a:off x="7899400" y="6046788"/>
                <a:ext cx="25400" cy="31750"/>
              </a:xfrm>
              <a:custGeom>
                <a:rect b="b" l="l" r="r" t="t"/>
                <a:pathLst>
                  <a:path extrusionOk="0" h="63" w="51">
                    <a:moveTo>
                      <a:pt x="0" y="63"/>
                    </a:moveTo>
                    <a:cubicBezTo>
                      <a:pt x="4" y="54"/>
                      <a:pt x="8" y="43"/>
                      <a:pt x="6" y="33"/>
                    </a:cubicBezTo>
                    <a:cubicBezTo>
                      <a:pt x="3" y="15"/>
                      <a:pt x="7" y="0"/>
                      <a:pt x="16" y="0"/>
                    </a:cubicBezTo>
                    <a:cubicBezTo>
                      <a:pt x="18" y="0"/>
                      <a:pt x="20" y="1"/>
                      <a:pt x="23" y="4"/>
                    </a:cubicBezTo>
                    <a:cubicBezTo>
                      <a:pt x="35" y="14"/>
                      <a:pt x="51" y="46"/>
                      <a:pt x="51" y="46"/>
                    </a:cubicBezTo>
                    <a:cubicBezTo>
                      <a:pt x="28" y="36"/>
                      <a:pt x="24" y="24"/>
                      <a:pt x="24" y="24"/>
                    </a:cubicBezTo>
                    <a:lnTo>
                      <a:pt x="24" y="24"/>
                    </a:lnTo>
                    <a:lnTo>
                      <a:pt x="24" y="24"/>
                    </a:lnTo>
                    <a:cubicBezTo>
                      <a:pt x="24" y="24"/>
                      <a:pt x="22" y="53"/>
                      <a:pt x="0" y="63"/>
                    </a:cubicBez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86" name="Google Shape;486;p5"/>
              <p:cNvPicPr preferRelativeResize="0"/>
              <p:nvPr/>
            </p:nvPicPr>
            <p:blipFill rotWithShape="1">
              <a:blip r:embed="rId28">
                <a:alphaModFix/>
              </a:blip>
              <a:srcRect b="0" l="0" r="0" t="0"/>
              <a:stretch/>
            </p:blipFill>
            <p:spPr>
              <a:xfrm>
                <a:off x="7848600" y="6061075"/>
                <a:ext cx="23813" cy="174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7" name="Google Shape;487;p5"/>
              <p:cNvSpPr/>
              <p:nvPr/>
            </p:nvSpPr>
            <p:spPr>
              <a:xfrm>
                <a:off x="7843838" y="6054725"/>
                <a:ext cx="30163" cy="25400"/>
              </a:xfrm>
              <a:custGeom>
                <a:rect b="b" l="l" r="r" t="t"/>
                <a:pathLst>
                  <a:path extrusionOk="0" h="51" w="60">
                    <a:moveTo>
                      <a:pt x="3" y="51"/>
                    </a:moveTo>
                    <a:cubicBezTo>
                      <a:pt x="5" y="43"/>
                      <a:pt x="8" y="32"/>
                      <a:pt x="4" y="18"/>
                    </a:cubicBezTo>
                    <a:cubicBezTo>
                      <a:pt x="0" y="5"/>
                      <a:pt x="6" y="0"/>
                      <a:pt x="14" y="0"/>
                    </a:cubicBezTo>
                    <a:cubicBezTo>
                      <a:pt x="23" y="0"/>
                      <a:pt x="35" y="6"/>
                      <a:pt x="39" y="12"/>
                    </a:cubicBezTo>
                    <a:cubicBezTo>
                      <a:pt x="47" y="22"/>
                      <a:pt x="59" y="40"/>
                      <a:pt x="60" y="42"/>
                    </a:cubicBezTo>
                    <a:cubicBezTo>
                      <a:pt x="53" y="39"/>
                      <a:pt x="45" y="35"/>
                      <a:pt x="37" y="29"/>
                    </a:cubicBezTo>
                    <a:lnTo>
                      <a:pt x="37" y="29"/>
                    </a:lnTo>
                    <a:cubicBezTo>
                      <a:pt x="35" y="28"/>
                      <a:pt x="34" y="28"/>
                      <a:pt x="33" y="28"/>
                    </a:cubicBezTo>
                    <a:cubicBezTo>
                      <a:pt x="30" y="28"/>
                      <a:pt x="28" y="31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19" y="40"/>
                      <a:pt x="13" y="46"/>
                      <a:pt x="3" y="51"/>
                    </a:cubicBezTo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88" name="Google Shape;488;p5"/>
              <p:cNvPicPr preferRelativeResize="0"/>
              <p:nvPr/>
            </p:nvPicPr>
            <p:blipFill rotWithShape="1">
              <a:blip r:embed="rId29">
                <a:alphaModFix/>
              </a:blip>
              <a:srcRect b="0" l="0" r="0" t="0"/>
              <a:stretch/>
            </p:blipFill>
            <p:spPr>
              <a:xfrm>
                <a:off x="7729538" y="6030913"/>
                <a:ext cx="47625" cy="444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9" name="Google Shape;489;p5"/>
              <p:cNvSpPr/>
              <p:nvPr/>
            </p:nvSpPr>
            <p:spPr>
              <a:xfrm>
                <a:off x="7729538" y="6026150"/>
                <a:ext cx="61913" cy="52388"/>
              </a:xfrm>
              <a:custGeom>
                <a:rect b="b" l="l" r="r" t="t"/>
                <a:pathLst>
                  <a:path extrusionOk="0" h="102" w="122">
                    <a:moveTo>
                      <a:pt x="122" y="102"/>
                    </a:moveTo>
                    <a:cubicBezTo>
                      <a:pt x="80" y="76"/>
                      <a:pt x="77" y="20"/>
                      <a:pt x="77" y="19"/>
                    </a:cubicBezTo>
                    <a:lnTo>
                      <a:pt x="77" y="19"/>
                    </a:lnTo>
                    <a:lnTo>
                      <a:pt x="77" y="19"/>
                    </a:lnTo>
                    <a:lnTo>
                      <a:pt x="77" y="19"/>
                    </a:lnTo>
                    <a:cubicBezTo>
                      <a:pt x="77" y="19"/>
                      <a:pt x="36" y="70"/>
                      <a:pt x="12" y="82"/>
                    </a:cubicBezTo>
                    <a:cubicBezTo>
                      <a:pt x="12" y="82"/>
                      <a:pt x="12" y="82"/>
                      <a:pt x="12" y="82"/>
                    </a:cubicBezTo>
                    <a:lnTo>
                      <a:pt x="12" y="82"/>
                    </a:lnTo>
                    <a:cubicBezTo>
                      <a:pt x="12" y="82"/>
                      <a:pt x="12" y="82"/>
                      <a:pt x="12" y="82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2" y="82"/>
                      <a:pt x="12" y="83"/>
                      <a:pt x="12" y="83"/>
                    </a:cubicBezTo>
                    <a:cubicBezTo>
                      <a:pt x="9" y="84"/>
                      <a:pt x="5" y="85"/>
                      <a:pt x="1" y="85"/>
                    </a:cubicBezTo>
                    <a:cubicBezTo>
                      <a:pt x="12" y="83"/>
                      <a:pt x="46" y="53"/>
                      <a:pt x="50" y="30"/>
                    </a:cubicBezTo>
                    <a:cubicBezTo>
                      <a:pt x="52" y="15"/>
                      <a:pt x="70" y="0"/>
                      <a:pt x="82" y="0"/>
                    </a:cubicBezTo>
                    <a:cubicBezTo>
                      <a:pt x="89" y="0"/>
                      <a:pt x="94" y="5"/>
                      <a:pt x="93" y="18"/>
                    </a:cubicBezTo>
                    <a:cubicBezTo>
                      <a:pt x="91" y="52"/>
                      <a:pt x="121" y="101"/>
                      <a:pt x="122" y="102"/>
                    </a:cubicBezTo>
                    <a:close/>
                    <a:moveTo>
                      <a:pt x="0" y="85"/>
                    </a:moveTo>
                    <a:lnTo>
                      <a:pt x="0" y="85"/>
                    </a:lnTo>
                    <a:cubicBezTo>
                      <a:pt x="0" y="85"/>
                      <a:pt x="0" y="85"/>
                      <a:pt x="1" y="85"/>
                    </a:cubicBezTo>
                    <a:cubicBezTo>
                      <a:pt x="0" y="85"/>
                      <a:pt x="0" y="85"/>
                      <a:pt x="0" y="85"/>
                    </a:cubicBez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5"/>
              <p:cNvSpPr/>
              <p:nvPr/>
            </p:nvSpPr>
            <p:spPr>
              <a:xfrm>
                <a:off x="7110413" y="5397500"/>
                <a:ext cx="412750" cy="706438"/>
              </a:xfrm>
              <a:custGeom>
                <a:rect b="b" l="l" r="r" t="t"/>
                <a:pathLst>
                  <a:path extrusionOk="0" h="1377" w="805">
                    <a:moveTo>
                      <a:pt x="376" y="1312"/>
                    </a:moveTo>
                    <a:cubicBezTo>
                      <a:pt x="382" y="1307"/>
                      <a:pt x="386" y="1316"/>
                      <a:pt x="399" y="1325"/>
                    </a:cubicBezTo>
                    <a:cubicBezTo>
                      <a:pt x="411" y="1334"/>
                      <a:pt x="433" y="1343"/>
                      <a:pt x="475" y="1337"/>
                    </a:cubicBezTo>
                    <a:cubicBezTo>
                      <a:pt x="556" y="1325"/>
                      <a:pt x="553" y="1235"/>
                      <a:pt x="553" y="1235"/>
                    </a:cubicBezTo>
                    <a:cubicBezTo>
                      <a:pt x="553" y="1235"/>
                      <a:pt x="597" y="1282"/>
                      <a:pt x="622" y="1293"/>
                    </a:cubicBezTo>
                    <a:cubicBezTo>
                      <a:pt x="647" y="1304"/>
                      <a:pt x="724" y="1271"/>
                      <a:pt x="741" y="1226"/>
                    </a:cubicBezTo>
                    <a:cubicBezTo>
                      <a:pt x="758" y="1181"/>
                      <a:pt x="709" y="1129"/>
                      <a:pt x="709" y="1129"/>
                    </a:cubicBezTo>
                    <a:cubicBezTo>
                      <a:pt x="805" y="819"/>
                      <a:pt x="756" y="244"/>
                      <a:pt x="756" y="244"/>
                    </a:cubicBezTo>
                    <a:cubicBezTo>
                      <a:pt x="578" y="0"/>
                      <a:pt x="23" y="106"/>
                      <a:pt x="23" y="106"/>
                    </a:cubicBezTo>
                    <a:lnTo>
                      <a:pt x="53" y="859"/>
                    </a:lnTo>
                    <a:cubicBezTo>
                      <a:pt x="53" y="859"/>
                      <a:pt x="52" y="1193"/>
                      <a:pt x="26" y="1266"/>
                    </a:cubicBezTo>
                    <a:cubicBezTo>
                      <a:pt x="0" y="1339"/>
                      <a:pt x="91" y="1348"/>
                      <a:pt x="117" y="1325"/>
                    </a:cubicBezTo>
                    <a:cubicBezTo>
                      <a:pt x="144" y="1303"/>
                      <a:pt x="140" y="1285"/>
                      <a:pt x="140" y="1285"/>
                    </a:cubicBezTo>
                    <a:cubicBezTo>
                      <a:pt x="140" y="1285"/>
                      <a:pt x="179" y="1349"/>
                      <a:pt x="226" y="1335"/>
                    </a:cubicBezTo>
                    <a:cubicBezTo>
                      <a:pt x="273" y="1321"/>
                      <a:pt x="279" y="1299"/>
                      <a:pt x="279" y="1299"/>
                    </a:cubicBezTo>
                    <a:cubicBezTo>
                      <a:pt x="279" y="1299"/>
                      <a:pt x="289" y="1377"/>
                      <a:pt x="376" y="1312"/>
                    </a:cubicBezTo>
                  </a:path>
                </a:pathLst>
              </a:custGeom>
              <a:solidFill>
                <a:srgbClr val="FFE4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5"/>
              <p:cNvSpPr/>
              <p:nvPr/>
            </p:nvSpPr>
            <p:spPr>
              <a:xfrm>
                <a:off x="7129463" y="5624513"/>
                <a:ext cx="3175" cy="80963"/>
              </a:xfrm>
              <a:custGeom>
                <a:rect b="b" l="l" r="r" t="t"/>
                <a:pathLst>
                  <a:path extrusionOk="0" h="51" w="2">
                    <a:moveTo>
                      <a:pt x="2" y="5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51"/>
                    </a:lnTo>
                    <a:lnTo>
                      <a:pt x="2" y="51"/>
                    </a:lnTo>
                    <a:close/>
                  </a:path>
                </a:pathLst>
              </a:custGeom>
              <a:solidFill>
                <a:srgbClr val="FFF1E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5"/>
              <p:cNvSpPr/>
              <p:nvPr/>
            </p:nvSpPr>
            <p:spPr>
              <a:xfrm>
                <a:off x="7129463" y="5624513"/>
                <a:ext cx="371475" cy="166688"/>
              </a:xfrm>
              <a:custGeom>
                <a:rect b="b" l="l" r="r" t="t"/>
                <a:pathLst>
                  <a:path extrusionOk="0" h="326" w="725">
                    <a:moveTo>
                      <a:pt x="649" y="326"/>
                    </a:moveTo>
                    <a:cubicBezTo>
                      <a:pt x="601" y="326"/>
                      <a:pt x="540" y="297"/>
                      <a:pt x="484" y="267"/>
                    </a:cubicBezTo>
                    <a:cubicBezTo>
                      <a:pt x="367" y="204"/>
                      <a:pt x="297" y="146"/>
                      <a:pt x="147" y="121"/>
                    </a:cubicBezTo>
                    <a:cubicBezTo>
                      <a:pt x="133" y="119"/>
                      <a:pt x="120" y="118"/>
                      <a:pt x="109" y="118"/>
                    </a:cubicBezTo>
                    <a:cubicBezTo>
                      <a:pt x="53" y="118"/>
                      <a:pt x="32" y="145"/>
                      <a:pt x="7" y="159"/>
                    </a:cubicBezTo>
                    <a:lnTo>
                      <a:pt x="0" y="0"/>
                    </a:lnTo>
                    <a:cubicBezTo>
                      <a:pt x="2" y="0"/>
                      <a:pt x="5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lnTo>
                      <a:pt x="9" y="3"/>
                    </a:lnTo>
                    <a:cubicBezTo>
                      <a:pt x="9" y="3"/>
                      <a:pt x="9" y="3"/>
                      <a:pt x="9" y="3"/>
                    </a:cubicBezTo>
                    <a:cubicBezTo>
                      <a:pt x="16" y="6"/>
                      <a:pt x="24" y="9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3"/>
                      <a:pt x="34" y="13"/>
                      <a:pt x="34" y="13"/>
                    </a:cubicBezTo>
                    <a:lnTo>
                      <a:pt x="34" y="13"/>
                    </a:lnTo>
                    <a:cubicBezTo>
                      <a:pt x="38" y="14"/>
                      <a:pt x="42" y="16"/>
                      <a:pt x="46" y="17"/>
                    </a:cubicBezTo>
                    <a:lnTo>
                      <a:pt x="46" y="17"/>
                    </a:lnTo>
                    <a:cubicBezTo>
                      <a:pt x="230" y="84"/>
                      <a:pt x="536" y="248"/>
                      <a:pt x="725" y="265"/>
                    </a:cubicBezTo>
                    <a:cubicBezTo>
                      <a:pt x="713" y="310"/>
                      <a:pt x="684" y="326"/>
                      <a:pt x="649" y="326"/>
                    </a:cubicBez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93" name="Google Shape;493;p5"/>
              <p:cNvPicPr preferRelativeResize="0"/>
              <p:nvPr/>
            </p:nvPicPr>
            <p:blipFill rotWithShape="1">
              <a:blip r:embed="rId30">
                <a:alphaModFix/>
              </a:blip>
              <a:srcRect b="0" l="0" r="0" t="0"/>
              <a:stretch/>
            </p:blipFill>
            <p:spPr>
              <a:xfrm>
                <a:off x="7177088" y="6048375"/>
                <a:ext cx="12700" cy="190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4" name="Google Shape;494;p5"/>
              <p:cNvSpPr/>
              <p:nvPr/>
            </p:nvSpPr>
            <p:spPr>
              <a:xfrm>
                <a:off x="7170738" y="6045200"/>
                <a:ext cx="28575" cy="31750"/>
              </a:xfrm>
              <a:custGeom>
                <a:rect b="b" l="l" r="r" t="t"/>
                <a:pathLst>
                  <a:path extrusionOk="0" h="62" w="55">
                    <a:moveTo>
                      <a:pt x="0" y="62"/>
                    </a:moveTo>
                    <a:cubicBezTo>
                      <a:pt x="0" y="62"/>
                      <a:pt x="13" y="42"/>
                      <a:pt x="17" y="12"/>
                    </a:cubicBezTo>
                    <a:cubicBezTo>
                      <a:pt x="19" y="3"/>
                      <a:pt x="22" y="0"/>
                      <a:pt x="27" y="0"/>
                    </a:cubicBezTo>
                    <a:cubicBezTo>
                      <a:pt x="38" y="0"/>
                      <a:pt x="53" y="18"/>
                      <a:pt x="54" y="35"/>
                    </a:cubicBezTo>
                    <a:cubicBezTo>
                      <a:pt x="55" y="43"/>
                      <a:pt x="54" y="50"/>
                      <a:pt x="52" y="56"/>
                    </a:cubicBezTo>
                    <a:cubicBezTo>
                      <a:pt x="35" y="41"/>
                      <a:pt x="23" y="22"/>
                      <a:pt x="23" y="22"/>
                    </a:cubicBez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4"/>
                      <a:pt x="23" y="25"/>
                    </a:cubicBezTo>
                    <a:cubicBezTo>
                      <a:pt x="23" y="31"/>
                      <a:pt x="20" y="45"/>
                      <a:pt x="0" y="62"/>
                    </a:cubicBezTo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5"/>
              <p:cNvSpPr/>
              <p:nvPr/>
            </p:nvSpPr>
            <p:spPr>
              <a:xfrm>
                <a:off x="7240588" y="6051550"/>
                <a:ext cx="26988" cy="31750"/>
              </a:xfrm>
              <a:custGeom>
                <a:rect b="b" l="l" r="r" t="t"/>
                <a:pathLst>
                  <a:path extrusionOk="0" h="61" w="51">
                    <a:moveTo>
                      <a:pt x="51" y="61"/>
                    </a:moveTo>
                    <a:cubicBezTo>
                      <a:pt x="29" y="53"/>
                      <a:pt x="25" y="24"/>
                      <a:pt x="25" y="24"/>
                    </a:cubicBezTo>
                    <a:cubicBezTo>
                      <a:pt x="25" y="24"/>
                      <a:pt x="22" y="36"/>
                      <a:pt x="0" y="48"/>
                    </a:cubicBezTo>
                    <a:cubicBezTo>
                      <a:pt x="0" y="48"/>
                      <a:pt x="13" y="15"/>
                      <a:pt x="25" y="4"/>
                    </a:cubicBezTo>
                    <a:cubicBezTo>
                      <a:pt x="27" y="1"/>
                      <a:pt x="30" y="0"/>
                      <a:pt x="32" y="0"/>
                    </a:cubicBezTo>
                    <a:cubicBezTo>
                      <a:pt x="40" y="0"/>
                      <a:pt x="45" y="13"/>
                      <a:pt x="43" y="31"/>
                    </a:cubicBezTo>
                    <a:cubicBezTo>
                      <a:pt x="42" y="42"/>
                      <a:pt x="47" y="52"/>
                      <a:pt x="51" y="61"/>
                    </a:cubicBez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5"/>
              <p:cNvSpPr/>
              <p:nvPr/>
            </p:nvSpPr>
            <p:spPr>
              <a:xfrm>
                <a:off x="7291388" y="6054725"/>
                <a:ext cx="30163" cy="25400"/>
              </a:xfrm>
              <a:custGeom>
                <a:rect b="b" l="l" r="r" t="t"/>
                <a:pathLst>
                  <a:path extrusionOk="0" h="50" w="58">
                    <a:moveTo>
                      <a:pt x="58" y="50"/>
                    </a:moveTo>
                    <a:cubicBezTo>
                      <a:pt x="39" y="41"/>
                      <a:pt x="33" y="28"/>
                      <a:pt x="26" y="28"/>
                    </a:cubicBezTo>
                    <a:cubicBezTo>
                      <a:pt x="25" y="28"/>
                      <a:pt x="24" y="29"/>
                      <a:pt x="23" y="30"/>
                    </a:cubicBezTo>
                    <a:cubicBezTo>
                      <a:pt x="14" y="36"/>
                      <a:pt x="7" y="41"/>
                      <a:pt x="0" y="44"/>
                    </a:cubicBezTo>
                    <a:cubicBezTo>
                      <a:pt x="1" y="43"/>
                      <a:pt x="12" y="23"/>
                      <a:pt x="19" y="13"/>
                    </a:cubicBezTo>
                    <a:cubicBezTo>
                      <a:pt x="23" y="7"/>
                      <a:pt x="36" y="0"/>
                      <a:pt x="45" y="0"/>
                    </a:cubicBezTo>
                    <a:cubicBezTo>
                      <a:pt x="52" y="0"/>
                      <a:pt x="57" y="4"/>
                      <a:pt x="55" y="16"/>
                    </a:cubicBezTo>
                    <a:cubicBezTo>
                      <a:pt x="52" y="31"/>
                      <a:pt x="56" y="42"/>
                      <a:pt x="58" y="50"/>
                    </a:cubicBez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97" name="Google Shape;497;p5"/>
              <p:cNvPicPr preferRelativeResize="0"/>
              <p:nvPr/>
            </p:nvPicPr>
            <p:blipFill rotWithShape="1">
              <a:blip r:embed="rId31">
                <a:alphaModFix/>
              </a:blip>
              <a:srcRect b="0" l="0" r="0" t="0"/>
              <a:stretch/>
            </p:blipFill>
            <p:spPr>
              <a:xfrm>
                <a:off x="7386638" y="6024563"/>
                <a:ext cx="50800" cy="428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8" name="Google Shape;498;p5"/>
              <p:cNvSpPr/>
              <p:nvPr/>
            </p:nvSpPr>
            <p:spPr>
              <a:xfrm>
                <a:off x="7373938" y="6021388"/>
                <a:ext cx="61913" cy="53975"/>
              </a:xfrm>
              <a:custGeom>
                <a:rect b="b" l="l" r="r" t="t"/>
                <a:pathLst>
                  <a:path extrusionOk="0" h="105" w="121">
                    <a:moveTo>
                      <a:pt x="0" y="105"/>
                    </a:moveTo>
                    <a:cubicBezTo>
                      <a:pt x="1" y="104"/>
                      <a:pt x="27" y="53"/>
                      <a:pt x="23" y="19"/>
                    </a:cubicBezTo>
                    <a:cubicBezTo>
                      <a:pt x="21" y="5"/>
                      <a:pt x="26" y="0"/>
                      <a:pt x="34" y="0"/>
                    </a:cubicBezTo>
                    <a:cubicBezTo>
                      <a:pt x="46" y="0"/>
                      <a:pt x="64" y="14"/>
                      <a:pt x="67" y="28"/>
                    </a:cubicBezTo>
                    <a:cubicBezTo>
                      <a:pt x="72" y="51"/>
                      <a:pt x="109" y="78"/>
                      <a:pt x="120" y="79"/>
                    </a:cubicBezTo>
                    <a:cubicBezTo>
                      <a:pt x="116" y="79"/>
                      <a:pt x="112" y="79"/>
                      <a:pt x="109" y="78"/>
                    </a:cubicBezTo>
                    <a:cubicBezTo>
                      <a:pt x="109" y="78"/>
                      <a:pt x="109" y="77"/>
                      <a:pt x="108" y="77"/>
                    </a:cubicBezTo>
                    <a:lnTo>
                      <a:pt x="108" y="77"/>
                    </a:lnTo>
                    <a:cubicBezTo>
                      <a:pt x="83" y="66"/>
                      <a:pt x="39" y="19"/>
                      <a:pt x="39" y="19"/>
                    </a:cubicBezTo>
                    <a:lnTo>
                      <a:pt x="39" y="19"/>
                    </a:ln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9"/>
                      <a:pt x="40" y="27"/>
                      <a:pt x="38" y="37"/>
                    </a:cubicBezTo>
                    <a:cubicBezTo>
                      <a:pt x="35" y="57"/>
                      <a:pt x="26" y="87"/>
                      <a:pt x="0" y="105"/>
                    </a:cubicBezTo>
                    <a:moveTo>
                      <a:pt x="121" y="79"/>
                    </a:moveTo>
                    <a:cubicBezTo>
                      <a:pt x="120" y="79"/>
                      <a:pt x="120" y="79"/>
                      <a:pt x="120" y="79"/>
                    </a:cubicBezTo>
                    <a:lnTo>
                      <a:pt x="121" y="79"/>
                    </a:lnTo>
                    <a:lnTo>
                      <a:pt x="121" y="79"/>
                    </a:lnTo>
                    <a:cubicBezTo>
                      <a:pt x="121" y="79"/>
                      <a:pt x="121" y="79"/>
                      <a:pt x="121" y="79"/>
                    </a:cubicBez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7042150" y="5167313"/>
                <a:ext cx="1071563" cy="603250"/>
              </a:xfrm>
              <a:custGeom>
                <a:rect b="b" l="l" r="r" t="t"/>
                <a:pathLst>
                  <a:path extrusionOk="0" h="1175" w="2090">
                    <a:moveTo>
                      <a:pt x="1858" y="31"/>
                    </a:moveTo>
                    <a:lnTo>
                      <a:pt x="1832" y="235"/>
                    </a:lnTo>
                    <a:cubicBezTo>
                      <a:pt x="1832" y="235"/>
                      <a:pt x="1284" y="257"/>
                      <a:pt x="817" y="219"/>
                    </a:cubicBezTo>
                    <a:cubicBezTo>
                      <a:pt x="350" y="182"/>
                      <a:pt x="221" y="373"/>
                      <a:pt x="221" y="373"/>
                    </a:cubicBezTo>
                    <a:lnTo>
                      <a:pt x="216" y="167"/>
                    </a:lnTo>
                    <a:cubicBezTo>
                      <a:pt x="216" y="167"/>
                      <a:pt x="34" y="346"/>
                      <a:pt x="24" y="518"/>
                    </a:cubicBezTo>
                    <a:cubicBezTo>
                      <a:pt x="14" y="690"/>
                      <a:pt x="0" y="832"/>
                      <a:pt x="203" y="903"/>
                    </a:cubicBezTo>
                    <a:cubicBezTo>
                      <a:pt x="405" y="974"/>
                      <a:pt x="769" y="1175"/>
                      <a:pt x="951" y="1156"/>
                    </a:cubicBezTo>
                    <a:cubicBezTo>
                      <a:pt x="1238" y="1125"/>
                      <a:pt x="1363" y="877"/>
                      <a:pt x="1484" y="766"/>
                    </a:cubicBezTo>
                    <a:cubicBezTo>
                      <a:pt x="1606" y="654"/>
                      <a:pt x="2029" y="734"/>
                      <a:pt x="2059" y="613"/>
                    </a:cubicBezTo>
                    <a:cubicBezTo>
                      <a:pt x="2090" y="491"/>
                      <a:pt x="1945" y="0"/>
                      <a:pt x="1858" y="31"/>
                    </a:cubicBezTo>
                  </a:path>
                </a:pathLst>
              </a:custGeom>
              <a:solidFill>
                <a:srgbClr val="60C5B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7151688" y="5354638"/>
                <a:ext cx="4763" cy="6350"/>
              </a:xfrm>
              <a:custGeom>
                <a:rect b="b" l="l" r="r" t="t"/>
                <a:pathLst>
                  <a:path extrusionOk="0" h="12" w="8">
                    <a:moveTo>
                      <a:pt x="3" y="12"/>
                    </a:moveTo>
                    <a:cubicBezTo>
                      <a:pt x="0" y="12"/>
                      <a:pt x="2" y="7"/>
                      <a:pt x="8" y="0"/>
                    </a:cubicBezTo>
                    <a:lnTo>
                      <a:pt x="8" y="9"/>
                    </a:lnTo>
                    <a:cubicBezTo>
                      <a:pt x="5" y="11"/>
                      <a:pt x="4" y="12"/>
                      <a:pt x="3" y="12"/>
                    </a:cubicBezTo>
                  </a:path>
                </a:pathLst>
              </a:custGeom>
              <a:solidFill>
                <a:srgbClr val="4DB6A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7615238" y="5186363"/>
                <a:ext cx="417513" cy="192088"/>
              </a:xfrm>
              <a:custGeom>
                <a:rect b="b" l="l" r="r" t="t"/>
                <a:pathLst>
                  <a:path extrusionOk="0" h="373" w="815">
                    <a:moveTo>
                      <a:pt x="41" y="373"/>
                    </a:moveTo>
                    <a:cubicBezTo>
                      <a:pt x="28" y="373"/>
                      <a:pt x="14" y="372"/>
                      <a:pt x="0" y="372"/>
                    </a:cubicBezTo>
                    <a:cubicBezTo>
                      <a:pt x="408" y="319"/>
                      <a:pt x="710" y="200"/>
                      <a:pt x="716" y="198"/>
                    </a:cubicBezTo>
                    <a:cubicBezTo>
                      <a:pt x="716" y="198"/>
                      <a:pt x="716" y="198"/>
                      <a:pt x="716" y="198"/>
                    </a:cubicBezTo>
                    <a:cubicBezTo>
                      <a:pt x="716" y="198"/>
                      <a:pt x="716" y="198"/>
                      <a:pt x="716" y="198"/>
                    </a:cubicBezTo>
                    <a:lnTo>
                      <a:pt x="716" y="198"/>
                    </a:lnTo>
                    <a:lnTo>
                      <a:pt x="716" y="198"/>
                    </a:lnTo>
                    <a:lnTo>
                      <a:pt x="716" y="198"/>
                    </a:lnTo>
                    <a:cubicBezTo>
                      <a:pt x="727" y="129"/>
                      <a:pt x="736" y="63"/>
                      <a:pt x="743" y="0"/>
                    </a:cubicBezTo>
                    <a:cubicBezTo>
                      <a:pt x="752" y="32"/>
                      <a:pt x="794" y="192"/>
                      <a:pt x="804" y="212"/>
                    </a:cubicBezTo>
                    <a:cubicBezTo>
                      <a:pt x="815" y="234"/>
                      <a:pt x="754" y="249"/>
                      <a:pt x="698" y="251"/>
                    </a:cubicBezTo>
                    <a:cubicBezTo>
                      <a:pt x="561" y="256"/>
                      <a:pt x="332" y="373"/>
                      <a:pt x="41" y="373"/>
                    </a:cubicBezTo>
                  </a:path>
                </a:pathLst>
              </a:custGeom>
              <a:solidFill>
                <a:srgbClr val="4DB6A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7800975" y="5561013"/>
                <a:ext cx="3175" cy="1588"/>
              </a:xfrm>
              <a:custGeom>
                <a:rect b="b" l="l" r="r" t="t"/>
                <a:pathLst>
                  <a:path extrusionOk="0" h="3" w="4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EC7A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7999413" y="5480050"/>
                <a:ext cx="100013" cy="39688"/>
              </a:xfrm>
              <a:custGeom>
                <a:rect b="b" l="l" r="r" t="t"/>
                <a:pathLst>
                  <a:path extrusionOk="0" h="79" w="193">
                    <a:moveTo>
                      <a:pt x="0" y="79"/>
                    </a:moveTo>
                    <a:lnTo>
                      <a:pt x="0" y="79"/>
                    </a:lnTo>
                    <a:cubicBezTo>
                      <a:pt x="99" y="70"/>
                      <a:pt x="180" y="54"/>
                      <a:pt x="192" y="4"/>
                    </a:cubicBezTo>
                    <a:cubicBezTo>
                      <a:pt x="192" y="2"/>
                      <a:pt x="193" y="1"/>
                      <a:pt x="193" y="0"/>
                    </a:cubicBezTo>
                    <a:cubicBezTo>
                      <a:pt x="193" y="1"/>
                      <a:pt x="192" y="2"/>
                      <a:pt x="192" y="4"/>
                    </a:cubicBezTo>
                    <a:cubicBezTo>
                      <a:pt x="180" y="54"/>
                      <a:pt x="99" y="70"/>
                      <a:pt x="0" y="79"/>
                    </a:cubicBezTo>
                    <a:close/>
                  </a:path>
                </a:pathLst>
              </a:custGeom>
              <a:solidFill>
                <a:srgbClr val="CEEBE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7804150" y="5519738"/>
                <a:ext cx="195263" cy="41275"/>
              </a:xfrm>
              <a:custGeom>
                <a:rect b="b" l="l" r="r" t="t"/>
                <a:pathLst>
                  <a:path extrusionOk="0" h="78" w="383">
                    <a:moveTo>
                      <a:pt x="0" y="78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71" y="13"/>
                      <a:pt x="244" y="13"/>
                      <a:pt x="383" y="0"/>
                    </a:cubicBezTo>
                    <a:lnTo>
                      <a:pt x="383" y="0"/>
                    </a:lnTo>
                    <a:cubicBezTo>
                      <a:pt x="244" y="13"/>
                      <a:pt x="71" y="13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lose/>
                  </a:path>
                </a:pathLst>
              </a:custGeom>
              <a:solidFill>
                <a:srgbClr val="CEC7A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099425" y="5480050"/>
                <a:ext cx="0" cy="0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EEBE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7656513" y="5422900"/>
                <a:ext cx="444500" cy="288925"/>
              </a:xfrm>
              <a:custGeom>
                <a:rect b="b" l="l" r="r" t="t"/>
                <a:pathLst>
                  <a:path extrusionOk="0" h="562" w="867">
                    <a:moveTo>
                      <a:pt x="0" y="562"/>
                    </a:moveTo>
                    <a:cubicBezTo>
                      <a:pt x="46" y="522"/>
                      <a:pt x="67" y="465"/>
                      <a:pt x="89" y="395"/>
                    </a:cubicBezTo>
                    <a:cubicBezTo>
                      <a:pt x="116" y="306"/>
                      <a:pt x="233" y="195"/>
                      <a:pt x="350" y="145"/>
                    </a:cubicBezTo>
                    <a:cubicBezTo>
                      <a:pt x="381" y="132"/>
                      <a:pt x="416" y="127"/>
                      <a:pt x="452" y="127"/>
                    </a:cubicBezTo>
                    <a:cubicBezTo>
                      <a:pt x="491" y="127"/>
                      <a:pt x="533" y="133"/>
                      <a:pt x="574" y="139"/>
                    </a:cubicBezTo>
                    <a:cubicBezTo>
                      <a:pt x="615" y="144"/>
                      <a:pt x="655" y="150"/>
                      <a:pt x="693" y="150"/>
                    </a:cubicBezTo>
                    <a:cubicBezTo>
                      <a:pt x="711" y="150"/>
                      <a:pt x="728" y="149"/>
                      <a:pt x="744" y="145"/>
                    </a:cubicBezTo>
                    <a:cubicBezTo>
                      <a:pt x="861" y="123"/>
                      <a:pt x="860" y="0"/>
                      <a:pt x="860" y="0"/>
                    </a:cubicBezTo>
                    <a:cubicBezTo>
                      <a:pt x="866" y="46"/>
                      <a:pt x="867" y="85"/>
                      <a:pt x="862" y="110"/>
                    </a:cubicBezTo>
                    <a:cubicBezTo>
                      <a:pt x="862" y="111"/>
                      <a:pt x="862" y="111"/>
                      <a:pt x="862" y="111"/>
                    </a:cubicBezTo>
                    <a:lnTo>
                      <a:pt x="862" y="111"/>
                    </a:lnTo>
                    <a:cubicBezTo>
                      <a:pt x="862" y="112"/>
                      <a:pt x="861" y="113"/>
                      <a:pt x="861" y="115"/>
                    </a:cubicBezTo>
                    <a:cubicBezTo>
                      <a:pt x="849" y="165"/>
                      <a:pt x="768" y="181"/>
                      <a:pt x="669" y="190"/>
                    </a:cubicBezTo>
                    <a:lnTo>
                      <a:pt x="669" y="190"/>
                    </a:lnTo>
                    <a:cubicBezTo>
                      <a:pt x="530" y="203"/>
                      <a:pt x="357" y="203"/>
                      <a:pt x="286" y="268"/>
                    </a:cubicBezTo>
                    <a:cubicBezTo>
                      <a:pt x="286" y="268"/>
                      <a:pt x="286" y="268"/>
                      <a:pt x="286" y="268"/>
                    </a:cubicBezTo>
                    <a:lnTo>
                      <a:pt x="286" y="268"/>
                    </a:lnTo>
                    <a:cubicBezTo>
                      <a:pt x="286" y="268"/>
                      <a:pt x="286" y="268"/>
                      <a:pt x="285" y="268"/>
                    </a:cubicBezTo>
                    <a:cubicBezTo>
                      <a:pt x="285" y="268"/>
                      <a:pt x="285" y="268"/>
                      <a:pt x="285" y="269"/>
                    </a:cubicBezTo>
                    <a:cubicBezTo>
                      <a:pt x="285" y="269"/>
                      <a:pt x="285" y="269"/>
                      <a:pt x="285" y="269"/>
                    </a:cubicBezTo>
                    <a:cubicBezTo>
                      <a:pt x="285" y="269"/>
                      <a:pt x="285" y="269"/>
                      <a:pt x="285" y="269"/>
                    </a:cubicBezTo>
                    <a:cubicBezTo>
                      <a:pt x="285" y="269"/>
                      <a:pt x="285" y="269"/>
                      <a:pt x="284" y="269"/>
                    </a:cubicBezTo>
                    <a:cubicBezTo>
                      <a:pt x="284" y="269"/>
                      <a:pt x="284" y="269"/>
                      <a:pt x="284" y="269"/>
                    </a:cubicBezTo>
                    <a:cubicBezTo>
                      <a:pt x="284" y="269"/>
                      <a:pt x="284" y="270"/>
                      <a:pt x="284" y="270"/>
                    </a:cubicBezTo>
                    <a:cubicBezTo>
                      <a:pt x="284" y="270"/>
                      <a:pt x="284" y="270"/>
                      <a:pt x="284" y="270"/>
                    </a:cubicBezTo>
                    <a:cubicBezTo>
                      <a:pt x="284" y="270"/>
                      <a:pt x="284" y="270"/>
                      <a:pt x="284" y="270"/>
                    </a:cubicBezTo>
                    <a:cubicBezTo>
                      <a:pt x="283" y="270"/>
                      <a:pt x="283" y="271"/>
                      <a:pt x="283" y="271"/>
                    </a:cubicBezTo>
                    <a:cubicBezTo>
                      <a:pt x="283" y="271"/>
                      <a:pt x="283" y="271"/>
                      <a:pt x="283" y="271"/>
                    </a:cubicBezTo>
                    <a:cubicBezTo>
                      <a:pt x="283" y="271"/>
                      <a:pt x="282" y="271"/>
                      <a:pt x="282" y="271"/>
                    </a:cubicBezTo>
                    <a:cubicBezTo>
                      <a:pt x="282" y="271"/>
                      <a:pt x="282" y="271"/>
                      <a:pt x="282" y="271"/>
                    </a:cubicBezTo>
                    <a:cubicBezTo>
                      <a:pt x="204" y="345"/>
                      <a:pt x="124" y="473"/>
                      <a:pt x="0" y="562"/>
                    </a:cubicBezTo>
                  </a:path>
                </a:pathLst>
              </a:custGeom>
              <a:solidFill>
                <a:srgbClr val="4DB6A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7626350" y="5726113"/>
                <a:ext cx="7938" cy="4763"/>
              </a:xfrm>
              <a:custGeom>
                <a:rect b="b" l="l" r="r" t="t"/>
                <a:pathLst>
                  <a:path extrusionOk="0" h="10" w="17">
                    <a:moveTo>
                      <a:pt x="17" y="0"/>
                    </a:moveTo>
                    <a:lnTo>
                      <a:pt x="17" y="0"/>
                    </a:lnTo>
                    <a:cubicBezTo>
                      <a:pt x="11" y="3"/>
                      <a:pt x="5" y="6"/>
                      <a:pt x="0" y="10"/>
                    </a:cubicBezTo>
                    <a:cubicBezTo>
                      <a:pt x="6" y="7"/>
                      <a:pt x="12" y="3"/>
                      <a:pt x="17" y="0"/>
                    </a:cubicBezTo>
                    <a:close/>
                  </a:path>
                </a:pathLst>
              </a:custGeom>
              <a:solidFill>
                <a:srgbClr val="9ED8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7132638" y="5624513"/>
                <a:ext cx="20638" cy="7938"/>
              </a:xfrm>
              <a:custGeom>
                <a:rect b="b" l="l" r="r" t="t"/>
                <a:pathLst>
                  <a:path extrusionOk="0" h="15" w="39">
                    <a:moveTo>
                      <a:pt x="39" y="15"/>
                    </a:moveTo>
                    <a:cubicBezTo>
                      <a:pt x="35" y="14"/>
                      <a:pt x="31" y="12"/>
                      <a:pt x="27" y="11"/>
                    </a:cubicBezTo>
                    <a:lnTo>
                      <a:pt x="27" y="11"/>
                    </a:lnTo>
                    <a:lnTo>
                      <a:pt x="27" y="11"/>
                    </a:lnTo>
                    <a:cubicBezTo>
                      <a:pt x="31" y="12"/>
                      <a:pt x="35" y="14"/>
                      <a:pt x="39" y="15"/>
                    </a:cubicBezTo>
                    <a:lnTo>
                      <a:pt x="39" y="15"/>
                    </a:lnTo>
                    <a:moveTo>
                      <a:pt x="26" y="10"/>
                    </a:move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lose/>
                    <a:moveTo>
                      <a:pt x="25" y="10"/>
                    </a:moveTo>
                    <a:cubicBezTo>
                      <a:pt x="25" y="10"/>
                      <a:pt x="25" y="10"/>
                      <a:pt x="24" y="10"/>
                    </a:cubicBezTo>
                    <a:cubicBezTo>
                      <a:pt x="25" y="10"/>
                      <a:pt x="25" y="10"/>
                      <a:pt x="25" y="10"/>
                    </a:cubicBezTo>
                    <a:close/>
                    <a:moveTo>
                      <a:pt x="24" y="10"/>
                    </a:moveTo>
                    <a:cubicBezTo>
                      <a:pt x="17" y="7"/>
                      <a:pt x="9" y="4"/>
                      <a:pt x="2" y="1"/>
                    </a:cubicBezTo>
                    <a:cubicBezTo>
                      <a:pt x="9" y="4"/>
                      <a:pt x="17" y="7"/>
                      <a:pt x="24" y="10"/>
                    </a:cubicBezTo>
                    <a:close/>
                    <a:moveTo>
                      <a:pt x="2" y="1"/>
                    </a:moveTo>
                    <a:lnTo>
                      <a:pt x="1" y="1"/>
                    </a:lnTo>
                    <a:lnTo>
                      <a:pt x="2" y="1"/>
                    </a:lnTo>
                    <a:close/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EC7A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7053263" y="5253038"/>
                <a:ext cx="101600" cy="379413"/>
              </a:xfrm>
              <a:custGeom>
                <a:rect b="b" l="l" r="r" t="t"/>
                <a:pathLst>
                  <a:path extrusionOk="0" h="740" w="200">
                    <a:moveTo>
                      <a:pt x="195" y="740"/>
                    </a:moveTo>
                    <a:cubicBezTo>
                      <a:pt x="191" y="739"/>
                      <a:pt x="187" y="737"/>
                      <a:pt x="183" y="736"/>
                    </a:cubicBezTo>
                    <a:lnTo>
                      <a:pt x="183" y="736"/>
                    </a:lnTo>
                    <a:cubicBezTo>
                      <a:pt x="183" y="736"/>
                      <a:pt x="182" y="736"/>
                      <a:pt x="182" y="735"/>
                    </a:cubicBezTo>
                    <a:cubicBezTo>
                      <a:pt x="182" y="735"/>
                      <a:pt x="182" y="735"/>
                      <a:pt x="182" y="735"/>
                    </a:cubicBezTo>
                    <a:cubicBezTo>
                      <a:pt x="182" y="735"/>
                      <a:pt x="181" y="735"/>
                      <a:pt x="181" y="735"/>
                    </a:cubicBezTo>
                    <a:cubicBezTo>
                      <a:pt x="181" y="735"/>
                      <a:pt x="181" y="735"/>
                      <a:pt x="180" y="735"/>
                    </a:cubicBezTo>
                    <a:cubicBezTo>
                      <a:pt x="180" y="735"/>
                      <a:pt x="180" y="735"/>
                      <a:pt x="180" y="735"/>
                    </a:cubicBezTo>
                    <a:cubicBezTo>
                      <a:pt x="173" y="732"/>
                      <a:pt x="165" y="729"/>
                      <a:pt x="158" y="726"/>
                    </a:cubicBezTo>
                    <a:cubicBezTo>
                      <a:pt x="158" y="726"/>
                      <a:pt x="158" y="726"/>
                      <a:pt x="158" y="726"/>
                    </a:cubicBezTo>
                    <a:lnTo>
                      <a:pt x="157" y="726"/>
                    </a:lnTo>
                    <a:cubicBezTo>
                      <a:pt x="157" y="726"/>
                      <a:pt x="157" y="726"/>
                      <a:pt x="157" y="726"/>
                    </a:cubicBezTo>
                    <a:cubicBezTo>
                      <a:pt x="157" y="726"/>
                      <a:pt x="157" y="726"/>
                      <a:pt x="157" y="726"/>
                    </a:cubicBezTo>
                    <a:cubicBezTo>
                      <a:pt x="156" y="726"/>
                      <a:pt x="156" y="725"/>
                      <a:pt x="156" y="725"/>
                    </a:cubicBezTo>
                    <a:cubicBezTo>
                      <a:pt x="156" y="725"/>
                      <a:pt x="156" y="725"/>
                      <a:pt x="156" y="725"/>
                    </a:cubicBezTo>
                    <a:cubicBezTo>
                      <a:pt x="92" y="698"/>
                      <a:pt x="53" y="663"/>
                      <a:pt x="30" y="620"/>
                    </a:cubicBezTo>
                    <a:cubicBezTo>
                      <a:pt x="20" y="563"/>
                      <a:pt x="9" y="501"/>
                      <a:pt x="0" y="441"/>
                    </a:cubicBezTo>
                    <a:cubicBezTo>
                      <a:pt x="0" y="412"/>
                      <a:pt x="2" y="382"/>
                      <a:pt x="4" y="351"/>
                    </a:cubicBezTo>
                    <a:cubicBezTo>
                      <a:pt x="14" y="179"/>
                      <a:pt x="195" y="1"/>
                      <a:pt x="196" y="0"/>
                    </a:cubicBezTo>
                    <a:lnTo>
                      <a:pt x="200" y="165"/>
                    </a:lnTo>
                    <a:cubicBezTo>
                      <a:pt x="199" y="166"/>
                      <a:pt x="61" y="255"/>
                      <a:pt x="61" y="432"/>
                    </a:cubicBezTo>
                    <a:cubicBezTo>
                      <a:pt x="61" y="610"/>
                      <a:pt x="106" y="649"/>
                      <a:pt x="161" y="704"/>
                    </a:cubicBezTo>
                    <a:cubicBezTo>
                      <a:pt x="173" y="716"/>
                      <a:pt x="184" y="728"/>
                      <a:pt x="195" y="740"/>
                    </a:cubicBezTo>
                    <a:close/>
                  </a:path>
                </a:pathLst>
              </a:custGeom>
              <a:solidFill>
                <a:srgbClr val="4DB6A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7138988" y="5526088"/>
                <a:ext cx="442913" cy="196850"/>
              </a:xfrm>
              <a:custGeom>
                <a:rect b="b" l="l" r="r" t="t"/>
                <a:pathLst>
                  <a:path extrusionOk="0" h="385" w="866">
                    <a:moveTo>
                      <a:pt x="679" y="277"/>
                    </a:moveTo>
                    <a:cubicBezTo>
                      <a:pt x="679" y="277"/>
                      <a:pt x="866" y="385"/>
                      <a:pt x="689" y="359"/>
                    </a:cubicBezTo>
                    <a:cubicBezTo>
                      <a:pt x="511" y="333"/>
                      <a:pt x="344" y="244"/>
                      <a:pt x="244" y="200"/>
                    </a:cubicBezTo>
                    <a:cubicBezTo>
                      <a:pt x="144" y="156"/>
                      <a:pt x="21" y="79"/>
                      <a:pt x="10" y="79"/>
                    </a:cubicBezTo>
                    <a:cubicBezTo>
                      <a:pt x="0" y="79"/>
                      <a:pt x="44" y="0"/>
                      <a:pt x="100" y="11"/>
                    </a:cubicBezTo>
                    <a:cubicBezTo>
                      <a:pt x="155" y="22"/>
                      <a:pt x="282" y="110"/>
                      <a:pt x="366" y="122"/>
                    </a:cubicBezTo>
                    <a:cubicBezTo>
                      <a:pt x="451" y="134"/>
                      <a:pt x="602" y="221"/>
                      <a:pt x="679" y="277"/>
                    </a:cubicBezTo>
                  </a:path>
                </a:pathLst>
              </a:custGeom>
              <a:solidFill>
                <a:srgbClr val="8FD2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6673850" y="3922713"/>
                <a:ext cx="1870075" cy="1535113"/>
              </a:xfrm>
              <a:custGeom>
                <a:rect b="b" l="l" r="r" t="t"/>
                <a:pathLst>
                  <a:path extrusionOk="0" h="2994" w="3647">
                    <a:moveTo>
                      <a:pt x="2993" y="350"/>
                    </a:moveTo>
                    <a:cubicBezTo>
                      <a:pt x="3058" y="333"/>
                      <a:pt x="2844" y="249"/>
                      <a:pt x="2878" y="175"/>
                    </a:cubicBezTo>
                    <a:cubicBezTo>
                      <a:pt x="2912" y="101"/>
                      <a:pt x="3074" y="222"/>
                      <a:pt x="3074" y="222"/>
                    </a:cubicBezTo>
                    <a:cubicBezTo>
                      <a:pt x="3020" y="155"/>
                      <a:pt x="3054" y="0"/>
                      <a:pt x="3121" y="6"/>
                    </a:cubicBezTo>
                    <a:cubicBezTo>
                      <a:pt x="3188" y="13"/>
                      <a:pt x="3242" y="161"/>
                      <a:pt x="3242" y="161"/>
                    </a:cubicBezTo>
                    <a:cubicBezTo>
                      <a:pt x="3256" y="74"/>
                      <a:pt x="3323" y="0"/>
                      <a:pt x="3384" y="20"/>
                    </a:cubicBezTo>
                    <a:cubicBezTo>
                      <a:pt x="3445" y="40"/>
                      <a:pt x="3411" y="222"/>
                      <a:pt x="3411" y="222"/>
                    </a:cubicBezTo>
                    <a:cubicBezTo>
                      <a:pt x="3411" y="222"/>
                      <a:pt x="3499" y="155"/>
                      <a:pt x="3539" y="209"/>
                    </a:cubicBezTo>
                    <a:cubicBezTo>
                      <a:pt x="3580" y="263"/>
                      <a:pt x="3472" y="384"/>
                      <a:pt x="3472" y="384"/>
                    </a:cubicBezTo>
                    <a:cubicBezTo>
                      <a:pt x="3519" y="371"/>
                      <a:pt x="3647" y="384"/>
                      <a:pt x="3593" y="458"/>
                    </a:cubicBezTo>
                    <a:cubicBezTo>
                      <a:pt x="3539" y="532"/>
                      <a:pt x="3344" y="526"/>
                      <a:pt x="3344" y="526"/>
                    </a:cubicBezTo>
                    <a:cubicBezTo>
                      <a:pt x="3303" y="944"/>
                      <a:pt x="2550" y="1571"/>
                      <a:pt x="2550" y="1571"/>
                    </a:cubicBezTo>
                    <a:cubicBezTo>
                      <a:pt x="2550" y="1571"/>
                      <a:pt x="2662" y="1995"/>
                      <a:pt x="2551" y="2663"/>
                    </a:cubicBezTo>
                    <a:cubicBezTo>
                      <a:pt x="2551" y="2663"/>
                      <a:pt x="1719" y="2994"/>
                      <a:pt x="940" y="2801"/>
                    </a:cubicBezTo>
                    <a:lnTo>
                      <a:pt x="927" y="2238"/>
                    </a:lnTo>
                    <a:cubicBezTo>
                      <a:pt x="836" y="2456"/>
                      <a:pt x="500" y="2595"/>
                      <a:pt x="500" y="2595"/>
                    </a:cubicBezTo>
                    <a:cubicBezTo>
                      <a:pt x="500" y="2595"/>
                      <a:pt x="489" y="2793"/>
                      <a:pt x="429" y="2879"/>
                    </a:cubicBezTo>
                    <a:cubicBezTo>
                      <a:pt x="368" y="2965"/>
                      <a:pt x="320" y="2804"/>
                      <a:pt x="320" y="2804"/>
                    </a:cubicBezTo>
                    <a:cubicBezTo>
                      <a:pt x="320" y="2804"/>
                      <a:pt x="262" y="2894"/>
                      <a:pt x="215" y="2870"/>
                    </a:cubicBezTo>
                    <a:cubicBezTo>
                      <a:pt x="151" y="2838"/>
                      <a:pt x="220" y="2754"/>
                      <a:pt x="220" y="2754"/>
                    </a:cubicBezTo>
                    <a:cubicBezTo>
                      <a:pt x="220" y="2754"/>
                      <a:pt x="150" y="2820"/>
                      <a:pt x="109" y="2784"/>
                    </a:cubicBezTo>
                    <a:cubicBezTo>
                      <a:pt x="69" y="2749"/>
                      <a:pt x="147" y="2685"/>
                      <a:pt x="147" y="2685"/>
                    </a:cubicBezTo>
                    <a:cubicBezTo>
                      <a:pt x="0" y="2728"/>
                      <a:pt x="94" y="2617"/>
                      <a:pt x="94" y="2617"/>
                    </a:cubicBezTo>
                    <a:cubicBezTo>
                      <a:pt x="64" y="2622"/>
                      <a:pt x="13" y="2638"/>
                      <a:pt x="38" y="2557"/>
                    </a:cubicBezTo>
                    <a:cubicBezTo>
                      <a:pt x="64" y="2476"/>
                      <a:pt x="236" y="2423"/>
                      <a:pt x="236" y="2423"/>
                    </a:cubicBezTo>
                    <a:cubicBezTo>
                      <a:pt x="236" y="2423"/>
                      <a:pt x="453" y="2080"/>
                      <a:pt x="547" y="1695"/>
                    </a:cubicBezTo>
                    <a:cubicBezTo>
                      <a:pt x="642" y="1311"/>
                      <a:pt x="871" y="1259"/>
                      <a:pt x="1215" y="1164"/>
                    </a:cubicBezTo>
                    <a:cubicBezTo>
                      <a:pt x="1346" y="1128"/>
                      <a:pt x="1497" y="1143"/>
                      <a:pt x="1642" y="1159"/>
                    </a:cubicBezTo>
                    <a:cubicBezTo>
                      <a:pt x="1879" y="1183"/>
                      <a:pt x="2101" y="1208"/>
                      <a:pt x="2197" y="1011"/>
                    </a:cubicBezTo>
                    <a:cubicBezTo>
                      <a:pt x="2197" y="1011"/>
                      <a:pt x="2494" y="485"/>
                      <a:pt x="2993" y="350"/>
                    </a:cubicBezTo>
                  </a:path>
                </a:pathLst>
              </a:custGeom>
              <a:solidFill>
                <a:srgbClr val="FFE4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7981950" y="4727575"/>
                <a:ext cx="0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1E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7861300" y="4584700"/>
                <a:ext cx="273050" cy="742950"/>
              </a:xfrm>
              <a:custGeom>
                <a:rect b="b" l="l" r="r" t="t"/>
                <a:pathLst>
                  <a:path extrusionOk="0" h="1447" w="533">
                    <a:moveTo>
                      <a:pt x="0" y="1447"/>
                    </a:moveTo>
                    <a:cubicBezTo>
                      <a:pt x="204" y="1259"/>
                      <a:pt x="206" y="318"/>
                      <a:pt x="162" y="296"/>
                    </a:cubicBezTo>
                    <a:cubicBezTo>
                      <a:pt x="117" y="274"/>
                      <a:pt x="67" y="174"/>
                      <a:pt x="67" y="174"/>
                    </a:cubicBezTo>
                    <a:cubicBezTo>
                      <a:pt x="67" y="174"/>
                      <a:pt x="105" y="216"/>
                      <a:pt x="155" y="216"/>
                    </a:cubicBezTo>
                    <a:cubicBezTo>
                      <a:pt x="163" y="216"/>
                      <a:pt x="171" y="215"/>
                      <a:pt x="179" y="213"/>
                    </a:cubicBezTo>
                    <a:cubicBezTo>
                      <a:pt x="240" y="196"/>
                      <a:pt x="533" y="0"/>
                      <a:pt x="533" y="0"/>
                    </a:cubicBezTo>
                    <a:cubicBezTo>
                      <a:pt x="375" y="162"/>
                      <a:pt x="239" y="275"/>
                      <a:pt x="235" y="279"/>
                    </a:cubicBezTo>
                    <a:lnTo>
                      <a:pt x="235" y="279"/>
                    </a:lnTo>
                    <a:cubicBezTo>
                      <a:pt x="235" y="279"/>
                      <a:pt x="235" y="279"/>
                      <a:pt x="235" y="279"/>
                    </a:cubicBezTo>
                    <a:lnTo>
                      <a:pt x="235" y="279"/>
                    </a:lnTo>
                    <a:cubicBezTo>
                      <a:pt x="234" y="279"/>
                      <a:pt x="234" y="279"/>
                      <a:pt x="234" y="279"/>
                    </a:cubicBezTo>
                    <a:cubicBezTo>
                      <a:pt x="234" y="279"/>
                      <a:pt x="234" y="279"/>
                      <a:pt x="234" y="279"/>
                    </a:cubicBezTo>
                    <a:lnTo>
                      <a:pt x="234" y="279"/>
                    </a:lnTo>
                    <a:lnTo>
                      <a:pt x="234" y="279"/>
                    </a:lnTo>
                    <a:lnTo>
                      <a:pt x="234" y="279"/>
                    </a:lnTo>
                    <a:lnTo>
                      <a:pt x="234" y="279"/>
                    </a:lnTo>
                    <a:cubicBezTo>
                      <a:pt x="234" y="279"/>
                      <a:pt x="284" y="468"/>
                      <a:pt x="284" y="792"/>
                    </a:cubicBezTo>
                    <a:cubicBezTo>
                      <a:pt x="284" y="953"/>
                      <a:pt x="272" y="1149"/>
                      <a:pt x="235" y="1371"/>
                    </a:cubicBezTo>
                    <a:lnTo>
                      <a:pt x="235" y="1371"/>
                    </a:lnTo>
                    <a:lnTo>
                      <a:pt x="235" y="1371"/>
                    </a:lnTo>
                    <a:lnTo>
                      <a:pt x="235" y="1371"/>
                    </a:lnTo>
                    <a:cubicBezTo>
                      <a:pt x="235" y="1371"/>
                      <a:pt x="235" y="1371"/>
                      <a:pt x="235" y="1371"/>
                    </a:cubicBezTo>
                    <a:cubicBezTo>
                      <a:pt x="235" y="1371"/>
                      <a:pt x="235" y="1371"/>
                      <a:pt x="235" y="1371"/>
                    </a:cubicBezTo>
                    <a:cubicBezTo>
                      <a:pt x="232" y="1372"/>
                      <a:pt x="144" y="1407"/>
                      <a:pt x="0" y="1447"/>
                    </a:cubicBezTo>
                  </a:path>
                </a:pathLst>
              </a:custGeom>
              <a:solidFill>
                <a:srgbClr val="FFD8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439150" y="4065588"/>
                <a:ext cx="58738" cy="58738"/>
              </a:xfrm>
              <a:custGeom>
                <a:rect b="b" l="l" r="r" t="t"/>
                <a:pathLst>
                  <a:path extrusionOk="0" h="114" w="115">
                    <a:moveTo>
                      <a:pt x="37" y="114"/>
                    </a:moveTo>
                    <a:cubicBezTo>
                      <a:pt x="12" y="114"/>
                      <a:pt x="0" y="95"/>
                      <a:pt x="21" y="80"/>
                    </a:cubicBezTo>
                    <a:cubicBezTo>
                      <a:pt x="44" y="64"/>
                      <a:pt x="96" y="0"/>
                      <a:pt x="96" y="0"/>
                    </a:cubicBezTo>
                    <a:cubicBezTo>
                      <a:pt x="75" y="51"/>
                      <a:pt x="29" y="104"/>
                      <a:pt x="29" y="104"/>
                    </a:cubicBezTo>
                    <a:lnTo>
                      <a:pt x="29" y="104"/>
                    </a:lnTo>
                    <a:lnTo>
                      <a:pt x="29" y="104"/>
                    </a:lnTo>
                    <a:lnTo>
                      <a:pt x="29" y="104"/>
                    </a:lnTo>
                    <a:cubicBezTo>
                      <a:pt x="39" y="101"/>
                      <a:pt x="53" y="99"/>
                      <a:pt x="69" y="99"/>
                    </a:cubicBezTo>
                    <a:cubicBezTo>
                      <a:pt x="84" y="99"/>
                      <a:pt x="101" y="101"/>
                      <a:pt x="115" y="105"/>
                    </a:cubicBezTo>
                    <a:cubicBezTo>
                      <a:pt x="115" y="105"/>
                      <a:pt x="73" y="109"/>
                      <a:pt x="44" y="114"/>
                    </a:cubicBezTo>
                    <a:cubicBezTo>
                      <a:pt x="41" y="114"/>
                      <a:pt x="39" y="114"/>
                      <a:pt x="37" y="114"/>
                    </a:cubicBezTo>
                    <a:close/>
                  </a:path>
                </a:pathLst>
              </a:custGeom>
              <a:solidFill>
                <a:srgbClr val="FED4A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8405813" y="3975100"/>
                <a:ext cx="46038" cy="69850"/>
              </a:xfrm>
              <a:custGeom>
                <a:rect b="b" l="l" r="r" t="t"/>
                <a:pathLst>
                  <a:path extrusionOk="0" h="137" w="91">
                    <a:moveTo>
                      <a:pt x="16" y="137"/>
                    </a:moveTo>
                    <a:cubicBezTo>
                      <a:pt x="6" y="137"/>
                      <a:pt x="0" y="133"/>
                      <a:pt x="4" y="119"/>
                    </a:cubicBezTo>
                    <a:cubicBezTo>
                      <a:pt x="12" y="90"/>
                      <a:pt x="45" y="26"/>
                      <a:pt x="43" y="0"/>
                    </a:cubicBezTo>
                    <a:lnTo>
                      <a:pt x="43" y="0"/>
                    </a:lnTo>
                    <a:cubicBezTo>
                      <a:pt x="46" y="55"/>
                      <a:pt x="34" y="116"/>
                      <a:pt x="34" y="118"/>
                    </a:cubicBezTo>
                    <a:lnTo>
                      <a:pt x="34" y="118"/>
                    </a:lnTo>
                    <a:lnTo>
                      <a:pt x="34" y="118"/>
                    </a:lnTo>
                    <a:cubicBezTo>
                      <a:pt x="34" y="118"/>
                      <a:pt x="34" y="118"/>
                      <a:pt x="34" y="118"/>
                    </a:cubicBezTo>
                    <a:lnTo>
                      <a:pt x="34" y="118"/>
                    </a:lnTo>
                    <a:lnTo>
                      <a:pt x="34" y="118"/>
                    </a:lnTo>
                    <a:lnTo>
                      <a:pt x="34" y="118"/>
                    </a:lnTo>
                    <a:lnTo>
                      <a:pt x="34" y="118"/>
                    </a:lnTo>
                    <a:cubicBezTo>
                      <a:pt x="34" y="118"/>
                      <a:pt x="60" y="98"/>
                      <a:pt x="91" y="89"/>
                    </a:cubicBezTo>
                    <a:cubicBezTo>
                      <a:pt x="91" y="89"/>
                      <a:pt x="64" y="119"/>
                      <a:pt x="49" y="127"/>
                    </a:cubicBezTo>
                    <a:cubicBezTo>
                      <a:pt x="42" y="131"/>
                      <a:pt x="27" y="137"/>
                      <a:pt x="16" y="137"/>
                    </a:cubicBezTo>
                  </a:path>
                </a:pathLst>
              </a:custGeom>
              <a:solidFill>
                <a:srgbClr val="FED4A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8335963" y="4002088"/>
                <a:ext cx="1588" cy="3175"/>
              </a:xfrm>
              <a:custGeom>
                <a:rect b="b" l="l" r="r" t="t"/>
                <a:pathLst>
                  <a:path extrusionOk="0" h="4" w="1">
                    <a:moveTo>
                      <a:pt x="0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2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EED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316913" y="3962400"/>
                <a:ext cx="34925" cy="58738"/>
              </a:xfrm>
              <a:custGeom>
                <a:rect b="b" l="l" r="r" t="t"/>
                <a:pathLst>
                  <a:path extrusionOk="0" h="113" w="69">
                    <a:moveTo>
                      <a:pt x="45" y="113"/>
                    </a:moveTo>
                    <a:cubicBezTo>
                      <a:pt x="40" y="113"/>
                      <a:pt x="35" y="110"/>
                      <a:pt x="32" y="101"/>
                    </a:cubicBezTo>
                    <a:cubicBezTo>
                      <a:pt x="24" y="78"/>
                      <a:pt x="6" y="9"/>
                      <a:pt x="0" y="0"/>
                    </a:cubicBezTo>
                    <a:cubicBezTo>
                      <a:pt x="24" y="40"/>
                      <a:pt x="39" y="81"/>
                      <a:pt x="39" y="81"/>
                    </a:cubicBezTo>
                    <a:cubicBezTo>
                      <a:pt x="39" y="81"/>
                      <a:pt x="39" y="81"/>
                      <a:pt x="39" y="81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81"/>
                      <a:pt x="40" y="81"/>
                      <a:pt x="40" y="80"/>
                    </a:cubicBezTo>
                    <a:cubicBezTo>
                      <a:pt x="40" y="80"/>
                      <a:pt x="40" y="79"/>
                      <a:pt x="40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78"/>
                      <a:pt x="40" y="77"/>
                      <a:pt x="40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5" y="49"/>
                      <a:pt x="55" y="23"/>
                      <a:pt x="69" y="2"/>
                    </a:cubicBezTo>
                    <a:cubicBezTo>
                      <a:pt x="68" y="2"/>
                      <a:pt x="55" y="70"/>
                      <a:pt x="59" y="91"/>
                    </a:cubicBezTo>
                    <a:cubicBezTo>
                      <a:pt x="61" y="104"/>
                      <a:pt x="54" y="113"/>
                      <a:pt x="45" y="113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ED4A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5"/>
              <p:cNvSpPr/>
              <p:nvPr/>
            </p:nvSpPr>
            <p:spPr>
              <a:xfrm>
                <a:off x="8247063" y="4030663"/>
                <a:ext cx="3175" cy="4763"/>
              </a:xfrm>
              <a:custGeom>
                <a:rect b="b" l="l" r="r" t="t"/>
                <a:pathLst>
                  <a:path extrusionOk="0" h="10" w="7">
                    <a:moveTo>
                      <a:pt x="7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lose/>
                    <a:moveTo>
                      <a:pt x="6" y="10"/>
                    </a:moveTo>
                    <a:cubicBezTo>
                      <a:pt x="4" y="7"/>
                      <a:pt x="2" y="4"/>
                      <a:pt x="0" y="1"/>
                    </a:cubicBezTo>
                    <a:cubicBezTo>
                      <a:pt x="2" y="4"/>
                      <a:pt x="4" y="7"/>
                      <a:pt x="6" y="10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EED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5"/>
              <p:cNvSpPr/>
              <p:nvPr/>
            </p:nvSpPr>
            <p:spPr>
              <a:xfrm>
                <a:off x="8212138" y="3990975"/>
                <a:ext cx="49213" cy="58738"/>
              </a:xfrm>
              <a:custGeom>
                <a:rect b="b" l="l" r="r" t="t"/>
                <a:pathLst>
                  <a:path extrusionOk="0" h="116" w="94">
                    <a:moveTo>
                      <a:pt x="85" y="116"/>
                    </a:moveTo>
                    <a:cubicBezTo>
                      <a:pt x="83" y="116"/>
                      <a:pt x="80" y="115"/>
                      <a:pt x="78" y="113"/>
                    </a:cubicBezTo>
                    <a:cubicBezTo>
                      <a:pt x="63" y="100"/>
                      <a:pt x="9" y="48"/>
                      <a:pt x="0" y="44"/>
                    </a:cubicBezTo>
                    <a:cubicBezTo>
                      <a:pt x="39" y="64"/>
                      <a:pt x="73" y="89"/>
                      <a:pt x="73" y="89"/>
                    </a:cubicBezTo>
                    <a:lnTo>
                      <a:pt x="73" y="89"/>
                    </a:lnTo>
                    <a:lnTo>
                      <a:pt x="73" y="89"/>
                    </a:lnTo>
                    <a:lnTo>
                      <a:pt x="73" y="89"/>
                    </a:lnTo>
                    <a:cubicBezTo>
                      <a:pt x="73" y="89"/>
                      <a:pt x="73" y="89"/>
                      <a:pt x="73" y="89"/>
                    </a:cubicBezTo>
                    <a:cubicBezTo>
                      <a:pt x="73" y="89"/>
                      <a:pt x="73" y="89"/>
                      <a:pt x="73" y="89"/>
                    </a:cubicBezTo>
                    <a:cubicBezTo>
                      <a:pt x="73" y="89"/>
                      <a:pt x="72" y="89"/>
                      <a:pt x="72" y="89"/>
                    </a:cubicBezTo>
                    <a:cubicBezTo>
                      <a:pt x="70" y="86"/>
                      <a:pt x="68" y="83"/>
                      <a:pt x="66" y="80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6" y="80"/>
                      <a:pt x="66" y="80"/>
                      <a:pt x="66" y="79"/>
                    </a:cubicBezTo>
                    <a:cubicBezTo>
                      <a:pt x="66" y="79"/>
                      <a:pt x="66" y="79"/>
                      <a:pt x="66" y="79"/>
                    </a:cubicBezTo>
                    <a:cubicBezTo>
                      <a:pt x="66" y="79"/>
                      <a:pt x="66" y="79"/>
                      <a:pt x="66" y="79"/>
                    </a:cubicBezTo>
                    <a:cubicBezTo>
                      <a:pt x="52" y="57"/>
                      <a:pt x="46" y="29"/>
                      <a:pt x="46" y="0"/>
                    </a:cubicBezTo>
                    <a:lnTo>
                      <a:pt x="46" y="0"/>
                    </a:lnTo>
                    <a:cubicBezTo>
                      <a:pt x="46" y="0"/>
                      <a:pt x="75" y="63"/>
                      <a:pt x="86" y="81"/>
                    </a:cubicBezTo>
                    <a:cubicBezTo>
                      <a:pt x="94" y="97"/>
                      <a:pt x="93" y="116"/>
                      <a:pt x="85" y="116"/>
                    </a:cubicBezTo>
                    <a:close/>
                    <a:moveTo>
                      <a:pt x="0" y="44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rgbClr val="FED4A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5"/>
              <p:cNvSpPr/>
              <p:nvPr/>
            </p:nvSpPr>
            <p:spPr>
              <a:xfrm>
                <a:off x="7981950" y="4111625"/>
                <a:ext cx="192088" cy="144463"/>
              </a:xfrm>
              <a:custGeom>
                <a:rect b="b" l="l" r="r" t="t"/>
                <a:pathLst>
                  <a:path extrusionOk="0" h="279" w="376">
                    <a:moveTo>
                      <a:pt x="0" y="279"/>
                    </a:moveTo>
                    <a:cubicBezTo>
                      <a:pt x="5" y="257"/>
                      <a:pt x="10" y="234"/>
                      <a:pt x="14" y="211"/>
                    </a:cubicBezTo>
                    <a:cubicBezTo>
                      <a:pt x="116" y="127"/>
                      <a:pt x="238" y="49"/>
                      <a:pt x="376" y="0"/>
                    </a:cubicBezTo>
                    <a:cubicBezTo>
                      <a:pt x="357" y="11"/>
                      <a:pt x="107" y="158"/>
                      <a:pt x="0" y="279"/>
                    </a:cubicBezTo>
                    <a:close/>
                  </a:path>
                </a:pathLst>
              </a:custGeom>
              <a:solidFill>
                <a:srgbClr val="FED4A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5"/>
              <p:cNvSpPr/>
              <p:nvPr/>
            </p:nvSpPr>
            <p:spPr>
              <a:xfrm>
                <a:off x="6896100" y="4910138"/>
                <a:ext cx="328613" cy="463550"/>
              </a:xfrm>
              <a:custGeom>
                <a:rect b="b" l="l" r="r" t="t"/>
                <a:pathLst>
                  <a:path extrusionOk="0" h="903" w="642">
                    <a:moveTo>
                      <a:pt x="642" y="903"/>
                    </a:moveTo>
                    <a:cubicBezTo>
                      <a:pt x="597" y="895"/>
                      <a:pt x="552" y="885"/>
                      <a:pt x="507" y="874"/>
                    </a:cubicBezTo>
                    <a:lnTo>
                      <a:pt x="507" y="874"/>
                    </a:lnTo>
                    <a:lnTo>
                      <a:pt x="506" y="833"/>
                    </a:lnTo>
                    <a:lnTo>
                      <a:pt x="502" y="668"/>
                    </a:lnTo>
                    <a:lnTo>
                      <a:pt x="494" y="311"/>
                    </a:lnTo>
                    <a:cubicBezTo>
                      <a:pt x="403" y="529"/>
                      <a:pt x="67" y="668"/>
                      <a:pt x="67" y="668"/>
                    </a:cubicBezTo>
                    <a:lnTo>
                      <a:pt x="67" y="668"/>
                    </a:lnTo>
                    <a:cubicBezTo>
                      <a:pt x="0" y="655"/>
                      <a:pt x="484" y="483"/>
                      <a:pt x="573" y="0"/>
                    </a:cubicBezTo>
                    <a:cubicBezTo>
                      <a:pt x="573" y="0"/>
                      <a:pt x="583" y="699"/>
                      <a:pt x="642" y="903"/>
                    </a:cubicBezTo>
                  </a:path>
                </a:pathLst>
              </a:custGeom>
              <a:solidFill>
                <a:srgbClr val="FFCDA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>
                <a:off x="6797675" y="5349875"/>
                <a:ext cx="58738" cy="49213"/>
              </a:xfrm>
              <a:custGeom>
                <a:rect b="b" l="l" r="r" t="t"/>
                <a:pathLst>
                  <a:path extrusionOk="0" h="96" w="115">
                    <a:moveTo>
                      <a:pt x="115" y="96"/>
                    </a:moveTo>
                    <a:cubicBezTo>
                      <a:pt x="93" y="67"/>
                      <a:pt x="79" y="20"/>
                      <a:pt x="79" y="20"/>
                    </a:cubicBezTo>
                    <a:lnTo>
                      <a:pt x="79" y="20"/>
                    </a:lnTo>
                    <a:lnTo>
                      <a:pt x="79" y="20"/>
                    </a:lnTo>
                    <a:cubicBezTo>
                      <a:pt x="79" y="20"/>
                      <a:pt x="40" y="81"/>
                      <a:pt x="0" y="89"/>
                    </a:cubicBezTo>
                    <a:cubicBezTo>
                      <a:pt x="21" y="82"/>
                      <a:pt x="66" y="38"/>
                      <a:pt x="73" y="18"/>
                    </a:cubicBezTo>
                    <a:cubicBezTo>
                      <a:pt x="77" y="7"/>
                      <a:pt x="83" y="0"/>
                      <a:pt x="88" y="0"/>
                    </a:cubicBezTo>
                    <a:cubicBezTo>
                      <a:pt x="92" y="0"/>
                      <a:pt x="96" y="5"/>
                      <a:pt x="98" y="19"/>
                    </a:cubicBezTo>
                    <a:cubicBezTo>
                      <a:pt x="102" y="48"/>
                      <a:pt x="115" y="96"/>
                      <a:pt x="115" y="96"/>
                    </a:cubicBezTo>
                    <a:lnTo>
                      <a:pt x="115" y="96"/>
                    </a:lnTo>
                    <a:close/>
                  </a:path>
                </a:pathLst>
              </a:custGeom>
              <a:solidFill>
                <a:srgbClr val="FFCCA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5"/>
              <p:cNvSpPr/>
              <p:nvPr/>
            </p:nvSpPr>
            <p:spPr>
              <a:xfrm>
                <a:off x="6742113" y="5356225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A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5"/>
              <p:cNvSpPr/>
              <p:nvPr/>
            </p:nvSpPr>
            <p:spPr>
              <a:xfrm>
                <a:off x="6743700" y="5327650"/>
                <a:ext cx="55563" cy="44450"/>
              </a:xfrm>
              <a:custGeom>
                <a:rect b="b" l="l" r="r" t="t"/>
                <a:pathLst>
                  <a:path extrusionOk="0" h="86" w="108">
                    <a:moveTo>
                      <a:pt x="50" y="86"/>
                    </a:moveTo>
                    <a:cubicBezTo>
                      <a:pt x="51" y="51"/>
                      <a:pt x="82" y="14"/>
                      <a:pt x="82" y="13"/>
                    </a:cubicBez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cubicBezTo>
                      <a:pt x="82" y="13"/>
                      <a:pt x="38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20" y="51"/>
                      <a:pt x="78" y="7"/>
                      <a:pt x="90" y="2"/>
                    </a:cubicBezTo>
                    <a:cubicBezTo>
                      <a:pt x="92" y="1"/>
                      <a:pt x="93" y="0"/>
                      <a:pt x="95" y="0"/>
                    </a:cubicBezTo>
                    <a:cubicBezTo>
                      <a:pt x="104" y="0"/>
                      <a:pt x="108" y="13"/>
                      <a:pt x="94" y="22"/>
                    </a:cubicBezTo>
                    <a:cubicBezTo>
                      <a:pt x="77" y="34"/>
                      <a:pt x="51" y="85"/>
                      <a:pt x="50" y="86"/>
                    </a:cubicBezTo>
                    <a:close/>
                  </a:path>
                </a:pathLst>
              </a:custGeom>
              <a:solidFill>
                <a:srgbClr val="FFCCA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5"/>
              <p:cNvSpPr/>
              <p:nvPr/>
            </p:nvSpPr>
            <p:spPr>
              <a:xfrm>
                <a:off x="6716713" y="5294313"/>
                <a:ext cx="49213" cy="28575"/>
              </a:xfrm>
              <a:custGeom>
                <a:rect b="b" l="l" r="r" t="t"/>
                <a:pathLst>
                  <a:path extrusionOk="0" h="56" w="94">
                    <a:moveTo>
                      <a:pt x="22" y="56"/>
                    </a:moveTo>
                    <a:cubicBezTo>
                      <a:pt x="36" y="32"/>
                      <a:pt x="62" y="10"/>
                      <a:pt x="62" y="10"/>
                    </a:cubicBezTo>
                    <a:lnTo>
                      <a:pt x="62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10"/>
                    </a:lnTo>
                    <a:cubicBezTo>
                      <a:pt x="39" y="17"/>
                      <a:pt x="21" y="20"/>
                      <a:pt x="8" y="20"/>
                    </a:cubicBezTo>
                    <a:cubicBezTo>
                      <a:pt x="5" y="20"/>
                      <a:pt x="3" y="20"/>
                      <a:pt x="0" y="20"/>
                    </a:cubicBezTo>
                    <a:cubicBezTo>
                      <a:pt x="15" y="17"/>
                      <a:pt x="54" y="5"/>
                      <a:pt x="75" y="1"/>
                    </a:cubicBezTo>
                    <a:cubicBezTo>
                      <a:pt x="78" y="0"/>
                      <a:pt x="81" y="0"/>
                      <a:pt x="83" y="0"/>
                    </a:cubicBezTo>
                    <a:cubicBezTo>
                      <a:pt x="94" y="0"/>
                      <a:pt x="88" y="8"/>
                      <a:pt x="75" y="14"/>
                    </a:cubicBezTo>
                    <a:cubicBezTo>
                      <a:pt x="59" y="23"/>
                      <a:pt x="22" y="56"/>
                      <a:pt x="22" y="56"/>
                    </a:cubicBezTo>
                    <a:close/>
                  </a:path>
                </a:pathLst>
              </a:custGeom>
              <a:solidFill>
                <a:srgbClr val="FFCCA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5"/>
              <p:cNvSpPr/>
              <p:nvPr/>
            </p:nvSpPr>
            <p:spPr>
              <a:xfrm>
                <a:off x="6721475" y="5264150"/>
                <a:ext cx="0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4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5"/>
              <p:cNvSpPr/>
              <p:nvPr/>
            </p:nvSpPr>
            <p:spPr>
              <a:xfrm>
                <a:off x="6699250" y="5257800"/>
                <a:ext cx="34925" cy="25400"/>
              </a:xfrm>
              <a:custGeom>
                <a:rect b="b" l="l" r="r" t="t"/>
                <a:pathLst>
                  <a:path extrusionOk="0" h="49" w="69">
                    <a:moveTo>
                      <a:pt x="21" y="49"/>
                    </a:moveTo>
                    <a:lnTo>
                      <a:pt x="21" y="49"/>
                    </a:lnTo>
                    <a:cubicBezTo>
                      <a:pt x="29" y="31"/>
                      <a:pt x="45" y="13"/>
                      <a:pt x="45" y="12"/>
                    </a:cubicBezTo>
                    <a:lnTo>
                      <a:pt x="45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5" y="12"/>
                    </a:lnTo>
                    <a:cubicBezTo>
                      <a:pt x="45" y="12"/>
                      <a:pt x="44" y="12"/>
                      <a:pt x="44" y="12"/>
                    </a:cubicBezTo>
                    <a:cubicBezTo>
                      <a:pt x="34" y="14"/>
                      <a:pt x="22" y="17"/>
                      <a:pt x="12" y="17"/>
                    </a:cubicBezTo>
                    <a:cubicBezTo>
                      <a:pt x="7" y="17"/>
                      <a:pt x="3" y="16"/>
                      <a:pt x="0" y="15"/>
                    </a:cubicBezTo>
                    <a:cubicBezTo>
                      <a:pt x="15" y="15"/>
                      <a:pt x="33" y="8"/>
                      <a:pt x="44" y="3"/>
                    </a:cubicBezTo>
                    <a:cubicBezTo>
                      <a:pt x="49" y="1"/>
                      <a:pt x="54" y="0"/>
                      <a:pt x="58" y="0"/>
                    </a:cubicBezTo>
                    <a:cubicBezTo>
                      <a:pt x="65" y="0"/>
                      <a:pt x="69" y="3"/>
                      <a:pt x="60" y="9"/>
                    </a:cubicBezTo>
                    <a:cubicBezTo>
                      <a:pt x="45" y="20"/>
                      <a:pt x="21" y="49"/>
                      <a:pt x="21" y="49"/>
                    </a:cubicBezTo>
                  </a:path>
                </a:pathLst>
              </a:custGeom>
              <a:solidFill>
                <a:srgbClr val="FFCCA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>
                <a:off x="6865938" y="4775200"/>
                <a:ext cx="92075" cy="257175"/>
              </a:xfrm>
              <a:custGeom>
                <a:rect b="b" l="l" r="r" t="t"/>
                <a:pathLst>
                  <a:path extrusionOk="0" h="503" w="182">
                    <a:moveTo>
                      <a:pt x="0" y="503"/>
                    </a:moveTo>
                    <a:lnTo>
                      <a:pt x="0" y="503"/>
                    </a:lnTo>
                    <a:cubicBezTo>
                      <a:pt x="50" y="399"/>
                      <a:pt x="103" y="272"/>
                      <a:pt x="145" y="136"/>
                    </a:cubicBezTo>
                    <a:cubicBezTo>
                      <a:pt x="103" y="272"/>
                      <a:pt x="50" y="399"/>
                      <a:pt x="0" y="503"/>
                    </a:cubicBezTo>
                    <a:cubicBezTo>
                      <a:pt x="0" y="503"/>
                      <a:pt x="0" y="503"/>
                      <a:pt x="0" y="503"/>
                    </a:cubicBezTo>
                    <a:close/>
                    <a:moveTo>
                      <a:pt x="145" y="136"/>
                    </a:moveTo>
                    <a:cubicBezTo>
                      <a:pt x="145" y="136"/>
                      <a:pt x="145" y="136"/>
                      <a:pt x="145" y="135"/>
                    </a:cubicBezTo>
                    <a:cubicBezTo>
                      <a:pt x="145" y="136"/>
                      <a:pt x="145" y="136"/>
                      <a:pt x="145" y="136"/>
                    </a:cubicBezTo>
                    <a:close/>
                    <a:moveTo>
                      <a:pt x="145" y="135"/>
                    </a:moveTo>
                    <a:cubicBezTo>
                      <a:pt x="145" y="135"/>
                      <a:pt x="145" y="135"/>
                      <a:pt x="145" y="134"/>
                    </a:cubicBezTo>
                    <a:cubicBezTo>
                      <a:pt x="145" y="135"/>
                      <a:pt x="145" y="135"/>
                      <a:pt x="145" y="135"/>
                    </a:cubicBezTo>
                    <a:close/>
                    <a:moveTo>
                      <a:pt x="173" y="34"/>
                    </a:moveTo>
                    <a:lnTo>
                      <a:pt x="173" y="34"/>
                    </a:lnTo>
                    <a:lnTo>
                      <a:pt x="173" y="34"/>
                    </a:lnTo>
                    <a:close/>
                    <a:moveTo>
                      <a:pt x="173" y="33"/>
                    </a:moveTo>
                    <a:cubicBezTo>
                      <a:pt x="173" y="33"/>
                      <a:pt x="173" y="33"/>
                      <a:pt x="173" y="33"/>
                    </a:cubicBezTo>
                    <a:lnTo>
                      <a:pt x="173" y="33"/>
                    </a:lnTo>
                    <a:close/>
                    <a:moveTo>
                      <a:pt x="173" y="32"/>
                    </a:moveTo>
                    <a:cubicBezTo>
                      <a:pt x="174" y="32"/>
                      <a:pt x="174" y="31"/>
                      <a:pt x="174" y="31"/>
                    </a:cubicBezTo>
                    <a:cubicBezTo>
                      <a:pt x="174" y="31"/>
                      <a:pt x="174" y="32"/>
                      <a:pt x="173" y="32"/>
                    </a:cubicBezTo>
                    <a:close/>
                    <a:moveTo>
                      <a:pt x="174" y="31"/>
                    </a:moveTo>
                    <a:lnTo>
                      <a:pt x="174" y="30"/>
                    </a:lnTo>
                    <a:lnTo>
                      <a:pt x="174" y="31"/>
                    </a:lnTo>
                    <a:close/>
                    <a:moveTo>
                      <a:pt x="174" y="30"/>
                    </a:moveTo>
                    <a:cubicBezTo>
                      <a:pt x="174" y="29"/>
                      <a:pt x="174" y="29"/>
                      <a:pt x="174" y="29"/>
                    </a:cubicBezTo>
                    <a:cubicBezTo>
                      <a:pt x="174" y="29"/>
                      <a:pt x="174" y="29"/>
                      <a:pt x="174" y="30"/>
                    </a:cubicBezTo>
                    <a:close/>
                    <a:moveTo>
                      <a:pt x="174" y="29"/>
                    </a:moveTo>
                    <a:cubicBezTo>
                      <a:pt x="174" y="28"/>
                      <a:pt x="175" y="27"/>
                      <a:pt x="175" y="27"/>
                    </a:cubicBezTo>
                    <a:cubicBezTo>
                      <a:pt x="175" y="27"/>
                      <a:pt x="174" y="28"/>
                      <a:pt x="174" y="29"/>
                    </a:cubicBezTo>
                    <a:close/>
                    <a:moveTo>
                      <a:pt x="175" y="26"/>
                    </a:moveTo>
                    <a:cubicBezTo>
                      <a:pt x="175" y="26"/>
                      <a:pt x="175" y="26"/>
                      <a:pt x="175" y="25"/>
                    </a:cubicBezTo>
                    <a:cubicBezTo>
                      <a:pt x="175" y="26"/>
                      <a:pt x="175" y="26"/>
                      <a:pt x="175" y="26"/>
                    </a:cubicBezTo>
                    <a:close/>
                    <a:moveTo>
                      <a:pt x="175" y="25"/>
                    </a:moveTo>
                    <a:cubicBezTo>
                      <a:pt x="175" y="25"/>
                      <a:pt x="175" y="25"/>
                      <a:pt x="175" y="24"/>
                    </a:cubicBezTo>
                    <a:cubicBezTo>
                      <a:pt x="175" y="25"/>
                      <a:pt x="175" y="25"/>
                      <a:pt x="175" y="25"/>
                    </a:cubicBezTo>
                    <a:close/>
                    <a:moveTo>
                      <a:pt x="175" y="24"/>
                    </a:moveTo>
                    <a:lnTo>
                      <a:pt x="176" y="22"/>
                    </a:lnTo>
                    <a:cubicBezTo>
                      <a:pt x="176" y="23"/>
                      <a:pt x="176" y="23"/>
                      <a:pt x="175" y="24"/>
                    </a:cubicBezTo>
                    <a:close/>
                    <a:moveTo>
                      <a:pt x="176" y="22"/>
                    </a:moveTo>
                    <a:cubicBezTo>
                      <a:pt x="176" y="22"/>
                      <a:pt x="176" y="21"/>
                      <a:pt x="176" y="21"/>
                    </a:cubicBezTo>
                    <a:cubicBezTo>
                      <a:pt x="176" y="21"/>
                      <a:pt x="176" y="22"/>
                      <a:pt x="176" y="22"/>
                    </a:cubicBezTo>
                    <a:close/>
                    <a:moveTo>
                      <a:pt x="176" y="21"/>
                    </a:moveTo>
                    <a:cubicBezTo>
                      <a:pt x="177" y="20"/>
                      <a:pt x="177" y="19"/>
                      <a:pt x="177" y="18"/>
                    </a:cubicBezTo>
                    <a:cubicBezTo>
                      <a:pt x="177" y="19"/>
                      <a:pt x="177" y="20"/>
                      <a:pt x="176" y="21"/>
                    </a:cubicBezTo>
                    <a:close/>
                    <a:moveTo>
                      <a:pt x="177" y="17"/>
                    </a:moveTo>
                    <a:cubicBezTo>
                      <a:pt x="177" y="17"/>
                      <a:pt x="177" y="17"/>
                      <a:pt x="177" y="17"/>
                    </a:cubicBezTo>
                    <a:cubicBezTo>
                      <a:pt x="177" y="17"/>
                      <a:pt x="177" y="17"/>
                      <a:pt x="177" y="17"/>
                    </a:cubicBezTo>
                    <a:close/>
                    <a:moveTo>
                      <a:pt x="177" y="16"/>
                    </a:moveTo>
                    <a:cubicBezTo>
                      <a:pt x="178" y="15"/>
                      <a:pt x="178" y="14"/>
                      <a:pt x="178" y="13"/>
                    </a:cubicBezTo>
                    <a:cubicBezTo>
                      <a:pt x="178" y="14"/>
                      <a:pt x="178" y="15"/>
                      <a:pt x="177" y="16"/>
                    </a:cubicBezTo>
                    <a:close/>
                    <a:moveTo>
                      <a:pt x="178" y="13"/>
                    </a:moveTo>
                    <a:cubicBezTo>
                      <a:pt x="178" y="13"/>
                      <a:pt x="178" y="13"/>
                      <a:pt x="179" y="12"/>
                    </a:cubicBezTo>
                    <a:cubicBezTo>
                      <a:pt x="178" y="13"/>
                      <a:pt x="178" y="13"/>
                      <a:pt x="178" y="13"/>
                    </a:cubicBezTo>
                    <a:close/>
                    <a:moveTo>
                      <a:pt x="179" y="12"/>
                    </a:moveTo>
                    <a:cubicBezTo>
                      <a:pt x="179" y="12"/>
                      <a:pt x="179" y="11"/>
                      <a:pt x="179" y="11"/>
                    </a:cubicBezTo>
                    <a:cubicBezTo>
                      <a:pt x="179" y="11"/>
                      <a:pt x="179" y="12"/>
                      <a:pt x="179" y="12"/>
                    </a:cubicBezTo>
                    <a:close/>
                    <a:moveTo>
                      <a:pt x="179" y="11"/>
                    </a:moveTo>
                    <a:cubicBezTo>
                      <a:pt x="179" y="11"/>
                      <a:pt x="179" y="10"/>
                      <a:pt x="179" y="10"/>
                    </a:cubicBezTo>
                    <a:cubicBezTo>
                      <a:pt x="179" y="10"/>
                      <a:pt x="179" y="11"/>
                      <a:pt x="179" y="11"/>
                    </a:cubicBezTo>
                    <a:close/>
                    <a:moveTo>
                      <a:pt x="179" y="10"/>
                    </a:moveTo>
                    <a:lnTo>
                      <a:pt x="179" y="9"/>
                    </a:lnTo>
                    <a:cubicBezTo>
                      <a:pt x="179" y="9"/>
                      <a:pt x="179" y="9"/>
                      <a:pt x="179" y="10"/>
                    </a:cubicBezTo>
                    <a:close/>
                    <a:moveTo>
                      <a:pt x="180" y="9"/>
                    </a:moveTo>
                    <a:cubicBezTo>
                      <a:pt x="180" y="8"/>
                      <a:pt x="180" y="8"/>
                      <a:pt x="180" y="8"/>
                    </a:cubicBezTo>
                    <a:cubicBezTo>
                      <a:pt x="180" y="8"/>
                      <a:pt x="180" y="8"/>
                      <a:pt x="180" y="9"/>
                    </a:cubicBezTo>
                    <a:close/>
                    <a:moveTo>
                      <a:pt x="180" y="8"/>
                    </a:moveTo>
                    <a:cubicBezTo>
                      <a:pt x="180" y="7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80" y="8"/>
                    </a:cubicBezTo>
                    <a:close/>
                    <a:moveTo>
                      <a:pt x="180" y="6"/>
                    </a:moveTo>
                    <a:cubicBezTo>
                      <a:pt x="180" y="6"/>
                      <a:pt x="180" y="6"/>
                      <a:pt x="180" y="6"/>
                    </a:cubicBezTo>
                    <a:cubicBezTo>
                      <a:pt x="180" y="6"/>
                      <a:pt x="180" y="6"/>
                      <a:pt x="180" y="6"/>
                    </a:cubicBezTo>
                    <a:close/>
                    <a:moveTo>
                      <a:pt x="180" y="5"/>
                    </a:moveTo>
                    <a:cubicBezTo>
                      <a:pt x="180" y="5"/>
                      <a:pt x="181" y="5"/>
                      <a:pt x="181" y="5"/>
                    </a:cubicBezTo>
                    <a:cubicBezTo>
                      <a:pt x="181" y="5"/>
                      <a:pt x="180" y="5"/>
                      <a:pt x="180" y="5"/>
                    </a:cubicBezTo>
                    <a:close/>
                    <a:moveTo>
                      <a:pt x="181" y="4"/>
                    </a:moveTo>
                    <a:cubicBezTo>
                      <a:pt x="181" y="4"/>
                      <a:pt x="181" y="4"/>
                      <a:pt x="181" y="4"/>
                    </a:cubicBezTo>
                    <a:cubicBezTo>
                      <a:pt x="181" y="4"/>
                      <a:pt x="181" y="4"/>
                      <a:pt x="181" y="4"/>
                    </a:cubicBezTo>
                    <a:close/>
                    <a:moveTo>
                      <a:pt x="181" y="3"/>
                    </a:moveTo>
                    <a:cubicBezTo>
                      <a:pt x="181" y="3"/>
                      <a:pt x="181" y="3"/>
                      <a:pt x="181" y="3"/>
                    </a:cubicBezTo>
                    <a:cubicBezTo>
                      <a:pt x="181" y="3"/>
                      <a:pt x="181" y="3"/>
                      <a:pt x="181" y="3"/>
                    </a:cubicBezTo>
                    <a:close/>
                    <a:moveTo>
                      <a:pt x="181" y="2"/>
                    </a:moveTo>
                    <a:cubicBezTo>
                      <a:pt x="181" y="2"/>
                      <a:pt x="181" y="2"/>
                      <a:pt x="181" y="1"/>
                    </a:cubicBezTo>
                    <a:cubicBezTo>
                      <a:pt x="181" y="2"/>
                      <a:pt x="181" y="2"/>
                      <a:pt x="181" y="2"/>
                    </a:cubicBezTo>
                    <a:close/>
                    <a:moveTo>
                      <a:pt x="182" y="1"/>
                    </a:moveTo>
                    <a:cubicBezTo>
                      <a:pt x="182" y="1"/>
                      <a:pt x="182" y="1"/>
                      <a:pt x="182" y="1"/>
                    </a:cubicBezTo>
                    <a:cubicBezTo>
                      <a:pt x="182" y="1"/>
                      <a:pt x="182" y="1"/>
                      <a:pt x="182" y="1"/>
                    </a:cubicBezTo>
                    <a:close/>
                    <a:moveTo>
                      <a:pt x="182" y="0"/>
                    </a:moveTo>
                    <a:lnTo>
                      <a:pt x="182" y="0"/>
                    </a:lnTo>
                    <a:cubicBezTo>
                      <a:pt x="182" y="0"/>
                      <a:pt x="182" y="0"/>
                      <a:pt x="182" y="0"/>
                    </a:cubicBezTo>
                    <a:close/>
                  </a:path>
                </a:pathLst>
              </a:custGeom>
              <a:solidFill>
                <a:srgbClr val="FFE4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5"/>
              <p:cNvSpPr/>
              <p:nvPr/>
            </p:nvSpPr>
            <p:spPr>
              <a:xfrm>
                <a:off x="6865938" y="4664075"/>
                <a:ext cx="231775" cy="368300"/>
              </a:xfrm>
              <a:custGeom>
                <a:rect b="b" l="l" r="r" t="t"/>
                <a:pathLst>
                  <a:path extrusionOk="0" h="718" w="453">
                    <a:moveTo>
                      <a:pt x="0" y="718"/>
                    </a:moveTo>
                    <a:cubicBezTo>
                      <a:pt x="50" y="614"/>
                      <a:pt x="103" y="487"/>
                      <a:pt x="145" y="351"/>
                    </a:cubicBezTo>
                    <a:cubicBezTo>
                      <a:pt x="145" y="351"/>
                      <a:pt x="145" y="351"/>
                      <a:pt x="145" y="351"/>
                    </a:cubicBezTo>
                    <a:cubicBezTo>
                      <a:pt x="145" y="351"/>
                      <a:pt x="145" y="351"/>
                      <a:pt x="145" y="350"/>
                    </a:cubicBezTo>
                    <a:cubicBezTo>
                      <a:pt x="145" y="350"/>
                      <a:pt x="145" y="350"/>
                      <a:pt x="145" y="350"/>
                    </a:cubicBezTo>
                    <a:cubicBezTo>
                      <a:pt x="145" y="350"/>
                      <a:pt x="145" y="350"/>
                      <a:pt x="145" y="349"/>
                    </a:cubicBezTo>
                    <a:cubicBezTo>
                      <a:pt x="155" y="316"/>
                      <a:pt x="165" y="283"/>
                      <a:pt x="173" y="249"/>
                    </a:cubicBezTo>
                    <a:lnTo>
                      <a:pt x="173" y="249"/>
                    </a:lnTo>
                    <a:cubicBezTo>
                      <a:pt x="173" y="249"/>
                      <a:pt x="173" y="249"/>
                      <a:pt x="173" y="248"/>
                    </a:cubicBezTo>
                    <a:lnTo>
                      <a:pt x="173" y="248"/>
                    </a:lnTo>
                    <a:cubicBezTo>
                      <a:pt x="173" y="248"/>
                      <a:pt x="173" y="247"/>
                      <a:pt x="173" y="247"/>
                    </a:cubicBezTo>
                    <a:lnTo>
                      <a:pt x="173" y="247"/>
                    </a:lnTo>
                    <a:cubicBezTo>
                      <a:pt x="174" y="247"/>
                      <a:pt x="174" y="246"/>
                      <a:pt x="174" y="246"/>
                    </a:cubicBezTo>
                    <a:cubicBezTo>
                      <a:pt x="174" y="246"/>
                      <a:pt x="174" y="246"/>
                      <a:pt x="174" y="246"/>
                    </a:cubicBezTo>
                    <a:lnTo>
                      <a:pt x="174" y="245"/>
                    </a:lnTo>
                    <a:cubicBezTo>
                      <a:pt x="174" y="245"/>
                      <a:pt x="174" y="245"/>
                      <a:pt x="174" y="245"/>
                    </a:cubicBezTo>
                    <a:cubicBezTo>
                      <a:pt x="174" y="244"/>
                      <a:pt x="174" y="244"/>
                      <a:pt x="174" y="244"/>
                    </a:cubicBezTo>
                    <a:cubicBezTo>
                      <a:pt x="174" y="244"/>
                      <a:pt x="174" y="244"/>
                      <a:pt x="174" y="244"/>
                    </a:cubicBezTo>
                    <a:cubicBezTo>
                      <a:pt x="174" y="243"/>
                      <a:pt x="175" y="242"/>
                      <a:pt x="175" y="242"/>
                    </a:cubicBezTo>
                    <a:cubicBezTo>
                      <a:pt x="175" y="241"/>
                      <a:pt x="175" y="241"/>
                      <a:pt x="175" y="241"/>
                    </a:cubicBezTo>
                    <a:cubicBezTo>
                      <a:pt x="175" y="241"/>
                      <a:pt x="175" y="241"/>
                      <a:pt x="175" y="240"/>
                    </a:cubicBezTo>
                    <a:cubicBezTo>
                      <a:pt x="175" y="240"/>
                      <a:pt x="175" y="240"/>
                      <a:pt x="175" y="240"/>
                    </a:cubicBezTo>
                    <a:cubicBezTo>
                      <a:pt x="175" y="240"/>
                      <a:pt x="175" y="240"/>
                      <a:pt x="175" y="239"/>
                    </a:cubicBezTo>
                    <a:cubicBezTo>
                      <a:pt x="175" y="239"/>
                      <a:pt x="175" y="239"/>
                      <a:pt x="175" y="239"/>
                    </a:cubicBezTo>
                    <a:cubicBezTo>
                      <a:pt x="176" y="238"/>
                      <a:pt x="176" y="238"/>
                      <a:pt x="176" y="237"/>
                    </a:cubicBezTo>
                    <a:cubicBezTo>
                      <a:pt x="176" y="237"/>
                      <a:pt x="176" y="237"/>
                      <a:pt x="176" y="237"/>
                    </a:cubicBezTo>
                    <a:cubicBezTo>
                      <a:pt x="176" y="237"/>
                      <a:pt x="176" y="236"/>
                      <a:pt x="176" y="236"/>
                    </a:cubicBezTo>
                    <a:cubicBezTo>
                      <a:pt x="176" y="236"/>
                      <a:pt x="176" y="236"/>
                      <a:pt x="176" y="236"/>
                    </a:cubicBezTo>
                    <a:cubicBezTo>
                      <a:pt x="177" y="235"/>
                      <a:pt x="177" y="234"/>
                      <a:pt x="177" y="233"/>
                    </a:cubicBezTo>
                    <a:cubicBezTo>
                      <a:pt x="177" y="233"/>
                      <a:pt x="177" y="233"/>
                      <a:pt x="177" y="232"/>
                    </a:cubicBezTo>
                    <a:cubicBezTo>
                      <a:pt x="177" y="232"/>
                      <a:pt x="177" y="232"/>
                      <a:pt x="177" y="232"/>
                    </a:cubicBezTo>
                    <a:cubicBezTo>
                      <a:pt x="177" y="232"/>
                      <a:pt x="177" y="231"/>
                      <a:pt x="177" y="231"/>
                    </a:cubicBezTo>
                    <a:cubicBezTo>
                      <a:pt x="178" y="230"/>
                      <a:pt x="178" y="229"/>
                      <a:pt x="178" y="228"/>
                    </a:cubicBezTo>
                    <a:cubicBezTo>
                      <a:pt x="178" y="228"/>
                      <a:pt x="178" y="228"/>
                      <a:pt x="178" y="228"/>
                    </a:cubicBezTo>
                    <a:cubicBezTo>
                      <a:pt x="178" y="228"/>
                      <a:pt x="178" y="228"/>
                      <a:pt x="179" y="227"/>
                    </a:cubicBezTo>
                    <a:cubicBezTo>
                      <a:pt x="179" y="227"/>
                      <a:pt x="179" y="227"/>
                      <a:pt x="179" y="227"/>
                    </a:cubicBezTo>
                    <a:cubicBezTo>
                      <a:pt x="179" y="227"/>
                      <a:pt x="179" y="226"/>
                      <a:pt x="179" y="226"/>
                    </a:cubicBezTo>
                    <a:cubicBezTo>
                      <a:pt x="179" y="226"/>
                      <a:pt x="179" y="226"/>
                      <a:pt x="179" y="226"/>
                    </a:cubicBezTo>
                    <a:cubicBezTo>
                      <a:pt x="179" y="226"/>
                      <a:pt x="179" y="225"/>
                      <a:pt x="179" y="225"/>
                    </a:cubicBezTo>
                    <a:cubicBezTo>
                      <a:pt x="179" y="225"/>
                      <a:pt x="179" y="225"/>
                      <a:pt x="179" y="225"/>
                    </a:cubicBezTo>
                    <a:cubicBezTo>
                      <a:pt x="179" y="224"/>
                      <a:pt x="179" y="224"/>
                      <a:pt x="179" y="224"/>
                    </a:cubicBezTo>
                    <a:cubicBezTo>
                      <a:pt x="179" y="224"/>
                      <a:pt x="179" y="224"/>
                      <a:pt x="180" y="224"/>
                    </a:cubicBezTo>
                    <a:cubicBezTo>
                      <a:pt x="180" y="223"/>
                      <a:pt x="180" y="223"/>
                      <a:pt x="180" y="223"/>
                    </a:cubicBezTo>
                    <a:cubicBezTo>
                      <a:pt x="180" y="223"/>
                      <a:pt x="180" y="223"/>
                      <a:pt x="180" y="223"/>
                    </a:cubicBezTo>
                    <a:cubicBezTo>
                      <a:pt x="180" y="222"/>
                      <a:pt x="180" y="222"/>
                      <a:pt x="180" y="222"/>
                    </a:cubicBezTo>
                    <a:cubicBezTo>
                      <a:pt x="180" y="222"/>
                      <a:pt x="180" y="222"/>
                      <a:pt x="180" y="221"/>
                    </a:cubicBezTo>
                    <a:cubicBezTo>
                      <a:pt x="180" y="221"/>
                      <a:pt x="180" y="221"/>
                      <a:pt x="180" y="221"/>
                    </a:cubicBezTo>
                    <a:cubicBezTo>
                      <a:pt x="180" y="221"/>
                      <a:pt x="180" y="220"/>
                      <a:pt x="180" y="220"/>
                    </a:cubicBezTo>
                    <a:cubicBezTo>
                      <a:pt x="180" y="220"/>
                      <a:pt x="181" y="220"/>
                      <a:pt x="181" y="220"/>
                    </a:cubicBezTo>
                    <a:cubicBezTo>
                      <a:pt x="181" y="220"/>
                      <a:pt x="181" y="219"/>
                      <a:pt x="181" y="219"/>
                    </a:cubicBezTo>
                    <a:cubicBezTo>
                      <a:pt x="181" y="219"/>
                      <a:pt x="181" y="219"/>
                      <a:pt x="181" y="219"/>
                    </a:cubicBezTo>
                    <a:cubicBezTo>
                      <a:pt x="181" y="219"/>
                      <a:pt x="181" y="218"/>
                      <a:pt x="181" y="218"/>
                    </a:cubicBezTo>
                    <a:cubicBezTo>
                      <a:pt x="181" y="218"/>
                      <a:pt x="181" y="218"/>
                      <a:pt x="181" y="218"/>
                    </a:cubicBezTo>
                    <a:cubicBezTo>
                      <a:pt x="181" y="218"/>
                      <a:pt x="181" y="217"/>
                      <a:pt x="181" y="217"/>
                    </a:cubicBezTo>
                    <a:cubicBezTo>
                      <a:pt x="181" y="217"/>
                      <a:pt x="181" y="217"/>
                      <a:pt x="181" y="216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5"/>
                      <a:pt x="182" y="215"/>
                      <a:pt x="182" y="215"/>
                    </a:cubicBezTo>
                    <a:cubicBezTo>
                      <a:pt x="182" y="215"/>
                      <a:pt x="182" y="215"/>
                      <a:pt x="182" y="215"/>
                    </a:cubicBezTo>
                    <a:cubicBezTo>
                      <a:pt x="207" y="126"/>
                      <a:pt x="240" y="56"/>
                      <a:pt x="280" y="0"/>
                    </a:cubicBezTo>
                    <a:cubicBezTo>
                      <a:pt x="335" y="27"/>
                      <a:pt x="392" y="50"/>
                      <a:pt x="453" y="68"/>
                    </a:cubicBezTo>
                    <a:cubicBezTo>
                      <a:pt x="436" y="76"/>
                      <a:pt x="422" y="84"/>
                      <a:pt x="415" y="90"/>
                    </a:cubicBezTo>
                    <a:cubicBezTo>
                      <a:pt x="386" y="115"/>
                      <a:pt x="284" y="171"/>
                      <a:pt x="259" y="257"/>
                    </a:cubicBezTo>
                    <a:cubicBezTo>
                      <a:pt x="235" y="342"/>
                      <a:pt x="5" y="711"/>
                      <a:pt x="0" y="718"/>
                    </a:cubicBezTo>
                  </a:path>
                </a:pathLst>
              </a:custGeom>
              <a:solidFill>
                <a:srgbClr val="FFCCA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5"/>
              <p:cNvSpPr/>
              <p:nvPr/>
            </p:nvSpPr>
            <p:spPr>
              <a:xfrm>
                <a:off x="7542213" y="5308600"/>
                <a:ext cx="63500" cy="25400"/>
              </a:xfrm>
              <a:prstGeom prst="ellipse">
                <a:avLst/>
              </a:prstGeom>
              <a:solidFill>
                <a:srgbClr val="FFCCA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5"/>
              <p:cNvSpPr/>
              <p:nvPr/>
            </p:nvSpPr>
            <p:spPr>
              <a:xfrm>
                <a:off x="7262813" y="4556125"/>
                <a:ext cx="496888" cy="182563"/>
              </a:xfrm>
              <a:custGeom>
                <a:rect b="b" l="l" r="r" t="t"/>
                <a:pathLst>
                  <a:path extrusionOk="0" h="356" w="969">
                    <a:moveTo>
                      <a:pt x="199" y="356"/>
                    </a:moveTo>
                    <a:cubicBezTo>
                      <a:pt x="122" y="356"/>
                      <a:pt x="53" y="344"/>
                      <a:pt x="0" y="321"/>
                    </a:cubicBezTo>
                    <a:cubicBezTo>
                      <a:pt x="165" y="318"/>
                      <a:pt x="346" y="284"/>
                      <a:pt x="544" y="212"/>
                    </a:cubicBezTo>
                    <a:lnTo>
                      <a:pt x="544" y="212"/>
                    </a:lnTo>
                    <a:cubicBezTo>
                      <a:pt x="712" y="150"/>
                      <a:pt x="853" y="79"/>
                      <a:pt x="969" y="0"/>
                    </a:cubicBezTo>
                    <a:cubicBezTo>
                      <a:pt x="896" y="109"/>
                      <a:pt x="743" y="220"/>
                      <a:pt x="547" y="290"/>
                    </a:cubicBezTo>
                    <a:cubicBezTo>
                      <a:pt x="424" y="334"/>
                      <a:pt x="303" y="356"/>
                      <a:pt x="199" y="356"/>
                    </a:cubicBezTo>
                  </a:path>
                </a:pathLst>
              </a:custGeom>
              <a:solidFill>
                <a:srgbClr val="FCB58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5"/>
              <p:cNvSpPr/>
              <p:nvPr/>
            </p:nvSpPr>
            <p:spPr>
              <a:xfrm>
                <a:off x="6573838" y="3313113"/>
                <a:ext cx="1514475" cy="1470025"/>
              </a:xfrm>
              <a:custGeom>
                <a:rect b="b" l="l" r="r" t="t"/>
                <a:pathLst>
                  <a:path extrusionOk="0" h="2866" w="2953">
                    <a:moveTo>
                      <a:pt x="2698" y="1110"/>
                    </a:moveTo>
                    <a:cubicBezTo>
                      <a:pt x="2687" y="1073"/>
                      <a:pt x="2674" y="1035"/>
                      <a:pt x="2660" y="998"/>
                    </a:cubicBezTo>
                    <a:cubicBezTo>
                      <a:pt x="2419" y="338"/>
                      <a:pt x="1682" y="0"/>
                      <a:pt x="1014" y="244"/>
                    </a:cubicBezTo>
                    <a:cubicBezTo>
                      <a:pt x="345" y="489"/>
                      <a:pt x="0" y="1222"/>
                      <a:pt x="241" y="1882"/>
                    </a:cubicBezTo>
                    <a:cubicBezTo>
                      <a:pt x="255" y="1920"/>
                      <a:pt x="269" y="1956"/>
                      <a:pt x="285" y="1992"/>
                    </a:cubicBezTo>
                    <a:cubicBezTo>
                      <a:pt x="210" y="2039"/>
                      <a:pt x="178" y="2143"/>
                      <a:pt x="214" y="2240"/>
                    </a:cubicBezTo>
                    <a:cubicBezTo>
                      <a:pt x="254" y="2351"/>
                      <a:pt x="366" y="2411"/>
                      <a:pt x="464" y="2376"/>
                    </a:cubicBezTo>
                    <a:cubicBezTo>
                      <a:pt x="478" y="2370"/>
                      <a:pt x="492" y="2363"/>
                      <a:pt x="504" y="2354"/>
                    </a:cubicBezTo>
                    <a:cubicBezTo>
                      <a:pt x="799" y="2711"/>
                      <a:pt x="1257" y="2866"/>
                      <a:pt x="1888" y="2636"/>
                    </a:cubicBezTo>
                    <a:cubicBezTo>
                      <a:pt x="2565" y="2388"/>
                      <a:pt x="2793" y="1983"/>
                      <a:pt x="2775" y="1527"/>
                    </a:cubicBezTo>
                    <a:cubicBezTo>
                      <a:pt x="2786" y="1525"/>
                      <a:pt x="2797" y="1523"/>
                      <a:pt x="2808" y="1519"/>
                    </a:cubicBezTo>
                    <a:cubicBezTo>
                      <a:pt x="2906" y="1483"/>
                      <a:pt x="2953" y="1364"/>
                      <a:pt x="2912" y="1254"/>
                    </a:cubicBezTo>
                    <a:cubicBezTo>
                      <a:pt x="2877" y="1157"/>
                      <a:pt x="2786" y="1098"/>
                      <a:pt x="2698" y="1110"/>
                    </a:cubicBezTo>
                  </a:path>
                </a:pathLst>
              </a:custGeom>
              <a:solidFill>
                <a:srgbClr val="FFE4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5"/>
              <p:cNvSpPr/>
              <p:nvPr/>
            </p:nvSpPr>
            <p:spPr>
              <a:xfrm>
                <a:off x="7535863" y="3952875"/>
                <a:ext cx="112713" cy="158750"/>
              </a:xfrm>
              <a:custGeom>
                <a:rect b="b" l="l" r="r" t="t"/>
                <a:pathLst>
                  <a:path extrusionOk="0" h="309" w="220">
                    <a:moveTo>
                      <a:pt x="205" y="136"/>
                    </a:moveTo>
                    <a:cubicBezTo>
                      <a:pt x="220" y="216"/>
                      <a:pt x="189" y="289"/>
                      <a:pt x="137" y="299"/>
                    </a:cubicBezTo>
                    <a:cubicBezTo>
                      <a:pt x="84" y="309"/>
                      <a:pt x="30" y="252"/>
                      <a:pt x="15" y="172"/>
                    </a:cubicBezTo>
                    <a:cubicBezTo>
                      <a:pt x="0" y="92"/>
                      <a:pt x="30" y="19"/>
                      <a:pt x="83" y="9"/>
                    </a:cubicBezTo>
                    <a:cubicBezTo>
                      <a:pt x="135" y="0"/>
                      <a:pt x="190" y="57"/>
                      <a:pt x="205" y="136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>
                <a:off x="7527925" y="3836988"/>
                <a:ext cx="133350" cy="63500"/>
              </a:xfrm>
              <a:custGeom>
                <a:rect b="b" l="l" r="r" t="t"/>
                <a:pathLst>
                  <a:path extrusionOk="0" h="124" w="259">
                    <a:moveTo>
                      <a:pt x="241" y="124"/>
                    </a:moveTo>
                    <a:cubicBezTo>
                      <a:pt x="237" y="124"/>
                      <a:pt x="233" y="123"/>
                      <a:pt x="230" y="121"/>
                    </a:cubicBezTo>
                    <a:cubicBezTo>
                      <a:pt x="168" y="70"/>
                      <a:pt x="16" y="35"/>
                      <a:pt x="14" y="34"/>
                    </a:cubicBezTo>
                    <a:cubicBezTo>
                      <a:pt x="5" y="32"/>
                      <a:pt x="0" y="23"/>
                      <a:pt x="2" y="14"/>
                    </a:cubicBezTo>
                    <a:cubicBezTo>
                      <a:pt x="4" y="5"/>
                      <a:pt x="13" y="0"/>
                      <a:pt x="22" y="2"/>
                    </a:cubicBezTo>
                    <a:cubicBezTo>
                      <a:pt x="28" y="3"/>
                      <a:pt x="183" y="40"/>
                      <a:pt x="251" y="95"/>
                    </a:cubicBezTo>
                    <a:cubicBezTo>
                      <a:pt x="258" y="100"/>
                      <a:pt x="259" y="111"/>
                      <a:pt x="254" y="118"/>
                    </a:cubicBezTo>
                    <a:cubicBezTo>
                      <a:pt x="250" y="122"/>
                      <a:pt x="246" y="124"/>
                      <a:pt x="241" y="12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5"/>
              <p:cNvSpPr/>
              <p:nvPr/>
            </p:nvSpPr>
            <p:spPr>
              <a:xfrm>
                <a:off x="7045325" y="4124325"/>
                <a:ext cx="119063" cy="160338"/>
              </a:xfrm>
              <a:custGeom>
                <a:rect b="b" l="l" r="r" t="t"/>
                <a:pathLst>
                  <a:path extrusionOk="0" h="313" w="231">
                    <a:moveTo>
                      <a:pt x="208" y="130"/>
                    </a:moveTo>
                    <a:cubicBezTo>
                      <a:pt x="231" y="208"/>
                      <a:pt x="208" y="283"/>
                      <a:pt x="157" y="298"/>
                    </a:cubicBezTo>
                    <a:cubicBezTo>
                      <a:pt x="105" y="313"/>
                      <a:pt x="46" y="262"/>
                      <a:pt x="23" y="184"/>
                    </a:cubicBezTo>
                    <a:cubicBezTo>
                      <a:pt x="0" y="106"/>
                      <a:pt x="23" y="30"/>
                      <a:pt x="74" y="15"/>
                    </a:cubicBezTo>
                    <a:cubicBezTo>
                      <a:pt x="126" y="0"/>
                      <a:pt x="186" y="52"/>
                      <a:pt x="208" y="13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5"/>
              <p:cNvSpPr/>
              <p:nvPr/>
            </p:nvSpPr>
            <p:spPr>
              <a:xfrm>
                <a:off x="6950075" y="4011613"/>
                <a:ext cx="100013" cy="111125"/>
              </a:xfrm>
              <a:custGeom>
                <a:rect b="b" l="l" r="r" t="t"/>
                <a:pathLst>
                  <a:path extrusionOk="0" h="216" w="196">
                    <a:moveTo>
                      <a:pt x="19" y="216"/>
                    </a:moveTo>
                    <a:cubicBezTo>
                      <a:pt x="17" y="216"/>
                      <a:pt x="15" y="216"/>
                      <a:pt x="13" y="215"/>
                    </a:cubicBezTo>
                    <a:cubicBezTo>
                      <a:pt x="4" y="211"/>
                      <a:pt x="0" y="201"/>
                      <a:pt x="4" y="193"/>
                    </a:cubicBezTo>
                    <a:cubicBezTo>
                      <a:pt x="40" y="113"/>
                      <a:pt x="162" y="11"/>
                      <a:pt x="167" y="6"/>
                    </a:cubicBezTo>
                    <a:cubicBezTo>
                      <a:pt x="174" y="0"/>
                      <a:pt x="185" y="1"/>
                      <a:pt x="191" y="8"/>
                    </a:cubicBezTo>
                    <a:cubicBezTo>
                      <a:pt x="196" y="16"/>
                      <a:pt x="196" y="26"/>
                      <a:pt x="188" y="32"/>
                    </a:cubicBezTo>
                    <a:cubicBezTo>
                      <a:pt x="187" y="33"/>
                      <a:pt x="68" y="133"/>
                      <a:pt x="35" y="206"/>
                    </a:cubicBezTo>
                    <a:cubicBezTo>
                      <a:pt x="32" y="212"/>
                      <a:pt x="26" y="216"/>
                      <a:pt x="19" y="216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>
                <a:off x="6938963" y="3429000"/>
                <a:ext cx="479425" cy="438150"/>
              </a:xfrm>
              <a:custGeom>
                <a:rect b="b" l="l" r="r" t="t"/>
                <a:pathLst>
                  <a:path extrusionOk="0" h="856" w="933">
                    <a:moveTo>
                      <a:pt x="442" y="856"/>
                    </a:moveTo>
                    <a:cubicBezTo>
                      <a:pt x="309" y="856"/>
                      <a:pt x="194" y="799"/>
                      <a:pt x="114" y="692"/>
                    </a:cubicBezTo>
                    <a:cubicBezTo>
                      <a:pt x="31" y="580"/>
                      <a:pt x="0" y="466"/>
                      <a:pt x="22" y="353"/>
                    </a:cubicBezTo>
                    <a:cubicBezTo>
                      <a:pt x="63" y="143"/>
                      <a:pt x="272" y="14"/>
                      <a:pt x="281" y="9"/>
                    </a:cubicBezTo>
                    <a:cubicBezTo>
                      <a:pt x="297" y="0"/>
                      <a:pt x="317" y="5"/>
                      <a:pt x="327" y="20"/>
                    </a:cubicBezTo>
                    <a:cubicBezTo>
                      <a:pt x="336" y="36"/>
                      <a:pt x="331" y="57"/>
                      <a:pt x="315" y="66"/>
                    </a:cubicBezTo>
                    <a:cubicBezTo>
                      <a:pt x="313" y="67"/>
                      <a:pt x="122" y="185"/>
                      <a:pt x="87" y="366"/>
                    </a:cubicBezTo>
                    <a:cubicBezTo>
                      <a:pt x="69" y="460"/>
                      <a:pt x="96" y="556"/>
                      <a:pt x="168" y="652"/>
                    </a:cubicBezTo>
                    <a:cubicBezTo>
                      <a:pt x="271" y="791"/>
                      <a:pt x="417" y="795"/>
                      <a:pt x="495" y="786"/>
                    </a:cubicBezTo>
                    <a:cubicBezTo>
                      <a:pt x="643" y="767"/>
                      <a:pt x="785" y="671"/>
                      <a:pt x="833" y="557"/>
                    </a:cubicBezTo>
                    <a:cubicBezTo>
                      <a:pt x="862" y="487"/>
                      <a:pt x="852" y="417"/>
                      <a:pt x="805" y="355"/>
                    </a:cubicBezTo>
                    <a:cubicBezTo>
                      <a:pt x="721" y="246"/>
                      <a:pt x="638" y="203"/>
                      <a:pt x="564" y="228"/>
                    </a:cubicBezTo>
                    <a:cubicBezTo>
                      <a:pt x="486" y="255"/>
                      <a:pt x="431" y="355"/>
                      <a:pt x="431" y="429"/>
                    </a:cubicBezTo>
                    <a:cubicBezTo>
                      <a:pt x="432" y="479"/>
                      <a:pt x="455" y="519"/>
                      <a:pt x="488" y="526"/>
                    </a:cubicBezTo>
                    <a:cubicBezTo>
                      <a:pt x="522" y="534"/>
                      <a:pt x="574" y="511"/>
                      <a:pt x="618" y="421"/>
                    </a:cubicBezTo>
                    <a:cubicBezTo>
                      <a:pt x="626" y="405"/>
                      <a:pt x="646" y="398"/>
                      <a:pt x="663" y="406"/>
                    </a:cubicBezTo>
                    <a:cubicBezTo>
                      <a:pt x="679" y="414"/>
                      <a:pt x="686" y="434"/>
                      <a:pt x="678" y="451"/>
                    </a:cubicBezTo>
                    <a:cubicBezTo>
                      <a:pt x="617" y="575"/>
                      <a:pt x="532" y="605"/>
                      <a:pt x="474" y="591"/>
                    </a:cubicBezTo>
                    <a:cubicBezTo>
                      <a:pt x="409" y="577"/>
                      <a:pt x="365" y="511"/>
                      <a:pt x="365" y="429"/>
                    </a:cubicBezTo>
                    <a:cubicBezTo>
                      <a:pt x="364" y="331"/>
                      <a:pt x="436" y="202"/>
                      <a:pt x="543" y="165"/>
                    </a:cubicBezTo>
                    <a:cubicBezTo>
                      <a:pt x="615" y="140"/>
                      <a:pt x="728" y="146"/>
                      <a:pt x="857" y="314"/>
                    </a:cubicBezTo>
                    <a:cubicBezTo>
                      <a:pt x="920" y="395"/>
                      <a:pt x="933" y="491"/>
                      <a:pt x="895" y="583"/>
                    </a:cubicBezTo>
                    <a:cubicBezTo>
                      <a:pt x="837" y="720"/>
                      <a:pt x="676" y="830"/>
                      <a:pt x="503" y="852"/>
                    </a:cubicBezTo>
                    <a:cubicBezTo>
                      <a:pt x="482" y="854"/>
                      <a:pt x="462" y="856"/>
                      <a:pt x="442" y="856"/>
                    </a:cubicBezTo>
                    <a:close/>
                  </a:path>
                </a:pathLst>
              </a:custGeom>
              <a:solidFill>
                <a:srgbClr val="A7600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5"/>
              <p:cNvSpPr/>
              <p:nvPr/>
            </p:nvSpPr>
            <p:spPr>
              <a:xfrm>
                <a:off x="6846888" y="3524250"/>
                <a:ext cx="114300" cy="282575"/>
              </a:xfrm>
              <a:custGeom>
                <a:rect b="b" l="l" r="r" t="t"/>
                <a:pathLst>
                  <a:path extrusionOk="0" h="552" w="223">
                    <a:moveTo>
                      <a:pt x="186" y="552"/>
                    </a:moveTo>
                    <a:cubicBezTo>
                      <a:pt x="175" y="552"/>
                      <a:pt x="164" y="546"/>
                      <a:pt x="158" y="537"/>
                    </a:cubicBezTo>
                    <a:cubicBezTo>
                      <a:pt x="0" y="297"/>
                      <a:pt x="103" y="36"/>
                      <a:pt x="108" y="25"/>
                    </a:cubicBezTo>
                    <a:cubicBezTo>
                      <a:pt x="115" y="8"/>
                      <a:pt x="134" y="0"/>
                      <a:pt x="151" y="7"/>
                    </a:cubicBezTo>
                    <a:cubicBezTo>
                      <a:pt x="168" y="14"/>
                      <a:pt x="177" y="33"/>
                      <a:pt x="170" y="50"/>
                    </a:cubicBezTo>
                    <a:cubicBezTo>
                      <a:pt x="168" y="53"/>
                      <a:pt x="76" y="291"/>
                      <a:pt x="213" y="500"/>
                    </a:cubicBezTo>
                    <a:cubicBezTo>
                      <a:pt x="223" y="516"/>
                      <a:pt x="219" y="536"/>
                      <a:pt x="204" y="546"/>
                    </a:cubicBezTo>
                    <a:cubicBezTo>
                      <a:pt x="198" y="550"/>
                      <a:pt x="192" y="552"/>
                      <a:pt x="186" y="552"/>
                    </a:cubicBezTo>
                  </a:path>
                </a:pathLst>
              </a:custGeom>
              <a:solidFill>
                <a:srgbClr val="A7600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6772275" y="3582988"/>
                <a:ext cx="85725" cy="180975"/>
              </a:xfrm>
              <a:custGeom>
                <a:rect b="b" l="l" r="r" t="t"/>
                <a:pathLst>
                  <a:path extrusionOk="0" h="353" w="165">
                    <a:moveTo>
                      <a:pt x="127" y="353"/>
                    </a:moveTo>
                    <a:cubicBezTo>
                      <a:pt x="116" y="353"/>
                      <a:pt x="105" y="347"/>
                      <a:pt x="99" y="337"/>
                    </a:cubicBezTo>
                    <a:cubicBezTo>
                      <a:pt x="0" y="169"/>
                      <a:pt x="90" y="26"/>
                      <a:pt x="94" y="20"/>
                    </a:cubicBezTo>
                    <a:cubicBezTo>
                      <a:pt x="104" y="5"/>
                      <a:pt x="124" y="0"/>
                      <a:pt x="140" y="10"/>
                    </a:cubicBezTo>
                    <a:cubicBezTo>
                      <a:pt x="155" y="20"/>
                      <a:pt x="160" y="41"/>
                      <a:pt x="150" y="56"/>
                    </a:cubicBezTo>
                    <a:cubicBezTo>
                      <a:pt x="147" y="61"/>
                      <a:pt x="79" y="172"/>
                      <a:pt x="156" y="303"/>
                    </a:cubicBezTo>
                    <a:cubicBezTo>
                      <a:pt x="165" y="319"/>
                      <a:pt x="160" y="339"/>
                      <a:pt x="144" y="348"/>
                    </a:cubicBezTo>
                    <a:cubicBezTo>
                      <a:pt x="139" y="352"/>
                      <a:pt x="133" y="353"/>
                      <a:pt x="127" y="353"/>
                    </a:cubicBezTo>
                  </a:path>
                </a:pathLst>
              </a:custGeom>
              <a:solidFill>
                <a:srgbClr val="A7600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>
                <a:off x="6861175" y="3327400"/>
                <a:ext cx="182563" cy="195263"/>
              </a:xfrm>
              <a:custGeom>
                <a:rect b="b" l="l" r="r" t="t"/>
                <a:pathLst>
                  <a:path extrusionOk="0" h="379" w="355">
                    <a:moveTo>
                      <a:pt x="317" y="379"/>
                    </a:moveTo>
                    <a:cubicBezTo>
                      <a:pt x="314" y="379"/>
                      <a:pt x="310" y="379"/>
                      <a:pt x="307" y="378"/>
                    </a:cubicBezTo>
                    <a:cubicBezTo>
                      <a:pt x="197" y="342"/>
                      <a:pt x="0" y="223"/>
                      <a:pt x="36" y="30"/>
                    </a:cubicBezTo>
                    <a:cubicBezTo>
                      <a:pt x="40" y="12"/>
                      <a:pt x="57" y="0"/>
                      <a:pt x="75" y="3"/>
                    </a:cubicBezTo>
                    <a:cubicBezTo>
                      <a:pt x="93" y="6"/>
                      <a:pt x="105" y="24"/>
                      <a:pt x="102" y="42"/>
                    </a:cubicBezTo>
                    <a:cubicBezTo>
                      <a:pt x="67" y="227"/>
                      <a:pt x="325" y="313"/>
                      <a:pt x="328" y="314"/>
                    </a:cubicBezTo>
                    <a:cubicBezTo>
                      <a:pt x="345" y="320"/>
                      <a:pt x="355" y="339"/>
                      <a:pt x="349" y="356"/>
                    </a:cubicBezTo>
                    <a:cubicBezTo>
                      <a:pt x="344" y="370"/>
                      <a:pt x="331" y="379"/>
                      <a:pt x="317" y="379"/>
                    </a:cubicBezTo>
                  </a:path>
                </a:pathLst>
              </a:custGeom>
              <a:solidFill>
                <a:srgbClr val="A7600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>
                <a:off x="7908925" y="3757613"/>
                <a:ext cx="28575" cy="68263"/>
              </a:xfrm>
              <a:custGeom>
                <a:rect b="b" l="l" r="r" t="t"/>
                <a:pathLst>
                  <a:path extrusionOk="0" h="131" w="56">
                    <a:moveTo>
                      <a:pt x="56" y="131"/>
                    </a:moveTo>
                    <a:cubicBezTo>
                      <a:pt x="56" y="130"/>
                      <a:pt x="56" y="130"/>
                      <a:pt x="56" y="129"/>
                    </a:cubicBezTo>
                    <a:cubicBezTo>
                      <a:pt x="56" y="130"/>
                      <a:pt x="56" y="130"/>
                      <a:pt x="56" y="131"/>
                    </a:cubicBezTo>
                    <a:close/>
                    <a:moveTo>
                      <a:pt x="56" y="129"/>
                    </a:moveTo>
                    <a:cubicBezTo>
                      <a:pt x="56" y="129"/>
                      <a:pt x="55" y="128"/>
                      <a:pt x="55" y="128"/>
                    </a:cubicBezTo>
                    <a:cubicBezTo>
                      <a:pt x="55" y="128"/>
                      <a:pt x="56" y="129"/>
                      <a:pt x="56" y="129"/>
                    </a:cubicBezTo>
                    <a:close/>
                    <a:moveTo>
                      <a:pt x="55" y="128"/>
                    </a:moveTo>
                    <a:cubicBezTo>
                      <a:pt x="40" y="86"/>
                      <a:pt x="22" y="45"/>
                      <a:pt x="3" y="5"/>
                    </a:cubicBezTo>
                    <a:cubicBezTo>
                      <a:pt x="22" y="45"/>
                      <a:pt x="40" y="86"/>
                      <a:pt x="55" y="128"/>
                    </a:cubicBezTo>
                    <a:close/>
                    <a:moveTo>
                      <a:pt x="3" y="5"/>
                    </a:moveTo>
                    <a:cubicBezTo>
                      <a:pt x="2" y="5"/>
                      <a:pt x="2" y="5"/>
                      <a:pt x="2" y="4"/>
                    </a:cubicBezTo>
                    <a:cubicBezTo>
                      <a:pt x="2" y="5"/>
                      <a:pt x="2" y="5"/>
                      <a:pt x="3" y="5"/>
                    </a:cubicBezTo>
                    <a:close/>
                    <a:moveTo>
                      <a:pt x="2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2" y="3"/>
                      <a:pt x="2" y="4"/>
                      <a:pt x="2" y="4"/>
                    </a:cubicBezTo>
                    <a:close/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lnTo>
                      <a:pt x="1" y="2"/>
                    </a:ln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EED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5"/>
              <p:cNvSpPr/>
              <p:nvPr/>
            </p:nvSpPr>
            <p:spPr>
              <a:xfrm>
                <a:off x="7116763" y="3413125"/>
                <a:ext cx="958850" cy="1308100"/>
              </a:xfrm>
              <a:custGeom>
                <a:rect b="b" l="l" r="r" t="t"/>
                <a:pathLst>
                  <a:path extrusionOk="0" h="2549" w="1867">
                    <a:moveTo>
                      <a:pt x="269" y="2549"/>
                    </a:moveTo>
                    <a:cubicBezTo>
                      <a:pt x="174" y="2549"/>
                      <a:pt x="84" y="2538"/>
                      <a:pt x="0" y="2518"/>
                    </a:cubicBezTo>
                    <a:cubicBezTo>
                      <a:pt x="812" y="2497"/>
                      <a:pt x="1566" y="2195"/>
                      <a:pt x="1542" y="1284"/>
                    </a:cubicBezTo>
                    <a:cubicBezTo>
                      <a:pt x="1519" y="395"/>
                      <a:pt x="715" y="18"/>
                      <a:pt x="677" y="0"/>
                    </a:cubicBezTo>
                    <a:cubicBezTo>
                      <a:pt x="1045" y="81"/>
                      <a:pt x="1369" y="321"/>
                      <a:pt x="1544" y="672"/>
                    </a:cubicBezTo>
                    <a:cubicBezTo>
                      <a:pt x="1544" y="673"/>
                      <a:pt x="1544" y="673"/>
                      <a:pt x="1544" y="673"/>
                    </a:cubicBezTo>
                    <a:cubicBezTo>
                      <a:pt x="1545" y="673"/>
                      <a:pt x="1545" y="673"/>
                      <a:pt x="1545" y="674"/>
                    </a:cubicBezTo>
                    <a:cubicBezTo>
                      <a:pt x="1545" y="674"/>
                      <a:pt x="1545" y="674"/>
                      <a:pt x="1545" y="674"/>
                    </a:cubicBezTo>
                    <a:cubicBezTo>
                      <a:pt x="1545" y="674"/>
                      <a:pt x="1545" y="675"/>
                      <a:pt x="1545" y="675"/>
                    </a:cubicBezTo>
                    <a:cubicBezTo>
                      <a:pt x="1546" y="675"/>
                      <a:pt x="1546" y="676"/>
                      <a:pt x="1546" y="676"/>
                    </a:cubicBezTo>
                    <a:cubicBezTo>
                      <a:pt x="1546" y="676"/>
                      <a:pt x="1546" y="676"/>
                      <a:pt x="1546" y="676"/>
                    </a:cubicBezTo>
                    <a:cubicBezTo>
                      <a:pt x="1546" y="677"/>
                      <a:pt x="1546" y="677"/>
                      <a:pt x="1547" y="677"/>
                    </a:cubicBezTo>
                    <a:lnTo>
                      <a:pt x="1547" y="677"/>
                    </a:lnTo>
                    <a:cubicBezTo>
                      <a:pt x="1566" y="717"/>
                      <a:pt x="1584" y="758"/>
                      <a:pt x="1599" y="800"/>
                    </a:cubicBezTo>
                    <a:cubicBezTo>
                      <a:pt x="1599" y="800"/>
                      <a:pt x="1599" y="800"/>
                      <a:pt x="1599" y="800"/>
                    </a:cubicBezTo>
                    <a:cubicBezTo>
                      <a:pt x="1599" y="800"/>
                      <a:pt x="1600" y="801"/>
                      <a:pt x="1600" y="801"/>
                    </a:cubicBezTo>
                    <a:cubicBezTo>
                      <a:pt x="1600" y="801"/>
                      <a:pt x="1600" y="801"/>
                      <a:pt x="1600" y="801"/>
                    </a:cubicBezTo>
                    <a:cubicBezTo>
                      <a:pt x="1600" y="802"/>
                      <a:pt x="1600" y="802"/>
                      <a:pt x="1600" y="803"/>
                    </a:cubicBezTo>
                    <a:lnTo>
                      <a:pt x="1600" y="803"/>
                    </a:lnTo>
                    <a:cubicBezTo>
                      <a:pt x="1614" y="840"/>
                      <a:pt x="1627" y="878"/>
                      <a:pt x="1638" y="915"/>
                    </a:cubicBezTo>
                    <a:cubicBezTo>
                      <a:pt x="1645" y="914"/>
                      <a:pt x="1653" y="913"/>
                      <a:pt x="1660" y="913"/>
                    </a:cubicBezTo>
                    <a:cubicBezTo>
                      <a:pt x="1741" y="913"/>
                      <a:pt x="1820" y="970"/>
                      <a:pt x="1852" y="1059"/>
                    </a:cubicBezTo>
                    <a:cubicBezTo>
                      <a:pt x="1862" y="1086"/>
                      <a:pt x="1867" y="1113"/>
                      <a:pt x="1867" y="1140"/>
                    </a:cubicBezTo>
                    <a:cubicBezTo>
                      <a:pt x="1867" y="1222"/>
                      <a:pt x="1822" y="1297"/>
                      <a:pt x="1748" y="1324"/>
                    </a:cubicBezTo>
                    <a:cubicBezTo>
                      <a:pt x="1737" y="1328"/>
                      <a:pt x="1726" y="1330"/>
                      <a:pt x="1715" y="1332"/>
                    </a:cubicBezTo>
                    <a:lnTo>
                      <a:pt x="1715" y="1332"/>
                    </a:lnTo>
                    <a:lnTo>
                      <a:pt x="1715" y="1332"/>
                    </a:lnTo>
                    <a:cubicBezTo>
                      <a:pt x="1715" y="1349"/>
                      <a:pt x="1716" y="1366"/>
                      <a:pt x="1716" y="1383"/>
                    </a:cubicBezTo>
                    <a:cubicBezTo>
                      <a:pt x="1716" y="1818"/>
                      <a:pt x="1480" y="2202"/>
                      <a:pt x="828" y="2441"/>
                    </a:cubicBezTo>
                    <a:lnTo>
                      <a:pt x="828" y="2441"/>
                    </a:lnTo>
                    <a:cubicBezTo>
                      <a:pt x="624" y="2515"/>
                      <a:pt x="438" y="2549"/>
                      <a:pt x="269" y="2549"/>
                    </a:cubicBezTo>
                    <a:close/>
                  </a:path>
                </a:pathLst>
              </a:custGeom>
              <a:solidFill>
                <a:srgbClr val="FED4A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5"/>
              <p:cNvSpPr/>
              <p:nvPr/>
            </p:nvSpPr>
            <p:spPr>
              <a:xfrm>
                <a:off x="7566025" y="4116388"/>
                <a:ext cx="195263" cy="84138"/>
              </a:xfrm>
              <a:custGeom>
                <a:rect b="b" l="l" r="r" t="t"/>
                <a:pathLst>
                  <a:path extrusionOk="0" h="163" w="383">
                    <a:moveTo>
                      <a:pt x="42" y="163"/>
                    </a:moveTo>
                    <a:cubicBezTo>
                      <a:pt x="24" y="163"/>
                      <a:pt x="12" y="160"/>
                      <a:pt x="9" y="152"/>
                    </a:cubicBezTo>
                    <a:cubicBezTo>
                      <a:pt x="0" y="129"/>
                      <a:pt x="75" y="79"/>
                      <a:pt x="175" y="40"/>
                    </a:cubicBezTo>
                    <a:cubicBezTo>
                      <a:pt x="242" y="14"/>
                      <a:pt x="304" y="0"/>
                      <a:pt x="341" y="0"/>
                    </a:cubicBezTo>
                    <a:cubicBezTo>
                      <a:pt x="359" y="0"/>
                      <a:pt x="371" y="4"/>
                      <a:pt x="374" y="11"/>
                    </a:cubicBezTo>
                    <a:cubicBezTo>
                      <a:pt x="383" y="34"/>
                      <a:pt x="308" y="84"/>
                      <a:pt x="207" y="123"/>
                    </a:cubicBezTo>
                    <a:cubicBezTo>
                      <a:pt x="140" y="149"/>
                      <a:pt x="78" y="163"/>
                      <a:pt x="42" y="163"/>
                    </a:cubicBezTo>
                  </a:path>
                </a:pathLst>
              </a:custGeom>
              <a:solidFill>
                <a:srgbClr val="FFF4E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5"/>
              <p:cNvSpPr/>
              <p:nvPr/>
            </p:nvSpPr>
            <p:spPr>
              <a:xfrm>
                <a:off x="6991350" y="4329113"/>
                <a:ext cx="195263" cy="84138"/>
              </a:xfrm>
              <a:custGeom>
                <a:rect b="b" l="l" r="r" t="t"/>
                <a:pathLst>
                  <a:path extrusionOk="0" h="164" w="383">
                    <a:moveTo>
                      <a:pt x="42" y="164"/>
                    </a:moveTo>
                    <a:cubicBezTo>
                      <a:pt x="24" y="164"/>
                      <a:pt x="12" y="160"/>
                      <a:pt x="9" y="152"/>
                    </a:cubicBezTo>
                    <a:cubicBezTo>
                      <a:pt x="0" y="129"/>
                      <a:pt x="75" y="79"/>
                      <a:pt x="175" y="40"/>
                    </a:cubicBezTo>
                    <a:cubicBezTo>
                      <a:pt x="242" y="15"/>
                      <a:pt x="304" y="0"/>
                      <a:pt x="341" y="0"/>
                    </a:cubicBezTo>
                    <a:cubicBezTo>
                      <a:pt x="359" y="0"/>
                      <a:pt x="371" y="4"/>
                      <a:pt x="374" y="11"/>
                    </a:cubicBezTo>
                    <a:cubicBezTo>
                      <a:pt x="383" y="34"/>
                      <a:pt x="308" y="84"/>
                      <a:pt x="207" y="123"/>
                    </a:cubicBezTo>
                    <a:cubicBezTo>
                      <a:pt x="140" y="149"/>
                      <a:pt x="79" y="164"/>
                      <a:pt x="42" y="164"/>
                    </a:cubicBezTo>
                    <a:close/>
                  </a:path>
                </a:pathLst>
              </a:custGeom>
              <a:solidFill>
                <a:srgbClr val="FFF4E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5"/>
              <p:cNvSpPr/>
              <p:nvPr/>
            </p:nvSpPr>
            <p:spPr>
              <a:xfrm>
                <a:off x="7204075" y="4219575"/>
                <a:ext cx="482600" cy="388938"/>
              </a:xfrm>
              <a:custGeom>
                <a:rect b="b" l="l" r="r" t="t"/>
                <a:pathLst>
                  <a:path extrusionOk="0" h="759" w="940">
                    <a:moveTo>
                      <a:pt x="489" y="112"/>
                    </a:moveTo>
                    <a:cubicBezTo>
                      <a:pt x="489" y="112"/>
                      <a:pt x="388" y="171"/>
                      <a:pt x="301" y="178"/>
                    </a:cubicBezTo>
                    <a:cubicBezTo>
                      <a:pt x="213" y="185"/>
                      <a:pt x="100" y="218"/>
                      <a:pt x="50" y="289"/>
                    </a:cubicBezTo>
                    <a:cubicBezTo>
                      <a:pt x="0" y="361"/>
                      <a:pt x="66" y="549"/>
                      <a:pt x="191" y="654"/>
                    </a:cubicBezTo>
                    <a:cubicBezTo>
                      <a:pt x="316" y="759"/>
                      <a:pt x="568" y="746"/>
                      <a:pt x="693" y="676"/>
                    </a:cubicBezTo>
                    <a:cubicBezTo>
                      <a:pt x="819" y="605"/>
                      <a:pt x="940" y="503"/>
                      <a:pt x="863" y="257"/>
                    </a:cubicBezTo>
                    <a:cubicBezTo>
                      <a:pt x="785" y="11"/>
                      <a:pt x="678" y="0"/>
                      <a:pt x="489" y="112"/>
                    </a:cubicBezTo>
                    <a:close/>
                  </a:path>
                </a:pathLst>
              </a:custGeom>
              <a:solidFill>
                <a:srgbClr val="F1647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5"/>
              <p:cNvSpPr/>
              <p:nvPr/>
            </p:nvSpPr>
            <p:spPr>
              <a:xfrm>
                <a:off x="7342188" y="4424363"/>
                <a:ext cx="296863" cy="179388"/>
              </a:xfrm>
              <a:custGeom>
                <a:rect b="b" l="l" r="r" t="t"/>
                <a:pathLst>
                  <a:path extrusionOk="0" h="352" w="577">
                    <a:moveTo>
                      <a:pt x="239" y="43"/>
                    </a:moveTo>
                    <a:cubicBezTo>
                      <a:pt x="96" y="85"/>
                      <a:pt x="0" y="198"/>
                      <a:pt x="10" y="304"/>
                    </a:cubicBezTo>
                    <a:cubicBezTo>
                      <a:pt x="143" y="352"/>
                      <a:pt x="323" y="333"/>
                      <a:pt x="423" y="277"/>
                    </a:cubicBezTo>
                    <a:cubicBezTo>
                      <a:pt x="482" y="244"/>
                      <a:pt x="540" y="204"/>
                      <a:pt x="577" y="146"/>
                    </a:cubicBezTo>
                    <a:cubicBezTo>
                      <a:pt x="531" y="46"/>
                      <a:pt x="386" y="0"/>
                      <a:pt x="239" y="43"/>
                    </a:cubicBezTo>
                    <a:close/>
                  </a:path>
                </a:pathLst>
              </a:custGeom>
              <a:solidFill>
                <a:srgbClr val="F7B2B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7" name="Google Shape;547;p5"/>
          <p:cNvSpPr/>
          <p:nvPr/>
        </p:nvSpPr>
        <p:spPr>
          <a:xfrm>
            <a:off x="2338793" y="912115"/>
            <a:ext cx="7408911" cy="645243"/>
          </a:xfrm>
          <a:prstGeom prst="trapezoid">
            <a:avLst>
              <a:gd fmla="val 25000" name="adj"/>
            </a:avLst>
          </a:prstGeom>
          <a:solidFill>
            <a:schemeClr val="accent1"/>
          </a:solidFill>
          <a:ln cap="flat" cmpd="sng" w="12700">
            <a:solidFill>
              <a:srgbClr val="1084B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6"/>
          <p:cNvGrpSpPr/>
          <p:nvPr/>
        </p:nvGrpSpPr>
        <p:grpSpPr>
          <a:xfrm>
            <a:off x="4917606" y="5432080"/>
            <a:ext cx="1360488" cy="1052513"/>
            <a:chOff x="9180513" y="5276850"/>
            <a:chExt cx="1360488" cy="1052513"/>
          </a:xfrm>
        </p:grpSpPr>
        <p:sp>
          <p:nvSpPr>
            <p:cNvPr id="553" name="Google Shape;553;p6"/>
            <p:cNvSpPr/>
            <p:nvPr/>
          </p:nvSpPr>
          <p:spPr>
            <a:xfrm>
              <a:off x="9547226" y="5276850"/>
              <a:ext cx="993775" cy="647700"/>
            </a:xfrm>
            <a:custGeom>
              <a:rect b="b" l="l" r="r" t="t"/>
              <a:pathLst>
                <a:path extrusionOk="0" h="850" w="1304">
                  <a:moveTo>
                    <a:pt x="1237" y="500"/>
                  </a:moveTo>
                  <a:cubicBezTo>
                    <a:pt x="1304" y="688"/>
                    <a:pt x="1108" y="850"/>
                    <a:pt x="935" y="848"/>
                  </a:cubicBezTo>
                  <a:cubicBezTo>
                    <a:pt x="897" y="847"/>
                    <a:pt x="859" y="841"/>
                    <a:pt x="822" y="832"/>
                  </a:cubicBezTo>
                  <a:cubicBezTo>
                    <a:pt x="749" y="814"/>
                    <a:pt x="677" y="785"/>
                    <a:pt x="603" y="770"/>
                  </a:cubicBezTo>
                  <a:cubicBezTo>
                    <a:pt x="561" y="762"/>
                    <a:pt x="517" y="761"/>
                    <a:pt x="474" y="761"/>
                  </a:cubicBezTo>
                  <a:cubicBezTo>
                    <a:pt x="398" y="761"/>
                    <a:pt x="322" y="764"/>
                    <a:pt x="250" y="739"/>
                  </a:cubicBezTo>
                  <a:cubicBezTo>
                    <a:pt x="155" y="705"/>
                    <a:pt x="107" y="633"/>
                    <a:pt x="90" y="536"/>
                  </a:cubicBezTo>
                  <a:cubicBezTo>
                    <a:pt x="80" y="480"/>
                    <a:pt x="78" y="424"/>
                    <a:pt x="69" y="368"/>
                  </a:cubicBezTo>
                  <a:cubicBezTo>
                    <a:pt x="68" y="356"/>
                    <a:pt x="65" y="344"/>
                    <a:pt x="62" y="333"/>
                  </a:cubicBezTo>
                  <a:cubicBezTo>
                    <a:pt x="58" y="312"/>
                    <a:pt x="52" y="293"/>
                    <a:pt x="46" y="273"/>
                  </a:cubicBezTo>
                  <a:lnTo>
                    <a:pt x="46" y="273"/>
                  </a:lnTo>
                  <a:cubicBezTo>
                    <a:pt x="42" y="262"/>
                    <a:pt x="38" y="251"/>
                    <a:pt x="34" y="239"/>
                  </a:cubicBezTo>
                  <a:cubicBezTo>
                    <a:pt x="22" y="202"/>
                    <a:pt x="9" y="165"/>
                    <a:pt x="2" y="126"/>
                  </a:cubicBezTo>
                  <a:cubicBezTo>
                    <a:pt x="0" y="120"/>
                    <a:pt x="3" y="114"/>
                    <a:pt x="8" y="109"/>
                  </a:cubicBezTo>
                  <a:lnTo>
                    <a:pt x="8" y="109"/>
                  </a:lnTo>
                  <a:cubicBezTo>
                    <a:pt x="13" y="105"/>
                    <a:pt x="20" y="103"/>
                    <a:pt x="27" y="110"/>
                  </a:cubicBezTo>
                  <a:cubicBezTo>
                    <a:pt x="31" y="114"/>
                    <a:pt x="34" y="118"/>
                    <a:pt x="38" y="123"/>
                  </a:cubicBezTo>
                  <a:cubicBezTo>
                    <a:pt x="38" y="123"/>
                    <a:pt x="84" y="74"/>
                    <a:pt x="153" y="19"/>
                  </a:cubicBezTo>
                  <a:cubicBezTo>
                    <a:pt x="157" y="18"/>
                    <a:pt x="161" y="17"/>
                    <a:pt x="165" y="17"/>
                  </a:cubicBezTo>
                  <a:cubicBezTo>
                    <a:pt x="278" y="5"/>
                    <a:pt x="390" y="0"/>
                    <a:pt x="502" y="3"/>
                  </a:cubicBezTo>
                  <a:cubicBezTo>
                    <a:pt x="565" y="4"/>
                    <a:pt x="646" y="1"/>
                    <a:pt x="695" y="43"/>
                  </a:cubicBezTo>
                  <a:cubicBezTo>
                    <a:pt x="700" y="49"/>
                    <a:pt x="704" y="55"/>
                    <a:pt x="706" y="61"/>
                  </a:cubicBezTo>
                  <a:cubicBezTo>
                    <a:pt x="706" y="61"/>
                    <a:pt x="706" y="61"/>
                    <a:pt x="706" y="61"/>
                  </a:cubicBezTo>
                  <a:cubicBezTo>
                    <a:pt x="708" y="65"/>
                    <a:pt x="709" y="69"/>
                    <a:pt x="710" y="74"/>
                  </a:cubicBezTo>
                  <a:cubicBezTo>
                    <a:pt x="710" y="74"/>
                    <a:pt x="710" y="74"/>
                    <a:pt x="710" y="74"/>
                  </a:cubicBezTo>
                  <a:cubicBezTo>
                    <a:pt x="720" y="106"/>
                    <a:pt x="728" y="142"/>
                    <a:pt x="734" y="183"/>
                  </a:cubicBezTo>
                  <a:cubicBezTo>
                    <a:pt x="740" y="191"/>
                    <a:pt x="748" y="198"/>
                    <a:pt x="756" y="205"/>
                  </a:cubicBezTo>
                  <a:cubicBezTo>
                    <a:pt x="849" y="287"/>
                    <a:pt x="1000" y="300"/>
                    <a:pt x="1111" y="360"/>
                  </a:cubicBezTo>
                  <a:cubicBezTo>
                    <a:pt x="1167" y="390"/>
                    <a:pt x="1212" y="432"/>
                    <a:pt x="1237" y="500"/>
                  </a:cubicBez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9551988" y="5276850"/>
              <a:ext cx="544513" cy="147638"/>
            </a:xfrm>
            <a:custGeom>
              <a:rect b="b" l="l" r="r" t="t"/>
              <a:pathLst>
                <a:path extrusionOk="0" h="194" w="713">
                  <a:moveTo>
                    <a:pt x="704" y="74"/>
                  </a:moveTo>
                  <a:cubicBezTo>
                    <a:pt x="704" y="74"/>
                    <a:pt x="704" y="74"/>
                    <a:pt x="704" y="74"/>
                  </a:cubicBezTo>
                  <a:cubicBezTo>
                    <a:pt x="713" y="143"/>
                    <a:pt x="550" y="174"/>
                    <a:pt x="494" y="181"/>
                  </a:cubicBezTo>
                  <a:cubicBezTo>
                    <a:pt x="394" y="193"/>
                    <a:pt x="293" y="194"/>
                    <a:pt x="193" y="187"/>
                  </a:cubicBezTo>
                  <a:cubicBezTo>
                    <a:pt x="136" y="182"/>
                    <a:pt x="38" y="187"/>
                    <a:pt x="6" y="136"/>
                  </a:cubicBezTo>
                  <a:cubicBezTo>
                    <a:pt x="1" y="128"/>
                    <a:pt x="0" y="119"/>
                    <a:pt x="2" y="109"/>
                  </a:cubicBezTo>
                  <a:lnTo>
                    <a:pt x="2" y="109"/>
                  </a:lnTo>
                  <a:cubicBezTo>
                    <a:pt x="9" y="76"/>
                    <a:pt x="55" y="36"/>
                    <a:pt x="147" y="19"/>
                  </a:cubicBezTo>
                  <a:cubicBezTo>
                    <a:pt x="151" y="18"/>
                    <a:pt x="155" y="17"/>
                    <a:pt x="159" y="17"/>
                  </a:cubicBezTo>
                  <a:cubicBezTo>
                    <a:pt x="272" y="5"/>
                    <a:pt x="384" y="0"/>
                    <a:pt x="496" y="3"/>
                  </a:cubicBezTo>
                  <a:cubicBezTo>
                    <a:pt x="559" y="4"/>
                    <a:pt x="640" y="1"/>
                    <a:pt x="689" y="43"/>
                  </a:cubicBezTo>
                  <a:cubicBezTo>
                    <a:pt x="694" y="49"/>
                    <a:pt x="698" y="55"/>
                    <a:pt x="700" y="61"/>
                  </a:cubicBezTo>
                  <a:cubicBezTo>
                    <a:pt x="700" y="61"/>
                    <a:pt x="700" y="61"/>
                    <a:pt x="700" y="61"/>
                  </a:cubicBezTo>
                  <a:cubicBezTo>
                    <a:pt x="702" y="65"/>
                    <a:pt x="704" y="70"/>
                    <a:pt x="704" y="74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9601201" y="5519738"/>
              <a:ext cx="314325" cy="338138"/>
            </a:xfrm>
            <a:custGeom>
              <a:rect b="b" l="l" r="r" t="t"/>
              <a:pathLst>
                <a:path extrusionOk="0" h="444" w="413">
                  <a:moveTo>
                    <a:pt x="401" y="354"/>
                  </a:moveTo>
                  <a:cubicBezTo>
                    <a:pt x="401" y="354"/>
                    <a:pt x="413" y="395"/>
                    <a:pt x="405" y="441"/>
                  </a:cubicBezTo>
                  <a:cubicBezTo>
                    <a:pt x="329" y="441"/>
                    <a:pt x="253" y="444"/>
                    <a:pt x="181" y="419"/>
                  </a:cubicBezTo>
                  <a:cubicBezTo>
                    <a:pt x="86" y="385"/>
                    <a:pt x="38" y="313"/>
                    <a:pt x="21" y="216"/>
                  </a:cubicBezTo>
                  <a:cubicBezTo>
                    <a:pt x="11" y="160"/>
                    <a:pt x="9" y="104"/>
                    <a:pt x="0" y="48"/>
                  </a:cubicBezTo>
                  <a:cubicBezTo>
                    <a:pt x="16" y="39"/>
                    <a:pt x="34" y="31"/>
                    <a:pt x="54" y="25"/>
                  </a:cubicBezTo>
                  <a:cubicBezTo>
                    <a:pt x="137" y="0"/>
                    <a:pt x="224" y="63"/>
                    <a:pt x="283" y="126"/>
                  </a:cubicBezTo>
                  <a:cubicBezTo>
                    <a:pt x="342" y="189"/>
                    <a:pt x="377" y="271"/>
                    <a:pt x="401" y="354"/>
                  </a:cubicBez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9574213" y="5414963"/>
              <a:ext cx="549275" cy="88900"/>
            </a:xfrm>
            <a:custGeom>
              <a:rect b="b" l="l" r="r" t="t"/>
              <a:pathLst>
                <a:path extrusionOk="0" h="116" w="722">
                  <a:moveTo>
                    <a:pt x="722" y="22"/>
                  </a:moveTo>
                  <a:cubicBezTo>
                    <a:pt x="689" y="36"/>
                    <a:pt x="656" y="48"/>
                    <a:pt x="621" y="57"/>
                  </a:cubicBezTo>
                  <a:lnTo>
                    <a:pt x="621" y="57"/>
                  </a:lnTo>
                  <a:cubicBezTo>
                    <a:pt x="615" y="59"/>
                    <a:pt x="608" y="61"/>
                    <a:pt x="601" y="62"/>
                  </a:cubicBezTo>
                  <a:cubicBezTo>
                    <a:pt x="577" y="69"/>
                    <a:pt x="553" y="74"/>
                    <a:pt x="528" y="79"/>
                  </a:cubicBezTo>
                  <a:cubicBezTo>
                    <a:pt x="520" y="80"/>
                    <a:pt x="513" y="82"/>
                    <a:pt x="505" y="83"/>
                  </a:cubicBezTo>
                  <a:cubicBezTo>
                    <a:pt x="484" y="86"/>
                    <a:pt x="464" y="89"/>
                    <a:pt x="443" y="92"/>
                  </a:cubicBezTo>
                  <a:lnTo>
                    <a:pt x="443" y="92"/>
                  </a:lnTo>
                  <a:cubicBezTo>
                    <a:pt x="439" y="93"/>
                    <a:pt x="434" y="93"/>
                    <a:pt x="430" y="94"/>
                  </a:cubicBezTo>
                  <a:cubicBezTo>
                    <a:pt x="427" y="94"/>
                    <a:pt x="424" y="95"/>
                    <a:pt x="421" y="95"/>
                  </a:cubicBezTo>
                  <a:cubicBezTo>
                    <a:pt x="354" y="103"/>
                    <a:pt x="283" y="113"/>
                    <a:pt x="213" y="115"/>
                  </a:cubicBezTo>
                  <a:lnTo>
                    <a:pt x="213" y="115"/>
                  </a:lnTo>
                  <a:cubicBezTo>
                    <a:pt x="210" y="115"/>
                    <a:pt x="207" y="115"/>
                    <a:pt x="205" y="115"/>
                  </a:cubicBezTo>
                  <a:cubicBezTo>
                    <a:pt x="205" y="116"/>
                    <a:pt x="205" y="116"/>
                    <a:pt x="204" y="115"/>
                  </a:cubicBezTo>
                  <a:cubicBezTo>
                    <a:pt x="155" y="116"/>
                    <a:pt x="105" y="113"/>
                    <a:pt x="58" y="102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2" y="101"/>
                    <a:pt x="47" y="100"/>
                    <a:pt x="42" y="99"/>
                  </a:cubicBezTo>
                  <a:cubicBezTo>
                    <a:pt x="32" y="96"/>
                    <a:pt x="22" y="93"/>
                    <a:pt x="12" y="90"/>
                  </a:cubicBezTo>
                  <a:lnTo>
                    <a:pt x="12" y="90"/>
                  </a:lnTo>
                  <a:cubicBezTo>
                    <a:pt x="8" y="79"/>
                    <a:pt x="4" y="68"/>
                    <a:pt x="0" y="56"/>
                  </a:cubicBezTo>
                  <a:cubicBezTo>
                    <a:pt x="8" y="58"/>
                    <a:pt x="16" y="60"/>
                    <a:pt x="24" y="61"/>
                  </a:cubicBezTo>
                  <a:cubicBezTo>
                    <a:pt x="37" y="64"/>
                    <a:pt x="50" y="66"/>
                    <a:pt x="64" y="68"/>
                  </a:cubicBezTo>
                  <a:cubicBezTo>
                    <a:pt x="73" y="70"/>
                    <a:pt x="83" y="71"/>
                    <a:pt x="93" y="73"/>
                  </a:cubicBezTo>
                  <a:cubicBezTo>
                    <a:pt x="106" y="74"/>
                    <a:pt x="119" y="76"/>
                    <a:pt x="132" y="77"/>
                  </a:cubicBezTo>
                  <a:cubicBezTo>
                    <a:pt x="149" y="79"/>
                    <a:pt x="167" y="80"/>
                    <a:pt x="185" y="82"/>
                  </a:cubicBezTo>
                  <a:cubicBezTo>
                    <a:pt x="196" y="82"/>
                    <a:pt x="207" y="83"/>
                    <a:pt x="218" y="83"/>
                  </a:cubicBezTo>
                  <a:cubicBezTo>
                    <a:pt x="231" y="84"/>
                    <a:pt x="245" y="84"/>
                    <a:pt x="259" y="84"/>
                  </a:cubicBezTo>
                  <a:cubicBezTo>
                    <a:pt x="269" y="84"/>
                    <a:pt x="279" y="84"/>
                    <a:pt x="289" y="84"/>
                  </a:cubicBezTo>
                  <a:cubicBezTo>
                    <a:pt x="304" y="84"/>
                    <a:pt x="319" y="83"/>
                    <a:pt x="334" y="82"/>
                  </a:cubicBezTo>
                  <a:cubicBezTo>
                    <a:pt x="344" y="82"/>
                    <a:pt x="355" y="81"/>
                    <a:pt x="365" y="80"/>
                  </a:cubicBezTo>
                  <a:cubicBezTo>
                    <a:pt x="381" y="79"/>
                    <a:pt x="398" y="77"/>
                    <a:pt x="414" y="75"/>
                  </a:cubicBezTo>
                  <a:cubicBezTo>
                    <a:pt x="426" y="74"/>
                    <a:pt x="437" y="72"/>
                    <a:pt x="449" y="70"/>
                  </a:cubicBezTo>
                  <a:cubicBezTo>
                    <a:pt x="464" y="68"/>
                    <a:pt x="478" y="65"/>
                    <a:pt x="493" y="62"/>
                  </a:cubicBezTo>
                  <a:cubicBezTo>
                    <a:pt x="504" y="60"/>
                    <a:pt x="516" y="58"/>
                    <a:pt x="527" y="55"/>
                  </a:cubicBezTo>
                  <a:cubicBezTo>
                    <a:pt x="547" y="51"/>
                    <a:pt x="566" y="46"/>
                    <a:pt x="585" y="40"/>
                  </a:cubicBezTo>
                  <a:cubicBezTo>
                    <a:pt x="597" y="37"/>
                    <a:pt x="608" y="33"/>
                    <a:pt x="619" y="30"/>
                  </a:cubicBezTo>
                  <a:cubicBezTo>
                    <a:pt x="646" y="21"/>
                    <a:pt x="673" y="11"/>
                    <a:pt x="700" y="0"/>
                  </a:cubicBezTo>
                  <a:cubicBezTo>
                    <a:pt x="706" y="8"/>
                    <a:pt x="714" y="15"/>
                    <a:pt x="722" y="22"/>
                  </a:cubicBez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9577388" y="5394325"/>
              <a:ext cx="53975" cy="106363"/>
            </a:xfrm>
            <a:custGeom>
              <a:rect b="b" l="l" r="r" t="t"/>
              <a:pathLst>
                <a:path extrusionOk="0" h="139" w="70">
                  <a:moveTo>
                    <a:pt x="64" y="110"/>
                  </a:moveTo>
                  <a:cubicBezTo>
                    <a:pt x="58" y="94"/>
                    <a:pt x="53" y="78"/>
                    <a:pt x="50" y="61"/>
                  </a:cubicBezTo>
                  <a:cubicBezTo>
                    <a:pt x="47" y="45"/>
                    <a:pt x="48" y="28"/>
                    <a:pt x="41" y="13"/>
                  </a:cubicBezTo>
                  <a:cubicBezTo>
                    <a:pt x="37" y="3"/>
                    <a:pt x="23" y="0"/>
                    <a:pt x="18" y="11"/>
                  </a:cubicBezTo>
                  <a:cubicBezTo>
                    <a:pt x="0" y="45"/>
                    <a:pt x="18" y="92"/>
                    <a:pt x="35" y="123"/>
                  </a:cubicBezTo>
                  <a:cubicBezTo>
                    <a:pt x="44" y="139"/>
                    <a:pt x="70" y="126"/>
                    <a:pt x="64" y="110"/>
                  </a:cubicBezTo>
                  <a:lnTo>
                    <a:pt x="64" y="110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9180513" y="5507038"/>
              <a:ext cx="857250" cy="822325"/>
            </a:xfrm>
            <a:custGeom>
              <a:rect b="b" l="l" r="r" t="t"/>
              <a:pathLst>
                <a:path extrusionOk="0" h="1080" w="1125">
                  <a:moveTo>
                    <a:pt x="1117" y="785"/>
                  </a:moveTo>
                  <a:cubicBezTo>
                    <a:pt x="1125" y="984"/>
                    <a:pt x="889" y="1080"/>
                    <a:pt x="725" y="1026"/>
                  </a:cubicBezTo>
                  <a:cubicBezTo>
                    <a:pt x="689" y="1014"/>
                    <a:pt x="655" y="997"/>
                    <a:pt x="622" y="977"/>
                  </a:cubicBezTo>
                  <a:cubicBezTo>
                    <a:pt x="557" y="938"/>
                    <a:pt x="498" y="889"/>
                    <a:pt x="431" y="852"/>
                  </a:cubicBezTo>
                  <a:cubicBezTo>
                    <a:pt x="394" y="831"/>
                    <a:pt x="353" y="817"/>
                    <a:pt x="311" y="804"/>
                  </a:cubicBezTo>
                  <a:cubicBezTo>
                    <a:pt x="239" y="781"/>
                    <a:pt x="165" y="762"/>
                    <a:pt x="105" y="716"/>
                  </a:cubicBezTo>
                  <a:cubicBezTo>
                    <a:pt x="24" y="655"/>
                    <a:pt x="0" y="572"/>
                    <a:pt x="13" y="474"/>
                  </a:cubicBezTo>
                  <a:cubicBezTo>
                    <a:pt x="20" y="418"/>
                    <a:pt x="35" y="364"/>
                    <a:pt x="44" y="308"/>
                  </a:cubicBezTo>
                  <a:cubicBezTo>
                    <a:pt x="46" y="296"/>
                    <a:pt x="47" y="284"/>
                    <a:pt x="48" y="272"/>
                  </a:cubicBezTo>
                  <a:cubicBezTo>
                    <a:pt x="50" y="251"/>
                    <a:pt x="50" y="231"/>
                    <a:pt x="50" y="210"/>
                  </a:cubicBezTo>
                  <a:lnTo>
                    <a:pt x="50" y="210"/>
                  </a:lnTo>
                  <a:cubicBezTo>
                    <a:pt x="50" y="198"/>
                    <a:pt x="50" y="186"/>
                    <a:pt x="49" y="174"/>
                  </a:cubicBezTo>
                  <a:cubicBezTo>
                    <a:pt x="49" y="135"/>
                    <a:pt x="48" y="96"/>
                    <a:pt x="52" y="57"/>
                  </a:cubicBezTo>
                  <a:cubicBezTo>
                    <a:pt x="53" y="50"/>
                    <a:pt x="57" y="45"/>
                    <a:pt x="63" y="42"/>
                  </a:cubicBezTo>
                  <a:lnTo>
                    <a:pt x="63" y="42"/>
                  </a:lnTo>
                  <a:cubicBezTo>
                    <a:pt x="69" y="39"/>
                    <a:pt x="77" y="40"/>
                    <a:pt x="81" y="49"/>
                  </a:cubicBezTo>
                  <a:cubicBezTo>
                    <a:pt x="84" y="54"/>
                    <a:pt x="86" y="59"/>
                    <a:pt x="88" y="64"/>
                  </a:cubicBezTo>
                  <a:cubicBezTo>
                    <a:pt x="88" y="64"/>
                    <a:pt x="147" y="32"/>
                    <a:pt x="229" y="0"/>
                  </a:cubicBezTo>
                  <a:cubicBezTo>
                    <a:pt x="233" y="0"/>
                    <a:pt x="237" y="1"/>
                    <a:pt x="241" y="2"/>
                  </a:cubicBezTo>
                  <a:cubicBezTo>
                    <a:pt x="352" y="24"/>
                    <a:pt x="460" y="54"/>
                    <a:pt x="566" y="90"/>
                  </a:cubicBezTo>
                  <a:cubicBezTo>
                    <a:pt x="627" y="110"/>
                    <a:pt x="705" y="131"/>
                    <a:pt x="739" y="186"/>
                  </a:cubicBezTo>
                  <a:cubicBezTo>
                    <a:pt x="741" y="193"/>
                    <a:pt x="743" y="200"/>
                    <a:pt x="744" y="206"/>
                  </a:cubicBezTo>
                  <a:lnTo>
                    <a:pt x="744" y="207"/>
                  </a:lnTo>
                  <a:cubicBezTo>
                    <a:pt x="744" y="211"/>
                    <a:pt x="744" y="216"/>
                    <a:pt x="743" y="220"/>
                  </a:cubicBezTo>
                  <a:lnTo>
                    <a:pt x="743" y="221"/>
                  </a:lnTo>
                  <a:cubicBezTo>
                    <a:pt x="743" y="254"/>
                    <a:pt x="740" y="291"/>
                    <a:pt x="733" y="331"/>
                  </a:cubicBezTo>
                  <a:cubicBezTo>
                    <a:pt x="737" y="341"/>
                    <a:pt x="742" y="350"/>
                    <a:pt x="747" y="359"/>
                  </a:cubicBezTo>
                  <a:cubicBezTo>
                    <a:pt x="812" y="465"/>
                    <a:pt x="952" y="523"/>
                    <a:pt x="1040" y="614"/>
                  </a:cubicBezTo>
                  <a:cubicBezTo>
                    <a:pt x="1084" y="659"/>
                    <a:pt x="1115" y="713"/>
                    <a:pt x="1117" y="785"/>
                  </a:cubicBez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9223376" y="5497513"/>
              <a:ext cx="523875" cy="228600"/>
            </a:xfrm>
            <a:custGeom>
              <a:rect b="b" l="l" r="r" t="t"/>
              <a:pathLst>
                <a:path extrusionOk="0" h="301" w="687">
                  <a:moveTo>
                    <a:pt x="686" y="232"/>
                  </a:moveTo>
                  <a:lnTo>
                    <a:pt x="686" y="233"/>
                  </a:lnTo>
                  <a:cubicBezTo>
                    <a:pt x="675" y="301"/>
                    <a:pt x="509" y="281"/>
                    <a:pt x="454" y="271"/>
                  </a:cubicBezTo>
                  <a:cubicBezTo>
                    <a:pt x="355" y="252"/>
                    <a:pt x="258" y="223"/>
                    <a:pt x="165" y="186"/>
                  </a:cubicBezTo>
                  <a:cubicBezTo>
                    <a:pt x="113" y="165"/>
                    <a:pt x="17" y="140"/>
                    <a:pt x="2" y="81"/>
                  </a:cubicBezTo>
                  <a:cubicBezTo>
                    <a:pt x="0" y="72"/>
                    <a:pt x="1" y="63"/>
                    <a:pt x="6" y="54"/>
                  </a:cubicBezTo>
                  <a:lnTo>
                    <a:pt x="6" y="54"/>
                  </a:lnTo>
                  <a:cubicBezTo>
                    <a:pt x="23" y="25"/>
                    <a:pt x="79" y="0"/>
                    <a:pt x="172" y="12"/>
                  </a:cubicBezTo>
                  <a:cubicBezTo>
                    <a:pt x="176" y="12"/>
                    <a:pt x="180" y="13"/>
                    <a:pt x="184" y="14"/>
                  </a:cubicBezTo>
                  <a:cubicBezTo>
                    <a:pt x="295" y="36"/>
                    <a:pt x="403" y="66"/>
                    <a:pt x="509" y="102"/>
                  </a:cubicBezTo>
                  <a:cubicBezTo>
                    <a:pt x="570" y="122"/>
                    <a:pt x="648" y="143"/>
                    <a:pt x="682" y="198"/>
                  </a:cubicBezTo>
                  <a:cubicBezTo>
                    <a:pt x="684" y="205"/>
                    <a:pt x="686" y="212"/>
                    <a:pt x="687" y="218"/>
                  </a:cubicBezTo>
                  <a:lnTo>
                    <a:pt x="687" y="219"/>
                  </a:lnTo>
                  <a:cubicBezTo>
                    <a:pt x="687" y="223"/>
                    <a:pt x="687" y="228"/>
                    <a:pt x="686" y="232"/>
                  </a:cubicBez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9180513" y="5735638"/>
              <a:ext cx="255588" cy="384175"/>
            </a:xfrm>
            <a:custGeom>
              <a:rect b="b" l="l" r="r" t="t"/>
              <a:pathLst>
                <a:path extrusionOk="0" h="503" w="337">
                  <a:moveTo>
                    <a:pt x="334" y="419"/>
                  </a:moveTo>
                  <a:cubicBezTo>
                    <a:pt x="334" y="419"/>
                    <a:pt x="333" y="462"/>
                    <a:pt x="311" y="503"/>
                  </a:cubicBezTo>
                  <a:cubicBezTo>
                    <a:pt x="239" y="480"/>
                    <a:pt x="165" y="461"/>
                    <a:pt x="105" y="415"/>
                  </a:cubicBezTo>
                  <a:cubicBezTo>
                    <a:pt x="24" y="354"/>
                    <a:pt x="0" y="271"/>
                    <a:pt x="13" y="173"/>
                  </a:cubicBezTo>
                  <a:cubicBezTo>
                    <a:pt x="20" y="117"/>
                    <a:pt x="35" y="63"/>
                    <a:pt x="44" y="7"/>
                  </a:cubicBezTo>
                  <a:cubicBezTo>
                    <a:pt x="61" y="2"/>
                    <a:pt x="81" y="0"/>
                    <a:pt x="102" y="0"/>
                  </a:cubicBezTo>
                  <a:cubicBezTo>
                    <a:pt x="189" y="2"/>
                    <a:pt x="253" y="88"/>
                    <a:pt x="290" y="166"/>
                  </a:cubicBezTo>
                  <a:cubicBezTo>
                    <a:pt x="327" y="244"/>
                    <a:pt x="337" y="332"/>
                    <a:pt x="334" y="419"/>
                  </a:cubicBez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9217026" y="5638800"/>
              <a:ext cx="531813" cy="144463"/>
            </a:xfrm>
            <a:custGeom>
              <a:rect b="b" l="l" r="r" t="t"/>
              <a:pathLst>
                <a:path extrusionOk="0" h="189" w="698">
                  <a:moveTo>
                    <a:pt x="698" y="185"/>
                  </a:moveTo>
                  <a:cubicBezTo>
                    <a:pt x="663" y="189"/>
                    <a:pt x="628" y="189"/>
                    <a:pt x="592" y="188"/>
                  </a:cubicBezTo>
                  <a:lnTo>
                    <a:pt x="592" y="188"/>
                  </a:lnTo>
                  <a:cubicBezTo>
                    <a:pt x="585" y="188"/>
                    <a:pt x="578" y="188"/>
                    <a:pt x="572" y="187"/>
                  </a:cubicBezTo>
                  <a:cubicBezTo>
                    <a:pt x="547" y="186"/>
                    <a:pt x="522" y="184"/>
                    <a:pt x="497" y="181"/>
                  </a:cubicBezTo>
                  <a:cubicBezTo>
                    <a:pt x="489" y="180"/>
                    <a:pt x="481" y="179"/>
                    <a:pt x="474" y="178"/>
                  </a:cubicBezTo>
                  <a:cubicBezTo>
                    <a:pt x="453" y="175"/>
                    <a:pt x="432" y="171"/>
                    <a:pt x="412" y="168"/>
                  </a:cubicBezTo>
                  <a:lnTo>
                    <a:pt x="412" y="168"/>
                  </a:lnTo>
                  <a:cubicBezTo>
                    <a:pt x="407" y="167"/>
                    <a:pt x="403" y="166"/>
                    <a:pt x="399" y="166"/>
                  </a:cubicBezTo>
                  <a:cubicBezTo>
                    <a:pt x="396" y="165"/>
                    <a:pt x="393" y="165"/>
                    <a:pt x="390" y="164"/>
                  </a:cubicBezTo>
                  <a:cubicBezTo>
                    <a:pt x="323" y="152"/>
                    <a:pt x="253" y="140"/>
                    <a:pt x="185" y="120"/>
                  </a:cubicBezTo>
                  <a:lnTo>
                    <a:pt x="185" y="120"/>
                  </a:lnTo>
                  <a:cubicBezTo>
                    <a:pt x="182" y="120"/>
                    <a:pt x="180" y="119"/>
                    <a:pt x="177" y="118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29" y="104"/>
                    <a:pt x="83" y="86"/>
                    <a:pt x="41" y="62"/>
                  </a:cubicBezTo>
                  <a:lnTo>
                    <a:pt x="41" y="62"/>
                  </a:lnTo>
                  <a:cubicBezTo>
                    <a:pt x="36" y="59"/>
                    <a:pt x="32" y="56"/>
                    <a:pt x="27" y="54"/>
                  </a:cubicBezTo>
                  <a:cubicBezTo>
                    <a:pt x="18" y="48"/>
                    <a:pt x="10" y="42"/>
                    <a:pt x="1" y="36"/>
                  </a:cubicBezTo>
                  <a:lnTo>
                    <a:pt x="1" y="36"/>
                  </a:lnTo>
                  <a:cubicBezTo>
                    <a:pt x="1" y="24"/>
                    <a:pt x="1" y="12"/>
                    <a:pt x="0" y="0"/>
                  </a:cubicBezTo>
                  <a:cubicBezTo>
                    <a:pt x="7" y="4"/>
                    <a:pt x="14" y="8"/>
                    <a:pt x="22" y="12"/>
                  </a:cubicBezTo>
                  <a:cubicBezTo>
                    <a:pt x="33" y="18"/>
                    <a:pt x="45" y="25"/>
                    <a:pt x="57" y="31"/>
                  </a:cubicBezTo>
                  <a:cubicBezTo>
                    <a:pt x="66" y="35"/>
                    <a:pt x="75" y="40"/>
                    <a:pt x="84" y="44"/>
                  </a:cubicBezTo>
                  <a:cubicBezTo>
                    <a:pt x="96" y="49"/>
                    <a:pt x="108" y="55"/>
                    <a:pt x="119" y="60"/>
                  </a:cubicBezTo>
                  <a:cubicBezTo>
                    <a:pt x="136" y="67"/>
                    <a:pt x="152" y="74"/>
                    <a:pt x="169" y="80"/>
                  </a:cubicBezTo>
                  <a:cubicBezTo>
                    <a:pt x="179" y="84"/>
                    <a:pt x="189" y="88"/>
                    <a:pt x="199" y="91"/>
                  </a:cubicBezTo>
                  <a:cubicBezTo>
                    <a:pt x="212" y="96"/>
                    <a:pt x="225" y="101"/>
                    <a:pt x="238" y="105"/>
                  </a:cubicBezTo>
                  <a:cubicBezTo>
                    <a:pt x="248" y="108"/>
                    <a:pt x="258" y="111"/>
                    <a:pt x="267" y="114"/>
                  </a:cubicBezTo>
                  <a:cubicBezTo>
                    <a:pt x="281" y="118"/>
                    <a:pt x="296" y="122"/>
                    <a:pt x="310" y="125"/>
                  </a:cubicBezTo>
                  <a:cubicBezTo>
                    <a:pt x="321" y="128"/>
                    <a:pt x="331" y="131"/>
                    <a:pt x="341" y="133"/>
                  </a:cubicBezTo>
                  <a:cubicBezTo>
                    <a:pt x="357" y="136"/>
                    <a:pt x="373" y="140"/>
                    <a:pt x="389" y="143"/>
                  </a:cubicBezTo>
                  <a:cubicBezTo>
                    <a:pt x="401" y="145"/>
                    <a:pt x="412" y="147"/>
                    <a:pt x="424" y="149"/>
                  </a:cubicBezTo>
                  <a:cubicBezTo>
                    <a:pt x="439" y="151"/>
                    <a:pt x="454" y="153"/>
                    <a:pt x="468" y="155"/>
                  </a:cubicBezTo>
                  <a:cubicBezTo>
                    <a:pt x="480" y="156"/>
                    <a:pt x="491" y="157"/>
                    <a:pt x="503" y="158"/>
                  </a:cubicBezTo>
                  <a:cubicBezTo>
                    <a:pt x="523" y="159"/>
                    <a:pt x="543" y="161"/>
                    <a:pt x="563" y="161"/>
                  </a:cubicBezTo>
                  <a:cubicBezTo>
                    <a:pt x="575" y="161"/>
                    <a:pt x="586" y="162"/>
                    <a:pt x="598" y="162"/>
                  </a:cubicBezTo>
                  <a:cubicBezTo>
                    <a:pt x="627" y="161"/>
                    <a:pt x="656" y="160"/>
                    <a:pt x="684" y="157"/>
                  </a:cubicBezTo>
                  <a:cubicBezTo>
                    <a:pt x="688" y="167"/>
                    <a:pt x="693" y="176"/>
                    <a:pt x="698" y="185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9229726" y="5584825"/>
              <a:ext cx="38100" cy="106363"/>
            </a:xfrm>
            <a:custGeom>
              <a:rect b="b" l="l" r="r" t="t"/>
              <a:pathLst>
                <a:path extrusionOk="0" h="138" w="51">
                  <a:moveTo>
                    <a:pt x="42" y="116"/>
                  </a:moveTo>
                  <a:cubicBezTo>
                    <a:pt x="40" y="99"/>
                    <a:pt x="41" y="82"/>
                    <a:pt x="43" y="66"/>
                  </a:cubicBezTo>
                  <a:cubicBezTo>
                    <a:pt x="45" y="50"/>
                    <a:pt x="51" y="33"/>
                    <a:pt x="49" y="17"/>
                  </a:cubicBezTo>
                  <a:cubicBezTo>
                    <a:pt x="49" y="6"/>
                    <a:pt x="36" y="0"/>
                    <a:pt x="28" y="8"/>
                  </a:cubicBezTo>
                  <a:cubicBezTo>
                    <a:pt x="0" y="35"/>
                    <a:pt x="3" y="86"/>
                    <a:pt x="10" y="120"/>
                  </a:cubicBezTo>
                  <a:cubicBezTo>
                    <a:pt x="14" y="138"/>
                    <a:pt x="43" y="134"/>
                    <a:pt x="42" y="116"/>
                  </a:cubicBezTo>
                  <a:lnTo>
                    <a:pt x="42" y="116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9277351" y="5597525"/>
              <a:ext cx="42863" cy="106363"/>
            </a:xfrm>
            <a:custGeom>
              <a:rect b="b" l="l" r="r" t="t"/>
              <a:pathLst>
                <a:path extrusionOk="0" h="140" w="56">
                  <a:moveTo>
                    <a:pt x="36" y="123"/>
                  </a:moveTo>
                  <a:cubicBezTo>
                    <a:pt x="50" y="90"/>
                    <a:pt x="56" y="47"/>
                    <a:pt x="55" y="12"/>
                  </a:cubicBezTo>
                  <a:cubicBezTo>
                    <a:pt x="55" y="1"/>
                    <a:pt x="42" y="0"/>
                    <a:pt x="37" y="7"/>
                  </a:cubicBezTo>
                  <a:cubicBezTo>
                    <a:pt x="14" y="36"/>
                    <a:pt x="0" y="81"/>
                    <a:pt x="5" y="119"/>
                  </a:cubicBezTo>
                  <a:cubicBezTo>
                    <a:pt x="7" y="137"/>
                    <a:pt x="29" y="140"/>
                    <a:pt x="36" y="123"/>
                  </a:cubicBezTo>
                  <a:lnTo>
                    <a:pt x="36" y="123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9344026" y="5632450"/>
              <a:ext cx="28575" cy="101600"/>
            </a:xfrm>
            <a:custGeom>
              <a:rect b="b" l="l" r="r" t="t"/>
              <a:pathLst>
                <a:path extrusionOk="0" h="134" w="38">
                  <a:moveTo>
                    <a:pt x="32" y="116"/>
                  </a:moveTo>
                  <a:cubicBezTo>
                    <a:pt x="33" y="79"/>
                    <a:pt x="38" y="41"/>
                    <a:pt x="30" y="5"/>
                  </a:cubicBezTo>
                  <a:cubicBezTo>
                    <a:pt x="29" y="0"/>
                    <a:pt x="22" y="0"/>
                    <a:pt x="20" y="4"/>
                  </a:cubicBezTo>
                  <a:cubicBezTo>
                    <a:pt x="0" y="37"/>
                    <a:pt x="0" y="77"/>
                    <a:pt x="3" y="116"/>
                  </a:cubicBezTo>
                  <a:cubicBezTo>
                    <a:pt x="5" y="134"/>
                    <a:pt x="31" y="134"/>
                    <a:pt x="32" y="116"/>
                  </a:cubicBezTo>
                  <a:lnTo>
                    <a:pt x="32" y="116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9394826" y="5641975"/>
              <a:ext cx="41275" cy="106363"/>
            </a:xfrm>
            <a:custGeom>
              <a:rect b="b" l="l" r="r" t="t"/>
              <a:pathLst>
                <a:path extrusionOk="0" h="138" w="55">
                  <a:moveTo>
                    <a:pt x="32" y="123"/>
                  </a:moveTo>
                  <a:cubicBezTo>
                    <a:pt x="34" y="103"/>
                    <a:pt x="39" y="84"/>
                    <a:pt x="44" y="64"/>
                  </a:cubicBezTo>
                  <a:cubicBezTo>
                    <a:pt x="48" y="48"/>
                    <a:pt x="55" y="29"/>
                    <a:pt x="50" y="12"/>
                  </a:cubicBezTo>
                  <a:cubicBezTo>
                    <a:pt x="48" y="5"/>
                    <a:pt x="38" y="0"/>
                    <a:pt x="32" y="5"/>
                  </a:cubicBezTo>
                  <a:cubicBezTo>
                    <a:pt x="0" y="28"/>
                    <a:pt x="3" y="85"/>
                    <a:pt x="7" y="119"/>
                  </a:cubicBezTo>
                  <a:cubicBezTo>
                    <a:pt x="8" y="132"/>
                    <a:pt x="29" y="138"/>
                    <a:pt x="32" y="123"/>
                  </a:cubicBezTo>
                  <a:lnTo>
                    <a:pt x="32" y="123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9448801" y="5651500"/>
              <a:ext cx="38100" cy="103188"/>
            </a:xfrm>
            <a:custGeom>
              <a:rect b="b" l="l" r="r" t="t"/>
              <a:pathLst>
                <a:path extrusionOk="0" h="135" w="50">
                  <a:moveTo>
                    <a:pt x="36" y="121"/>
                  </a:moveTo>
                  <a:cubicBezTo>
                    <a:pt x="45" y="88"/>
                    <a:pt x="50" y="48"/>
                    <a:pt x="46" y="14"/>
                  </a:cubicBezTo>
                  <a:cubicBezTo>
                    <a:pt x="45" y="4"/>
                    <a:pt x="33" y="0"/>
                    <a:pt x="27" y="9"/>
                  </a:cubicBezTo>
                  <a:cubicBezTo>
                    <a:pt x="6" y="40"/>
                    <a:pt x="0" y="85"/>
                    <a:pt x="8" y="121"/>
                  </a:cubicBezTo>
                  <a:cubicBezTo>
                    <a:pt x="12" y="135"/>
                    <a:pt x="32" y="134"/>
                    <a:pt x="36" y="121"/>
                  </a:cubicBezTo>
                  <a:lnTo>
                    <a:pt x="36" y="121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9534526" y="5756275"/>
              <a:ext cx="1588" cy="1588"/>
            </a:xfrm>
            <a:custGeom>
              <a:rect b="b" l="l" r="r" t="t"/>
              <a:pathLst>
                <a:path extrusionOk="0" h="2" w="3">
                  <a:moveTo>
                    <a:pt x="2" y="2"/>
                  </a:moveTo>
                  <a:cubicBezTo>
                    <a:pt x="3" y="2"/>
                    <a:pt x="3" y="0"/>
                    <a:pt x="2" y="0"/>
                  </a:cubicBezTo>
                  <a:cubicBezTo>
                    <a:pt x="0" y="0"/>
                    <a:pt x="0" y="2"/>
                    <a:pt x="2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9505951" y="5665788"/>
              <a:ext cx="39688" cy="104775"/>
            </a:xfrm>
            <a:custGeom>
              <a:rect b="b" l="l" r="r" t="t"/>
              <a:pathLst>
                <a:path extrusionOk="0" h="137" w="51">
                  <a:moveTo>
                    <a:pt x="41" y="124"/>
                  </a:moveTo>
                  <a:cubicBezTo>
                    <a:pt x="47" y="108"/>
                    <a:pt x="47" y="90"/>
                    <a:pt x="48" y="73"/>
                  </a:cubicBezTo>
                  <a:cubicBezTo>
                    <a:pt x="50" y="54"/>
                    <a:pt x="51" y="37"/>
                    <a:pt x="50" y="19"/>
                  </a:cubicBezTo>
                  <a:cubicBezTo>
                    <a:pt x="50" y="1"/>
                    <a:pt x="28" y="0"/>
                    <a:pt x="22" y="15"/>
                  </a:cubicBezTo>
                  <a:cubicBezTo>
                    <a:pt x="10" y="45"/>
                    <a:pt x="0" y="92"/>
                    <a:pt x="13" y="124"/>
                  </a:cubicBezTo>
                  <a:cubicBezTo>
                    <a:pt x="19" y="137"/>
                    <a:pt x="35" y="137"/>
                    <a:pt x="41" y="124"/>
                  </a:cubicBezTo>
                  <a:lnTo>
                    <a:pt x="41" y="124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9569451" y="5684838"/>
              <a:ext cx="34925" cy="98425"/>
            </a:xfrm>
            <a:custGeom>
              <a:rect b="b" l="l" r="r" t="t"/>
              <a:pathLst>
                <a:path extrusionOk="0" h="130" w="46">
                  <a:moveTo>
                    <a:pt x="35" y="118"/>
                  </a:moveTo>
                  <a:cubicBezTo>
                    <a:pt x="46" y="86"/>
                    <a:pt x="46" y="42"/>
                    <a:pt x="33" y="11"/>
                  </a:cubicBezTo>
                  <a:cubicBezTo>
                    <a:pt x="29" y="0"/>
                    <a:pt x="16" y="0"/>
                    <a:pt x="12" y="11"/>
                  </a:cubicBezTo>
                  <a:cubicBezTo>
                    <a:pt x="0" y="42"/>
                    <a:pt x="0" y="86"/>
                    <a:pt x="11" y="118"/>
                  </a:cubicBezTo>
                  <a:cubicBezTo>
                    <a:pt x="15" y="130"/>
                    <a:pt x="31" y="130"/>
                    <a:pt x="35" y="118"/>
                  </a:cubicBezTo>
                  <a:lnTo>
                    <a:pt x="35" y="118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9231313" y="5719763"/>
              <a:ext cx="12700" cy="41275"/>
            </a:xfrm>
            <a:custGeom>
              <a:rect b="b" l="l" r="r" t="t"/>
              <a:pathLst>
                <a:path extrusionOk="0" h="54" w="18">
                  <a:moveTo>
                    <a:pt x="15" y="46"/>
                  </a:moveTo>
                  <a:cubicBezTo>
                    <a:pt x="15" y="34"/>
                    <a:pt x="18" y="20"/>
                    <a:pt x="17" y="8"/>
                  </a:cubicBezTo>
                  <a:cubicBezTo>
                    <a:pt x="16" y="3"/>
                    <a:pt x="10" y="0"/>
                    <a:pt x="7" y="5"/>
                  </a:cubicBezTo>
                  <a:cubicBezTo>
                    <a:pt x="0" y="18"/>
                    <a:pt x="2" y="34"/>
                    <a:pt x="4" y="48"/>
                  </a:cubicBezTo>
                  <a:cubicBezTo>
                    <a:pt x="5" y="54"/>
                    <a:pt x="15" y="52"/>
                    <a:pt x="15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9272588" y="5719763"/>
              <a:ext cx="15875" cy="38100"/>
            </a:xfrm>
            <a:custGeom>
              <a:rect b="b" l="l" r="r" t="t"/>
              <a:pathLst>
                <a:path extrusionOk="0" h="48" w="22">
                  <a:moveTo>
                    <a:pt x="12" y="40"/>
                  </a:moveTo>
                  <a:cubicBezTo>
                    <a:pt x="12" y="32"/>
                    <a:pt x="13" y="25"/>
                    <a:pt x="17" y="18"/>
                  </a:cubicBezTo>
                  <a:cubicBezTo>
                    <a:pt x="19" y="13"/>
                    <a:pt x="22" y="10"/>
                    <a:pt x="22" y="5"/>
                  </a:cubicBezTo>
                  <a:cubicBezTo>
                    <a:pt x="22" y="2"/>
                    <a:pt x="20" y="0"/>
                    <a:pt x="18" y="1"/>
                  </a:cubicBezTo>
                  <a:cubicBezTo>
                    <a:pt x="3" y="5"/>
                    <a:pt x="0" y="28"/>
                    <a:pt x="0" y="40"/>
                  </a:cubicBezTo>
                  <a:cubicBezTo>
                    <a:pt x="1" y="48"/>
                    <a:pt x="12" y="48"/>
                    <a:pt x="12" y="40"/>
                  </a:cubicBezTo>
                  <a:lnTo>
                    <a:pt x="12" y="40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9312276" y="5757863"/>
              <a:ext cx="38100" cy="42863"/>
            </a:xfrm>
            <a:custGeom>
              <a:rect b="b" l="l" r="r" t="t"/>
              <a:pathLst>
                <a:path extrusionOk="0" h="58" w="49">
                  <a:moveTo>
                    <a:pt x="13" y="52"/>
                  </a:moveTo>
                  <a:cubicBezTo>
                    <a:pt x="20" y="44"/>
                    <a:pt x="28" y="35"/>
                    <a:pt x="35" y="27"/>
                  </a:cubicBezTo>
                  <a:cubicBezTo>
                    <a:pt x="41" y="20"/>
                    <a:pt x="49" y="14"/>
                    <a:pt x="48" y="5"/>
                  </a:cubicBezTo>
                  <a:cubicBezTo>
                    <a:pt x="48" y="3"/>
                    <a:pt x="47" y="0"/>
                    <a:pt x="44" y="0"/>
                  </a:cubicBezTo>
                  <a:cubicBezTo>
                    <a:pt x="35" y="2"/>
                    <a:pt x="31" y="10"/>
                    <a:pt x="25" y="17"/>
                  </a:cubicBezTo>
                  <a:cubicBezTo>
                    <a:pt x="19" y="26"/>
                    <a:pt x="12" y="35"/>
                    <a:pt x="5" y="44"/>
                  </a:cubicBezTo>
                  <a:cubicBezTo>
                    <a:pt x="0" y="50"/>
                    <a:pt x="8" y="58"/>
                    <a:pt x="13" y="52"/>
                  </a:cubicBezTo>
                  <a:lnTo>
                    <a:pt x="13" y="52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9348788" y="5794375"/>
              <a:ext cx="47625" cy="30163"/>
            </a:xfrm>
            <a:custGeom>
              <a:rect b="b" l="l" r="r" t="t"/>
              <a:pathLst>
                <a:path extrusionOk="0" h="40" w="63">
                  <a:moveTo>
                    <a:pt x="9" y="38"/>
                  </a:moveTo>
                  <a:cubicBezTo>
                    <a:pt x="19" y="35"/>
                    <a:pt x="28" y="29"/>
                    <a:pt x="38" y="25"/>
                  </a:cubicBezTo>
                  <a:cubicBezTo>
                    <a:pt x="46" y="20"/>
                    <a:pt x="57" y="17"/>
                    <a:pt x="62" y="9"/>
                  </a:cubicBezTo>
                  <a:cubicBezTo>
                    <a:pt x="63" y="6"/>
                    <a:pt x="62" y="2"/>
                    <a:pt x="59" y="2"/>
                  </a:cubicBezTo>
                  <a:cubicBezTo>
                    <a:pt x="49" y="0"/>
                    <a:pt x="40" y="5"/>
                    <a:pt x="31" y="10"/>
                  </a:cubicBezTo>
                  <a:cubicBezTo>
                    <a:pt x="22" y="15"/>
                    <a:pt x="11" y="21"/>
                    <a:pt x="4" y="29"/>
                  </a:cubicBezTo>
                  <a:cubicBezTo>
                    <a:pt x="0" y="33"/>
                    <a:pt x="4" y="40"/>
                    <a:pt x="9" y="38"/>
                  </a:cubicBezTo>
                  <a:lnTo>
                    <a:pt x="9" y="38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9372601" y="5851525"/>
              <a:ext cx="44450" cy="19050"/>
            </a:xfrm>
            <a:custGeom>
              <a:rect b="b" l="l" r="r" t="t"/>
              <a:pathLst>
                <a:path extrusionOk="0" h="26" w="58">
                  <a:moveTo>
                    <a:pt x="15" y="25"/>
                  </a:moveTo>
                  <a:cubicBezTo>
                    <a:pt x="27" y="22"/>
                    <a:pt x="46" y="22"/>
                    <a:pt x="55" y="13"/>
                  </a:cubicBezTo>
                  <a:cubicBezTo>
                    <a:pt x="58" y="9"/>
                    <a:pt x="56" y="5"/>
                    <a:pt x="52" y="3"/>
                  </a:cubicBezTo>
                  <a:cubicBezTo>
                    <a:pt x="46" y="0"/>
                    <a:pt x="40" y="2"/>
                    <a:pt x="33" y="4"/>
                  </a:cubicBezTo>
                  <a:cubicBezTo>
                    <a:pt x="25" y="5"/>
                    <a:pt x="18" y="7"/>
                    <a:pt x="10" y="9"/>
                  </a:cubicBezTo>
                  <a:cubicBezTo>
                    <a:pt x="0" y="11"/>
                    <a:pt x="5" y="26"/>
                    <a:pt x="15" y="25"/>
                  </a:cubicBezTo>
                  <a:lnTo>
                    <a:pt x="15" y="25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9391651" y="5910263"/>
              <a:ext cx="57150" cy="20638"/>
            </a:xfrm>
            <a:custGeom>
              <a:rect b="b" l="l" r="r" t="t"/>
              <a:pathLst>
                <a:path extrusionOk="0" h="29" w="75">
                  <a:moveTo>
                    <a:pt x="12" y="20"/>
                  </a:moveTo>
                  <a:cubicBezTo>
                    <a:pt x="32" y="17"/>
                    <a:pt x="50" y="26"/>
                    <a:pt x="69" y="29"/>
                  </a:cubicBezTo>
                  <a:cubicBezTo>
                    <a:pt x="73" y="29"/>
                    <a:pt x="75" y="26"/>
                    <a:pt x="74" y="23"/>
                  </a:cubicBezTo>
                  <a:cubicBezTo>
                    <a:pt x="61" y="1"/>
                    <a:pt x="30" y="0"/>
                    <a:pt x="8" y="7"/>
                  </a:cubicBezTo>
                  <a:cubicBezTo>
                    <a:pt x="0" y="10"/>
                    <a:pt x="4" y="21"/>
                    <a:pt x="12" y="20"/>
                  </a:cubicBezTo>
                  <a:lnTo>
                    <a:pt x="12" y="20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9409113" y="5967413"/>
              <a:ext cx="46038" cy="19050"/>
            </a:xfrm>
            <a:custGeom>
              <a:rect b="b" l="l" r="r" t="t"/>
              <a:pathLst>
                <a:path extrusionOk="0" h="26" w="60">
                  <a:moveTo>
                    <a:pt x="8" y="15"/>
                  </a:moveTo>
                  <a:cubicBezTo>
                    <a:pt x="25" y="15"/>
                    <a:pt x="38" y="24"/>
                    <a:pt x="54" y="25"/>
                  </a:cubicBezTo>
                  <a:cubicBezTo>
                    <a:pt x="58" y="26"/>
                    <a:pt x="60" y="21"/>
                    <a:pt x="58" y="19"/>
                  </a:cubicBezTo>
                  <a:cubicBezTo>
                    <a:pt x="49" y="2"/>
                    <a:pt x="25" y="0"/>
                    <a:pt x="8" y="2"/>
                  </a:cubicBezTo>
                  <a:cubicBezTo>
                    <a:pt x="1" y="3"/>
                    <a:pt x="0" y="15"/>
                    <a:pt x="8" y="15"/>
                  </a:cubicBezTo>
                  <a:lnTo>
                    <a:pt x="8" y="15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9410701" y="6019800"/>
              <a:ext cx="46038" cy="25400"/>
            </a:xfrm>
            <a:custGeom>
              <a:rect b="b" l="l" r="r" t="t"/>
              <a:pathLst>
                <a:path extrusionOk="0" h="32" w="60">
                  <a:moveTo>
                    <a:pt x="6" y="11"/>
                  </a:moveTo>
                  <a:cubicBezTo>
                    <a:pt x="16" y="13"/>
                    <a:pt x="25" y="16"/>
                    <a:pt x="33" y="21"/>
                  </a:cubicBezTo>
                  <a:cubicBezTo>
                    <a:pt x="40" y="25"/>
                    <a:pt x="47" y="32"/>
                    <a:pt x="55" y="31"/>
                  </a:cubicBezTo>
                  <a:cubicBezTo>
                    <a:pt x="57" y="31"/>
                    <a:pt x="60" y="29"/>
                    <a:pt x="60" y="26"/>
                  </a:cubicBezTo>
                  <a:cubicBezTo>
                    <a:pt x="58" y="6"/>
                    <a:pt x="24" y="0"/>
                    <a:pt x="8" y="0"/>
                  </a:cubicBezTo>
                  <a:cubicBezTo>
                    <a:pt x="2" y="0"/>
                    <a:pt x="0" y="10"/>
                    <a:pt x="6" y="11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9410701" y="6073775"/>
              <a:ext cx="42863" cy="26988"/>
            </a:xfrm>
            <a:custGeom>
              <a:rect b="b" l="l" r="r" t="t"/>
              <a:pathLst>
                <a:path extrusionOk="0" h="35" w="55">
                  <a:moveTo>
                    <a:pt x="4" y="11"/>
                  </a:moveTo>
                  <a:cubicBezTo>
                    <a:pt x="17" y="20"/>
                    <a:pt x="32" y="34"/>
                    <a:pt x="48" y="35"/>
                  </a:cubicBezTo>
                  <a:cubicBezTo>
                    <a:pt x="52" y="35"/>
                    <a:pt x="55" y="30"/>
                    <a:pt x="53" y="27"/>
                  </a:cubicBezTo>
                  <a:cubicBezTo>
                    <a:pt x="44" y="14"/>
                    <a:pt x="24" y="7"/>
                    <a:pt x="9" y="2"/>
                  </a:cubicBezTo>
                  <a:cubicBezTo>
                    <a:pt x="5" y="0"/>
                    <a:pt x="0" y="7"/>
                    <a:pt x="4" y="11"/>
                  </a:cubicBezTo>
                  <a:lnTo>
                    <a:pt x="4" y="11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9215438" y="5892800"/>
              <a:ext cx="77788" cy="130175"/>
            </a:xfrm>
            <a:custGeom>
              <a:rect b="b" l="l" r="r" t="t"/>
              <a:pathLst>
                <a:path extrusionOk="0" h="171" w="102">
                  <a:moveTo>
                    <a:pt x="27" y="7"/>
                  </a:moveTo>
                  <a:cubicBezTo>
                    <a:pt x="0" y="60"/>
                    <a:pt x="35" y="138"/>
                    <a:pt x="84" y="166"/>
                  </a:cubicBezTo>
                  <a:cubicBezTo>
                    <a:pt x="91" y="171"/>
                    <a:pt x="102" y="162"/>
                    <a:pt x="96" y="154"/>
                  </a:cubicBezTo>
                  <a:cubicBezTo>
                    <a:pt x="80" y="132"/>
                    <a:pt x="65" y="110"/>
                    <a:pt x="57" y="84"/>
                  </a:cubicBezTo>
                  <a:cubicBezTo>
                    <a:pt x="48" y="60"/>
                    <a:pt x="50" y="35"/>
                    <a:pt x="46" y="10"/>
                  </a:cubicBezTo>
                  <a:cubicBezTo>
                    <a:pt x="45" y="1"/>
                    <a:pt x="31" y="0"/>
                    <a:pt x="27" y="7"/>
                  </a:cubicBezTo>
                  <a:lnTo>
                    <a:pt x="27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0" name="Google Shape;580;p6"/>
          <p:cNvGrpSpPr/>
          <p:nvPr/>
        </p:nvGrpSpPr>
        <p:grpSpPr>
          <a:xfrm>
            <a:off x="10048876" y="4507706"/>
            <a:ext cx="1503363" cy="1838325"/>
            <a:chOff x="7910513" y="1638300"/>
            <a:chExt cx="1503363" cy="1838325"/>
          </a:xfrm>
        </p:grpSpPr>
        <p:sp>
          <p:nvSpPr>
            <p:cNvPr id="581" name="Google Shape;581;p6"/>
            <p:cNvSpPr/>
            <p:nvPr/>
          </p:nvSpPr>
          <p:spPr>
            <a:xfrm>
              <a:off x="7959726" y="1681163"/>
              <a:ext cx="1379538" cy="1736725"/>
            </a:xfrm>
            <a:custGeom>
              <a:rect b="b" l="l" r="r" t="t"/>
              <a:pathLst>
                <a:path extrusionOk="0" h="2279" w="1811">
                  <a:moveTo>
                    <a:pt x="1719" y="1133"/>
                  </a:moveTo>
                  <a:cubicBezTo>
                    <a:pt x="1571" y="907"/>
                    <a:pt x="1407" y="694"/>
                    <a:pt x="1226" y="493"/>
                  </a:cubicBezTo>
                  <a:cubicBezTo>
                    <a:pt x="1219" y="484"/>
                    <a:pt x="1208" y="484"/>
                    <a:pt x="1199" y="488"/>
                  </a:cubicBezTo>
                  <a:cubicBezTo>
                    <a:pt x="1088" y="443"/>
                    <a:pt x="1032" y="336"/>
                    <a:pt x="1003" y="224"/>
                  </a:cubicBezTo>
                  <a:cubicBezTo>
                    <a:pt x="990" y="175"/>
                    <a:pt x="995" y="33"/>
                    <a:pt x="938" y="10"/>
                  </a:cubicBezTo>
                  <a:cubicBezTo>
                    <a:pt x="915" y="0"/>
                    <a:pt x="879" y="13"/>
                    <a:pt x="856" y="17"/>
                  </a:cubicBezTo>
                  <a:cubicBezTo>
                    <a:pt x="814" y="24"/>
                    <a:pt x="772" y="31"/>
                    <a:pt x="730" y="38"/>
                  </a:cubicBezTo>
                  <a:cubicBezTo>
                    <a:pt x="713" y="41"/>
                    <a:pt x="707" y="61"/>
                    <a:pt x="714" y="74"/>
                  </a:cubicBezTo>
                  <a:cubicBezTo>
                    <a:pt x="788" y="224"/>
                    <a:pt x="741" y="406"/>
                    <a:pt x="588" y="484"/>
                  </a:cubicBezTo>
                  <a:cubicBezTo>
                    <a:pt x="451" y="556"/>
                    <a:pt x="294" y="507"/>
                    <a:pt x="203" y="386"/>
                  </a:cubicBezTo>
                  <a:cubicBezTo>
                    <a:pt x="195" y="375"/>
                    <a:pt x="177" y="378"/>
                    <a:pt x="168" y="385"/>
                  </a:cubicBezTo>
                  <a:cubicBezTo>
                    <a:pt x="115" y="428"/>
                    <a:pt x="62" y="471"/>
                    <a:pt x="9" y="514"/>
                  </a:cubicBezTo>
                  <a:cubicBezTo>
                    <a:pt x="3" y="519"/>
                    <a:pt x="0" y="530"/>
                    <a:pt x="2" y="538"/>
                  </a:cubicBezTo>
                  <a:cubicBezTo>
                    <a:pt x="8" y="558"/>
                    <a:pt x="10" y="561"/>
                    <a:pt x="24" y="573"/>
                  </a:cubicBezTo>
                  <a:cubicBezTo>
                    <a:pt x="53" y="595"/>
                    <a:pt x="77" y="607"/>
                    <a:pt x="104" y="635"/>
                  </a:cubicBezTo>
                  <a:cubicBezTo>
                    <a:pt x="115" y="646"/>
                    <a:pt x="124" y="657"/>
                    <a:pt x="136" y="668"/>
                  </a:cubicBezTo>
                  <a:cubicBezTo>
                    <a:pt x="178" y="709"/>
                    <a:pt x="215" y="753"/>
                    <a:pt x="236" y="808"/>
                  </a:cubicBezTo>
                  <a:cubicBezTo>
                    <a:pt x="261" y="876"/>
                    <a:pt x="242" y="937"/>
                    <a:pt x="205" y="996"/>
                  </a:cubicBezTo>
                  <a:cubicBezTo>
                    <a:pt x="198" y="1006"/>
                    <a:pt x="201" y="1017"/>
                    <a:pt x="208" y="1026"/>
                  </a:cubicBezTo>
                  <a:cubicBezTo>
                    <a:pt x="234" y="1062"/>
                    <a:pt x="241" y="1148"/>
                    <a:pt x="255" y="1191"/>
                  </a:cubicBezTo>
                  <a:cubicBezTo>
                    <a:pt x="273" y="1249"/>
                    <a:pt x="293" y="1306"/>
                    <a:pt x="315" y="1363"/>
                  </a:cubicBezTo>
                  <a:cubicBezTo>
                    <a:pt x="364" y="1492"/>
                    <a:pt x="423" y="1617"/>
                    <a:pt x="490" y="1738"/>
                  </a:cubicBezTo>
                  <a:cubicBezTo>
                    <a:pt x="522" y="1796"/>
                    <a:pt x="575" y="1937"/>
                    <a:pt x="654" y="1948"/>
                  </a:cubicBezTo>
                  <a:cubicBezTo>
                    <a:pt x="675" y="1951"/>
                    <a:pt x="703" y="1935"/>
                    <a:pt x="725" y="1935"/>
                  </a:cubicBezTo>
                  <a:cubicBezTo>
                    <a:pt x="757" y="1934"/>
                    <a:pt x="791" y="1942"/>
                    <a:pt x="821" y="1954"/>
                  </a:cubicBezTo>
                  <a:cubicBezTo>
                    <a:pt x="893" y="1980"/>
                    <a:pt x="955" y="2027"/>
                    <a:pt x="1009" y="2080"/>
                  </a:cubicBezTo>
                  <a:cubicBezTo>
                    <a:pt x="1062" y="2130"/>
                    <a:pt x="1100" y="2188"/>
                    <a:pt x="1146" y="2243"/>
                  </a:cubicBezTo>
                  <a:cubicBezTo>
                    <a:pt x="1162" y="2262"/>
                    <a:pt x="1168" y="2269"/>
                    <a:pt x="1195" y="2272"/>
                  </a:cubicBezTo>
                  <a:cubicBezTo>
                    <a:pt x="1254" y="2279"/>
                    <a:pt x="1320" y="2247"/>
                    <a:pt x="1373" y="2224"/>
                  </a:cubicBezTo>
                  <a:cubicBezTo>
                    <a:pt x="1422" y="2202"/>
                    <a:pt x="1468" y="2176"/>
                    <a:pt x="1515" y="2152"/>
                  </a:cubicBezTo>
                  <a:cubicBezTo>
                    <a:pt x="1588" y="2116"/>
                    <a:pt x="1671" y="2081"/>
                    <a:pt x="1731" y="2023"/>
                  </a:cubicBezTo>
                  <a:cubicBezTo>
                    <a:pt x="1798" y="1958"/>
                    <a:pt x="1753" y="1916"/>
                    <a:pt x="1721" y="1845"/>
                  </a:cubicBezTo>
                  <a:cubicBezTo>
                    <a:pt x="1655" y="1698"/>
                    <a:pt x="1649" y="1456"/>
                    <a:pt x="1796" y="1358"/>
                  </a:cubicBezTo>
                  <a:cubicBezTo>
                    <a:pt x="1805" y="1351"/>
                    <a:pt x="1811" y="1342"/>
                    <a:pt x="1808" y="1330"/>
                  </a:cubicBezTo>
                  <a:cubicBezTo>
                    <a:pt x="1793" y="1257"/>
                    <a:pt x="1759" y="1196"/>
                    <a:pt x="1719" y="1133"/>
                  </a:cubicBezTo>
                </a:path>
              </a:pathLst>
            </a:custGeom>
            <a:solidFill>
              <a:srgbClr val="EBB3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7910513" y="2055813"/>
              <a:ext cx="315913" cy="431800"/>
            </a:xfrm>
            <a:custGeom>
              <a:rect b="b" l="l" r="r" t="t"/>
              <a:pathLst>
                <a:path extrusionOk="0" h="566" w="415">
                  <a:moveTo>
                    <a:pt x="37" y="91"/>
                  </a:moveTo>
                  <a:cubicBezTo>
                    <a:pt x="110" y="149"/>
                    <a:pt x="185" y="203"/>
                    <a:pt x="222" y="293"/>
                  </a:cubicBezTo>
                  <a:cubicBezTo>
                    <a:pt x="241" y="339"/>
                    <a:pt x="249" y="390"/>
                    <a:pt x="239" y="439"/>
                  </a:cubicBezTo>
                  <a:cubicBezTo>
                    <a:pt x="230" y="484"/>
                    <a:pt x="221" y="498"/>
                    <a:pt x="240" y="541"/>
                  </a:cubicBezTo>
                  <a:cubicBezTo>
                    <a:pt x="249" y="561"/>
                    <a:pt x="273" y="566"/>
                    <a:pt x="292" y="562"/>
                  </a:cubicBezTo>
                  <a:cubicBezTo>
                    <a:pt x="415" y="539"/>
                    <a:pt x="404" y="318"/>
                    <a:pt x="364" y="233"/>
                  </a:cubicBezTo>
                  <a:cubicBezTo>
                    <a:pt x="316" y="129"/>
                    <a:pt x="198" y="0"/>
                    <a:pt x="75" y="0"/>
                  </a:cubicBezTo>
                  <a:cubicBezTo>
                    <a:pt x="33" y="0"/>
                    <a:pt x="0" y="61"/>
                    <a:pt x="37" y="91"/>
                  </a:cubicBezTo>
                  <a:lnTo>
                    <a:pt x="37" y="91"/>
                  </a:ln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8588376" y="1638300"/>
              <a:ext cx="339725" cy="468313"/>
            </a:xfrm>
            <a:custGeom>
              <a:rect b="b" l="l" r="r" t="t"/>
              <a:pathLst>
                <a:path extrusionOk="0" h="614" w="447">
                  <a:moveTo>
                    <a:pt x="66" y="53"/>
                  </a:moveTo>
                  <a:cubicBezTo>
                    <a:pt x="0" y="161"/>
                    <a:pt x="75" y="309"/>
                    <a:pt x="127" y="410"/>
                  </a:cubicBezTo>
                  <a:cubicBezTo>
                    <a:pt x="169" y="492"/>
                    <a:pt x="261" y="614"/>
                    <a:pt x="366" y="601"/>
                  </a:cubicBezTo>
                  <a:cubicBezTo>
                    <a:pt x="423" y="594"/>
                    <a:pt x="447" y="537"/>
                    <a:pt x="411" y="492"/>
                  </a:cubicBezTo>
                  <a:cubicBezTo>
                    <a:pt x="389" y="465"/>
                    <a:pt x="358" y="451"/>
                    <a:pt x="335" y="425"/>
                  </a:cubicBezTo>
                  <a:cubicBezTo>
                    <a:pt x="309" y="396"/>
                    <a:pt x="290" y="359"/>
                    <a:pt x="273" y="325"/>
                  </a:cubicBezTo>
                  <a:cubicBezTo>
                    <a:pt x="255" y="289"/>
                    <a:pt x="240" y="251"/>
                    <a:pt x="227" y="213"/>
                  </a:cubicBezTo>
                  <a:cubicBezTo>
                    <a:pt x="211" y="166"/>
                    <a:pt x="209" y="118"/>
                    <a:pt x="196" y="70"/>
                  </a:cubicBezTo>
                  <a:cubicBezTo>
                    <a:pt x="179" y="11"/>
                    <a:pt x="98" y="0"/>
                    <a:pt x="66" y="53"/>
                  </a:cubicBezTo>
                  <a:lnTo>
                    <a:pt x="66" y="53"/>
                  </a:ln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8053388" y="1679575"/>
              <a:ext cx="550863" cy="508000"/>
            </a:xfrm>
            <a:custGeom>
              <a:rect b="b" l="l" r="r" t="t"/>
              <a:pathLst>
                <a:path extrusionOk="0" h="668" w="724">
                  <a:moveTo>
                    <a:pt x="15" y="413"/>
                  </a:moveTo>
                  <a:cubicBezTo>
                    <a:pt x="93" y="602"/>
                    <a:pt x="366" y="668"/>
                    <a:pt x="533" y="566"/>
                  </a:cubicBezTo>
                  <a:cubicBezTo>
                    <a:pt x="722" y="450"/>
                    <a:pt x="724" y="228"/>
                    <a:pt x="630" y="51"/>
                  </a:cubicBezTo>
                  <a:cubicBezTo>
                    <a:pt x="602" y="0"/>
                    <a:pt x="516" y="34"/>
                    <a:pt x="535" y="90"/>
                  </a:cubicBezTo>
                  <a:cubicBezTo>
                    <a:pt x="560" y="164"/>
                    <a:pt x="587" y="232"/>
                    <a:pt x="563" y="309"/>
                  </a:cubicBezTo>
                  <a:cubicBezTo>
                    <a:pt x="544" y="369"/>
                    <a:pt x="507" y="421"/>
                    <a:pt x="451" y="451"/>
                  </a:cubicBezTo>
                  <a:cubicBezTo>
                    <a:pt x="393" y="481"/>
                    <a:pt x="319" y="487"/>
                    <a:pt x="258" y="464"/>
                  </a:cubicBezTo>
                  <a:cubicBezTo>
                    <a:pt x="189" y="438"/>
                    <a:pt x="146" y="374"/>
                    <a:pt x="77" y="351"/>
                  </a:cubicBezTo>
                  <a:cubicBezTo>
                    <a:pt x="43" y="340"/>
                    <a:pt x="0" y="377"/>
                    <a:pt x="15" y="413"/>
                  </a:cubicBezTo>
                  <a:lnTo>
                    <a:pt x="15" y="413"/>
                  </a:ln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8386763" y="3016250"/>
              <a:ext cx="569913" cy="460375"/>
            </a:xfrm>
            <a:custGeom>
              <a:rect b="b" l="l" r="r" t="t"/>
              <a:pathLst>
                <a:path extrusionOk="0" h="604" w="747">
                  <a:moveTo>
                    <a:pt x="17" y="211"/>
                  </a:moveTo>
                  <a:cubicBezTo>
                    <a:pt x="65" y="248"/>
                    <a:pt x="106" y="242"/>
                    <a:pt x="164" y="254"/>
                  </a:cubicBezTo>
                  <a:cubicBezTo>
                    <a:pt x="223" y="267"/>
                    <a:pt x="281" y="300"/>
                    <a:pt x="333" y="332"/>
                  </a:cubicBezTo>
                  <a:cubicBezTo>
                    <a:pt x="377" y="360"/>
                    <a:pt x="418" y="392"/>
                    <a:pt x="456" y="428"/>
                  </a:cubicBezTo>
                  <a:cubicBezTo>
                    <a:pt x="499" y="468"/>
                    <a:pt x="534" y="521"/>
                    <a:pt x="579" y="557"/>
                  </a:cubicBezTo>
                  <a:cubicBezTo>
                    <a:pt x="637" y="604"/>
                    <a:pt x="747" y="563"/>
                    <a:pt x="717" y="477"/>
                  </a:cubicBezTo>
                  <a:cubicBezTo>
                    <a:pt x="671" y="345"/>
                    <a:pt x="532" y="235"/>
                    <a:pt x="415" y="165"/>
                  </a:cubicBezTo>
                  <a:cubicBezTo>
                    <a:pt x="317" y="106"/>
                    <a:pt x="78" y="0"/>
                    <a:pt x="10" y="152"/>
                  </a:cubicBezTo>
                  <a:cubicBezTo>
                    <a:pt x="2" y="170"/>
                    <a:pt x="0" y="197"/>
                    <a:pt x="17" y="211"/>
                  </a:cubicBezTo>
                  <a:lnTo>
                    <a:pt x="17" y="211"/>
                  </a:ln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9167813" y="2590800"/>
              <a:ext cx="246063" cy="646113"/>
            </a:xfrm>
            <a:custGeom>
              <a:rect b="b" l="l" r="r" t="t"/>
              <a:pathLst>
                <a:path extrusionOk="0" h="846" w="324">
                  <a:moveTo>
                    <a:pt x="232" y="776"/>
                  </a:moveTo>
                  <a:cubicBezTo>
                    <a:pt x="238" y="675"/>
                    <a:pt x="193" y="573"/>
                    <a:pt x="173" y="474"/>
                  </a:cubicBezTo>
                  <a:cubicBezTo>
                    <a:pt x="149" y="360"/>
                    <a:pt x="185" y="271"/>
                    <a:pt x="260" y="184"/>
                  </a:cubicBezTo>
                  <a:cubicBezTo>
                    <a:pt x="324" y="110"/>
                    <a:pt x="216" y="0"/>
                    <a:pt x="151" y="75"/>
                  </a:cubicBezTo>
                  <a:cubicBezTo>
                    <a:pt x="65" y="174"/>
                    <a:pt x="0" y="291"/>
                    <a:pt x="10" y="426"/>
                  </a:cubicBezTo>
                  <a:cubicBezTo>
                    <a:pt x="20" y="551"/>
                    <a:pt x="58" y="718"/>
                    <a:pt x="146" y="812"/>
                  </a:cubicBezTo>
                  <a:cubicBezTo>
                    <a:pt x="177" y="846"/>
                    <a:pt x="229" y="818"/>
                    <a:pt x="232" y="776"/>
                  </a:cubicBezTo>
                  <a:lnTo>
                    <a:pt x="232" y="776"/>
                  </a:ln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8451851" y="2273301"/>
              <a:ext cx="387350" cy="292100"/>
            </a:xfrm>
            <a:custGeom>
              <a:rect b="b" l="l" r="r" t="t"/>
              <a:pathLst>
                <a:path extrusionOk="0" h="384" w="509">
                  <a:moveTo>
                    <a:pt x="441" y="126"/>
                  </a:moveTo>
                  <a:cubicBezTo>
                    <a:pt x="419" y="141"/>
                    <a:pt x="391" y="157"/>
                    <a:pt x="365" y="172"/>
                  </a:cubicBezTo>
                  <a:cubicBezTo>
                    <a:pt x="390" y="157"/>
                    <a:pt x="415" y="141"/>
                    <a:pt x="441" y="126"/>
                  </a:cubicBezTo>
                  <a:close/>
                  <a:moveTo>
                    <a:pt x="228" y="27"/>
                  </a:move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7"/>
                    <a:pt x="228" y="27"/>
                  </a:cubicBezTo>
                  <a:close/>
                  <a:moveTo>
                    <a:pt x="479" y="66"/>
                  </a:moveTo>
                  <a:cubicBezTo>
                    <a:pt x="473" y="62"/>
                    <a:pt x="468" y="57"/>
                    <a:pt x="462" y="53"/>
                  </a:cubicBezTo>
                  <a:cubicBezTo>
                    <a:pt x="470" y="55"/>
                    <a:pt x="475" y="59"/>
                    <a:pt x="479" y="66"/>
                  </a:cubicBezTo>
                  <a:close/>
                  <a:moveTo>
                    <a:pt x="432" y="29"/>
                  </a:moveTo>
                  <a:cubicBezTo>
                    <a:pt x="431" y="28"/>
                    <a:pt x="429" y="28"/>
                    <a:pt x="427" y="29"/>
                  </a:cubicBezTo>
                  <a:cubicBezTo>
                    <a:pt x="405" y="44"/>
                    <a:pt x="383" y="59"/>
                    <a:pt x="361" y="73"/>
                  </a:cubicBezTo>
                  <a:cubicBezTo>
                    <a:pt x="332" y="45"/>
                    <a:pt x="287" y="0"/>
                    <a:pt x="258" y="2"/>
                  </a:cubicBezTo>
                  <a:cubicBezTo>
                    <a:pt x="237" y="4"/>
                    <a:pt x="208" y="35"/>
                    <a:pt x="191" y="47"/>
                  </a:cubicBezTo>
                  <a:cubicBezTo>
                    <a:pt x="152" y="74"/>
                    <a:pt x="113" y="101"/>
                    <a:pt x="74" y="128"/>
                  </a:cubicBezTo>
                  <a:cubicBezTo>
                    <a:pt x="72" y="130"/>
                    <a:pt x="71" y="131"/>
                    <a:pt x="71" y="134"/>
                  </a:cubicBezTo>
                  <a:cubicBezTo>
                    <a:pt x="78" y="170"/>
                    <a:pt x="84" y="207"/>
                    <a:pt x="91" y="244"/>
                  </a:cubicBezTo>
                  <a:cubicBezTo>
                    <a:pt x="39" y="274"/>
                    <a:pt x="13" y="281"/>
                    <a:pt x="5" y="300"/>
                  </a:cubicBezTo>
                  <a:cubicBezTo>
                    <a:pt x="4" y="301"/>
                    <a:pt x="2" y="302"/>
                    <a:pt x="2" y="304"/>
                  </a:cubicBezTo>
                  <a:cubicBezTo>
                    <a:pt x="1" y="306"/>
                    <a:pt x="1" y="308"/>
                    <a:pt x="2" y="311"/>
                  </a:cubicBezTo>
                  <a:cubicBezTo>
                    <a:pt x="0" y="324"/>
                    <a:pt x="4" y="344"/>
                    <a:pt x="11" y="376"/>
                  </a:cubicBezTo>
                  <a:cubicBezTo>
                    <a:pt x="11" y="375"/>
                    <a:pt x="10" y="375"/>
                    <a:pt x="10" y="375"/>
                  </a:cubicBezTo>
                  <a:cubicBezTo>
                    <a:pt x="9" y="376"/>
                    <a:pt x="10" y="377"/>
                    <a:pt x="11" y="377"/>
                  </a:cubicBezTo>
                  <a:cubicBezTo>
                    <a:pt x="11" y="376"/>
                    <a:pt x="11" y="376"/>
                    <a:pt x="11" y="376"/>
                  </a:cubicBezTo>
                  <a:lnTo>
                    <a:pt x="11" y="376"/>
                  </a:lnTo>
                  <a:cubicBezTo>
                    <a:pt x="12" y="379"/>
                    <a:pt x="15" y="380"/>
                    <a:pt x="17" y="378"/>
                  </a:cubicBezTo>
                  <a:cubicBezTo>
                    <a:pt x="18" y="382"/>
                    <a:pt x="22" y="384"/>
                    <a:pt x="25" y="381"/>
                  </a:cubicBezTo>
                  <a:cubicBezTo>
                    <a:pt x="184" y="284"/>
                    <a:pt x="347" y="191"/>
                    <a:pt x="505" y="92"/>
                  </a:cubicBezTo>
                  <a:cubicBezTo>
                    <a:pt x="508" y="90"/>
                    <a:pt x="509" y="86"/>
                    <a:pt x="506" y="84"/>
                  </a:cubicBezTo>
                  <a:cubicBezTo>
                    <a:pt x="483" y="62"/>
                    <a:pt x="460" y="45"/>
                    <a:pt x="432" y="29"/>
                  </a:cubicBez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8505826" y="2522538"/>
              <a:ext cx="100013" cy="95250"/>
            </a:xfrm>
            <a:custGeom>
              <a:rect b="b" l="l" r="r" t="t"/>
              <a:pathLst>
                <a:path extrusionOk="0" h="125" w="131">
                  <a:moveTo>
                    <a:pt x="93" y="69"/>
                  </a:moveTo>
                  <a:cubicBezTo>
                    <a:pt x="87" y="78"/>
                    <a:pt x="78" y="80"/>
                    <a:pt x="70" y="84"/>
                  </a:cubicBezTo>
                  <a:cubicBezTo>
                    <a:pt x="67" y="83"/>
                    <a:pt x="63" y="84"/>
                    <a:pt x="60" y="85"/>
                  </a:cubicBezTo>
                  <a:cubicBezTo>
                    <a:pt x="61" y="85"/>
                    <a:pt x="46" y="77"/>
                    <a:pt x="43" y="74"/>
                  </a:cubicBezTo>
                  <a:cubicBezTo>
                    <a:pt x="36" y="68"/>
                    <a:pt x="33" y="61"/>
                    <a:pt x="36" y="52"/>
                  </a:cubicBezTo>
                  <a:cubicBezTo>
                    <a:pt x="42" y="38"/>
                    <a:pt x="68" y="27"/>
                    <a:pt x="82" y="35"/>
                  </a:cubicBezTo>
                  <a:cubicBezTo>
                    <a:pt x="94" y="41"/>
                    <a:pt x="100" y="57"/>
                    <a:pt x="93" y="69"/>
                  </a:cubicBezTo>
                  <a:close/>
                  <a:moveTo>
                    <a:pt x="74" y="1"/>
                  </a:moveTo>
                  <a:cubicBezTo>
                    <a:pt x="41" y="0"/>
                    <a:pt x="3" y="26"/>
                    <a:pt x="1" y="61"/>
                  </a:cubicBezTo>
                  <a:cubicBezTo>
                    <a:pt x="0" y="81"/>
                    <a:pt x="11" y="96"/>
                    <a:pt x="27" y="107"/>
                  </a:cubicBezTo>
                  <a:cubicBezTo>
                    <a:pt x="41" y="115"/>
                    <a:pt x="60" y="125"/>
                    <a:pt x="75" y="114"/>
                  </a:cubicBezTo>
                  <a:cubicBezTo>
                    <a:pt x="76" y="114"/>
                    <a:pt x="76" y="114"/>
                    <a:pt x="76" y="113"/>
                  </a:cubicBezTo>
                  <a:cubicBezTo>
                    <a:pt x="98" y="115"/>
                    <a:pt x="121" y="83"/>
                    <a:pt x="125" y="65"/>
                  </a:cubicBezTo>
                  <a:cubicBezTo>
                    <a:pt x="131" y="33"/>
                    <a:pt x="106" y="2"/>
                    <a:pt x="74" y="1"/>
                  </a:cubicBez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8775701" y="2366963"/>
              <a:ext cx="82550" cy="93663"/>
            </a:xfrm>
            <a:custGeom>
              <a:rect b="b" l="l" r="r" t="t"/>
              <a:pathLst>
                <a:path extrusionOk="0" h="122" w="110">
                  <a:moveTo>
                    <a:pt x="89" y="64"/>
                  </a:moveTo>
                  <a:cubicBezTo>
                    <a:pt x="83" y="80"/>
                    <a:pt x="67" y="82"/>
                    <a:pt x="53" y="88"/>
                  </a:cubicBezTo>
                  <a:cubicBezTo>
                    <a:pt x="44" y="82"/>
                    <a:pt x="29" y="73"/>
                    <a:pt x="32" y="63"/>
                  </a:cubicBezTo>
                  <a:cubicBezTo>
                    <a:pt x="35" y="51"/>
                    <a:pt x="53" y="39"/>
                    <a:pt x="64" y="37"/>
                  </a:cubicBezTo>
                  <a:cubicBezTo>
                    <a:pt x="78" y="35"/>
                    <a:pt x="94" y="49"/>
                    <a:pt x="89" y="64"/>
                  </a:cubicBezTo>
                  <a:close/>
                  <a:moveTo>
                    <a:pt x="56" y="6"/>
                  </a:moveTo>
                  <a:cubicBezTo>
                    <a:pt x="31" y="11"/>
                    <a:pt x="0" y="39"/>
                    <a:pt x="0" y="66"/>
                  </a:cubicBezTo>
                  <a:cubicBezTo>
                    <a:pt x="0" y="89"/>
                    <a:pt x="38" y="122"/>
                    <a:pt x="59" y="103"/>
                  </a:cubicBezTo>
                  <a:cubicBezTo>
                    <a:pt x="60" y="102"/>
                    <a:pt x="61" y="101"/>
                    <a:pt x="61" y="100"/>
                  </a:cubicBezTo>
                  <a:cubicBezTo>
                    <a:pt x="81" y="91"/>
                    <a:pt x="102" y="73"/>
                    <a:pt x="105" y="52"/>
                  </a:cubicBezTo>
                  <a:cubicBezTo>
                    <a:pt x="110" y="24"/>
                    <a:pt x="85" y="0"/>
                    <a:pt x="56" y="6"/>
                  </a:cubicBez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8851901" y="2300288"/>
              <a:ext cx="100013" cy="69850"/>
            </a:xfrm>
            <a:custGeom>
              <a:rect b="b" l="l" r="r" t="t"/>
              <a:pathLst>
                <a:path extrusionOk="0" h="92" w="130">
                  <a:moveTo>
                    <a:pt x="121" y="2"/>
                  </a:moveTo>
                  <a:cubicBezTo>
                    <a:pt x="79" y="25"/>
                    <a:pt x="44" y="52"/>
                    <a:pt x="5" y="79"/>
                  </a:cubicBezTo>
                  <a:cubicBezTo>
                    <a:pt x="0" y="83"/>
                    <a:pt x="5" y="92"/>
                    <a:pt x="10" y="88"/>
                  </a:cubicBezTo>
                  <a:cubicBezTo>
                    <a:pt x="50" y="62"/>
                    <a:pt x="89" y="39"/>
                    <a:pt x="126" y="9"/>
                  </a:cubicBezTo>
                  <a:cubicBezTo>
                    <a:pt x="130" y="6"/>
                    <a:pt x="125" y="0"/>
                    <a:pt x="121" y="2"/>
                  </a:cubicBez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8874126" y="2346326"/>
              <a:ext cx="49213" cy="41275"/>
            </a:xfrm>
            <a:custGeom>
              <a:rect b="b" l="l" r="r" t="t"/>
              <a:pathLst>
                <a:path extrusionOk="0" h="55" w="65">
                  <a:moveTo>
                    <a:pt x="55" y="2"/>
                  </a:moveTo>
                  <a:cubicBezTo>
                    <a:pt x="37" y="9"/>
                    <a:pt x="22" y="27"/>
                    <a:pt x="7" y="39"/>
                  </a:cubicBezTo>
                  <a:cubicBezTo>
                    <a:pt x="0" y="45"/>
                    <a:pt x="10" y="55"/>
                    <a:pt x="17" y="49"/>
                  </a:cubicBezTo>
                  <a:cubicBezTo>
                    <a:pt x="32" y="38"/>
                    <a:pt x="52" y="26"/>
                    <a:pt x="62" y="10"/>
                  </a:cubicBezTo>
                  <a:cubicBezTo>
                    <a:pt x="65" y="5"/>
                    <a:pt x="59" y="0"/>
                    <a:pt x="55" y="2"/>
                  </a:cubicBez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8901113" y="2317751"/>
              <a:ext cx="120650" cy="85725"/>
            </a:xfrm>
            <a:custGeom>
              <a:rect b="b" l="l" r="r" t="t"/>
              <a:pathLst>
                <a:path extrusionOk="0" h="114" w="158">
                  <a:moveTo>
                    <a:pt x="145" y="4"/>
                  </a:moveTo>
                  <a:cubicBezTo>
                    <a:pt x="92" y="23"/>
                    <a:pt x="48" y="66"/>
                    <a:pt x="6" y="101"/>
                  </a:cubicBezTo>
                  <a:cubicBezTo>
                    <a:pt x="0" y="105"/>
                    <a:pt x="7" y="114"/>
                    <a:pt x="13" y="111"/>
                  </a:cubicBezTo>
                  <a:cubicBezTo>
                    <a:pt x="59" y="81"/>
                    <a:pt x="114" y="57"/>
                    <a:pt x="152" y="18"/>
                  </a:cubicBezTo>
                  <a:cubicBezTo>
                    <a:pt x="158" y="12"/>
                    <a:pt x="153" y="0"/>
                    <a:pt x="145" y="4"/>
                  </a:cubicBez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8513763" y="2362201"/>
              <a:ext cx="66675" cy="82550"/>
            </a:xfrm>
            <a:custGeom>
              <a:rect b="b" l="l" r="r" t="t"/>
              <a:pathLst>
                <a:path extrusionOk="0" h="108" w="89">
                  <a:moveTo>
                    <a:pt x="47" y="14"/>
                  </a:moveTo>
                  <a:cubicBezTo>
                    <a:pt x="47" y="14"/>
                    <a:pt x="46" y="13"/>
                    <a:pt x="46" y="12"/>
                  </a:cubicBezTo>
                  <a:cubicBezTo>
                    <a:pt x="45" y="11"/>
                    <a:pt x="45" y="10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49" y="10"/>
                    <a:pt x="50" y="12"/>
                    <a:pt x="51" y="14"/>
                  </a:cubicBezTo>
                  <a:cubicBezTo>
                    <a:pt x="50" y="14"/>
                    <a:pt x="48" y="14"/>
                    <a:pt x="47" y="14"/>
                  </a:cubicBezTo>
                  <a:close/>
                  <a:moveTo>
                    <a:pt x="81" y="47"/>
                  </a:moveTo>
                  <a:cubicBezTo>
                    <a:pt x="72" y="31"/>
                    <a:pt x="62" y="16"/>
                    <a:pt x="54" y="0"/>
                  </a:cubicBezTo>
                  <a:cubicBezTo>
                    <a:pt x="50" y="3"/>
                    <a:pt x="45" y="6"/>
                    <a:pt x="40" y="8"/>
                  </a:cubicBezTo>
                  <a:cubicBezTo>
                    <a:pt x="27" y="16"/>
                    <a:pt x="14" y="23"/>
                    <a:pt x="0" y="30"/>
                  </a:cubicBezTo>
                  <a:cubicBezTo>
                    <a:pt x="1" y="33"/>
                    <a:pt x="1" y="36"/>
                    <a:pt x="1" y="39"/>
                  </a:cubicBezTo>
                  <a:cubicBezTo>
                    <a:pt x="5" y="51"/>
                    <a:pt x="9" y="63"/>
                    <a:pt x="13" y="75"/>
                  </a:cubicBezTo>
                  <a:cubicBezTo>
                    <a:pt x="14" y="76"/>
                    <a:pt x="14" y="77"/>
                    <a:pt x="15" y="78"/>
                  </a:cubicBezTo>
                  <a:cubicBezTo>
                    <a:pt x="15" y="79"/>
                    <a:pt x="15" y="79"/>
                    <a:pt x="15" y="80"/>
                  </a:cubicBezTo>
                  <a:cubicBezTo>
                    <a:pt x="18" y="88"/>
                    <a:pt x="22" y="97"/>
                    <a:pt x="24" y="105"/>
                  </a:cubicBezTo>
                  <a:cubicBezTo>
                    <a:pt x="25" y="106"/>
                    <a:pt x="26" y="107"/>
                    <a:pt x="27" y="108"/>
                  </a:cubicBezTo>
                  <a:cubicBezTo>
                    <a:pt x="38" y="100"/>
                    <a:pt x="49" y="93"/>
                    <a:pt x="60" y="85"/>
                  </a:cubicBezTo>
                  <a:cubicBezTo>
                    <a:pt x="70" y="78"/>
                    <a:pt x="79" y="66"/>
                    <a:pt x="89" y="59"/>
                  </a:cubicBezTo>
                  <a:cubicBezTo>
                    <a:pt x="87" y="55"/>
                    <a:pt x="84" y="51"/>
                    <a:pt x="8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8540751" y="2435226"/>
              <a:ext cx="0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8524876" y="2378076"/>
              <a:ext cx="3175" cy="6350"/>
            </a:xfrm>
            <a:custGeom>
              <a:rect b="b" l="l" r="r" t="t"/>
              <a:pathLst>
                <a:path extrusionOk="0" h="9" w="4"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lnTo>
                    <a:pt x="3" y="1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"/>
                    <a:pt x="4" y="7"/>
                    <a:pt x="4" y="9"/>
                  </a:cubicBezTo>
                  <a:cubicBezTo>
                    <a:pt x="3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8547101" y="2562226"/>
              <a:ext cx="15875" cy="14288"/>
            </a:xfrm>
            <a:custGeom>
              <a:rect b="b" l="l" r="r" t="t"/>
              <a:pathLst>
                <a:path extrusionOk="0" h="20" w="22">
                  <a:moveTo>
                    <a:pt x="7" y="4"/>
                  </a:moveTo>
                  <a:cubicBezTo>
                    <a:pt x="0" y="8"/>
                    <a:pt x="6" y="20"/>
                    <a:pt x="14" y="16"/>
                  </a:cubicBezTo>
                  <a:cubicBezTo>
                    <a:pt x="22" y="12"/>
                    <a:pt x="15" y="0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8810626" y="2405063"/>
              <a:ext cx="20638" cy="19050"/>
            </a:xfrm>
            <a:custGeom>
              <a:rect b="b" l="l" r="r" t="t"/>
              <a:pathLst>
                <a:path extrusionOk="0" h="26" w="27">
                  <a:moveTo>
                    <a:pt x="9" y="5"/>
                  </a:moveTo>
                  <a:cubicBezTo>
                    <a:pt x="0" y="11"/>
                    <a:pt x="8" y="26"/>
                    <a:pt x="17" y="20"/>
                  </a:cubicBezTo>
                  <a:cubicBezTo>
                    <a:pt x="27" y="15"/>
                    <a:pt x="19" y="0"/>
                    <a:pt x="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8458201" y="2466976"/>
              <a:ext cx="61913" cy="47625"/>
            </a:xfrm>
            <a:custGeom>
              <a:rect b="b" l="l" r="r" t="t"/>
              <a:pathLst>
                <a:path extrusionOk="0" h="63" w="82">
                  <a:moveTo>
                    <a:pt x="1" y="62"/>
                  </a:moveTo>
                  <a:cubicBezTo>
                    <a:pt x="0" y="63"/>
                    <a:pt x="1" y="63"/>
                    <a:pt x="1" y="63"/>
                  </a:cubicBezTo>
                  <a:cubicBezTo>
                    <a:pt x="18" y="48"/>
                    <a:pt x="38" y="38"/>
                    <a:pt x="57" y="27"/>
                  </a:cubicBezTo>
                  <a:cubicBezTo>
                    <a:pt x="67" y="21"/>
                    <a:pt x="78" y="15"/>
                    <a:pt x="82" y="2"/>
                  </a:cubicBezTo>
                  <a:cubicBezTo>
                    <a:pt x="82" y="1"/>
                    <a:pt x="80" y="0"/>
                    <a:pt x="80" y="1"/>
                  </a:cubicBezTo>
                  <a:cubicBezTo>
                    <a:pt x="65" y="32"/>
                    <a:pt x="21" y="36"/>
                    <a:pt x="1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8529638" y="2466976"/>
              <a:ext cx="17463" cy="39688"/>
            </a:xfrm>
            <a:custGeom>
              <a:rect b="b" l="l" r="r" t="t"/>
              <a:pathLst>
                <a:path extrusionOk="0" h="52" w="24">
                  <a:moveTo>
                    <a:pt x="0" y="4"/>
                  </a:moveTo>
                  <a:cubicBezTo>
                    <a:pt x="5" y="20"/>
                    <a:pt x="12" y="38"/>
                    <a:pt x="22" y="51"/>
                  </a:cubicBezTo>
                  <a:cubicBezTo>
                    <a:pt x="23" y="52"/>
                    <a:pt x="24" y="51"/>
                    <a:pt x="24" y="50"/>
                  </a:cubicBezTo>
                  <a:cubicBezTo>
                    <a:pt x="18" y="34"/>
                    <a:pt x="10" y="19"/>
                    <a:pt x="5" y="3"/>
                  </a:cubicBezTo>
                  <a:cubicBezTo>
                    <a:pt x="4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8539163" y="2332038"/>
              <a:ext cx="180975" cy="130175"/>
            </a:xfrm>
            <a:custGeom>
              <a:rect b="b" l="l" r="r" t="t"/>
              <a:pathLst>
                <a:path extrusionOk="0" h="171" w="238">
                  <a:moveTo>
                    <a:pt x="233" y="17"/>
                  </a:moveTo>
                  <a:cubicBezTo>
                    <a:pt x="193" y="42"/>
                    <a:pt x="152" y="68"/>
                    <a:pt x="112" y="94"/>
                  </a:cubicBezTo>
                  <a:cubicBezTo>
                    <a:pt x="95" y="63"/>
                    <a:pt x="78" y="32"/>
                    <a:pt x="60" y="2"/>
                  </a:cubicBezTo>
                  <a:cubicBezTo>
                    <a:pt x="60" y="0"/>
                    <a:pt x="57" y="1"/>
                    <a:pt x="58" y="3"/>
                  </a:cubicBezTo>
                  <a:cubicBezTo>
                    <a:pt x="66" y="35"/>
                    <a:pt x="85" y="68"/>
                    <a:pt x="105" y="99"/>
                  </a:cubicBezTo>
                  <a:cubicBezTo>
                    <a:pt x="70" y="121"/>
                    <a:pt x="35" y="145"/>
                    <a:pt x="1" y="168"/>
                  </a:cubicBezTo>
                  <a:cubicBezTo>
                    <a:pt x="0" y="169"/>
                    <a:pt x="1" y="171"/>
                    <a:pt x="2" y="170"/>
                  </a:cubicBezTo>
                  <a:cubicBezTo>
                    <a:pt x="38" y="148"/>
                    <a:pt x="73" y="126"/>
                    <a:pt x="109" y="104"/>
                  </a:cubicBezTo>
                  <a:cubicBezTo>
                    <a:pt x="120" y="122"/>
                    <a:pt x="132" y="139"/>
                    <a:pt x="143" y="154"/>
                  </a:cubicBezTo>
                  <a:cubicBezTo>
                    <a:pt x="143" y="155"/>
                    <a:pt x="144" y="155"/>
                    <a:pt x="144" y="154"/>
                  </a:cubicBezTo>
                  <a:cubicBezTo>
                    <a:pt x="135" y="136"/>
                    <a:pt x="125" y="118"/>
                    <a:pt x="115" y="100"/>
                  </a:cubicBezTo>
                  <a:cubicBezTo>
                    <a:pt x="156" y="74"/>
                    <a:pt x="196" y="48"/>
                    <a:pt x="235" y="21"/>
                  </a:cubicBezTo>
                  <a:cubicBezTo>
                    <a:pt x="238" y="19"/>
                    <a:pt x="236" y="15"/>
                    <a:pt x="23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8599488" y="2427288"/>
              <a:ext cx="19050" cy="14288"/>
            </a:xfrm>
            <a:custGeom>
              <a:rect b="b" l="l" r="r" t="t"/>
              <a:pathLst>
                <a:path extrusionOk="0" h="18" w="24">
                  <a:moveTo>
                    <a:pt x="4" y="11"/>
                  </a:moveTo>
                  <a:cubicBezTo>
                    <a:pt x="0" y="12"/>
                    <a:pt x="3" y="18"/>
                    <a:pt x="7" y="16"/>
                  </a:cubicBezTo>
                  <a:cubicBezTo>
                    <a:pt x="13" y="14"/>
                    <a:pt x="22" y="9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5" y="2"/>
                    <a:pt x="10" y="8"/>
                    <a:pt x="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8604251" y="2293938"/>
              <a:ext cx="88900" cy="88900"/>
            </a:xfrm>
            <a:custGeom>
              <a:rect b="b" l="l" r="r" t="t"/>
              <a:pathLst>
                <a:path extrusionOk="0" h="117" w="116">
                  <a:moveTo>
                    <a:pt x="4" y="39"/>
                  </a:moveTo>
                  <a:cubicBezTo>
                    <a:pt x="4" y="38"/>
                    <a:pt x="4" y="37"/>
                    <a:pt x="5" y="37"/>
                  </a:cubicBezTo>
                  <a:cubicBezTo>
                    <a:pt x="6" y="40"/>
                    <a:pt x="8" y="43"/>
                    <a:pt x="10" y="46"/>
                  </a:cubicBezTo>
                  <a:cubicBezTo>
                    <a:pt x="9" y="47"/>
                    <a:pt x="8" y="49"/>
                    <a:pt x="9" y="52"/>
                  </a:cubicBezTo>
                  <a:cubicBezTo>
                    <a:pt x="12" y="59"/>
                    <a:pt x="17" y="66"/>
                    <a:pt x="22" y="73"/>
                  </a:cubicBezTo>
                  <a:cubicBezTo>
                    <a:pt x="27" y="82"/>
                    <a:pt x="32" y="91"/>
                    <a:pt x="38" y="99"/>
                  </a:cubicBezTo>
                  <a:cubicBezTo>
                    <a:pt x="40" y="103"/>
                    <a:pt x="45" y="100"/>
                    <a:pt x="44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98"/>
                    <a:pt x="44" y="99"/>
                    <a:pt x="45" y="100"/>
                  </a:cubicBezTo>
                  <a:cubicBezTo>
                    <a:pt x="43" y="101"/>
                    <a:pt x="42" y="103"/>
                    <a:pt x="41" y="104"/>
                  </a:cubicBezTo>
                  <a:cubicBezTo>
                    <a:pt x="31" y="90"/>
                    <a:pt x="22" y="76"/>
                    <a:pt x="13" y="62"/>
                  </a:cubicBezTo>
                  <a:cubicBezTo>
                    <a:pt x="9" y="56"/>
                    <a:pt x="1" y="46"/>
                    <a:pt x="4" y="39"/>
                  </a:cubicBezTo>
                  <a:close/>
                  <a:moveTo>
                    <a:pt x="31" y="18"/>
                  </a:moveTo>
                  <a:cubicBezTo>
                    <a:pt x="41" y="11"/>
                    <a:pt x="45" y="8"/>
                    <a:pt x="56" y="13"/>
                  </a:cubicBezTo>
                  <a:cubicBezTo>
                    <a:pt x="57" y="14"/>
                    <a:pt x="58" y="15"/>
                    <a:pt x="60" y="15"/>
                  </a:cubicBezTo>
                  <a:cubicBezTo>
                    <a:pt x="58" y="16"/>
                    <a:pt x="57" y="17"/>
                    <a:pt x="56" y="18"/>
                  </a:cubicBezTo>
                  <a:lnTo>
                    <a:pt x="56" y="17"/>
                  </a:lnTo>
                  <a:cubicBezTo>
                    <a:pt x="51" y="14"/>
                    <a:pt x="41" y="18"/>
                    <a:pt x="46" y="25"/>
                  </a:cubicBezTo>
                  <a:cubicBezTo>
                    <a:pt x="47" y="26"/>
                    <a:pt x="47" y="27"/>
                    <a:pt x="48" y="28"/>
                  </a:cubicBezTo>
                  <a:cubicBezTo>
                    <a:pt x="47" y="27"/>
                    <a:pt x="45" y="25"/>
                    <a:pt x="43" y="24"/>
                  </a:cubicBezTo>
                  <a:cubicBezTo>
                    <a:pt x="39" y="20"/>
                    <a:pt x="32" y="24"/>
                    <a:pt x="32" y="29"/>
                  </a:cubicBezTo>
                  <a:cubicBezTo>
                    <a:pt x="31" y="28"/>
                    <a:pt x="30" y="28"/>
                    <a:pt x="29" y="28"/>
                  </a:cubicBezTo>
                  <a:cubicBezTo>
                    <a:pt x="25" y="29"/>
                    <a:pt x="24" y="33"/>
                    <a:pt x="25" y="36"/>
                  </a:cubicBezTo>
                  <a:cubicBezTo>
                    <a:pt x="26" y="39"/>
                    <a:pt x="28" y="42"/>
                    <a:pt x="30" y="44"/>
                  </a:cubicBezTo>
                  <a:cubicBezTo>
                    <a:pt x="25" y="39"/>
                    <a:pt x="19" y="33"/>
                    <a:pt x="13" y="30"/>
                  </a:cubicBezTo>
                  <a:cubicBezTo>
                    <a:pt x="20" y="25"/>
                    <a:pt x="29" y="20"/>
                    <a:pt x="31" y="18"/>
                  </a:cubicBezTo>
                  <a:close/>
                  <a:moveTo>
                    <a:pt x="51" y="88"/>
                  </a:moveTo>
                  <a:cubicBezTo>
                    <a:pt x="45" y="80"/>
                    <a:pt x="38" y="71"/>
                    <a:pt x="32" y="62"/>
                  </a:cubicBezTo>
                  <a:cubicBezTo>
                    <a:pt x="32" y="62"/>
                    <a:pt x="32" y="62"/>
                    <a:pt x="32" y="61"/>
                  </a:cubicBezTo>
                  <a:cubicBezTo>
                    <a:pt x="32" y="62"/>
                    <a:pt x="33" y="63"/>
                    <a:pt x="34" y="64"/>
                  </a:cubicBezTo>
                  <a:cubicBezTo>
                    <a:pt x="41" y="71"/>
                    <a:pt x="48" y="78"/>
                    <a:pt x="55" y="85"/>
                  </a:cubicBezTo>
                  <a:cubicBezTo>
                    <a:pt x="53" y="86"/>
                    <a:pt x="52" y="87"/>
                    <a:pt x="51" y="88"/>
                  </a:cubicBezTo>
                  <a:close/>
                  <a:moveTo>
                    <a:pt x="73" y="70"/>
                  </a:moveTo>
                  <a:cubicBezTo>
                    <a:pt x="73" y="70"/>
                    <a:pt x="72" y="69"/>
                    <a:pt x="72" y="68"/>
                  </a:cubicBezTo>
                  <a:cubicBezTo>
                    <a:pt x="73" y="69"/>
                    <a:pt x="73" y="69"/>
                    <a:pt x="74" y="70"/>
                  </a:cubicBezTo>
                  <a:cubicBezTo>
                    <a:pt x="74" y="70"/>
                    <a:pt x="73" y="70"/>
                    <a:pt x="73" y="70"/>
                  </a:cubicBezTo>
                  <a:close/>
                  <a:moveTo>
                    <a:pt x="85" y="58"/>
                  </a:moveTo>
                  <a:cubicBezTo>
                    <a:pt x="85" y="59"/>
                    <a:pt x="84" y="59"/>
                    <a:pt x="84" y="60"/>
                  </a:cubicBezTo>
                  <a:cubicBezTo>
                    <a:pt x="83" y="58"/>
                    <a:pt x="82" y="56"/>
                    <a:pt x="80" y="54"/>
                  </a:cubicBezTo>
                  <a:cubicBezTo>
                    <a:pt x="82" y="56"/>
                    <a:pt x="83" y="57"/>
                    <a:pt x="85" y="58"/>
                  </a:cubicBezTo>
                  <a:close/>
                  <a:moveTo>
                    <a:pt x="103" y="59"/>
                  </a:moveTo>
                  <a:cubicBezTo>
                    <a:pt x="103" y="59"/>
                    <a:pt x="103" y="59"/>
                    <a:pt x="104" y="59"/>
                  </a:cubicBezTo>
                  <a:cubicBezTo>
                    <a:pt x="104" y="58"/>
                    <a:pt x="104" y="57"/>
                    <a:pt x="105" y="57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5" y="59"/>
                    <a:pt x="104" y="60"/>
                    <a:pt x="103" y="61"/>
                  </a:cubicBezTo>
                  <a:cubicBezTo>
                    <a:pt x="104" y="60"/>
                    <a:pt x="104" y="60"/>
                    <a:pt x="103" y="59"/>
                  </a:cubicBezTo>
                  <a:close/>
                  <a:moveTo>
                    <a:pt x="91" y="70"/>
                  </a:moveTo>
                  <a:cubicBezTo>
                    <a:pt x="92" y="69"/>
                    <a:pt x="94" y="67"/>
                    <a:pt x="95" y="66"/>
                  </a:cubicBezTo>
                  <a:cubicBezTo>
                    <a:pt x="96" y="66"/>
                    <a:pt x="97" y="66"/>
                    <a:pt x="97" y="66"/>
                  </a:cubicBezTo>
                  <a:cubicBezTo>
                    <a:pt x="95" y="67"/>
                    <a:pt x="93" y="69"/>
                    <a:pt x="91" y="70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64" y="78"/>
                  </a:moveTo>
                  <a:cubicBezTo>
                    <a:pt x="64" y="78"/>
                    <a:pt x="64" y="78"/>
                    <a:pt x="64" y="78"/>
                  </a:cubicBezTo>
                  <a:cubicBezTo>
                    <a:pt x="63" y="77"/>
                    <a:pt x="62" y="76"/>
                    <a:pt x="61" y="75"/>
                  </a:cubicBezTo>
                  <a:cubicBezTo>
                    <a:pt x="62" y="76"/>
                    <a:pt x="63" y="77"/>
                    <a:pt x="64" y="78"/>
                  </a:cubicBezTo>
                  <a:close/>
                  <a:moveTo>
                    <a:pt x="37" y="109"/>
                  </a:moveTo>
                  <a:cubicBezTo>
                    <a:pt x="35" y="113"/>
                    <a:pt x="40" y="117"/>
                    <a:pt x="44" y="114"/>
                  </a:cubicBezTo>
                  <a:cubicBezTo>
                    <a:pt x="50" y="107"/>
                    <a:pt x="56" y="102"/>
                    <a:pt x="63" y="97"/>
                  </a:cubicBezTo>
                  <a:cubicBezTo>
                    <a:pt x="66" y="96"/>
                    <a:pt x="69" y="94"/>
                    <a:pt x="72" y="92"/>
                  </a:cubicBezTo>
                  <a:cubicBezTo>
                    <a:pt x="87" y="83"/>
                    <a:pt x="103" y="75"/>
                    <a:pt x="115" y="62"/>
                  </a:cubicBezTo>
                  <a:cubicBezTo>
                    <a:pt x="116" y="60"/>
                    <a:pt x="116" y="58"/>
                    <a:pt x="115" y="56"/>
                  </a:cubicBezTo>
                  <a:cubicBezTo>
                    <a:pt x="97" y="34"/>
                    <a:pt x="75" y="13"/>
                    <a:pt x="49" y="1"/>
                  </a:cubicBezTo>
                  <a:cubicBezTo>
                    <a:pt x="47" y="0"/>
                    <a:pt x="46" y="0"/>
                    <a:pt x="45" y="1"/>
                  </a:cubicBezTo>
                  <a:cubicBezTo>
                    <a:pt x="34" y="11"/>
                    <a:pt x="22" y="19"/>
                    <a:pt x="12" y="29"/>
                  </a:cubicBezTo>
                  <a:cubicBezTo>
                    <a:pt x="11" y="29"/>
                    <a:pt x="10" y="28"/>
                    <a:pt x="10" y="28"/>
                  </a:cubicBezTo>
                  <a:cubicBezTo>
                    <a:pt x="6" y="27"/>
                    <a:pt x="2" y="30"/>
                    <a:pt x="4" y="34"/>
                  </a:cubicBezTo>
                  <a:cubicBezTo>
                    <a:pt x="4" y="34"/>
                    <a:pt x="4" y="35"/>
                    <a:pt x="5" y="36"/>
                  </a:cubicBezTo>
                  <a:cubicBezTo>
                    <a:pt x="2" y="38"/>
                    <a:pt x="1" y="39"/>
                    <a:pt x="1" y="43"/>
                  </a:cubicBezTo>
                  <a:cubicBezTo>
                    <a:pt x="0" y="50"/>
                    <a:pt x="12" y="70"/>
                    <a:pt x="15" y="77"/>
                  </a:cubicBezTo>
                  <a:cubicBezTo>
                    <a:pt x="21" y="88"/>
                    <a:pt x="29" y="99"/>
                    <a:pt x="37" y="10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8704263" y="2359026"/>
              <a:ext cx="22225" cy="17463"/>
            </a:xfrm>
            <a:custGeom>
              <a:rect b="b" l="l" r="r" t="t"/>
              <a:pathLst>
                <a:path extrusionOk="0" h="22" w="30">
                  <a:moveTo>
                    <a:pt x="25" y="1"/>
                  </a:moveTo>
                  <a:cubicBezTo>
                    <a:pt x="17" y="2"/>
                    <a:pt x="10" y="9"/>
                    <a:pt x="3" y="13"/>
                  </a:cubicBezTo>
                  <a:cubicBezTo>
                    <a:pt x="0" y="15"/>
                    <a:pt x="2" y="22"/>
                    <a:pt x="6" y="20"/>
                  </a:cubicBezTo>
                  <a:cubicBezTo>
                    <a:pt x="14" y="17"/>
                    <a:pt x="24" y="14"/>
                    <a:pt x="29" y="6"/>
                  </a:cubicBezTo>
                  <a:cubicBezTo>
                    <a:pt x="30" y="3"/>
                    <a:pt x="28" y="0"/>
                    <a:pt x="2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8739188" y="2346326"/>
              <a:ext cx="22225" cy="22225"/>
            </a:xfrm>
            <a:custGeom>
              <a:rect b="b" l="l" r="r" t="t"/>
              <a:pathLst>
                <a:path extrusionOk="0" h="30" w="30">
                  <a:moveTo>
                    <a:pt x="1" y="2"/>
                  </a:moveTo>
                  <a:cubicBezTo>
                    <a:pt x="10" y="12"/>
                    <a:pt x="18" y="21"/>
                    <a:pt x="28" y="30"/>
                  </a:cubicBezTo>
                  <a:cubicBezTo>
                    <a:pt x="29" y="30"/>
                    <a:pt x="30" y="29"/>
                    <a:pt x="29" y="28"/>
                  </a:cubicBezTo>
                  <a:cubicBezTo>
                    <a:pt x="21" y="18"/>
                    <a:pt x="12" y="10"/>
                    <a:pt x="3" y="1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9248776" y="1863726"/>
              <a:ext cx="47625" cy="60325"/>
            </a:xfrm>
            <a:custGeom>
              <a:rect b="b" l="l" r="r" t="t"/>
              <a:pathLst>
                <a:path extrusionOk="0" h="80" w="63">
                  <a:moveTo>
                    <a:pt x="34" y="65"/>
                  </a:moveTo>
                  <a:cubicBezTo>
                    <a:pt x="40" y="56"/>
                    <a:pt x="46" y="47"/>
                    <a:pt x="51" y="38"/>
                  </a:cubicBezTo>
                  <a:cubicBezTo>
                    <a:pt x="56" y="30"/>
                    <a:pt x="61" y="20"/>
                    <a:pt x="63" y="11"/>
                  </a:cubicBezTo>
                  <a:cubicBezTo>
                    <a:pt x="63" y="4"/>
                    <a:pt x="55" y="0"/>
                    <a:pt x="50" y="3"/>
                  </a:cubicBezTo>
                  <a:cubicBezTo>
                    <a:pt x="41" y="7"/>
                    <a:pt x="34" y="17"/>
                    <a:pt x="29" y="24"/>
                  </a:cubicBezTo>
                  <a:cubicBezTo>
                    <a:pt x="22" y="33"/>
                    <a:pt x="16" y="42"/>
                    <a:pt x="10" y="50"/>
                  </a:cubicBezTo>
                  <a:cubicBezTo>
                    <a:pt x="0" y="65"/>
                    <a:pt x="24" y="80"/>
                    <a:pt x="34" y="65"/>
                  </a:cubicBezTo>
                  <a:lnTo>
                    <a:pt x="34" y="6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6"/>
          <p:cNvGrpSpPr/>
          <p:nvPr/>
        </p:nvGrpSpPr>
        <p:grpSpPr>
          <a:xfrm>
            <a:off x="1333188" y="4696619"/>
            <a:ext cx="1668463" cy="1601788"/>
            <a:chOff x="6613526" y="4605338"/>
            <a:chExt cx="1668463" cy="1601788"/>
          </a:xfrm>
        </p:grpSpPr>
        <p:sp>
          <p:nvSpPr>
            <p:cNvPr id="607" name="Google Shape;607;p6"/>
            <p:cNvSpPr/>
            <p:nvPr/>
          </p:nvSpPr>
          <p:spPr>
            <a:xfrm>
              <a:off x="6613526" y="5067301"/>
              <a:ext cx="1668463" cy="522288"/>
            </a:xfrm>
            <a:custGeom>
              <a:rect b="b" l="l" r="r" t="t"/>
              <a:pathLst>
                <a:path extrusionOk="0" h="685" w="2189">
                  <a:moveTo>
                    <a:pt x="71" y="315"/>
                  </a:moveTo>
                  <a:cubicBezTo>
                    <a:pt x="239" y="258"/>
                    <a:pt x="398" y="192"/>
                    <a:pt x="575" y="163"/>
                  </a:cubicBezTo>
                  <a:cubicBezTo>
                    <a:pt x="751" y="134"/>
                    <a:pt x="932" y="129"/>
                    <a:pt x="1109" y="150"/>
                  </a:cubicBezTo>
                  <a:cubicBezTo>
                    <a:pt x="1284" y="172"/>
                    <a:pt x="1453" y="218"/>
                    <a:pt x="1613" y="291"/>
                  </a:cubicBezTo>
                  <a:cubicBezTo>
                    <a:pt x="1694" y="328"/>
                    <a:pt x="1774" y="371"/>
                    <a:pt x="1847" y="421"/>
                  </a:cubicBezTo>
                  <a:cubicBezTo>
                    <a:pt x="1931" y="479"/>
                    <a:pt x="1989" y="545"/>
                    <a:pt x="2048" y="627"/>
                  </a:cubicBezTo>
                  <a:cubicBezTo>
                    <a:pt x="2090" y="685"/>
                    <a:pt x="2189" y="635"/>
                    <a:pt x="2160" y="566"/>
                  </a:cubicBezTo>
                  <a:cubicBezTo>
                    <a:pt x="2087" y="389"/>
                    <a:pt x="1881" y="274"/>
                    <a:pt x="1717" y="194"/>
                  </a:cubicBezTo>
                  <a:cubicBezTo>
                    <a:pt x="1540" y="108"/>
                    <a:pt x="1347" y="51"/>
                    <a:pt x="1152" y="25"/>
                  </a:cubicBezTo>
                  <a:cubicBezTo>
                    <a:pt x="959" y="0"/>
                    <a:pt x="763" y="3"/>
                    <a:pt x="572" y="40"/>
                  </a:cubicBezTo>
                  <a:cubicBezTo>
                    <a:pt x="386" y="76"/>
                    <a:pt x="188" y="135"/>
                    <a:pt x="35" y="249"/>
                  </a:cubicBezTo>
                  <a:cubicBezTo>
                    <a:pt x="0" y="275"/>
                    <a:pt x="30" y="330"/>
                    <a:pt x="71" y="315"/>
                  </a:cubicBezTo>
                  <a:lnTo>
                    <a:pt x="71" y="315"/>
                  </a:ln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7427913" y="4605338"/>
              <a:ext cx="257175" cy="544513"/>
            </a:xfrm>
            <a:custGeom>
              <a:rect b="b" l="l" r="r" t="t"/>
              <a:pathLst>
                <a:path extrusionOk="0" h="715" w="337">
                  <a:moveTo>
                    <a:pt x="113" y="698"/>
                  </a:moveTo>
                  <a:cubicBezTo>
                    <a:pt x="140" y="632"/>
                    <a:pt x="145" y="560"/>
                    <a:pt x="162" y="491"/>
                  </a:cubicBezTo>
                  <a:cubicBezTo>
                    <a:pt x="177" y="431"/>
                    <a:pt x="190" y="401"/>
                    <a:pt x="150" y="350"/>
                  </a:cubicBezTo>
                  <a:cubicBezTo>
                    <a:pt x="111" y="301"/>
                    <a:pt x="72" y="242"/>
                    <a:pt x="88" y="175"/>
                  </a:cubicBezTo>
                  <a:cubicBezTo>
                    <a:pt x="114" y="69"/>
                    <a:pt x="266" y="74"/>
                    <a:pt x="240" y="193"/>
                  </a:cubicBezTo>
                  <a:cubicBezTo>
                    <a:pt x="233" y="222"/>
                    <a:pt x="276" y="242"/>
                    <a:pt x="294" y="217"/>
                  </a:cubicBezTo>
                  <a:cubicBezTo>
                    <a:pt x="337" y="158"/>
                    <a:pt x="306" y="78"/>
                    <a:pt x="246" y="42"/>
                  </a:cubicBezTo>
                  <a:cubicBezTo>
                    <a:pt x="176" y="0"/>
                    <a:pt x="93" y="33"/>
                    <a:pt x="49" y="96"/>
                  </a:cubicBezTo>
                  <a:cubicBezTo>
                    <a:pt x="0" y="165"/>
                    <a:pt x="8" y="253"/>
                    <a:pt x="47" y="324"/>
                  </a:cubicBezTo>
                  <a:cubicBezTo>
                    <a:pt x="57" y="342"/>
                    <a:pt x="70" y="358"/>
                    <a:pt x="81" y="375"/>
                  </a:cubicBezTo>
                  <a:cubicBezTo>
                    <a:pt x="111" y="422"/>
                    <a:pt x="110" y="443"/>
                    <a:pt x="99" y="494"/>
                  </a:cubicBezTo>
                  <a:cubicBezTo>
                    <a:pt x="84" y="559"/>
                    <a:pt x="69" y="626"/>
                    <a:pt x="79" y="692"/>
                  </a:cubicBezTo>
                  <a:cubicBezTo>
                    <a:pt x="82" y="709"/>
                    <a:pt x="106" y="715"/>
                    <a:pt x="113" y="698"/>
                  </a:cubicBezTo>
                  <a:lnTo>
                    <a:pt x="113" y="698"/>
                  </a:ln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6942138" y="5146676"/>
              <a:ext cx="87313" cy="395288"/>
            </a:xfrm>
            <a:custGeom>
              <a:rect b="b" l="l" r="r" t="t"/>
              <a:pathLst>
                <a:path extrusionOk="0" h="519" w="116">
                  <a:moveTo>
                    <a:pt x="81" y="13"/>
                  </a:moveTo>
                  <a:cubicBezTo>
                    <a:pt x="34" y="159"/>
                    <a:pt x="32" y="322"/>
                    <a:pt x="6" y="472"/>
                  </a:cubicBezTo>
                  <a:cubicBezTo>
                    <a:pt x="0" y="510"/>
                    <a:pt x="61" y="519"/>
                    <a:pt x="64" y="482"/>
                  </a:cubicBezTo>
                  <a:cubicBezTo>
                    <a:pt x="77" y="329"/>
                    <a:pt x="116" y="170"/>
                    <a:pt x="107" y="17"/>
                  </a:cubicBezTo>
                  <a:cubicBezTo>
                    <a:pt x="106" y="4"/>
                    <a:pt x="85" y="0"/>
                    <a:pt x="81" y="13"/>
                  </a:cubicBezTo>
                  <a:lnTo>
                    <a:pt x="81" y="13"/>
                  </a:ln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7921626" y="5305426"/>
              <a:ext cx="87313" cy="395288"/>
            </a:xfrm>
            <a:custGeom>
              <a:rect b="b" l="l" r="r" t="t"/>
              <a:pathLst>
                <a:path extrusionOk="0" h="519" w="116">
                  <a:moveTo>
                    <a:pt x="81" y="13"/>
                  </a:moveTo>
                  <a:cubicBezTo>
                    <a:pt x="34" y="159"/>
                    <a:pt x="31" y="322"/>
                    <a:pt x="6" y="473"/>
                  </a:cubicBezTo>
                  <a:cubicBezTo>
                    <a:pt x="0" y="510"/>
                    <a:pt x="61" y="519"/>
                    <a:pt x="64" y="482"/>
                  </a:cubicBezTo>
                  <a:cubicBezTo>
                    <a:pt x="77" y="330"/>
                    <a:pt x="116" y="170"/>
                    <a:pt x="107" y="17"/>
                  </a:cubicBezTo>
                  <a:cubicBezTo>
                    <a:pt x="106" y="5"/>
                    <a:pt x="85" y="0"/>
                    <a:pt x="81" y="13"/>
                  </a:cubicBezTo>
                  <a:lnTo>
                    <a:pt x="81" y="13"/>
                  </a:ln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7413626" y="5102226"/>
              <a:ext cx="96838" cy="407988"/>
            </a:xfrm>
            <a:custGeom>
              <a:rect b="b" l="l" r="r" t="t"/>
              <a:pathLst>
                <a:path extrusionOk="0" h="535" w="128">
                  <a:moveTo>
                    <a:pt x="88" y="24"/>
                  </a:moveTo>
                  <a:cubicBezTo>
                    <a:pt x="65" y="105"/>
                    <a:pt x="52" y="190"/>
                    <a:pt x="38" y="273"/>
                  </a:cubicBezTo>
                  <a:cubicBezTo>
                    <a:pt x="25" y="347"/>
                    <a:pt x="0" y="430"/>
                    <a:pt x="9" y="505"/>
                  </a:cubicBezTo>
                  <a:cubicBezTo>
                    <a:pt x="11" y="528"/>
                    <a:pt x="45" y="535"/>
                    <a:pt x="54" y="512"/>
                  </a:cubicBezTo>
                  <a:cubicBezTo>
                    <a:pt x="82" y="442"/>
                    <a:pt x="82" y="357"/>
                    <a:pt x="93" y="282"/>
                  </a:cubicBezTo>
                  <a:cubicBezTo>
                    <a:pt x="105" y="198"/>
                    <a:pt x="120" y="115"/>
                    <a:pt x="127" y="30"/>
                  </a:cubicBezTo>
                  <a:cubicBezTo>
                    <a:pt x="128" y="5"/>
                    <a:pt x="95" y="0"/>
                    <a:pt x="88" y="24"/>
                  </a:cubicBezTo>
                  <a:lnTo>
                    <a:pt x="88" y="24"/>
                  </a:ln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7161213" y="5405438"/>
              <a:ext cx="573088" cy="469900"/>
            </a:xfrm>
            <a:custGeom>
              <a:rect b="b" l="l" r="r" t="t"/>
              <a:pathLst>
                <a:path extrusionOk="0" h="617" w="754">
                  <a:moveTo>
                    <a:pt x="295" y="617"/>
                  </a:moveTo>
                  <a:cubicBezTo>
                    <a:pt x="288" y="573"/>
                    <a:pt x="268" y="506"/>
                    <a:pt x="224" y="468"/>
                  </a:cubicBezTo>
                  <a:cubicBezTo>
                    <a:pt x="153" y="407"/>
                    <a:pt x="63" y="357"/>
                    <a:pt x="31" y="269"/>
                  </a:cubicBezTo>
                  <a:cubicBezTo>
                    <a:pt x="0" y="184"/>
                    <a:pt x="44" y="78"/>
                    <a:pt x="126" y="39"/>
                  </a:cubicBezTo>
                  <a:cubicBezTo>
                    <a:pt x="208" y="0"/>
                    <a:pt x="318" y="33"/>
                    <a:pt x="364" y="111"/>
                  </a:cubicBezTo>
                  <a:cubicBezTo>
                    <a:pt x="427" y="27"/>
                    <a:pt x="563" y="10"/>
                    <a:pt x="647" y="74"/>
                  </a:cubicBezTo>
                  <a:cubicBezTo>
                    <a:pt x="731" y="138"/>
                    <a:pt x="754" y="268"/>
                    <a:pt x="700" y="359"/>
                  </a:cubicBezTo>
                  <a:cubicBezTo>
                    <a:pt x="659" y="429"/>
                    <a:pt x="583" y="472"/>
                    <a:pt x="508" y="505"/>
                  </a:cubicBezTo>
                  <a:cubicBezTo>
                    <a:pt x="508" y="505"/>
                    <a:pt x="330" y="602"/>
                    <a:pt x="295" y="617"/>
                  </a:cubicBezTo>
                </a:path>
              </a:pathLst>
            </a:custGeom>
            <a:solidFill>
              <a:srgbClr val="EBB3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7159626" y="5397501"/>
              <a:ext cx="603250" cy="485775"/>
            </a:xfrm>
            <a:custGeom>
              <a:rect b="b" l="l" r="r" t="t"/>
              <a:pathLst>
                <a:path extrusionOk="0" h="636" w="791">
                  <a:moveTo>
                    <a:pt x="300" y="625"/>
                  </a:moveTo>
                  <a:cubicBezTo>
                    <a:pt x="292" y="575"/>
                    <a:pt x="277" y="524"/>
                    <a:pt x="243" y="485"/>
                  </a:cubicBezTo>
                  <a:cubicBezTo>
                    <a:pt x="193" y="428"/>
                    <a:pt x="119" y="396"/>
                    <a:pt x="72" y="333"/>
                  </a:cubicBezTo>
                  <a:cubicBezTo>
                    <a:pt x="12" y="253"/>
                    <a:pt x="18" y="137"/>
                    <a:pt x="101" y="73"/>
                  </a:cubicBezTo>
                  <a:cubicBezTo>
                    <a:pt x="184" y="9"/>
                    <a:pt x="303" y="42"/>
                    <a:pt x="359" y="125"/>
                  </a:cubicBezTo>
                  <a:cubicBezTo>
                    <a:pt x="362" y="129"/>
                    <a:pt x="368" y="129"/>
                    <a:pt x="371" y="125"/>
                  </a:cubicBezTo>
                  <a:cubicBezTo>
                    <a:pt x="450" y="31"/>
                    <a:pt x="605" y="26"/>
                    <a:pt x="680" y="127"/>
                  </a:cubicBezTo>
                  <a:cubicBezTo>
                    <a:pt x="759" y="232"/>
                    <a:pt x="720" y="368"/>
                    <a:pt x="621" y="443"/>
                  </a:cubicBezTo>
                  <a:cubicBezTo>
                    <a:pt x="570" y="481"/>
                    <a:pt x="508" y="506"/>
                    <a:pt x="451" y="537"/>
                  </a:cubicBezTo>
                  <a:cubicBezTo>
                    <a:pt x="399" y="565"/>
                    <a:pt x="347" y="595"/>
                    <a:pt x="293" y="620"/>
                  </a:cubicBezTo>
                  <a:cubicBezTo>
                    <a:pt x="285" y="623"/>
                    <a:pt x="290" y="636"/>
                    <a:pt x="298" y="632"/>
                  </a:cubicBezTo>
                  <a:cubicBezTo>
                    <a:pt x="400" y="588"/>
                    <a:pt x="511" y="533"/>
                    <a:pt x="605" y="473"/>
                  </a:cubicBezTo>
                  <a:cubicBezTo>
                    <a:pt x="731" y="393"/>
                    <a:pt x="791" y="225"/>
                    <a:pt x="681" y="103"/>
                  </a:cubicBezTo>
                  <a:cubicBezTo>
                    <a:pt x="637" y="54"/>
                    <a:pt x="572" y="31"/>
                    <a:pt x="507" y="37"/>
                  </a:cubicBezTo>
                  <a:cubicBezTo>
                    <a:pt x="476" y="40"/>
                    <a:pt x="447" y="49"/>
                    <a:pt x="420" y="64"/>
                  </a:cubicBezTo>
                  <a:cubicBezTo>
                    <a:pt x="387" y="82"/>
                    <a:pt x="379" y="111"/>
                    <a:pt x="349" y="87"/>
                  </a:cubicBezTo>
                  <a:cubicBezTo>
                    <a:pt x="242" y="0"/>
                    <a:pt x="81" y="3"/>
                    <a:pt x="27" y="151"/>
                  </a:cubicBezTo>
                  <a:cubicBezTo>
                    <a:pt x="0" y="225"/>
                    <a:pt x="21" y="300"/>
                    <a:pt x="72" y="357"/>
                  </a:cubicBezTo>
                  <a:cubicBezTo>
                    <a:pt x="104" y="393"/>
                    <a:pt x="143" y="422"/>
                    <a:pt x="181" y="451"/>
                  </a:cubicBezTo>
                  <a:cubicBezTo>
                    <a:pt x="242" y="498"/>
                    <a:pt x="277" y="550"/>
                    <a:pt x="292" y="626"/>
                  </a:cubicBezTo>
                  <a:cubicBezTo>
                    <a:pt x="293" y="631"/>
                    <a:pt x="300" y="631"/>
                    <a:pt x="300" y="625"/>
                  </a:cubicBezTo>
                </a:path>
              </a:pathLst>
            </a:custGeom>
            <a:solidFill>
              <a:srgbClr val="EBB3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7648576" y="5664201"/>
              <a:ext cx="519113" cy="512763"/>
            </a:xfrm>
            <a:custGeom>
              <a:rect b="b" l="l" r="r" t="t"/>
              <a:pathLst>
                <a:path extrusionOk="0" h="671" w="681">
                  <a:moveTo>
                    <a:pt x="279" y="195"/>
                  </a:moveTo>
                  <a:cubicBezTo>
                    <a:pt x="307" y="125"/>
                    <a:pt x="344" y="59"/>
                    <a:pt x="390" y="0"/>
                  </a:cubicBezTo>
                  <a:cubicBezTo>
                    <a:pt x="403" y="68"/>
                    <a:pt x="417" y="136"/>
                    <a:pt x="431" y="204"/>
                  </a:cubicBezTo>
                  <a:cubicBezTo>
                    <a:pt x="516" y="217"/>
                    <a:pt x="601" y="240"/>
                    <a:pt x="681" y="274"/>
                  </a:cubicBezTo>
                  <a:cubicBezTo>
                    <a:pt x="607" y="320"/>
                    <a:pt x="529" y="360"/>
                    <a:pt x="448" y="393"/>
                  </a:cubicBezTo>
                  <a:cubicBezTo>
                    <a:pt x="503" y="478"/>
                    <a:pt x="544" y="572"/>
                    <a:pt x="569" y="671"/>
                  </a:cubicBezTo>
                  <a:cubicBezTo>
                    <a:pt x="487" y="604"/>
                    <a:pt x="400" y="544"/>
                    <a:pt x="309" y="489"/>
                  </a:cubicBezTo>
                  <a:cubicBezTo>
                    <a:pt x="303" y="485"/>
                    <a:pt x="296" y="481"/>
                    <a:pt x="289" y="481"/>
                  </a:cubicBezTo>
                  <a:cubicBezTo>
                    <a:pt x="279" y="481"/>
                    <a:pt x="270" y="487"/>
                    <a:pt x="263" y="493"/>
                  </a:cubicBezTo>
                  <a:cubicBezTo>
                    <a:pt x="180" y="558"/>
                    <a:pt x="26" y="623"/>
                    <a:pt x="26" y="623"/>
                  </a:cubicBezTo>
                  <a:lnTo>
                    <a:pt x="159" y="348"/>
                  </a:lnTo>
                  <a:lnTo>
                    <a:pt x="0" y="185"/>
                  </a:lnTo>
                  <a:cubicBezTo>
                    <a:pt x="0" y="185"/>
                    <a:pt x="215" y="198"/>
                    <a:pt x="268" y="193"/>
                  </a:cubicBezTo>
                </a:path>
              </a:pathLst>
            </a:custGeom>
            <a:solidFill>
              <a:srgbClr val="F2D0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7618413" y="5638801"/>
              <a:ext cx="574675" cy="568325"/>
            </a:xfrm>
            <a:custGeom>
              <a:rect b="b" l="l" r="r" t="t"/>
              <a:pathLst>
                <a:path extrusionOk="0" h="747" w="756">
                  <a:moveTo>
                    <a:pt x="338" y="238"/>
                  </a:moveTo>
                  <a:cubicBezTo>
                    <a:pt x="372" y="173"/>
                    <a:pt x="404" y="110"/>
                    <a:pt x="449" y="51"/>
                  </a:cubicBezTo>
                  <a:cubicBezTo>
                    <a:pt x="434" y="47"/>
                    <a:pt x="419" y="42"/>
                    <a:pt x="404" y="38"/>
                  </a:cubicBezTo>
                  <a:cubicBezTo>
                    <a:pt x="416" y="106"/>
                    <a:pt x="429" y="174"/>
                    <a:pt x="441" y="242"/>
                  </a:cubicBezTo>
                  <a:cubicBezTo>
                    <a:pt x="444" y="255"/>
                    <a:pt x="452" y="266"/>
                    <a:pt x="466" y="268"/>
                  </a:cubicBezTo>
                  <a:cubicBezTo>
                    <a:pt x="549" y="283"/>
                    <a:pt x="630" y="304"/>
                    <a:pt x="709" y="335"/>
                  </a:cubicBezTo>
                  <a:cubicBezTo>
                    <a:pt x="707" y="319"/>
                    <a:pt x="706" y="302"/>
                    <a:pt x="704" y="286"/>
                  </a:cubicBezTo>
                  <a:cubicBezTo>
                    <a:pt x="632" y="330"/>
                    <a:pt x="557" y="369"/>
                    <a:pt x="478" y="400"/>
                  </a:cubicBezTo>
                  <a:cubicBezTo>
                    <a:pt x="459" y="408"/>
                    <a:pt x="455" y="429"/>
                    <a:pt x="465" y="445"/>
                  </a:cubicBezTo>
                  <a:cubicBezTo>
                    <a:pt x="516" y="531"/>
                    <a:pt x="556" y="620"/>
                    <a:pt x="582" y="716"/>
                  </a:cubicBezTo>
                  <a:cubicBezTo>
                    <a:pt x="597" y="705"/>
                    <a:pt x="613" y="694"/>
                    <a:pt x="628" y="683"/>
                  </a:cubicBezTo>
                  <a:cubicBezTo>
                    <a:pt x="566" y="633"/>
                    <a:pt x="502" y="586"/>
                    <a:pt x="436" y="543"/>
                  </a:cubicBezTo>
                  <a:cubicBezTo>
                    <a:pt x="397" y="517"/>
                    <a:pt x="349" y="472"/>
                    <a:pt x="300" y="493"/>
                  </a:cubicBezTo>
                  <a:cubicBezTo>
                    <a:pt x="249" y="516"/>
                    <a:pt x="202" y="559"/>
                    <a:pt x="151" y="585"/>
                  </a:cubicBezTo>
                  <a:cubicBezTo>
                    <a:pt x="120" y="602"/>
                    <a:pt x="89" y="618"/>
                    <a:pt x="57" y="633"/>
                  </a:cubicBezTo>
                  <a:cubicBezTo>
                    <a:pt x="68" y="645"/>
                    <a:pt x="80" y="657"/>
                    <a:pt x="91" y="669"/>
                  </a:cubicBezTo>
                  <a:cubicBezTo>
                    <a:pt x="134" y="577"/>
                    <a:pt x="179" y="486"/>
                    <a:pt x="225" y="395"/>
                  </a:cubicBezTo>
                  <a:cubicBezTo>
                    <a:pt x="229" y="387"/>
                    <a:pt x="228" y="374"/>
                    <a:pt x="222" y="367"/>
                  </a:cubicBezTo>
                  <a:cubicBezTo>
                    <a:pt x="168" y="310"/>
                    <a:pt x="113" y="255"/>
                    <a:pt x="59" y="198"/>
                  </a:cubicBezTo>
                  <a:cubicBezTo>
                    <a:pt x="51" y="215"/>
                    <a:pt x="43" y="232"/>
                    <a:pt x="35" y="249"/>
                  </a:cubicBezTo>
                  <a:cubicBezTo>
                    <a:pt x="127" y="255"/>
                    <a:pt x="220" y="263"/>
                    <a:pt x="312" y="261"/>
                  </a:cubicBezTo>
                  <a:cubicBezTo>
                    <a:pt x="353" y="260"/>
                    <a:pt x="347" y="191"/>
                    <a:pt x="305" y="196"/>
                  </a:cubicBezTo>
                  <a:cubicBezTo>
                    <a:pt x="220" y="206"/>
                    <a:pt x="130" y="196"/>
                    <a:pt x="45" y="192"/>
                  </a:cubicBezTo>
                  <a:cubicBezTo>
                    <a:pt x="15" y="190"/>
                    <a:pt x="0" y="222"/>
                    <a:pt x="22" y="243"/>
                  </a:cubicBezTo>
                  <a:cubicBezTo>
                    <a:pt x="75" y="297"/>
                    <a:pt x="127" y="352"/>
                    <a:pt x="181" y="405"/>
                  </a:cubicBezTo>
                  <a:cubicBezTo>
                    <a:pt x="178" y="394"/>
                    <a:pt x="176" y="383"/>
                    <a:pt x="173" y="372"/>
                  </a:cubicBezTo>
                  <a:cubicBezTo>
                    <a:pt x="131" y="464"/>
                    <a:pt x="88" y="556"/>
                    <a:pt x="42" y="647"/>
                  </a:cubicBezTo>
                  <a:cubicBezTo>
                    <a:pt x="31" y="668"/>
                    <a:pt x="55" y="692"/>
                    <a:pt x="76" y="683"/>
                  </a:cubicBezTo>
                  <a:cubicBezTo>
                    <a:pt x="142" y="657"/>
                    <a:pt x="206" y="627"/>
                    <a:pt x="266" y="590"/>
                  </a:cubicBezTo>
                  <a:cubicBezTo>
                    <a:pt x="280" y="581"/>
                    <a:pt x="305" y="556"/>
                    <a:pt x="320" y="553"/>
                  </a:cubicBezTo>
                  <a:cubicBezTo>
                    <a:pt x="353" y="546"/>
                    <a:pt x="393" y="587"/>
                    <a:pt x="419" y="604"/>
                  </a:cubicBezTo>
                  <a:cubicBezTo>
                    <a:pt x="478" y="643"/>
                    <a:pt x="535" y="685"/>
                    <a:pt x="591" y="728"/>
                  </a:cubicBezTo>
                  <a:cubicBezTo>
                    <a:pt x="615" y="747"/>
                    <a:pt x="644" y="722"/>
                    <a:pt x="637" y="695"/>
                  </a:cubicBezTo>
                  <a:cubicBezTo>
                    <a:pt x="609" y="594"/>
                    <a:pt x="569" y="499"/>
                    <a:pt x="512" y="411"/>
                  </a:cubicBezTo>
                  <a:cubicBezTo>
                    <a:pt x="508" y="426"/>
                    <a:pt x="503" y="440"/>
                    <a:pt x="499" y="455"/>
                  </a:cubicBezTo>
                  <a:cubicBezTo>
                    <a:pt x="581" y="419"/>
                    <a:pt x="661" y="379"/>
                    <a:pt x="737" y="332"/>
                  </a:cubicBezTo>
                  <a:cubicBezTo>
                    <a:pt x="756" y="321"/>
                    <a:pt x="752" y="291"/>
                    <a:pt x="733" y="283"/>
                  </a:cubicBezTo>
                  <a:cubicBezTo>
                    <a:pt x="649" y="248"/>
                    <a:pt x="565" y="223"/>
                    <a:pt x="475" y="210"/>
                  </a:cubicBezTo>
                  <a:cubicBezTo>
                    <a:pt x="483" y="219"/>
                    <a:pt x="492" y="227"/>
                    <a:pt x="500" y="236"/>
                  </a:cubicBezTo>
                  <a:cubicBezTo>
                    <a:pt x="485" y="168"/>
                    <a:pt x="471" y="100"/>
                    <a:pt x="455" y="32"/>
                  </a:cubicBezTo>
                  <a:cubicBezTo>
                    <a:pt x="450" y="13"/>
                    <a:pt x="424" y="0"/>
                    <a:pt x="410" y="19"/>
                  </a:cubicBezTo>
                  <a:cubicBezTo>
                    <a:pt x="365" y="81"/>
                    <a:pt x="324" y="147"/>
                    <a:pt x="300" y="221"/>
                  </a:cubicBezTo>
                  <a:cubicBezTo>
                    <a:pt x="291" y="246"/>
                    <a:pt x="326" y="263"/>
                    <a:pt x="338" y="238"/>
                  </a:cubicBezTo>
                  <a:lnTo>
                    <a:pt x="338" y="238"/>
                  </a:lnTo>
                </a:path>
              </a:pathLst>
            </a:custGeom>
            <a:solidFill>
              <a:srgbClr val="F2D0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6742113" y="5508626"/>
              <a:ext cx="407988" cy="403225"/>
            </a:xfrm>
            <a:custGeom>
              <a:rect b="b" l="l" r="r" t="t"/>
              <a:pathLst>
                <a:path extrusionOk="0" h="529" w="536">
                  <a:moveTo>
                    <a:pt x="220" y="154"/>
                  </a:moveTo>
                  <a:cubicBezTo>
                    <a:pt x="241" y="99"/>
                    <a:pt x="271" y="47"/>
                    <a:pt x="307" y="0"/>
                  </a:cubicBezTo>
                  <a:cubicBezTo>
                    <a:pt x="318" y="54"/>
                    <a:pt x="328" y="108"/>
                    <a:pt x="339" y="161"/>
                  </a:cubicBezTo>
                  <a:cubicBezTo>
                    <a:pt x="407" y="171"/>
                    <a:pt x="473" y="190"/>
                    <a:pt x="536" y="216"/>
                  </a:cubicBezTo>
                  <a:cubicBezTo>
                    <a:pt x="478" y="253"/>
                    <a:pt x="417" y="284"/>
                    <a:pt x="353" y="310"/>
                  </a:cubicBezTo>
                  <a:cubicBezTo>
                    <a:pt x="396" y="377"/>
                    <a:pt x="429" y="452"/>
                    <a:pt x="449" y="529"/>
                  </a:cubicBezTo>
                  <a:cubicBezTo>
                    <a:pt x="383" y="477"/>
                    <a:pt x="315" y="429"/>
                    <a:pt x="243" y="386"/>
                  </a:cubicBezTo>
                  <a:cubicBezTo>
                    <a:pt x="238" y="383"/>
                    <a:pt x="233" y="380"/>
                    <a:pt x="227" y="380"/>
                  </a:cubicBezTo>
                  <a:cubicBezTo>
                    <a:pt x="219" y="379"/>
                    <a:pt x="213" y="384"/>
                    <a:pt x="207" y="389"/>
                  </a:cubicBezTo>
                  <a:cubicBezTo>
                    <a:pt x="142" y="440"/>
                    <a:pt x="20" y="492"/>
                    <a:pt x="20" y="492"/>
                  </a:cubicBezTo>
                  <a:lnTo>
                    <a:pt x="125" y="275"/>
                  </a:lnTo>
                  <a:lnTo>
                    <a:pt x="0" y="146"/>
                  </a:lnTo>
                  <a:cubicBezTo>
                    <a:pt x="0" y="146"/>
                    <a:pt x="169" y="157"/>
                    <a:pt x="211" y="153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6711951" y="5481638"/>
              <a:ext cx="466725" cy="463550"/>
            </a:xfrm>
            <a:custGeom>
              <a:rect b="b" l="l" r="r" t="t"/>
              <a:pathLst>
                <a:path extrusionOk="0" h="607" w="612">
                  <a:moveTo>
                    <a:pt x="279" y="198"/>
                  </a:moveTo>
                  <a:cubicBezTo>
                    <a:pt x="305" y="147"/>
                    <a:pt x="331" y="98"/>
                    <a:pt x="366" y="52"/>
                  </a:cubicBezTo>
                  <a:cubicBezTo>
                    <a:pt x="351" y="48"/>
                    <a:pt x="337" y="43"/>
                    <a:pt x="322" y="39"/>
                  </a:cubicBezTo>
                  <a:cubicBezTo>
                    <a:pt x="330" y="93"/>
                    <a:pt x="340" y="147"/>
                    <a:pt x="350" y="200"/>
                  </a:cubicBezTo>
                  <a:cubicBezTo>
                    <a:pt x="352" y="214"/>
                    <a:pt x="361" y="224"/>
                    <a:pt x="374" y="226"/>
                  </a:cubicBezTo>
                  <a:cubicBezTo>
                    <a:pt x="440" y="238"/>
                    <a:pt x="503" y="254"/>
                    <a:pt x="565" y="278"/>
                  </a:cubicBezTo>
                  <a:cubicBezTo>
                    <a:pt x="563" y="262"/>
                    <a:pt x="561" y="246"/>
                    <a:pt x="560" y="229"/>
                  </a:cubicBezTo>
                  <a:cubicBezTo>
                    <a:pt x="503" y="264"/>
                    <a:pt x="445" y="294"/>
                    <a:pt x="383" y="319"/>
                  </a:cubicBezTo>
                  <a:cubicBezTo>
                    <a:pt x="364" y="326"/>
                    <a:pt x="360" y="347"/>
                    <a:pt x="369" y="363"/>
                  </a:cubicBezTo>
                  <a:cubicBezTo>
                    <a:pt x="409" y="431"/>
                    <a:pt x="441" y="500"/>
                    <a:pt x="461" y="576"/>
                  </a:cubicBezTo>
                  <a:cubicBezTo>
                    <a:pt x="477" y="565"/>
                    <a:pt x="492" y="554"/>
                    <a:pt x="507" y="543"/>
                  </a:cubicBezTo>
                  <a:cubicBezTo>
                    <a:pt x="455" y="501"/>
                    <a:pt x="401" y="461"/>
                    <a:pt x="345" y="425"/>
                  </a:cubicBezTo>
                  <a:cubicBezTo>
                    <a:pt x="314" y="405"/>
                    <a:pt x="283" y="377"/>
                    <a:pt x="245" y="390"/>
                  </a:cubicBezTo>
                  <a:cubicBezTo>
                    <a:pt x="205" y="404"/>
                    <a:pt x="165" y="444"/>
                    <a:pt x="126" y="464"/>
                  </a:cubicBezTo>
                  <a:cubicBezTo>
                    <a:pt x="101" y="477"/>
                    <a:pt x="76" y="491"/>
                    <a:pt x="50" y="502"/>
                  </a:cubicBezTo>
                  <a:cubicBezTo>
                    <a:pt x="62" y="514"/>
                    <a:pt x="74" y="527"/>
                    <a:pt x="85" y="539"/>
                  </a:cubicBezTo>
                  <a:cubicBezTo>
                    <a:pt x="118" y="466"/>
                    <a:pt x="154" y="394"/>
                    <a:pt x="191" y="323"/>
                  </a:cubicBezTo>
                  <a:cubicBezTo>
                    <a:pt x="195" y="315"/>
                    <a:pt x="194" y="301"/>
                    <a:pt x="188" y="295"/>
                  </a:cubicBezTo>
                  <a:cubicBezTo>
                    <a:pt x="145" y="249"/>
                    <a:pt x="101" y="205"/>
                    <a:pt x="58" y="160"/>
                  </a:cubicBezTo>
                  <a:cubicBezTo>
                    <a:pt x="50" y="177"/>
                    <a:pt x="43" y="194"/>
                    <a:pt x="35" y="211"/>
                  </a:cubicBezTo>
                  <a:cubicBezTo>
                    <a:pt x="108" y="216"/>
                    <a:pt x="181" y="221"/>
                    <a:pt x="255" y="221"/>
                  </a:cubicBezTo>
                  <a:cubicBezTo>
                    <a:pt x="296" y="221"/>
                    <a:pt x="290" y="151"/>
                    <a:pt x="248" y="156"/>
                  </a:cubicBezTo>
                  <a:cubicBezTo>
                    <a:pt x="181" y="165"/>
                    <a:pt x="111" y="157"/>
                    <a:pt x="44" y="154"/>
                  </a:cubicBezTo>
                  <a:cubicBezTo>
                    <a:pt x="15" y="152"/>
                    <a:pt x="0" y="184"/>
                    <a:pt x="21" y="205"/>
                  </a:cubicBezTo>
                  <a:cubicBezTo>
                    <a:pt x="63" y="247"/>
                    <a:pt x="104" y="291"/>
                    <a:pt x="147" y="333"/>
                  </a:cubicBezTo>
                  <a:cubicBezTo>
                    <a:pt x="144" y="322"/>
                    <a:pt x="142" y="310"/>
                    <a:pt x="139" y="299"/>
                  </a:cubicBezTo>
                  <a:cubicBezTo>
                    <a:pt x="106" y="372"/>
                    <a:pt x="72" y="445"/>
                    <a:pt x="36" y="516"/>
                  </a:cubicBezTo>
                  <a:cubicBezTo>
                    <a:pt x="25" y="538"/>
                    <a:pt x="49" y="562"/>
                    <a:pt x="70" y="553"/>
                  </a:cubicBezTo>
                  <a:cubicBezTo>
                    <a:pt x="122" y="532"/>
                    <a:pt x="173" y="509"/>
                    <a:pt x="220" y="480"/>
                  </a:cubicBezTo>
                  <a:cubicBezTo>
                    <a:pt x="228" y="475"/>
                    <a:pt x="255" y="451"/>
                    <a:pt x="264" y="450"/>
                  </a:cubicBezTo>
                  <a:cubicBezTo>
                    <a:pt x="283" y="447"/>
                    <a:pt x="310" y="474"/>
                    <a:pt x="327" y="485"/>
                  </a:cubicBezTo>
                  <a:cubicBezTo>
                    <a:pt x="377" y="517"/>
                    <a:pt x="424" y="552"/>
                    <a:pt x="470" y="588"/>
                  </a:cubicBezTo>
                  <a:cubicBezTo>
                    <a:pt x="494" y="607"/>
                    <a:pt x="524" y="582"/>
                    <a:pt x="516" y="555"/>
                  </a:cubicBezTo>
                  <a:cubicBezTo>
                    <a:pt x="493" y="475"/>
                    <a:pt x="462" y="399"/>
                    <a:pt x="417" y="329"/>
                  </a:cubicBezTo>
                  <a:cubicBezTo>
                    <a:pt x="413" y="344"/>
                    <a:pt x="408" y="359"/>
                    <a:pt x="404" y="373"/>
                  </a:cubicBezTo>
                  <a:cubicBezTo>
                    <a:pt x="469" y="345"/>
                    <a:pt x="532" y="313"/>
                    <a:pt x="593" y="276"/>
                  </a:cubicBezTo>
                  <a:cubicBezTo>
                    <a:pt x="612" y="264"/>
                    <a:pt x="607" y="234"/>
                    <a:pt x="588" y="226"/>
                  </a:cubicBezTo>
                  <a:cubicBezTo>
                    <a:pt x="522" y="198"/>
                    <a:pt x="455" y="178"/>
                    <a:pt x="384" y="168"/>
                  </a:cubicBezTo>
                  <a:cubicBezTo>
                    <a:pt x="392" y="177"/>
                    <a:pt x="400" y="185"/>
                    <a:pt x="408" y="194"/>
                  </a:cubicBezTo>
                  <a:cubicBezTo>
                    <a:pt x="396" y="141"/>
                    <a:pt x="385" y="87"/>
                    <a:pt x="372" y="34"/>
                  </a:cubicBezTo>
                  <a:cubicBezTo>
                    <a:pt x="368" y="14"/>
                    <a:pt x="341" y="0"/>
                    <a:pt x="327" y="20"/>
                  </a:cubicBezTo>
                  <a:cubicBezTo>
                    <a:pt x="291" y="70"/>
                    <a:pt x="260" y="122"/>
                    <a:pt x="240" y="181"/>
                  </a:cubicBezTo>
                  <a:cubicBezTo>
                    <a:pt x="232" y="206"/>
                    <a:pt x="266" y="223"/>
                    <a:pt x="279" y="198"/>
                  </a:cubicBezTo>
                  <a:lnTo>
                    <a:pt x="279" y="198"/>
                  </a:lnTo>
                </a:path>
              </a:pathLst>
            </a:custGeom>
            <a:solidFill>
              <a:srgbClr val="BCE6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7518401" y="5472113"/>
              <a:ext cx="66675" cy="39688"/>
            </a:xfrm>
            <a:custGeom>
              <a:rect b="b" l="l" r="r" t="t"/>
              <a:pathLst>
                <a:path extrusionOk="0" h="51" w="88">
                  <a:moveTo>
                    <a:pt x="32" y="48"/>
                  </a:moveTo>
                  <a:cubicBezTo>
                    <a:pt x="40" y="46"/>
                    <a:pt x="51" y="46"/>
                    <a:pt x="58" y="47"/>
                  </a:cubicBezTo>
                  <a:cubicBezTo>
                    <a:pt x="81" y="49"/>
                    <a:pt x="88" y="20"/>
                    <a:pt x="69" y="9"/>
                  </a:cubicBezTo>
                  <a:cubicBezTo>
                    <a:pt x="53" y="0"/>
                    <a:pt x="33" y="0"/>
                    <a:pt x="17" y="8"/>
                  </a:cubicBezTo>
                  <a:cubicBezTo>
                    <a:pt x="6" y="13"/>
                    <a:pt x="0" y="24"/>
                    <a:pt x="5" y="36"/>
                  </a:cubicBezTo>
                  <a:cubicBezTo>
                    <a:pt x="9" y="47"/>
                    <a:pt x="21" y="51"/>
                    <a:pt x="32" y="48"/>
                  </a:cubicBezTo>
                  <a:lnTo>
                    <a:pt x="32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7602538" y="5500688"/>
              <a:ext cx="68263" cy="76200"/>
            </a:xfrm>
            <a:custGeom>
              <a:rect b="b" l="l" r="r" t="t"/>
              <a:pathLst>
                <a:path extrusionOk="0" h="99" w="89">
                  <a:moveTo>
                    <a:pt x="10" y="26"/>
                  </a:moveTo>
                  <a:cubicBezTo>
                    <a:pt x="22" y="34"/>
                    <a:pt x="33" y="43"/>
                    <a:pt x="40" y="55"/>
                  </a:cubicBezTo>
                  <a:cubicBezTo>
                    <a:pt x="47" y="67"/>
                    <a:pt x="46" y="85"/>
                    <a:pt x="57" y="94"/>
                  </a:cubicBezTo>
                  <a:cubicBezTo>
                    <a:pt x="63" y="99"/>
                    <a:pt x="70" y="97"/>
                    <a:pt x="75" y="92"/>
                  </a:cubicBezTo>
                  <a:cubicBezTo>
                    <a:pt x="89" y="78"/>
                    <a:pt x="76" y="50"/>
                    <a:pt x="67" y="36"/>
                  </a:cubicBezTo>
                  <a:cubicBezTo>
                    <a:pt x="57" y="19"/>
                    <a:pt x="40" y="6"/>
                    <a:pt x="21" y="2"/>
                  </a:cubicBezTo>
                  <a:cubicBezTo>
                    <a:pt x="8" y="0"/>
                    <a:pt x="0" y="18"/>
                    <a:pt x="10" y="26"/>
                  </a:cubicBez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7018338" y="5635626"/>
              <a:ext cx="92075" cy="41275"/>
            </a:xfrm>
            <a:custGeom>
              <a:rect b="b" l="l" r="r" t="t"/>
              <a:pathLst>
                <a:path extrusionOk="0" h="55" w="120">
                  <a:moveTo>
                    <a:pt x="11" y="28"/>
                  </a:moveTo>
                  <a:cubicBezTo>
                    <a:pt x="24" y="37"/>
                    <a:pt x="40" y="40"/>
                    <a:pt x="55" y="45"/>
                  </a:cubicBezTo>
                  <a:cubicBezTo>
                    <a:pt x="70" y="49"/>
                    <a:pt x="87" y="55"/>
                    <a:pt x="103" y="51"/>
                  </a:cubicBezTo>
                  <a:cubicBezTo>
                    <a:pt x="115" y="48"/>
                    <a:pt x="120" y="35"/>
                    <a:pt x="111" y="27"/>
                  </a:cubicBezTo>
                  <a:cubicBezTo>
                    <a:pt x="99" y="16"/>
                    <a:pt x="83" y="13"/>
                    <a:pt x="68" y="9"/>
                  </a:cubicBezTo>
                  <a:cubicBezTo>
                    <a:pt x="52" y="5"/>
                    <a:pt x="36" y="0"/>
                    <a:pt x="19" y="1"/>
                  </a:cubicBezTo>
                  <a:cubicBezTo>
                    <a:pt x="7" y="2"/>
                    <a:pt x="0" y="20"/>
                    <a:pt x="11" y="28"/>
                  </a:cubicBezTo>
                  <a:lnTo>
                    <a:pt x="1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8018463" y="5838826"/>
              <a:ext cx="84138" cy="36513"/>
            </a:xfrm>
            <a:custGeom>
              <a:rect b="b" l="l" r="r" t="t"/>
              <a:pathLst>
                <a:path extrusionOk="0" h="47" w="110">
                  <a:moveTo>
                    <a:pt x="18" y="33"/>
                  </a:moveTo>
                  <a:cubicBezTo>
                    <a:pt x="44" y="36"/>
                    <a:pt x="75" y="47"/>
                    <a:pt x="100" y="40"/>
                  </a:cubicBezTo>
                  <a:cubicBezTo>
                    <a:pt x="108" y="38"/>
                    <a:pt x="110" y="26"/>
                    <a:pt x="103" y="22"/>
                  </a:cubicBezTo>
                  <a:cubicBezTo>
                    <a:pt x="82" y="8"/>
                    <a:pt x="48" y="8"/>
                    <a:pt x="23" y="3"/>
                  </a:cubicBezTo>
                  <a:cubicBezTo>
                    <a:pt x="4" y="0"/>
                    <a:pt x="0" y="30"/>
                    <a:pt x="18" y="33"/>
                  </a:cubicBezTo>
                  <a:lnTo>
                    <a:pt x="1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7929563" y="5694363"/>
              <a:ext cx="30163" cy="69850"/>
            </a:xfrm>
            <a:custGeom>
              <a:rect b="b" l="l" r="r" t="t"/>
              <a:pathLst>
                <a:path extrusionOk="0" h="91" w="40">
                  <a:moveTo>
                    <a:pt x="2" y="14"/>
                  </a:moveTo>
                  <a:cubicBezTo>
                    <a:pt x="4" y="27"/>
                    <a:pt x="5" y="39"/>
                    <a:pt x="5" y="51"/>
                  </a:cubicBezTo>
                  <a:cubicBezTo>
                    <a:pt x="6" y="63"/>
                    <a:pt x="5" y="73"/>
                    <a:pt x="8" y="85"/>
                  </a:cubicBezTo>
                  <a:cubicBezTo>
                    <a:pt x="10" y="91"/>
                    <a:pt x="18" y="91"/>
                    <a:pt x="22" y="87"/>
                  </a:cubicBezTo>
                  <a:cubicBezTo>
                    <a:pt x="40" y="65"/>
                    <a:pt x="31" y="31"/>
                    <a:pt x="18" y="8"/>
                  </a:cubicBezTo>
                  <a:cubicBezTo>
                    <a:pt x="13" y="0"/>
                    <a:pt x="0" y="6"/>
                    <a:pt x="2" y="14"/>
                  </a:cubicBezTo>
                  <a:lnTo>
                    <a:pt x="2" y="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7689851" y="6064251"/>
              <a:ext cx="79375" cy="61913"/>
            </a:xfrm>
            <a:custGeom>
              <a:rect b="b" l="l" r="r" t="t"/>
              <a:pathLst>
                <a:path extrusionOk="0" h="81" w="105">
                  <a:moveTo>
                    <a:pt x="31" y="71"/>
                  </a:moveTo>
                  <a:cubicBezTo>
                    <a:pt x="55" y="55"/>
                    <a:pt x="85" y="40"/>
                    <a:pt x="102" y="14"/>
                  </a:cubicBezTo>
                  <a:cubicBezTo>
                    <a:pt x="105" y="10"/>
                    <a:pt x="102" y="0"/>
                    <a:pt x="95" y="2"/>
                  </a:cubicBezTo>
                  <a:cubicBezTo>
                    <a:pt x="64" y="9"/>
                    <a:pt x="40" y="31"/>
                    <a:pt x="15" y="49"/>
                  </a:cubicBezTo>
                  <a:cubicBezTo>
                    <a:pt x="0" y="59"/>
                    <a:pt x="16" y="81"/>
                    <a:pt x="31" y="71"/>
                  </a:cubicBezTo>
                  <a:lnTo>
                    <a:pt x="31" y="7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6786563" y="5816601"/>
              <a:ext cx="63500" cy="47625"/>
            </a:xfrm>
            <a:custGeom>
              <a:rect b="b" l="l" r="r" t="t"/>
              <a:pathLst>
                <a:path extrusionOk="0" h="62" w="82">
                  <a:moveTo>
                    <a:pt x="32" y="52"/>
                  </a:moveTo>
                  <a:cubicBezTo>
                    <a:pt x="40" y="46"/>
                    <a:pt x="49" y="40"/>
                    <a:pt x="58" y="34"/>
                  </a:cubicBezTo>
                  <a:cubicBezTo>
                    <a:pt x="65" y="28"/>
                    <a:pt x="74" y="21"/>
                    <a:pt x="79" y="13"/>
                  </a:cubicBezTo>
                  <a:cubicBezTo>
                    <a:pt x="82" y="7"/>
                    <a:pt x="76" y="0"/>
                    <a:pt x="70" y="0"/>
                  </a:cubicBezTo>
                  <a:cubicBezTo>
                    <a:pt x="60" y="1"/>
                    <a:pt x="50" y="7"/>
                    <a:pt x="42" y="12"/>
                  </a:cubicBezTo>
                  <a:cubicBezTo>
                    <a:pt x="33" y="17"/>
                    <a:pt x="24" y="23"/>
                    <a:pt x="15" y="29"/>
                  </a:cubicBezTo>
                  <a:cubicBezTo>
                    <a:pt x="0" y="38"/>
                    <a:pt x="17" y="62"/>
                    <a:pt x="32" y="52"/>
                  </a:cubicBezTo>
                  <a:lnTo>
                    <a:pt x="32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6643688" y="5099051"/>
              <a:ext cx="1608138" cy="473075"/>
            </a:xfrm>
            <a:custGeom>
              <a:rect b="b" l="l" r="r" t="t"/>
              <a:pathLst>
                <a:path extrusionOk="0" h="620" w="2112">
                  <a:moveTo>
                    <a:pt x="22" y="270"/>
                  </a:moveTo>
                  <a:cubicBezTo>
                    <a:pt x="199" y="206"/>
                    <a:pt x="373" y="142"/>
                    <a:pt x="558" y="107"/>
                  </a:cubicBezTo>
                  <a:cubicBezTo>
                    <a:pt x="753" y="70"/>
                    <a:pt x="950" y="76"/>
                    <a:pt x="1144" y="118"/>
                  </a:cubicBezTo>
                  <a:cubicBezTo>
                    <a:pt x="1332" y="159"/>
                    <a:pt x="1517" y="229"/>
                    <a:pt x="1686" y="319"/>
                  </a:cubicBezTo>
                  <a:cubicBezTo>
                    <a:pt x="1766" y="362"/>
                    <a:pt x="1840" y="413"/>
                    <a:pt x="1904" y="477"/>
                  </a:cubicBezTo>
                  <a:cubicBezTo>
                    <a:pt x="1956" y="530"/>
                    <a:pt x="1999" y="587"/>
                    <a:pt x="2073" y="612"/>
                  </a:cubicBezTo>
                  <a:cubicBezTo>
                    <a:pt x="2096" y="620"/>
                    <a:pt x="2112" y="584"/>
                    <a:pt x="2089" y="577"/>
                  </a:cubicBezTo>
                  <a:cubicBezTo>
                    <a:pt x="2003" y="550"/>
                    <a:pt x="1957" y="458"/>
                    <a:pt x="1892" y="402"/>
                  </a:cubicBezTo>
                  <a:cubicBezTo>
                    <a:pt x="1827" y="345"/>
                    <a:pt x="1751" y="301"/>
                    <a:pt x="1674" y="263"/>
                  </a:cubicBezTo>
                  <a:cubicBezTo>
                    <a:pt x="1500" y="178"/>
                    <a:pt x="1315" y="112"/>
                    <a:pt x="1125" y="74"/>
                  </a:cubicBezTo>
                  <a:cubicBezTo>
                    <a:pt x="746" y="0"/>
                    <a:pt x="357" y="79"/>
                    <a:pt x="13" y="247"/>
                  </a:cubicBezTo>
                  <a:cubicBezTo>
                    <a:pt x="0" y="254"/>
                    <a:pt x="7" y="275"/>
                    <a:pt x="22" y="270"/>
                  </a:cubicBezTo>
                  <a:lnTo>
                    <a:pt x="22" y="270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6980238" y="5173663"/>
              <a:ext cx="69850" cy="314325"/>
            </a:xfrm>
            <a:custGeom>
              <a:rect b="b" l="l" r="r" t="t"/>
              <a:pathLst>
                <a:path extrusionOk="0" h="413" w="92">
                  <a:moveTo>
                    <a:pt x="46" y="12"/>
                  </a:moveTo>
                  <a:cubicBezTo>
                    <a:pt x="30" y="80"/>
                    <a:pt x="37" y="155"/>
                    <a:pt x="24" y="225"/>
                  </a:cubicBezTo>
                  <a:cubicBezTo>
                    <a:pt x="13" y="284"/>
                    <a:pt x="0" y="337"/>
                    <a:pt x="6" y="397"/>
                  </a:cubicBezTo>
                  <a:cubicBezTo>
                    <a:pt x="8" y="413"/>
                    <a:pt x="31" y="410"/>
                    <a:pt x="30" y="395"/>
                  </a:cubicBezTo>
                  <a:cubicBezTo>
                    <a:pt x="18" y="268"/>
                    <a:pt x="92" y="138"/>
                    <a:pt x="67" y="13"/>
                  </a:cubicBezTo>
                  <a:cubicBezTo>
                    <a:pt x="65" y="1"/>
                    <a:pt x="49" y="0"/>
                    <a:pt x="46" y="12"/>
                  </a:cubicBezTo>
                  <a:lnTo>
                    <a:pt x="46" y="12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7448551" y="5164138"/>
              <a:ext cx="57150" cy="280988"/>
            </a:xfrm>
            <a:custGeom>
              <a:rect b="b" l="l" r="r" t="t"/>
              <a:pathLst>
                <a:path extrusionOk="0" h="368" w="76">
                  <a:moveTo>
                    <a:pt x="54" y="12"/>
                  </a:moveTo>
                  <a:cubicBezTo>
                    <a:pt x="17" y="115"/>
                    <a:pt x="6" y="245"/>
                    <a:pt x="1" y="353"/>
                  </a:cubicBezTo>
                  <a:cubicBezTo>
                    <a:pt x="0" y="365"/>
                    <a:pt x="16" y="368"/>
                    <a:pt x="18" y="356"/>
                  </a:cubicBezTo>
                  <a:cubicBezTo>
                    <a:pt x="28" y="300"/>
                    <a:pt x="34" y="243"/>
                    <a:pt x="44" y="187"/>
                  </a:cubicBezTo>
                  <a:cubicBezTo>
                    <a:pt x="54" y="131"/>
                    <a:pt x="71" y="76"/>
                    <a:pt x="75" y="19"/>
                  </a:cubicBezTo>
                  <a:cubicBezTo>
                    <a:pt x="76" y="7"/>
                    <a:pt x="59" y="0"/>
                    <a:pt x="54" y="12"/>
                  </a:cubicBezTo>
                  <a:lnTo>
                    <a:pt x="54" y="12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7959726" y="5373688"/>
              <a:ext cx="47625" cy="234950"/>
            </a:xfrm>
            <a:custGeom>
              <a:rect b="b" l="l" r="r" t="t"/>
              <a:pathLst>
                <a:path extrusionOk="0" h="309" w="63">
                  <a:moveTo>
                    <a:pt x="38" y="14"/>
                  </a:moveTo>
                  <a:cubicBezTo>
                    <a:pt x="19" y="107"/>
                    <a:pt x="2" y="205"/>
                    <a:pt x="0" y="300"/>
                  </a:cubicBezTo>
                  <a:cubicBezTo>
                    <a:pt x="0" y="309"/>
                    <a:pt x="14" y="308"/>
                    <a:pt x="16" y="300"/>
                  </a:cubicBezTo>
                  <a:cubicBezTo>
                    <a:pt x="36" y="208"/>
                    <a:pt x="47" y="111"/>
                    <a:pt x="61" y="17"/>
                  </a:cubicBezTo>
                  <a:cubicBezTo>
                    <a:pt x="63" y="3"/>
                    <a:pt x="41" y="0"/>
                    <a:pt x="38" y="14"/>
                  </a:cubicBezTo>
                  <a:lnTo>
                    <a:pt x="38" y="14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7519988" y="4926013"/>
              <a:ext cx="39688" cy="166688"/>
            </a:xfrm>
            <a:custGeom>
              <a:rect b="b" l="l" r="r" t="t"/>
              <a:pathLst>
                <a:path extrusionOk="0" h="218" w="52">
                  <a:moveTo>
                    <a:pt x="22" y="204"/>
                  </a:moveTo>
                  <a:cubicBezTo>
                    <a:pt x="35" y="141"/>
                    <a:pt x="52" y="72"/>
                    <a:pt x="45" y="8"/>
                  </a:cubicBezTo>
                  <a:cubicBezTo>
                    <a:pt x="45" y="2"/>
                    <a:pt x="36" y="0"/>
                    <a:pt x="34" y="6"/>
                  </a:cubicBezTo>
                  <a:cubicBezTo>
                    <a:pt x="9" y="66"/>
                    <a:pt x="7" y="137"/>
                    <a:pt x="1" y="200"/>
                  </a:cubicBezTo>
                  <a:cubicBezTo>
                    <a:pt x="0" y="214"/>
                    <a:pt x="20" y="218"/>
                    <a:pt x="22" y="204"/>
                  </a:cubicBezTo>
                  <a:lnTo>
                    <a:pt x="22" y="204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7450138" y="4651376"/>
              <a:ext cx="188913" cy="241300"/>
            </a:xfrm>
            <a:custGeom>
              <a:rect b="b" l="l" r="r" t="t"/>
              <a:pathLst>
                <a:path extrusionOk="0" h="317" w="248">
                  <a:moveTo>
                    <a:pt x="139" y="305"/>
                  </a:moveTo>
                  <a:cubicBezTo>
                    <a:pt x="117" y="253"/>
                    <a:pt x="65" y="211"/>
                    <a:pt x="61" y="151"/>
                  </a:cubicBezTo>
                  <a:cubicBezTo>
                    <a:pt x="60" y="117"/>
                    <a:pt x="77" y="81"/>
                    <a:pt x="105" y="61"/>
                  </a:cubicBezTo>
                  <a:cubicBezTo>
                    <a:pt x="136" y="39"/>
                    <a:pt x="182" y="49"/>
                    <a:pt x="201" y="89"/>
                  </a:cubicBezTo>
                  <a:cubicBezTo>
                    <a:pt x="206" y="100"/>
                    <a:pt x="208" y="113"/>
                    <a:pt x="213" y="124"/>
                  </a:cubicBezTo>
                  <a:cubicBezTo>
                    <a:pt x="216" y="133"/>
                    <a:pt x="232" y="135"/>
                    <a:pt x="236" y="125"/>
                  </a:cubicBezTo>
                  <a:cubicBezTo>
                    <a:pt x="248" y="87"/>
                    <a:pt x="228" y="41"/>
                    <a:pt x="194" y="21"/>
                  </a:cubicBezTo>
                  <a:cubicBezTo>
                    <a:pt x="159" y="0"/>
                    <a:pt x="115" y="16"/>
                    <a:pt x="87" y="42"/>
                  </a:cubicBezTo>
                  <a:cubicBezTo>
                    <a:pt x="0" y="122"/>
                    <a:pt x="63" y="239"/>
                    <a:pt x="126" y="312"/>
                  </a:cubicBezTo>
                  <a:cubicBezTo>
                    <a:pt x="131" y="317"/>
                    <a:pt x="143" y="313"/>
                    <a:pt x="139" y="305"/>
                  </a:cubicBezTo>
                  <a:lnTo>
                    <a:pt x="139" y="305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" name="Google Shape;631;p6"/>
          <p:cNvSpPr/>
          <p:nvPr/>
        </p:nvSpPr>
        <p:spPr>
          <a:xfrm>
            <a:off x="2873375" y="268288"/>
            <a:ext cx="750888" cy="754063"/>
          </a:xfrm>
          <a:custGeom>
            <a:rect b="b" l="l" r="r" t="t"/>
            <a:pathLst>
              <a:path extrusionOk="0" h="2203" w="2193">
                <a:moveTo>
                  <a:pt x="1201" y="2179"/>
                </a:moveTo>
                <a:lnTo>
                  <a:pt x="784" y="1607"/>
                </a:lnTo>
                <a:cubicBezTo>
                  <a:pt x="777" y="1597"/>
                  <a:pt x="766" y="1592"/>
                  <a:pt x="754" y="1592"/>
                </a:cubicBezTo>
                <a:lnTo>
                  <a:pt x="47" y="1612"/>
                </a:lnTo>
                <a:cubicBezTo>
                  <a:pt x="17" y="1612"/>
                  <a:pt x="0" y="1579"/>
                  <a:pt x="17" y="1555"/>
                </a:cubicBezTo>
                <a:lnTo>
                  <a:pt x="432" y="982"/>
                </a:lnTo>
                <a:cubicBezTo>
                  <a:pt x="439" y="973"/>
                  <a:pt x="441" y="960"/>
                  <a:pt x="437" y="950"/>
                </a:cubicBezTo>
                <a:lnTo>
                  <a:pt x="200" y="283"/>
                </a:lnTo>
                <a:cubicBezTo>
                  <a:pt x="190" y="255"/>
                  <a:pt x="216" y="228"/>
                  <a:pt x="244" y="237"/>
                </a:cubicBezTo>
                <a:lnTo>
                  <a:pt x="918" y="455"/>
                </a:lnTo>
                <a:cubicBezTo>
                  <a:pt x="929" y="458"/>
                  <a:pt x="941" y="456"/>
                  <a:pt x="950" y="449"/>
                </a:cubicBezTo>
                <a:lnTo>
                  <a:pt x="1512" y="18"/>
                </a:lnTo>
                <a:cubicBezTo>
                  <a:pt x="1535" y="0"/>
                  <a:pt x="1568" y="16"/>
                  <a:pt x="1568" y="46"/>
                </a:cubicBezTo>
                <a:lnTo>
                  <a:pt x="1570" y="753"/>
                </a:lnTo>
                <a:cubicBezTo>
                  <a:pt x="1570" y="765"/>
                  <a:pt x="1575" y="776"/>
                  <a:pt x="1585" y="783"/>
                </a:cubicBezTo>
                <a:lnTo>
                  <a:pt x="2169" y="1183"/>
                </a:lnTo>
                <a:cubicBezTo>
                  <a:pt x="2193" y="1200"/>
                  <a:pt x="2187" y="1237"/>
                  <a:pt x="2160" y="1246"/>
                </a:cubicBezTo>
                <a:lnTo>
                  <a:pt x="1487" y="1466"/>
                </a:lnTo>
                <a:cubicBezTo>
                  <a:pt x="1476" y="1469"/>
                  <a:pt x="1467" y="1478"/>
                  <a:pt x="1464" y="1489"/>
                </a:cubicBezTo>
                <a:lnTo>
                  <a:pt x="1263" y="2168"/>
                </a:lnTo>
                <a:cubicBezTo>
                  <a:pt x="1255" y="2196"/>
                  <a:pt x="1218" y="2203"/>
                  <a:pt x="1201" y="2179"/>
                </a:cubicBezTo>
                <a:close/>
              </a:path>
            </a:pathLst>
          </a:custGeom>
          <a:solidFill>
            <a:srgbClr val="EEB13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6"/>
          <p:cNvSpPr/>
          <p:nvPr/>
        </p:nvSpPr>
        <p:spPr>
          <a:xfrm>
            <a:off x="8477250" y="193675"/>
            <a:ext cx="779463" cy="808038"/>
          </a:xfrm>
          <a:custGeom>
            <a:rect b="b" l="l" r="r" t="t"/>
            <a:pathLst>
              <a:path extrusionOk="0" h="2359" w="2279">
                <a:moveTo>
                  <a:pt x="775" y="2313"/>
                </a:moveTo>
                <a:lnTo>
                  <a:pt x="703" y="1566"/>
                </a:lnTo>
                <a:cubicBezTo>
                  <a:pt x="702" y="1553"/>
                  <a:pt x="695" y="1543"/>
                  <a:pt x="684" y="1537"/>
                </a:cubicBezTo>
                <a:lnTo>
                  <a:pt x="27" y="1172"/>
                </a:lnTo>
                <a:cubicBezTo>
                  <a:pt x="0" y="1157"/>
                  <a:pt x="2" y="1117"/>
                  <a:pt x="31" y="1104"/>
                </a:cubicBezTo>
                <a:lnTo>
                  <a:pt x="720" y="805"/>
                </a:lnTo>
                <a:cubicBezTo>
                  <a:pt x="731" y="800"/>
                  <a:pt x="739" y="790"/>
                  <a:pt x="742" y="778"/>
                </a:cubicBezTo>
                <a:lnTo>
                  <a:pt x="886" y="41"/>
                </a:lnTo>
                <a:cubicBezTo>
                  <a:pt x="892" y="10"/>
                  <a:pt x="930" y="0"/>
                  <a:pt x="951" y="23"/>
                </a:cubicBezTo>
                <a:lnTo>
                  <a:pt x="1448" y="586"/>
                </a:lnTo>
                <a:cubicBezTo>
                  <a:pt x="1456" y="595"/>
                  <a:pt x="1468" y="600"/>
                  <a:pt x="1481" y="598"/>
                </a:cubicBezTo>
                <a:lnTo>
                  <a:pt x="2226" y="508"/>
                </a:lnTo>
                <a:cubicBezTo>
                  <a:pt x="2257" y="504"/>
                  <a:pt x="2279" y="537"/>
                  <a:pt x="2263" y="564"/>
                </a:cubicBezTo>
                <a:lnTo>
                  <a:pt x="1882" y="1211"/>
                </a:lnTo>
                <a:cubicBezTo>
                  <a:pt x="1875" y="1222"/>
                  <a:pt x="1875" y="1235"/>
                  <a:pt x="1880" y="1246"/>
                </a:cubicBezTo>
                <a:lnTo>
                  <a:pt x="2197" y="1927"/>
                </a:lnTo>
                <a:cubicBezTo>
                  <a:pt x="2210" y="1955"/>
                  <a:pt x="2185" y="1986"/>
                  <a:pt x="2155" y="1979"/>
                </a:cubicBezTo>
                <a:lnTo>
                  <a:pt x="1421" y="1816"/>
                </a:lnTo>
                <a:cubicBezTo>
                  <a:pt x="1409" y="1814"/>
                  <a:pt x="1397" y="1817"/>
                  <a:pt x="1388" y="1826"/>
                </a:cubicBezTo>
                <a:lnTo>
                  <a:pt x="838" y="2337"/>
                </a:lnTo>
                <a:cubicBezTo>
                  <a:pt x="815" y="2359"/>
                  <a:pt x="778" y="2344"/>
                  <a:pt x="775" y="2313"/>
                </a:cubicBezTo>
                <a:close/>
              </a:path>
            </a:pathLst>
          </a:custGeom>
          <a:solidFill>
            <a:srgbClr val="EEB13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6"/>
          <p:cNvSpPr/>
          <p:nvPr/>
        </p:nvSpPr>
        <p:spPr>
          <a:xfrm>
            <a:off x="7991475" y="1204913"/>
            <a:ext cx="1588" cy="3175"/>
          </a:xfrm>
          <a:custGeom>
            <a:rect b="b" l="l" r="r" t="t"/>
            <a:pathLst>
              <a:path extrusionOk="0" h="7" w="5">
                <a:moveTo>
                  <a:pt x="5" y="0"/>
                </a:moveTo>
                <a:cubicBezTo>
                  <a:pt x="4" y="3"/>
                  <a:pt x="2" y="5"/>
                  <a:pt x="0" y="7"/>
                </a:cubicBezTo>
                <a:cubicBezTo>
                  <a:pt x="2" y="5"/>
                  <a:pt x="4" y="3"/>
                  <a:pt x="5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6"/>
          <p:cNvSpPr/>
          <p:nvPr/>
        </p:nvSpPr>
        <p:spPr>
          <a:xfrm>
            <a:off x="7989888" y="1208088"/>
            <a:ext cx="1588" cy="1588"/>
          </a:xfrm>
          <a:custGeom>
            <a:rect b="b" l="l" r="r" t="t"/>
            <a:pathLst>
              <a:path extrusionOk="0" h="5" w="4">
                <a:moveTo>
                  <a:pt x="4" y="0"/>
                </a:moveTo>
                <a:cubicBezTo>
                  <a:pt x="3" y="2"/>
                  <a:pt x="1" y="4"/>
                  <a:pt x="0" y="5"/>
                </a:cubicBezTo>
                <a:cubicBezTo>
                  <a:pt x="1" y="4"/>
                  <a:pt x="3" y="2"/>
                  <a:pt x="4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6"/>
          <p:cNvSpPr/>
          <p:nvPr/>
        </p:nvSpPr>
        <p:spPr>
          <a:xfrm>
            <a:off x="7988300" y="1211263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6"/>
          <p:cNvSpPr/>
          <p:nvPr/>
        </p:nvSpPr>
        <p:spPr>
          <a:xfrm>
            <a:off x="8007350" y="1247775"/>
            <a:ext cx="6350" cy="3175"/>
          </a:xfrm>
          <a:custGeom>
            <a:rect b="b" l="l" r="r" t="t"/>
            <a:pathLst>
              <a:path extrusionOk="0" h="8" w="15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7" y="8"/>
                  <a:pt x="13" y="6"/>
                  <a:pt x="15" y="0"/>
                </a:cubicBezTo>
                <a:cubicBezTo>
                  <a:pt x="13" y="6"/>
                  <a:pt x="7" y="8"/>
                  <a:pt x="0" y="7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6"/>
          <p:cNvSpPr/>
          <p:nvPr/>
        </p:nvSpPr>
        <p:spPr>
          <a:xfrm>
            <a:off x="7967663" y="1190625"/>
            <a:ext cx="14288" cy="22225"/>
          </a:xfrm>
          <a:custGeom>
            <a:rect b="b" l="l" r="r" t="t"/>
            <a:pathLst>
              <a:path extrusionOk="0" h="65" w="40">
                <a:moveTo>
                  <a:pt x="40" y="0"/>
                </a:moveTo>
                <a:cubicBezTo>
                  <a:pt x="17" y="3"/>
                  <a:pt x="0" y="36"/>
                  <a:pt x="10" y="65"/>
                </a:cubicBezTo>
                <a:cubicBezTo>
                  <a:pt x="1" y="34"/>
                  <a:pt x="18" y="3"/>
                  <a:pt x="40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6"/>
          <p:cNvSpPr/>
          <p:nvPr/>
        </p:nvSpPr>
        <p:spPr>
          <a:xfrm>
            <a:off x="8072438" y="1128713"/>
            <a:ext cx="7938" cy="4763"/>
          </a:xfrm>
          <a:custGeom>
            <a:rect b="b" l="l" r="r" t="t"/>
            <a:pathLst>
              <a:path extrusionOk="0" h="13" w="23">
                <a:moveTo>
                  <a:pt x="6" y="13"/>
                </a:moveTo>
                <a:cubicBezTo>
                  <a:pt x="12" y="9"/>
                  <a:pt x="18" y="8"/>
                  <a:pt x="23" y="8"/>
                </a:cubicBezTo>
                <a:lnTo>
                  <a:pt x="7" y="4"/>
                </a:lnTo>
                <a:cubicBezTo>
                  <a:pt x="4" y="3"/>
                  <a:pt x="2" y="2"/>
                  <a:pt x="0" y="0"/>
                </a:cubicBezTo>
                <a:cubicBezTo>
                  <a:pt x="2" y="4"/>
                  <a:pt x="5" y="9"/>
                  <a:pt x="6" y="13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6"/>
          <p:cNvSpPr/>
          <p:nvPr/>
        </p:nvSpPr>
        <p:spPr>
          <a:xfrm>
            <a:off x="8085138" y="1133475"/>
            <a:ext cx="9525" cy="1588"/>
          </a:xfrm>
          <a:custGeom>
            <a:rect b="b" l="l" r="r" t="t"/>
            <a:pathLst>
              <a:path extrusionOk="0" h="6" w="25">
                <a:moveTo>
                  <a:pt x="0" y="0"/>
                </a:moveTo>
                <a:cubicBezTo>
                  <a:pt x="8" y="3"/>
                  <a:pt x="17" y="6"/>
                  <a:pt x="25" y="6"/>
                </a:cubicBezTo>
                <a:lnTo>
                  <a:pt x="0" y="0"/>
                </a:ln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6"/>
          <p:cNvSpPr/>
          <p:nvPr/>
        </p:nvSpPr>
        <p:spPr>
          <a:xfrm>
            <a:off x="7859713" y="1119188"/>
            <a:ext cx="20638" cy="23813"/>
          </a:xfrm>
          <a:custGeom>
            <a:rect b="b" l="l" r="r" t="t"/>
            <a:pathLst>
              <a:path extrusionOk="0" h="70" w="60">
                <a:moveTo>
                  <a:pt x="60" y="0"/>
                </a:moveTo>
                <a:lnTo>
                  <a:pt x="6" y="1"/>
                </a:lnTo>
                <a:cubicBezTo>
                  <a:pt x="1" y="10"/>
                  <a:pt x="0" y="22"/>
                  <a:pt x="0" y="33"/>
                </a:cubicBezTo>
                <a:cubicBezTo>
                  <a:pt x="0" y="35"/>
                  <a:pt x="0" y="37"/>
                  <a:pt x="1" y="40"/>
                </a:cubicBezTo>
                <a:lnTo>
                  <a:pt x="26" y="70"/>
                </a:lnTo>
                <a:cubicBezTo>
                  <a:pt x="43" y="50"/>
                  <a:pt x="54" y="27"/>
                  <a:pt x="60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6"/>
          <p:cNvSpPr/>
          <p:nvPr/>
        </p:nvSpPr>
        <p:spPr>
          <a:xfrm>
            <a:off x="7870825" y="1119188"/>
            <a:ext cx="44450" cy="49213"/>
          </a:xfrm>
          <a:custGeom>
            <a:rect b="b" l="l" r="r" t="t"/>
            <a:pathLst>
              <a:path extrusionOk="0" h="144" w="128">
                <a:moveTo>
                  <a:pt x="57" y="57"/>
                </a:moveTo>
                <a:cubicBezTo>
                  <a:pt x="50" y="42"/>
                  <a:pt x="56" y="31"/>
                  <a:pt x="72" y="27"/>
                </a:cubicBezTo>
                <a:cubicBezTo>
                  <a:pt x="85" y="25"/>
                  <a:pt x="89" y="33"/>
                  <a:pt x="86" y="45"/>
                </a:cubicBezTo>
                <a:cubicBezTo>
                  <a:pt x="98" y="49"/>
                  <a:pt x="110" y="55"/>
                  <a:pt x="117" y="66"/>
                </a:cubicBezTo>
                <a:cubicBezTo>
                  <a:pt x="128" y="46"/>
                  <a:pt x="117" y="22"/>
                  <a:pt x="121" y="0"/>
                </a:cubicBezTo>
                <a:lnTo>
                  <a:pt x="72" y="2"/>
                </a:lnTo>
                <a:cubicBezTo>
                  <a:pt x="69" y="4"/>
                  <a:pt x="67" y="6"/>
                  <a:pt x="65" y="8"/>
                </a:cubicBezTo>
                <a:cubicBezTo>
                  <a:pt x="45" y="33"/>
                  <a:pt x="23" y="58"/>
                  <a:pt x="2" y="82"/>
                </a:cubicBezTo>
                <a:cubicBezTo>
                  <a:pt x="1" y="83"/>
                  <a:pt x="1" y="83"/>
                  <a:pt x="0" y="83"/>
                </a:cubicBezTo>
                <a:lnTo>
                  <a:pt x="49" y="144"/>
                </a:lnTo>
                <a:cubicBezTo>
                  <a:pt x="50" y="143"/>
                  <a:pt x="51" y="142"/>
                  <a:pt x="52" y="141"/>
                </a:cubicBezTo>
                <a:cubicBezTo>
                  <a:pt x="72" y="115"/>
                  <a:pt x="80" y="87"/>
                  <a:pt x="57" y="57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6"/>
          <p:cNvSpPr/>
          <p:nvPr/>
        </p:nvSpPr>
        <p:spPr>
          <a:xfrm>
            <a:off x="7896225" y="1117600"/>
            <a:ext cx="46038" cy="80963"/>
          </a:xfrm>
          <a:custGeom>
            <a:rect b="b" l="l" r="r" t="t"/>
            <a:pathLst>
              <a:path extrusionOk="0" h="237" w="134">
                <a:moveTo>
                  <a:pt x="58" y="234"/>
                </a:moveTo>
                <a:cubicBezTo>
                  <a:pt x="65" y="229"/>
                  <a:pt x="73" y="224"/>
                  <a:pt x="80" y="218"/>
                </a:cubicBezTo>
                <a:cubicBezTo>
                  <a:pt x="92" y="196"/>
                  <a:pt x="70" y="182"/>
                  <a:pt x="66" y="164"/>
                </a:cubicBezTo>
                <a:cubicBezTo>
                  <a:pt x="64" y="153"/>
                  <a:pt x="54" y="162"/>
                  <a:pt x="49" y="167"/>
                </a:cubicBezTo>
                <a:cubicBezTo>
                  <a:pt x="42" y="175"/>
                  <a:pt x="37" y="185"/>
                  <a:pt x="30" y="194"/>
                </a:cubicBezTo>
                <a:cubicBezTo>
                  <a:pt x="20" y="158"/>
                  <a:pt x="22" y="153"/>
                  <a:pt x="53" y="142"/>
                </a:cubicBezTo>
                <a:cubicBezTo>
                  <a:pt x="55" y="141"/>
                  <a:pt x="59" y="141"/>
                  <a:pt x="60" y="140"/>
                </a:cubicBezTo>
                <a:cubicBezTo>
                  <a:pt x="65" y="109"/>
                  <a:pt x="91" y="89"/>
                  <a:pt x="103" y="64"/>
                </a:cubicBezTo>
                <a:cubicBezTo>
                  <a:pt x="113" y="43"/>
                  <a:pt x="124" y="21"/>
                  <a:pt x="134" y="0"/>
                </a:cubicBezTo>
                <a:lnTo>
                  <a:pt x="48" y="2"/>
                </a:lnTo>
                <a:cubicBezTo>
                  <a:pt x="44" y="24"/>
                  <a:pt x="55" y="48"/>
                  <a:pt x="44" y="68"/>
                </a:cubicBezTo>
                <a:cubicBezTo>
                  <a:pt x="42" y="75"/>
                  <a:pt x="39" y="82"/>
                  <a:pt x="36" y="89"/>
                </a:cubicBezTo>
                <a:cubicBezTo>
                  <a:pt x="22" y="116"/>
                  <a:pt x="16" y="149"/>
                  <a:pt x="0" y="176"/>
                </a:cubicBezTo>
                <a:lnTo>
                  <a:pt x="50" y="237"/>
                </a:lnTo>
                <a:cubicBezTo>
                  <a:pt x="52" y="236"/>
                  <a:pt x="55" y="235"/>
                  <a:pt x="58" y="23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6"/>
          <p:cNvSpPr/>
          <p:nvPr/>
        </p:nvSpPr>
        <p:spPr>
          <a:xfrm>
            <a:off x="7869238" y="1119188"/>
            <a:ext cx="26988" cy="26988"/>
          </a:xfrm>
          <a:custGeom>
            <a:rect b="b" l="l" r="r" t="t"/>
            <a:pathLst>
              <a:path extrusionOk="0" h="81" w="80">
                <a:moveTo>
                  <a:pt x="73" y="6"/>
                </a:moveTo>
                <a:cubicBezTo>
                  <a:pt x="75" y="4"/>
                  <a:pt x="77" y="2"/>
                  <a:pt x="80" y="0"/>
                </a:cubicBezTo>
                <a:lnTo>
                  <a:pt x="34" y="1"/>
                </a:lnTo>
                <a:cubicBezTo>
                  <a:pt x="28" y="28"/>
                  <a:pt x="17" y="51"/>
                  <a:pt x="0" y="71"/>
                </a:cubicBezTo>
                <a:lnTo>
                  <a:pt x="8" y="81"/>
                </a:lnTo>
                <a:cubicBezTo>
                  <a:pt x="9" y="81"/>
                  <a:pt x="9" y="81"/>
                  <a:pt x="10" y="80"/>
                </a:cubicBezTo>
                <a:cubicBezTo>
                  <a:pt x="31" y="56"/>
                  <a:pt x="53" y="31"/>
                  <a:pt x="73" y="6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6"/>
          <p:cNvSpPr/>
          <p:nvPr/>
        </p:nvSpPr>
        <p:spPr>
          <a:xfrm>
            <a:off x="7929563" y="1084263"/>
            <a:ext cx="84138" cy="138113"/>
          </a:xfrm>
          <a:custGeom>
            <a:rect b="b" l="l" r="r" t="t"/>
            <a:pathLst>
              <a:path extrusionOk="0" h="405" w="248">
                <a:moveTo>
                  <a:pt x="63" y="296"/>
                </a:moveTo>
                <a:cubicBezTo>
                  <a:pt x="74" y="304"/>
                  <a:pt x="86" y="313"/>
                  <a:pt x="81" y="329"/>
                </a:cubicBezTo>
                <a:cubicBezTo>
                  <a:pt x="78" y="341"/>
                  <a:pt x="68" y="336"/>
                  <a:pt x="60" y="333"/>
                </a:cubicBezTo>
                <a:cubicBezTo>
                  <a:pt x="46" y="328"/>
                  <a:pt x="40" y="318"/>
                  <a:pt x="45" y="305"/>
                </a:cubicBezTo>
                <a:cubicBezTo>
                  <a:pt x="49" y="296"/>
                  <a:pt x="55" y="291"/>
                  <a:pt x="63" y="296"/>
                </a:cubicBezTo>
                <a:close/>
                <a:moveTo>
                  <a:pt x="97" y="131"/>
                </a:moveTo>
                <a:cubicBezTo>
                  <a:pt x="88" y="143"/>
                  <a:pt x="83" y="139"/>
                  <a:pt x="77" y="126"/>
                </a:cubicBezTo>
                <a:cubicBezTo>
                  <a:pt x="71" y="116"/>
                  <a:pt x="32" y="139"/>
                  <a:pt x="37" y="151"/>
                </a:cubicBezTo>
                <a:cubicBezTo>
                  <a:pt x="45" y="168"/>
                  <a:pt x="5" y="202"/>
                  <a:pt x="56" y="207"/>
                </a:cubicBezTo>
                <a:cubicBezTo>
                  <a:pt x="69" y="208"/>
                  <a:pt x="48" y="232"/>
                  <a:pt x="51" y="248"/>
                </a:cubicBezTo>
                <a:cubicBezTo>
                  <a:pt x="52" y="256"/>
                  <a:pt x="42" y="266"/>
                  <a:pt x="33" y="262"/>
                </a:cubicBezTo>
                <a:cubicBezTo>
                  <a:pt x="15" y="256"/>
                  <a:pt x="42" y="247"/>
                  <a:pt x="33" y="239"/>
                </a:cubicBezTo>
                <a:cubicBezTo>
                  <a:pt x="3" y="252"/>
                  <a:pt x="0" y="257"/>
                  <a:pt x="11" y="284"/>
                </a:cubicBezTo>
                <a:cubicBezTo>
                  <a:pt x="17" y="297"/>
                  <a:pt x="21" y="309"/>
                  <a:pt x="14" y="323"/>
                </a:cubicBezTo>
                <a:cubicBezTo>
                  <a:pt x="20" y="335"/>
                  <a:pt x="38" y="336"/>
                  <a:pt x="42" y="350"/>
                </a:cubicBezTo>
                <a:cubicBezTo>
                  <a:pt x="50" y="358"/>
                  <a:pt x="52" y="367"/>
                  <a:pt x="48" y="377"/>
                </a:cubicBezTo>
                <a:cubicBezTo>
                  <a:pt x="56" y="389"/>
                  <a:pt x="64" y="397"/>
                  <a:pt x="82" y="400"/>
                </a:cubicBezTo>
                <a:cubicBezTo>
                  <a:pt x="111" y="405"/>
                  <a:pt x="92" y="387"/>
                  <a:pt x="95" y="379"/>
                </a:cubicBezTo>
                <a:cubicBezTo>
                  <a:pt x="106" y="348"/>
                  <a:pt x="107" y="311"/>
                  <a:pt x="146" y="295"/>
                </a:cubicBezTo>
                <a:cubicBezTo>
                  <a:pt x="105" y="277"/>
                  <a:pt x="108" y="274"/>
                  <a:pt x="138" y="245"/>
                </a:cubicBezTo>
                <a:cubicBezTo>
                  <a:pt x="165" y="219"/>
                  <a:pt x="171" y="178"/>
                  <a:pt x="182" y="142"/>
                </a:cubicBezTo>
                <a:cubicBezTo>
                  <a:pt x="162" y="143"/>
                  <a:pt x="171" y="132"/>
                  <a:pt x="174" y="123"/>
                </a:cubicBezTo>
                <a:cubicBezTo>
                  <a:pt x="155" y="130"/>
                  <a:pt x="163" y="147"/>
                  <a:pt x="159" y="160"/>
                </a:cubicBezTo>
                <a:cubicBezTo>
                  <a:pt x="155" y="177"/>
                  <a:pt x="147" y="193"/>
                  <a:pt x="139" y="214"/>
                </a:cubicBezTo>
                <a:cubicBezTo>
                  <a:pt x="125" y="197"/>
                  <a:pt x="126" y="184"/>
                  <a:pt x="132" y="177"/>
                </a:cubicBezTo>
                <a:cubicBezTo>
                  <a:pt x="144" y="161"/>
                  <a:pt x="144" y="147"/>
                  <a:pt x="138" y="129"/>
                </a:cubicBezTo>
                <a:cubicBezTo>
                  <a:pt x="133" y="116"/>
                  <a:pt x="139" y="101"/>
                  <a:pt x="151" y="94"/>
                </a:cubicBezTo>
                <a:cubicBezTo>
                  <a:pt x="162" y="86"/>
                  <a:pt x="174" y="90"/>
                  <a:pt x="182" y="102"/>
                </a:cubicBezTo>
                <a:cubicBezTo>
                  <a:pt x="184" y="100"/>
                  <a:pt x="184" y="97"/>
                  <a:pt x="186" y="96"/>
                </a:cubicBezTo>
                <a:cubicBezTo>
                  <a:pt x="225" y="76"/>
                  <a:pt x="240" y="40"/>
                  <a:pt x="248" y="0"/>
                </a:cubicBezTo>
                <a:cubicBezTo>
                  <a:pt x="208" y="6"/>
                  <a:pt x="181" y="25"/>
                  <a:pt x="177" y="68"/>
                </a:cubicBezTo>
                <a:cubicBezTo>
                  <a:pt x="176" y="77"/>
                  <a:pt x="158" y="80"/>
                  <a:pt x="156" y="73"/>
                </a:cubicBezTo>
                <a:cubicBezTo>
                  <a:pt x="154" y="62"/>
                  <a:pt x="145" y="60"/>
                  <a:pt x="138" y="57"/>
                </a:cubicBezTo>
                <a:lnTo>
                  <a:pt x="116" y="91"/>
                </a:lnTo>
                <a:cubicBezTo>
                  <a:pt x="113" y="95"/>
                  <a:pt x="109" y="98"/>
                  <a:pt x="104" y="98"/>
                </a:cubicBezTo>
                <a:lnTo>
                  <a:pt x="103" y="98"/>
                </a:lnTo>
                <a:cubicBezTo>
                  <a:pt x="110" y="104"/>
                  <a:pt x="104" y="122"/>
                  <a:pt x="97" y="131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6"/>
          <p:cNvSpPr/>
          <p:nvPr/>
        </p:nvSpPr>
        <p:spPr>
          <a:xfrm>
            <a:off x="8040688" y="1290638"/>
            <a:ext cx="34925" cy="39688"/>
          </a:xfrm>
          <a:custGeom>
            <a:rect b="b" l="l" r="r" t="t"/>
            <a:pathLst>
              <a:path extrusionOk="0" h="116" w="103">
                <a:moveTo>
                  <a:pt x="87" y="104"/>
                </a:moveTo>
                <a:cubicBezTo>
                  <a:pt x="87" y="87"/>
                  <a:pt x="86" y="72"/>
                  <a:pt x="93" y="54"/>
                </a:cubicBezTo>
                <a:cubicBezTo>
                  <a:pt x="103" y="29"/>
                  <a:pt x="82" y="10"/>
                  <a:pt x="55" y="4"/>
                </a:cubicBezTo>
                <a:cubicBezTo>
                  <a:pt x="56" y="14"/>
                  <a:pt x="56" y="25"/>
                  <a:pt x="57" y="40"/>
                </a:cubicBezTo>
                <a:cubicBezTo>
                  <a:pt x="38" y="27"/>
                  <a:pt x="25" y="0"/>
                  <a:pt x="0" y="21"/>
                </a:cubicBezTo>
                <a:cubicBezTo>
                  <a:pt x="13" y="39"/>
                  <a:pt x="11" y="51"/>
                  <a:pt x="0" y="60"/>
                </a:cubicBezTo>
                <a:lnTo>
                  <a:pt x="82" y="116"/>
                </a:lnTo>
                <a:cubicBezTo>
                  <a:pt x="83" y="112"/>
                  <a:pt x="85" y="108"/>
                  <a:pt x="87" y="10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6"/>
          <p:cNvSpPr/>
          <p:nvPr/>
        </p:nvSpPr>
        <p:spPr>
          <a:xfrm>
            <a:off x="8075613" y="1287463"/>
            <a:ext cx="20638" cy="57150"/>
          </a:xfrm>
          <a:custGeom>
            <a:rect b="b" l="l" r="r" t="t"/>
            <a:pathLst>
              <a:path extrusionOk="0" h="165" w="62">
                <a:moveTo>
                  <a:pt x="23" y="48"/>
                </a:moveTo>
                <a:cubicBezTo>
                  <a:pt x="34" y="73"/>
                  <a:pt x="0" y="89"/>
                  <a:pt x="9" y="114"/>
                </a:cubicBezTo>
                <a:cubicBezTo>
                  <a:pt x="12" y="124"/>
                  <a:pt x="11" y="133"/>
                  <a:pt x="2" y="138"/>
                </a:cubicBezTo>
                <a:lnTo>
                  <a:pt x="40" y="164"/>
                </a:lnTo>
                <a:cubicBezTo>
                  <a:pt x="41" y="165"/>
                  <a:pt x="42" y="165"/>
                  <a:pt x="43" y="165"/>
                </a:cubicBezTo>
                <a:cubicBezTo>
                  <a:pt x="42" y="157"/>
                  <a:pt x="42" y="147"/>
                  <a:pt x="44" y="139"/>
                </a:cubicBezTo>
                <a:cubicBezTo>
                  <a:pt x="49" y="125"/>
                  <a:pt x="53" y="113"/>
                  <a:pt x="62" y="109"/>
                </a:cubicBezTo>
                <a:lnTo>
                  <a:pt x="56" y="0"/>
                </a:lnTo>
                <a:cubicBezTo>
                  <a:pt x="53" y="3"/>
                  <a:pt x="51" y="7"/>
                  <a:pt x="49" y="11"/>
                </a:cubicBezTo>
                <a:cubicBezTo>
                  <a:pt x="42" y="24"/>
                  <a:pt x="55" y="52"/>
                  <a:pt x="23" y="48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6"/>
          <p:cNvSpPr/>
          <p:nvPr/>
        </p:nvSpPr>
        <p:spPr>
          <a:xfrm>
            <a:off x="8089900" y="1325563"/>
            <a:ext cx="7938" cy="20638"/>
          </a:xfrm>
          <a:custGeom>
            <a:rect b="b" l="l" r="r" t="t"/>
            <a:pathLst>
              <a:path extrusionOk="0" h="61" w="23">
                <a:moveTo>
                  <a:pt x="2" y="30"/>
                </a:moveTo>
                <a:cubicBezTo>
                  <a:pt x="0" y="38"/>
                  <a:pt x="0" y="48"/>
                  <a:pt x="1" y="56"/>
                </a:cubicBezTo>
                <a:cubicBezTo>
                  <a:pt x="11" y="61"/>
                  <a:pt x="23" y="53"/>
                  <a:pt x="22" y="42"/>
                </a:cubicBezTo>
                <a:lnTo>
                  <a:pt x="20" y="0"/>
                </a:lnTo>
                <a:cubicBezTo>
                  <a:pt x="11" y="4"/>
                  <a:pt x="7" y="16"/>
                  <a:pt x="2" y="3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6"/>
          <p:cNvSpPr/>
          <p:nvPr/>
        </p:nvSpPr>
        <p:spPr>
          <a:xfrm>
            <a:off x="7893050" y="1284288"/>
            <a:ext cx="44450" cy="36513"/>
          </a:xfrm>
          <a:custGeom>
            <a:rect b="b" l="l" r="r" t="t"/>
            <a:pathLst>
              <a:path extrusionOk="0" h="105" w="131">
                <a:moveTo>
                  <a:pt x="131" y="45"/>
                </a:moveTo>
                <a:cubicBezTo>
                  <a:pt x="118" y="41"/>
                  <a:pt x="115" y="50"/>
                  <a:pt x="109" y="58"/>
                </a:cubicBezTo>
                <a:cubicBezTo>
                  <a:pt x="96" y="74"/>
                  <a:pt x="82" y="66"/>
                  <a:pt x="69" y="59"/>
                </a:cubicBezTo>
                <a:cubicBezTo>
                  <a:pt x="53" y="50"/>
                  <a:pt x="61" y="39"/>
                  <a:pt x="69" y="29"/>
                </a:cubicBezTo>
                <a:cubicBezTo>
                  <a:pt x="74" y="23"/>
                  <a:pt x="81" y="17"/>
                  <a:pt x="75" y="10"/>
                </a:cubicBezTo>
                <a:cubicBezTo>
                  <a:pt x="67" y="0"/>
                  <a:pt x="61" y="12"/>
                  <a:pt x="54" y="13"/>
                </a:cubicBezTo>
                <a:cubicBezTo>
                  <a:pt x="39" y="15"/>
                  <a:pt x="29" y="20"/>
                  <a:pt x="19" y="29"/>
                </a:cubicBezTo>
                <a:lnTo>
                  <a:pt x="9" y="61"/>
                </a:lnTo>
                <a:cubicBezTo>
                  <a:pt x="10" y="62"/>
                  <a:pt x="11" y="62"/>
                  <a:pt x="12" y="62"/>
                </a:cubicBezTo>
                <a:cubicBezTo>
                  <a:pt x="19" y="65"/>
                  <a:pt x="22" y="74"/>
                  <a:pt x="18" y="81"/>
                </a:cubicBezTo>
                <a:cubicBezTo>
                  <a:pt x="13" y="87"/>
                  <a:pt x="7" y="91"/>
                  <a:pt x="0" y="94"/>
                </a:cubicBezTo>
                <a:cubicBezTo>
                  <a:pt x="0" y="98"/>
                  <a:pt x="2" y="102"/>
                  <a:pt x="5" y="105"/>
                </a:cubicBezTo>
                <a:cubicBezTo>
                  <a:pt x="13" y="93"/>
                  <a:pt x="23" y="85"/>
                  <a:pt x="32" y="84"/>
                </a:cubicBezTo>
                <a:cubicBezTo>
                  <a:pt x="41" y="82"/>
                  <a:pt x="49" y="89"/>
                  <a:pt x="57" y="95"/>
                </a:cubicBezTo>
                <a:lnTo>
                  <a:pt x="121" y="70"/>
                </a:lnTo>
                <a:cubicBezTo>
                  <a:pt x="124" y="62"/>
                  <a:pt x="128" y="53"/>
                  <a:pt x="131" y="45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6"/>
          <p:cNvSpPr/>
          <p:nvPr/>
        </p:nvSpPr>
        <p:spPr>
          <a:xfrm>
            <a:off x="7967663" y="1096963"/>
            <a:ext cx="176213" cy="190500"/>
          </a:xfrm>
          <a:custGeom>
            <a:rect b="b" l="l" r="r" t="t"/>
            <a:pathLst>
              <a:path extrusionOk="0" h="556" w="516">
                <a:moveTo>
                  <a:pt x="245" y="60"/>
                </a:moveTo>
                <a:cubicBezTo>
                  <a:pt x="240" y="55"/>
                  <a:pt x="235" y="50"/>
                  <a:pt x="229" y="45"/>
                </a:cubicBezTo>
                <a:cubicBezTo>
                  <a:pt x="220" y="67"/>
                  <a:pt x="198" y="60"/>
                  <a:pt x="181" y="65"/>
                </a:cubicBezTo>
                <a:cubicBezTo>
                  <a:pt x="195" y="78"/>
                  <a:pt x="197" y="116"/>
                  <a:pt x="185" y="127"/>
                </a:cubicBezTo>
                <a:cubicBezTo>
                  <a:pt x="180" y="132"/>
                  <a:pt x="174" y="133"/>
                  <a:pt x="168" y="131"/>
                </a:cubicBezTo>
                <a:cubicBezTo>
                  <a:pt x="159" y="127"/>
                  <a:pt x="158" y="119"/>
                  <a:pt x="163" y="113"/>
                </a:cubicBezTo>
                <a:cubicBezTo>
                  <a:pt x="172" y="100"/>
                  <a:pt x="173" y="86"/>
                  <a:pt x="178" y="72"/>
                </a:cubicBezTo>
                <a:cubicBezTo>
                  <a:pt x="142" y="69"/>
                  <a:pt x="154" y="53"/>
                  <a:pt x="169" y="36"/>
                </a:cubicBezTo>
                <a:cubicBezTo>
                  <a:pt x="146" y="30"/>
                  <a:pt x="153" y="15"/>
                  <a:pt x="159" y="0"/>
                </a:cubicBezTo>
                <a:cubicBezTo>
                  <a:pt x="142" y="7"/>
                  <a:pt x="143" y="26"/>
                  <a:pt x="135" y="39"/>
                </a:cubicBezTo>
                <a:cubicBezTo>
                  <a:pt x="150" y="57"/>
                  <a:pt x="152" y="71"/>
                  <a:pt x="126" y="81"/>
                </a:cubicBezTo>
                <a:cubicBezTo>
                  <a:pt x="119" y="84"/>
                  <a:pt x="112" y="92"/>
                  <a:pt x="108" y="99"/>
                </a:cubicBezTo>
                <a:cubicBezTo>
                  <a:pt x="89" y="134"/>
                  <a:pt x="70" y="170"/>
                  <a:pt x="53" y="206"/>
                </a:cubicBezTo>
                <a:cubicBezTo>
                  <a:pt x="49" y="215"/>
                  <a:pt x="44" y="230"/>
                  <a:pt x="59" y="234"/>
                </a:cubicBezTo>
                <a:cubicBezTo>
                  <a:pt x="74" y="237"/>
                  <a:pt x="79" y="225"/>
                  <a:pt x="79" y="213"/>
                </a:cubicBezTo>
                <a:cubicBezTo>
                  <a:pt x="78" y="187"/>
                  <a:pt x="87" y="182"/>
                  <a:pt x="108" y="196"/>
                </a:cubicBezTo>
                <a:cubicBezTo>
                  <a:pt x="114" y="199"/>
                  <a:pt x="126" y="203"/>
                  <a:pt x="124" y="191"/>
                </a:cubicBezTo>
                <a:cubicBezTo>
                  <a:pt x="121" y="171"/>
                  <a:pt x="130" y="174"/>
                  <a:pt x="143" y="178"/>
                </a:cubicBezTo>
                <a:cubicBezTo>
                  <a:pt x="157" y="183"/>
                  <a:pt x="162" y="191"/>
                  <a:pt x="156" y="206"/>
                </a:cubicBezTo>
                <a:cubicBezTo>
                  <a:pt x="150" y="223"/>
                  <a:pt x="139" y="234"/>
                  <a:pt x="121" y="232"/>
                </a:cubicBezTo>
                <a:cubicBezTo>
                  <a:pt x="104" y="231"/>
                  <a:pt x="90" y="235"/>
                  <a:pt x="74" y="254"/>
                </a:cubicBezTo>
                <a:cubicBezTo>
                  <a:pt x="100" y="251"/>
                  <a:pt x="120" y="260"/>
                  <a:pt x="139" y="249"/>
                </a:cubicBezTo>
                <a:cubicBezTo>
                  <a:pt x="171" y="249"/>
                  <a:pt x="185" y="232"/>
                  <a:pt x="186" y="201"/>
                </a:cubicBezTo>
                <a:cubicBezTo>
                  <a:pt x="186" y="190"/>
                  <a:pt x="189" y="179"/>
                  <a:pt x="198" y="171"/>
                </a:cubicBezTo>
                <a:cubicBezTo>
                  <a:pt x="203" y="166"/>
                  <a:pt x="213" y="154"/>
                  <a:pt x="215" y="171"/>
                </a:cubicBezTo>
                <a:cubicBezTo>
                  <a:pt x="219" y="199"/>
                  <a:pt x="252" y="167"/>
                  <a:pt x="253" y="192"/>
                </a:cubicBezTo>
                <a:cubicBezTo>
                  <a:pt x="254" y="212"/>
                  <a:pt x="224" y="211"/>
                  <a:pt x="222" y="230"/>
                </a:cubicBezTo>
                <a:cubicBezTo>
                  <a:pt x="220" y="245"/>
                  <a:pt x="214" y="258"/>
                  <a:pt x="209" y="272"/>
                </a:cubicBezTo>
                <a:cubicBezTo>
                  <a:pt x="196" y="303"/>
                  <a:pt x="180" y="303"/>
                  <a:pt x="158" y="281"/>
                </a:cubicBezTo>
                <a:cubicBezTo>
                  <a:pt x="143" y="284"/>
                  <a:pt x="130" y="291"/>
                  <a:pt x="124" y="307"/>
                </a:cubicBezTo>
                <a:cubicBezTo>
                  <a:pt x="119" y="318"/>
                  <a:pt x="114" y="330"/>
                  <a:pt x="110" y="341"/>
                </a:cubicBezTo>
                <a:cubicBezTo>
                  <a:pt x="96" y="360"/>
                  <a:pt x="110" y="385"/>
                  <a:pt x="95" y="408"/>
                </a:cubicBezTo>
                <a:cubicBezTo>
                  <a:pt x="87" y="390"/>
                  <a:pt x="86" y="369"/>
                  <a:pt x="63" y="369"/>
                </a:cubicBezTo>
                <a:cubicBezTo>
                  <a:pt x="62" y="369"/>
                  <a:pt x="61" y="380"/>
                  <a:pt x="60" y="386"/>
                </a:cubicBezTo>
                <a:cubicBezTo>
                  <a:pt x="69" y="395"/>
                  <a:pt x="70" y="405"/>
                  <a:pt x="63" y="415"/>
                </a:cubicBezTo>
                <a:cubicBezTo>
                  <a:pt x="58" y="424"/>
                  <a:pt x="54" y="416"/>
                  <a:pt x="49" y="413"/>
                </a:cubicBezTo>
                <a:cubicBezTo>
                  <a:pt x="48" y="416"/>
                  <a:pt x="47" y="418"/>
                  <a:pt x="46" y="420"/>
                </a:cubicBezTo>
                <a:cubicBezTo>
                  <a:pt x="41" y="425"/>
                  <a:pt x="37" y="431"/>
                  <a:pt x="32" y="436"/>
                </a:cubicBezTo>
                <a:cubicBezTo>
                  <a:pt x="0" y="472"/>
                  <a:pt x="13" y="492"/>
                  <a:pt x="61" y="501"/>
                </a:cubicBezTo>
                <a:cubicBezTo>
                  <a:pt x="48" y="513"/>
                  <a:pt x="37" y="522"/>
                  <a:pt x="25" y="532"/>
                </a:cubicBezTo>
                <a:cubicBezTo>
                  <a:pt x="22" y="537"/>
                  <a:pt x="16" y="543"/>
                  <a:pt x="17" y="547"/>
                </a:cubicBezTo>
                <a:cubicBezTo>
                  <a:pt x="20" y="556"/>
                  <a:pt x="27" y="550"/>
                  <a:pt x="32" y="549"/>
                </a:cubicBezTo>
                <a:cubicBezTo>
                  <a:pt x="61" y="539"/>
                  <a:pt x="98" y="536"/>
                  <a:pt x="86" y="489"/>
                </a:cubicBezTo>
                <a:cubicBezTo>
                  <a:pt x="84" y="479"/>
                  <a:pt x="95" y="476"/>
                  <a:pt x="104" y="475"/>
                </a:cubicBezTo>
                <a:cubicBezTo>
                  <a:pt x="105" y="474"/>
                  <a:pt x="107" y="473"/>
                  <a:pt x="106" y="473"/>
                </a:cubicBezTo>
                <a:cubicBezTo>
                  <a:pt x="82" y="426"/>
                  <a:pt x="137" y="399"/>
                  <a:pt x="137" y="358"/>
                </a:cubicBezTo>
                <a:cubicBezTo>
                  <a:pt x="137" y="344"/>
                  <a:pt x="146" y="330"/>
                  <a:pt x="164" y="347"/>
                </a:cubicBezTo>
                <a:cubicBezTo>
                  <a:pt x="170" y="352"/>
                  <a:pt x="166" y="367"/>
                  <a:pt x="179" y="364"/>
                </a:cubicBezTo>
                <a:cubicBezTo>
                  <a:pt x="194" y="361"/>
                  <a:pt x="209" y="357"/>
                  <a:pt x="222" y="350"/>
                </a:cubicBezTo>
                <a:cubicBezTo>
                  <a:pt x="229" y="347"/>
                  <a:pt x="222" y="340"/>
                  <a:pt x="217" y="337"/>
                </a:cubicBezTo>
                <a:cubicBezTo>
                  <a:pt x="209" y="332"/>
                  <a:pt x="199" y="321"/>
                  <a:pt x="203" y="318"/>
                </a:cubicBezTo>
                <a:cubicBezTo>
                  <a:pt x="234" y="297"/>
                  <a:pt x="229" y="251"/>
                  <a:pt x="265" y="235"/>
                </a:cubicBezTo>
                <a:cubicBezTo>
                  <a:pt x="282" y="226"/>
                  <a:pt x="302" y="220"/>
                  <a:pt x="299" y="194"/>
                </a:cubicBezTo>
                <a:cubicBezTo>
                  <a:pt x="299" y="186"/>
                  <a:pt x="306" y="180"/>
                  <a:pt x="314" y="179"/>
                </a:cubicBezTo>
                <a:cubicBezTo>
                  <a:pt x="323" y="178"/>
                  <a:pt x="331" y="180"/>
                  <a:pt x="336" y="189"/>
                </a:cubicBezTo>
                <a:cubicBezTo>
                  <a:pt x="340" y="196"/>
                  <a:pt x="343" y="204"/>
                  <a:pt x="346" y="212"/>
                </a:cubicBezTo>
                <a:cubicBezTo>
                  <a:pt x="351" y="214"/>
                  <a:pt x="355" y="216"/>
                  <a:pt x="360" y="218"/>
                </a:cubicBezTo>
                <a:cubicBezTo>
                  <a:pt x="363" y="212"/>
                  <a:pt x="366" y="207"/>
                  <a:pt x="372" y="207"/>
                </a:cubicBezTo>
                <a:cubicBezTo>
                  <a:pt x="377" y="194"/>
                  <a:pt x="382" y="183"/>
                  <a:pt x="393" y="175"/>
                </a:cubicBezTo>
                <a:cubicBezTo>
                  <a:pt x="430" y="174"/>
                  <a:pt x="461" y="200"/>
                  <a:pt x="498" y="193"/>
                </a:cubicBezTo>
                <a:cubicBezTo>
                  <a:pt x="502" y="192"/>
                  <a:pt x="505" y="190"/>
                  <a:pt x="508" y="189"/>
                </a:cubicBezTo>
                <a:cubicBezTo>
                  <a:pt x="511" y="185"/>
                  <a:pt x="516" y="180"/>
                  <a:pt x="515" y="178"/>
                </a:cubicBezTo>
                <a:cubicBezTo>
                  <a:pt x="507" y="162"/>
                  <a:pt x="508" y="154"/>
                  <a:pt x="514" y="149"/>
                </a:cubicBezTo>
                <a:lnTo>
                  <a:pt x="445" y="131"/>
                </a:lnTo>
                <a:cubicBezTo>
                  <a:pt x="439" y="137"/>
                  <a:pt x="434" y="144"/>
                  <a:pt x="436" y="155"/>
                </a:cubicBezTo>
                <a:cubicBezTo>
                  <a:pt x="421" y="153"/>
                  <a:pt x="405" y="153"/>
                  <a:pt x="390" y="149"/>
                </a:cubicBezTo>
                <a:cubicBezTo>
                  <a:pt x="371" y="144"/>
                  <a:pt x="362" y="133"/>
                  <a:pt x="384" y="119"/>
                </a:cubicBezTo>
                <a:cubicBezTo>
                  <a:pt x="385" y="118"/>
                  <a:pt x="387" y="117"/>
                  <a:pt x="389" y="116"/>
                </a:cubicBezTo>
                <a:lnTo>
                  <a:pt x="369" y="110"/>
                </a:lnTo>
                <a:cubicBezTo>
                  <a:pt x="361" y="110"/>
                  <a:pt x="352" y="107"/>
                  <a:pt x="344" y="104"/>
                </a:cubicBezTo>
                <a:lnTo>
                  <a:pt x="327" y="99"/>
                </a:lnTo>
                <a:cubicBezTo>
                  <a:pt x="322" y="99"/>
                  <a:pt x="316" y="100"/>
                  <a:pt x="310" y="104"/>
                </a:cubicBezTo>
                <a:cubicBezTo>
                  <a:pt x="309" y="100"/>
                  <a:pt x="306" y="95"/>
                  <a:pt x="304" y="91"/>
                </a:cubicBezTo>
                <a:cubicBezTo>
                  <a:pt x="302" y="89"/>
                  <a:pt x="301" y="87"/>
                  <a:pt x="300" y="85"/>
                </a:cubicBezTo>
                <a:lnTo>
                  <a:pt x="290" y="55"/>
                </a:lnTo>
                <a:cubicBezTo>
                  <a:pt x="276" y="71"/>
                  <a:pt x="263" y="78"/>
                  <a:pt x="245" y="6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6"/>
          <p:cNvSpPr/>
          <p:nvPr/>
        </p:nvSpPr>
        <p:spPr>
          <a:xfrm>
            <a:off x="8140700" y="1152525"/>
            <a:ext cx="39688" cy="38100"/>
          </a:xfrm>
          <a:custGeom>
            <a:rect b="b" l="l" r="r" t="t"/>
            <a:pathLst>
              <a:path extrusionOk="0" h="112" w="119">
                <a:moveTo>
                  <a:pt x="103" y="13"/>
                </a:moveTo>
                <a:lnTo>
                  <a:pt x="57" y="0"/>
                </a:lnTo>
                <a:cubicBezTo>
                  <a:pt x="54" y="2"/>
                  <a:pt x="50" y="4"/>
                  <a:pt x="45" y="6"/>
                </a:cubicBezTo>
                <a:cubicBezTo>
                  <a:pt x="31" y="11"/>
                  <a:pt x="31" y="26"/>
                  <a:pt x="26" y="36"/>
                </a:cubicBezTo>
                <a:cubicBezTo>
                  <a:pt x="29" y="59"/>
                  <a:pt x="21" y="77"/>
                  <a:pt x="3" y="91"/>
                </a:cubicBezTo>
                <a:cubicBezTo>
                  <a:pt x="0" y="101"/>
                  <a:pt x="3" y="107"/>
                  <a:pt x="12" y="111"/>
                </a:cubicBezTo>
                <a:cubicBezTo>
                  <a:pt x="13" y="111"/>
                  <a:pt x="14" y="112"/>
                  <a:pt x="15" y="112"/>
                </a:cubicBezTo>
                <a:lnTo>
                  <a:pt x="71" y="69"/>
                </a:lnTo>
                <a:cubicBezTo>
                  <a:pt x="74" y="64"/>
                  <a:pt x="78" y="59"/>
                  <a:pt x="83" y="55"/>
                </a:cubicBezTo>
                <a:cubicBezTo>
                  <a:pt x="81" y="58"/>
                  <a:pt x="79" y="60"/>
                  <a:pt x="78" y="63"/>
                </a:cubicBezTo>
                <a:lnTo>
                  <a:pt x="109" y="40"/>
                </a:lnTo>
                <a:cubicBezTo>
                  <a:pt x="119" y="32"/>
                  <a:pt x="116" y="16"/>
                  <a:pt x="103" y="13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6"/>
          <p:cNvSpPr/>
          <p:nvPr/>
        </p:nvSpPr>
        <p:spPr>
          <a:xfrm>
            <a:off x="8091488" y="1136650"/>
            <a:ext cx="28575" cy="14288"/>
          </a:xfrm>
          <a:custGeom>
            <a:rect b="b" l="l" r="r" t="t"/>
            <a:pathLst>
              <a:path extrusionOk="0" h="39" w="83">
                <a:moveTo>
                  <a:pt x="28" y="33"/>
                </a:moveTo>
                <a:cubicBezTo>
                  <a:pt x="43" y="37"/>
                  <a:pt x="59" y="37"/>
                  <a:pt x="74" y="39"/>
                </a:cubicBezTo>
                <a:cubicBezTo>
                  <a:pt x="72" y="28"/>
                  <a:pt x="77" y="21"/>
                  <a:pt x="83" y="15"/>
                </a:cubicBezTo>
                <a:lnTo>
                  <a:pt x="27" y="0"/>
                </a:lnTo>
                <a:cubicBezTo>
                  <a:pt x="25" y="1"/>
                  <a:pt x="23" y="2"/>
                  <a:pt x="22" y="3"/>
                </a:cubicBezTo>
                <a:cubicBezTo>
                  <a:pt x="0" y="17"/>
                  <a:pt x="9" y="28"/>
                  <a:pt x="28" y="33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6"/>
          <p:cNvSpPr/>
          <p:nvPr/>
        </p:nvSpPr>
        <p:spPr>
          <a:xfrm>
            <a:off x="7985125" y="1041400"/>
            <a:ext cx="58738" cy="90488"/>
          </a:xfrm>
          <a:custGeom>
            <a:rect b="b" l="l" r="r" t="t"/>
            <a:pathLst>
              <a:path extrusionOk="0" h="264" w="174">
                <a:moveTo>
                  <a:pt x="87" y="97"/>
                </a:moveTo>
                <a:cubicBezTo>
                  <a:pt x="91" y="94"/>
                  <a:pt x="96" y="90"/>
                  <a:pt x="100" y="86"/>
                </a:cubicBezTo>
                <a:cubicBezTo>
                  <a:pt x="104" y="81"/>
                  <a:pt x="107" y="75"/>
                  <a:pt x="114" y="80"/>
                </a:cubicBezTo>
                <a:cubicBezTo>
                  <a:pt x="120" y="86"/>
                  <a:pt x="121" y="93"/>
                  <a:pt x="114" y="99"/>
                </a:cubicBezTo>
                <a:cubicBezTo>
                  <a:pt x="105" y="107"/>
                  <a:pt x="95" y="114"/>
                  <a:pt x="86" y="121"/>
                </a:cubicBezTo>
                <a:cubicBezTo>
                  <a:pt x="78" y="161"/>
                  <a:pt x="63" y="197"/>
                  <a:pt x="24" y="217"/>
                </a:cubicBezTo>
                <a:cubicBezTo>
                  <a:pt x="22" y="218"/>
                  <a:pt x="22" y="221"/>
                  <a:pt x="20" y="223"/>
                </a:cubicBezTo>
                <a:cubicBezTo>
                  <a:pt x="26" y="233"/>
                  <a:pt x="24" y="240"/>
                  <a:pt x="12" y="244"/>
                </a:cubicBezTo>
                <a:cubicBezTo>
                  <a:pt x="9" y="253"/>
                  <a:pt x="0" y="264"/>
                  <a:pt x="20" y="263"/>
                </a:cubicBezTo>
                <a:cubicBezTo>
                  <a:pt x="30" y="253"/>
                  <a:pt x="39" y="244"/>
                  <a:pt x="48" y="234"/>
                </a:cubicBezTo>
                <a:cubicBezTo>
                  <a:pt x="54" y="223"/>
                  <a:pt x="53" y="207"/>
                  <a:pt x="69" y="203"/>
                </a:cubicBezTo>
                <a:cubicBezTo>
                  <a:pt x="74" y="202"/>
                  <a:pt x="80" y="201"/>
                  <a:pt x="85" y="201"/>
                </a:cubicBezTo>
                <a:cubicBezTo>
                  <a:pt x="93" y="188"/>
                  <a:pt x="92" y="170"/>
                  <a:pt x="109" y="162"/>
                </a:cubicBezTo>
                <a:cubicBezTo>
                  <a:pt x="137" y="122"/>
                  <a:pt x="150" y="74"/>
                  <a:pt x="174" y="32"/>
                </a:cubicBezTo>
                <a:lnTo>
                  <a:pt x="166" y="10"/>
                </a:lnTo>
                <a:cubicBezTo>
                  <a:pt x="155" y="23"/>
                  <a:pt x="141" y="34"/>
                  <a:pt x="120" y="36"/>
                </a:cubicBezTo>
                <a:cubicBezTo>
                  <a:pt x="114" y="36"/>
                  <a:pt x="108" y="42"/>
                  <a:pt x="101" y="37"/>
                </a:cubicBezTo>
                <a:cubicBezTo>
                  <a:pt x="89" y="27"/>
                  <a:pt x="93" y="12"/>
                  <a:pt x="91" y="0"/>
                </a:cubicBezTo>
                <a:lnTo>
                  <a:pt x="77" y="23"/>
                </a:lnTo>
                <a:cubicBezTo>
                  <a:pt x="74" y="30"/>
                  <a:pt x="71" y="36"/>
                  <a:pt x="66" y="40"/>
                </a:cubicBezTo>
                <a:lnTo>
                  <a:pt x="38" y="83"/>
                </a:lnTo>
                <a:cubicBezTo>
                  <a:pt x="55" y="78"/>
                  <a:pt x="70" y="94"/>
                  <a:pt x="87" y="97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6"/>
          <p:cNvSpPr/>
          <p:nvPr/>
        </p:nvSpPr>
        <p:spPr>
          <a:xfrm>
            <a:off x="8015288" y="1023938"/>
            <a:ext cx="26988" cy="33338"/>
          </a:xfrm>
          <a:custGeom>
            <a:rect b="b" l="l" r="r" t="t"/>
            <a:pathLst>
              <a:path extrusionOk="0" h="97" w="77">
                <a:moveTo>
                  <a:pt x="12" y="92"/>
                </a:moveTo>
                <a:cubicBezTo>
                  <a:pt x="19" y="97"/>
                  <a:pt x="25" y="91"/>
                  <a:pt x="31" y="91"/>
                </a:cubicBezTo>
                <a:cubicBezTo>
                  <a:pt x="52" y="89"/>
                  <a:pt x="66" y="78"/>
                  <a:pt x="77" y="65"/>
                </a:cubicBezTo>
                <a:lnTo>
                  <a:pt x="69" y="43"/>
                </a:lnTo>
                <a:cubicBezTo>
                  <a:pt x="66" y="44"/>
                  <a:pt x="63" y="45"/>
                  <a:pt x="60" y="46"/>
                </a:cubicBezTo>
                <a:cubicBezTo>
                  <a:pt x="61" y="40"/>
                  <a:pt x="62" y="34"/>
                  <a:pt x="64" y="28"/>
                </a:cubicBezTo>
                <a:lnTo>
                  <a:pt x="59" y="14"/>
                </a:lnTo>
                <a:cubicBezTo>
                  <a:pt x="55" y="2"/>
                  <a:pt x="38" y="0"/>
                  <a:pt x="32" y="10"/>
                </a:cubicBezTo>
                <a:lnTo>
                  <a:pt x="2" y="55"/>
                </a:lnTo>
                <a:cubicBezTo>
                  <a:pt x="4" y="67"/>
                  <a:pt x="0" y="82"/>
                  <a:pt x="12" y="9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6"/>
          <p:cNvSpPr/>
          <p:nvPr/>
        </p:nvSpPr>
        <p:spPr>
          <a:xfrm>
            <a:off x="8018463" y="1052513"/>
            <a:ext cx="33338" cy="57150"/>
          </a:xfrm>
          <a:custGeom>
            <a:rect b="b" l="l" r="r" t="t"/>
            <a:pathLst>
              <a:path extrusionOk="0" h="166" w="100">
                <a:moveTo>
                  <a:pt x="23" y="166"/>
                </a:moveTo>
                <a:cubicBezTo>
                  <a:pt x="36" y="162"/>
                  <a:pt x="37" y="151"/>
                  <a:pt x="37" y="139"/>
                </a:cubicBezTo>
                <a:cubicBezTo>
                  <a:pt x="38" y="122"/>
                  <a:pt x="50" y="105"/>
                  <a:pt x="62" y="101"/>
                </a:cubicBezTo>
                <a:cubicBezTo>
                  <a:pt x="82" y="92"/>
                  <a:pt x="93" y="79"/>
                  <a:pt x="100" y="63"/>
                </a:cubicBezTo>
                <a:lnTo>
                  <a:pt x="78" y="0"/>
                </a:lnTo>
                <a:cubicBezTo>
                  <a:pt x="54" y="42"/>
                  <a:pt x="41" y="90"/>
                  <a:pt x="13" y="130"/>
                </a:cubicBezTo>
                <a:cubicBezTo>
                  <a:pt x="7" y="145"/>
                  <a:pt x="0" y="160"/>
                  <a:pt x="23" y="166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6"/>
          <p:cNvSpPr/>
          <p:nvPr/>
        </p:nvSpPr>
        <p:spPr>
          <a:xfrm>
            <a:off x="8016875" y="1074738"/>
            <a:ext cx="44450" cy="47625"/>
          </a:xfrm>
          <a:custGeom>
            <a:rect b="b" l="l" r="r" t="t"/>
            <a:pathLst>
              <a:path extrusionOk="0" h="139" w="131">
                <a:moveTo>
                  <a:pt x="41" y="76"/>
                </a:moveTo>
                <a:cubicBezTo>
                  <a:pt x="41" y="88"/>
                  <a:pt x="40" y="99"/>
                  <a:pt x="27" y="103"/>
                </a:cubicBezTo>
                <a:cubicBezTo>
                  <a:pt x="12" y="120"/>
                  <a:pt x="0" y="136"/>
                  <a:pt x="36" y="139"/>
                </a:cubicBezTo>
                <a:cubicBezTo>
                  <a:pt x="37" y="137"/>
                  <a:pt x="38" y="135"/>
                  <a:pt x="39" y="133"/>
                </a:cubicBezTo>
                <a:cubicBezTo>
                  <a:pt x="56" y="127"/>
                  <a:pt x="78" y="134"/>
                  <a:pt x="87" y="112"/>
                </a:cubicBezTo>
                <a:cubicBezTo>
                  <a:pt x="101" y="99"/>
                  <a:pt x="107" y="72"/>
                  <a:pt x="131" y="75"/>
                </a:cubicBezTo>
                <a:lnTo>
                  <a:pt x="104" y="0"/>
                </a:lnTo>
                <a:cubicBezTo>
                  <a:pt x="97" y="16"/>
                  <a:pt x="86" y="29"/>
                  <a:pt x="66" y="38"/>
                </a:cubicBezTo>
                <a:cubicBezTo>
                  <a:pt x="54" y="42"/>
                  <a:pt x="42" y="59"/>
                  <a:pt x="41" y="76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6"/>
          <p:cNvSpPr/>
          <p:nvPr/>
        </p:nvSpPr>
        <p:spPr>
          <a:xfrm>
            <a:off x="7853363" y="1119188"/>
            <a:ext cx="7938" cy="14288"/>
          </a:xfrm>
          <a:custGeom>
            <a:rect b="b" l="l" r="r" t="t"/>
            <a:pathLst>
              <a:path extrusionOk="0" h="39" w="24">
                <a:moveTo>
                  <a:pt x="24" y="0"/>
                </a:moveTo>
                <a:lnTo>
                  <a:pt x="20" y="0"/>
                </a:lnTo>
                <a:cubicBezTo>
                  <a:pt x="7" y="1"/>
                  <a:pt x="0" y="16"/>
                  <a:pt x="8" y="25"/>
                </a:cubicBezTo>
                <a:lnTo>
                  <a:pt x="19" y="39"/>
                </a:lnTo>
                <a:cubicBezTo>
                  <a:pt x="18" y="36"/>
                  <a:pt x="18" y="34"/>
                  <a:pt x="18" y="32"/>
                </a:cubicBezTo>
                <a:cubicBezTo>
                  <a:pt x="18" y="21"/>
                  <a:pt x="19" y="9"/>
                  <a:pt x="24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6"/>
          <p:cNvSpPr/>
          <p:nvPr/>
        </p:nvSpPr>
        <p:spPr>
          <a:xfrm>
            <a:off x="7888288" y="1133475"/>
            <a:ext cx="23813" cy="41275"/>
          </a:xfrm>
          <a:custGeom>
            <a:rect b="b" l="l" r="r" t="t"/>
            <a:pathLst>
              <a:path extrusionOk="0" h="119" w="69">
                <a:moveTo>
                  <a:pt x="60" y="42"/>
                </a:moveTo>
                <a:cubicBezTo>
                  <a:pt x="63" y="35"/>
                  <a:pt x="66" y="28"/>
                  <a:pt x="69" y="21"/>
                </a:cubicBezTo>
                <a:cubicBezTo>
                  <a:pt x="61" y="10"/>
                  <a:pt x="49" y="4"/>
                  <a:pt x="37" y="0"/>
                </a:cubicBezTo>
                <a:lnTo>
                  <a:pt x="37" y="0"/>
                </a:lnTo>
                <a:cubicBezTo>
                  <a:pt x="39" y="32"/>
                  <a:pt x="21" y="16"/>
                  <a:pt x="8" y="12"/>
                </a:cubicBezTo>
                <a:lnTo>
                  <a:pt x="8" y="12"/>
                </a:lnTo>
                <a:cubicBezTo>
                  <a:pt x="31" y="42"/>
                  <a:pt x="23" y="70"/>
                  <a:pt x="3" y="96"/>
                </a:cubicBezTo>
                <a:cubicBezTo>
                  <a:pt x="2" y="97"/>
                  <a:pt x="1" y="98"/>
                  <a:pt x="0" y="99"/>
                </a:cubicBezTo>
                <a:lnTo>
                  <a:pt x="16" y="119"/>
                </a:lnTo>
                <a:cubicBezTo>
                  <a:pt x="25" y="90"/>
                  <a:pt x="41" y="65"/>
                  <a:pt x="60" y="4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6"/>
          <p:cNvSpPr/>
          <p:nvPr/>
        </p:nvSpPr>
        <p:spPr>
          <a:xfrm>
            <a:off x="7888288" y="1127125"/>
            <a:ext cx="12700" cy="11113"/>
          </a:xfrm>
          <a:custGeom>
            <a:rect b="b" l="l" r="r" t="t"/>
            <a:pathLst>
              <a:path extrusionOk="0" h="32" w="39">
                <a:moveTo>
                  <a:pt x="22" y="2"/>
                </a:moveTo>
                <a:cubicBezTo>
                  <a:pt x="6" y="6"/>
                  <a:pt x="0" y="17"/>
                  <a:pt x="7" y="32"/>
                </a:cubicBezTo>
                <a:lnTo>
                  <a:pt x="7" y="32"/>
                </a:lnTo>
                <a:cubicBezTo>
                  <a:pt x="11" y="16"/>
                  <a:pt x="21" y="12"/>
                  <a:pt x="36" y="20"/>
                </a:cubicBezTo>
                <a:lnTo>
                  <a:pt x="36" y="20"/>
                </a:lnTo>
                <a:cubicBezTo>
                  <a:pt x="39" y="8"/>
                  <a:pt x="35" y="0"/>
                  <a:pt x="22" y="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6"/>
          <p:cNvSpPr/>
          <p:nvPr/>
        </p:nvSpPr>
        <p:spPr>
          <a:xfrm>
            <a:off x="7902575" y="1117600"/>
            <a:ext cx="65088" cy="87313"/>
          </a:xfrm>
          <a:custGeom>
            <a:rect b="b" l="l" r="r" t="t"/>
            <a:pathLst>
              <a:path extrusionOk="0" h="256" w="187">
                <a:moveTo>
                  <a:pt x="40" y="142"/>
                </a:moveTo>
                <a:cubicBezTo>
                  <a:pt x="39" y="143"/>
                  <a:pt x="35" y="143"/>
                  <a:pt x="33" y="144"/>
                </a:cubicBezTo>
                <a:cubicBezTo>
                  <a:pt x="2" y="155"/>
                  <a:pt x="0" y="160"/>
                  <a:pt x="10" y="196"/>
                </a:cubicBezTo>
                <a:cubicBezTo>
                  <a:pt x="17" y="187"/>
                  <a:pt x="22" y="177"/>
                  <a:pt x="29" y="169"/>
                </a:cubicBezTo>
                <a:cubicBezTo>
                  <a:pt x="34" y="164"/>
                  <a:pt x="44" y="155"/>
                  <a:pt x="46" y="166"/>
                </a:cubicBezTo>
                <a:cubicBezTo>
                  <a:pt x="50" y="184"/>
                  <a:pt x="72" y="198"/>
                  <a:pt x="60" y="220"/>
                </a:cubicBezTo>
                <a:cubicBezTo>
                  <a:pt x="73" y="215"/>
                  <a:pt x="84" y="212"/>
                  <a:pt x="79" y="233"/>
                </a:cubicBezTo>
                <a:cubicBezTo>
                  <a:pt x="76" y="241"/>
                  <a:pt x="73" y="249"/>
                  <a:pt x="70" y="256"/>
                </a:cubicBezTo>
                <a:cubicBezTo>
                  <a:pt x="85" y="251"/>
                  <a:pt x="84" y="236"/>
                  <a:pt x="91" y="225"/>
                </a:cubicBezTo>
                <a:cubicBezTo>
                  <a:pt x="98" y="211"/>
                  <a:pt x="94" y="199"/>
                  <a:pt x="88" y="186"/>
                </a:cubicBezTo>
                <a:cubicBezTo>
                  <a:pt x="77" y="159"/>
                  <a:pt x="80" y="154"/>
                  <a:pt x="110" y="141"/>
                </a:cubicBezTo>
                <a:cubicBezTo>
                  <a:pt x="119" y="149"/>
                  <a:pt x="92" y="158"/>
                  <a:pt x="110" y="164"/>
                </a:cubicBezTo>
                <a:cubicBezTo>
                  <a:pt x="119" y="168"/>
                  <a:pt x="129" y="158"/>
                  <a:pt x="128" y="150"/>
                </a:cubicBezTo>
                <a:cubicBezTo>
                  <a:pt x="125" y="134"/>
                  <a:pt x="146" y="110"/>
                  <a:pt x="133" y="109"/>
                </a:cubicBezTo>
                <a:cubicBezTo>
                  <a:pt x="82" y="104"/>
                  <a:pt x="122" y="70"/>
                  <a:pt x="114" y="53"/>
                </a:cubicBezTo>
                <a:cubicBezTo>
                  <a:pt x="109" y="41"/>
                  <a:pt x="148" y="18"/>
                  <a:pt x="154" y="28"/>
                </a:cubicBezTo>
                <a:cubicBezTo>
                  <a:pt x="160" y="41"/>
                  <a:pt x="165" y="45"/>
                  <a:pt x="174" y="33"/>
                </a:cubicBezTo>
                <a:cubicBezTo>
                  <a:pt x="181" y="24"/>
                  <a:pt x="187" y="6"/>
                  <a:pt x="180" y="0"/>
                </a:cubicBezTo>
                <a:lnTo>
                  <a:pt x="142" y="1"/>
                </a:lnTo>
                <a:cubicBezTo>
                  <a:pt x="140" y="8"/>
                  <a:pt x="135" y="13"/>
                  <a:pt x="126" y="12"/>
                </a:cubicBezTo>
                <a:cubicBezTo>
                  <a:pt x="118" y="11"/>
                  <a:pt x="117" y="7"/>
                  <a:pt x="117" y="2"/>
                </a:cubicBezTo>
                <a:lnTo>
                  <a:pt x="114" y="2"/>
                </a:lnTo>
                <a:cubicBezTo>
                  <a:pt x="104" y="23"/>
                  <a:pt x="93" y="45"/>
                  <a:pt x="83" y="66"/>
                </a:cubicBezTo>
                <a:cubicBezTo>
                  <a:pt x="71" y="91"/>
                  <a:pt x="45" y="111"/>
                  <a:pt x="40" y="14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6"/>
          <p:cNvSpPr/>
          <p:nvPr/>
        </p:nvSpPr>
        <p:spPr>
          <a:xfrm>
            <a:off x="7916863" y="1200150"/>
            <a:ext cx="30163" cy="38100"/>
          </a:xfrm>
          <a:custGeom>
            <a:rect b="b" l="l" r="r" t="t"/>
            <a:pathLst>
              <a:path extrusionOk="0" h="110" w="87">
                <a:moveTo>
                  <a:pt x="5" y="110"/>
                </a:moveTo>
                <a:cubicBezTo>
                  <a:pt x="10" y="97"/>
                  <a:pt x="15" y="85"/>
                  <a:pt x="29" y="79"/>
                </a:cubicBezTo>
                <a:cubicBezTo>
                  <a:pt x="37" y="76"/>
                  <a:pt x="44" y="73"/>
                  <a:pt x="42" y="61"/>
                </a:cubicBezTo>
                <a:cubicBezTo>
                  <a:pt x="39" y="26"/>
                  <a:pt x="58" y="26"/>
                  <a:pt x="83" y="37"/>
                </a:cubicBezTo>
                <a:cubicBezTo>
                  <a:pt x="87" y="27"/>
                  <a:pt x="85" y="18"/>
                  <a:pt x="77" y="10"/>
                </a:cubicBezTo>
                <a:cubicBezTo>
                  <a:pt x="61" y="2"/>
                  <a:pt x="47" y="0"/>
                  <a:pt x="40" y="22"/>
                </a:cubicBezTo>
                <a:cubicBezTo>
                  <a:pt x="38" y="27"/>
                  <a:pt x="33" y="32"/>
                  <a:pt x="28" y="36"/>
                </a:cubicBezTo>
                <a:cubicBezTo>
                  <a:pt x="25" y="39"/>
                  <a:pt x="21" y="43"/>
                  <a:pt x="16" y="44"/>
                </a:cubicBezTo>
                <a:lnTo>
                  <a:pt x="7" y="76"/>
                </a:lnTo>
                <a:cubicBezTo>
                  <a:pt x="8" y="86"/>
                  <a:pt x="0" y="102"/>
                  <a:pt x="5" y="11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6"/>
          <p:cNvSpPr/>
          <p:nvPr/>
        </p:nvSpPr>
        <p:spPr>
          <a:xfrm>
            <a:off x="7913688" y="1198563"/>
            <a:ext cx="9525" cy="9525"/>
          </a:xfrm>
          <a:custGeom>
            <a:rect b="b" l="l" r="r" t="t"/>
            <a:pathLst>
              <a:path extrusionOk="0" h="29" w="30">
                <a:moveTo>
                  <a:pt x="30" y="24"/>
                </a:moveTo>
                <a:cubicBezTo>
                  <a:pt x="20" y="19"/>
                  <a:pt x="3" y="19"/>
                  <a:pt x="8" y="0"/>
                </a:cubicBezTo>
                <a:cubicBezTo>
                  <a:pt x="5" y="1"/>
                  <a:pt x="2" y="2"/>
                  <a:pt x="0" y="3"/>
                </a:cubicBezTo>
                <a:lnTo>
                  <a:pt x="21" y="29"/>
                </a:lnTo>
                <a:cubicBezTo>
                  <a:pt x="24" y="28"/>
                  <a:pt x="28" y="26"/>
                  <a:pt x="30" y="2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6"/>
          <p:cNvSpPr/>
          <p:nvPr/>
        </p:nvSpPr>
        <p:spPr>
          <a:xfrm>
            <a:off x="7905750" y="1244600"/>
            <a:ext cx="15875" cy="31750"/>
          </a:xfrm>
          <a:custGeom>
            <a:rect b="b" l="l" r="r" t="t"/>
            <a:pathLst>
              <a:path extrusionOk="0" h="95" w="49">
                <a:moveTo>
                  <a:pt x="12" y="75"/>
                </a:moveTo>
                <a:cubicBezTo>
                  <a:pt x="17" y="58"/>
                  <a:pt x="26" y="48"/>
                  <a:pt x="42" y="49"/>
                </a:cubicBezTo>
                <a:cubicBezTo>
                  <a:pt x="49" y="29"/>
                  <a:pt x="5" y="24"/>
                  <a:pt x="33" y="2"/>
                </a:cubicBezTo>
                <a:cubicBezTo>
                  <a:pt x="31" y="2"/>
                  <a:pt x="29" y="1"/>
                  <a:pt x="28" y="0"/>
                </a:cubicBezTo>
                <a:lnTo>
                  <a:pt x="0" y="95"/>
                </a:lnTo>
                <a:cubicBezTo>
                  <a:pt x="5" y="90"/>
                  <a:pt x="9" y="83"/>
                  <a:pt x="12" y="75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6"/>
          <p:cNvSpPr/>
          <p:nvPr/>
        </p:nvSpPr>
        <p:spPr>
          <a:xfrm>
            <a:off x="7915275" y="1225550"/>
            <a:ext cx="4763" cy="19050"/>
          </a:xfrm>
          <a:custGeom>
            <a:rect b="b" l="l" r="r" t="t"/>
            <a:pathLst>
              <a:path extrusionOk="0" h="54" w="16">
                <a:moveTo>
                  <a:pt x="13" y="34"/>
                </a:moveTo>
                <a:cubicBezTo>
                  <a:pt x="8" y="26"/>
                  <a:pt x="16" y="10"/>
                  <a:pt x="15" y="0"/>
                </a:cubicBezTo>
                <a:lnTo>
                  <a:pt x="0" y="52"/>
                </a:lnTo>
                <a:cubicBezTo>
                  <a:pt x="1" y="53"/>
                  <a:pt x="3" y="54"/>
                  <a:pt x="5" y="54"/>
                </a:cubicBezTo>
                <a:cubicBezTo>
                  <a:pt x="8" y="47"/>
                  <a:pt x="11" y="41"/>
                  <a:pt x="13" y="3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6"/>
          <p:cNvSpPr/>
          <p:nvPr/>
        </p:nvSpPr>
        <p:spPr>
          <a:xfrm>
            <a:off x="7913688" y="1189038"/>
            <a:ext cx="17463" cy="17463"/>
          </a:xfrm>
          <a:custGeom>
            <a:rect b="b" l="l" r="r" t="t"/>
            <a:pathLst>
              <a:path extrusionOk="0" h="48" w="51">
                <a:moveTo>
                  <a:pt x="46" y="21"/>
                </a:moveTo>
                <a:cubicBezTo>
                  <a:pt x="51" y="0"/>
                  <a:pt x="40" y="3"/>
                  <a:pt x="27" y="8"/>
                </a:cubicBezTo>
                <a:cubicBezTo>
                  <a:pt x="20" y="14"/>
                  <a:pt x="12" y="19"/>
                  <a:pt x="5" y="24"/>
                </a:cubicBezTo>
                <a:cubicBezTo>
                  <a:pt x="0" y="43"/>
                  <a:pt x="17" y="43"/>
                  <a:pt x="27" y="48"/>
                </a:cubicBezTo>
                <a:cubicBezTo>
                  <a:pt x="30" y="47"/>
                  <a:pt x="33" y="46"/>
                  <a:pt x="37" y="44"/>
                </a:cubicBezTo>
                <a:cubicBezTo>
                  <a:pt x="40" y="37"/>
                  <a:pt x="43" y="29"/>
                  <a:pt x="46" y="21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6"/>
          <p:cNvSpPr/>
          <p:nvPr/>
        </p:nvSpPr>
        <p:spPr>
          <a:xfrm>
            <a:off x="7893050" y="1147763"/>
            <a:ext cx="15875" cy="30163"/>
          </a:xfrm>
          <a:custGeom>
            <a:rect b="b" l="l" r="r" t="t"/>
            <a:pathLst>
              <a:path extrusionOk="0" h="87" w="44">
                <a:moveTo>
                  <a:pt x="44" y="0"/>
                </a:moveTo>
                <a:cubicBezTo>
                  <a:pt x="25" y="23"/>
                  <a:pt x="9" y="48"/>
                  <a:pt x="0" y="77"/>
                </a:cubicBezTo>
                <a:lnTo>
                  <a:pt x="8" y="87"/>
                </a:lnTo>
                <a:cubicBezTo>
                  <a:pt x="24" y="60"/>
                  <a:pt x="30" y="27"/>
                  <a:pt x="44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6"/>
          <p:cNvSpPr/>
          <p:nvPr/>
        </p:nvSpPr>
        <p:spPr>
          <a:xfrm>
            <a:off x="7943850" y="1117600"/>
            <a:ext cx="7938" cy="4763"/>
          </a:xfrm>
          <a:custGeom>
            <a:rect b="b" l="l" r="r" t="t"/>
            <a:pathLst>
              <a:path extrusionOk="0" h="12" w="25">
                <a:moveTo>
                  <a:pt x="9" y="11"/>
                </a:moveTo>
                <a:cubicBezTo>
                  <a:pt x="18" y="12"/>
                  <a:pt x="23" y="7"/>
                  <a:pt x="25" y="0"/>
                </a:cubicBezTo>
                <a:lnTo>
                  <a:pt x="0" y="1"/>
                </a:lnTo>
                <a:cubicBezTo>
                  <a:pt x="0" y="6"/>
                  <a:pt x="1" y="10"/>
                  <a:pt x="9" y="11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6"/>
          <p:cNvSpPr/>
          <p:nvPr/>
        </p:nvSpPr>
        <p:spPr>
          <a:xfrm>
            <a:off x="7899400" y="1209675"/>
            <a:ext cx="71438" cy="100013"/>
          </a:xfrm>
          <a:custGeom>
            <a:rect b="b" l="l" r="r" t="t"/>
            <a:pathLst>
              <a:path extrusionOk="0" h="295" w="207">
                <a:moveTo>
                  <a:pt x="35" y="234"/>
                </a:moveTo>
                <a:cubicBezTo>
                  <a:pt x="42" y="233"/>
                  <a:pt x="48" y="221"/>
                  <a:pt x="56" y="231"/>
                </a:cubicBezTo>
                <a:cubicBezTo>
                  <a:pt x="62" y="238"/>
                  <a:pt x="55" y="244"/>
                  <a:pt x="50" y="250"/>
                </a:cubicBezTo>
                <a:cubicBezTo>
                  <a:pt x="42" y="260"/>
                  <a:pt x="34" y="271"/>
                  <a:pt x="50" y="280"/>
                </a:cubicBezTo>
                <a:cubicBezTo>
                  <a:pt x="63" y="287"/>
                  <a:pt x="77" y="295"/>
                  <a:pt x="90" y="279"/>
                </a:cubicBezTo>
                <a:cubicBezTo>
                  <a:pt x="96" y="271"/>
                  <a:pt x="99" y="261"/>
                  <a:pt x="112" y="266"/>
                </a:cubicBezTo>
                <a:cubicBezTo>
                  <a:pt x="117" y="273"/>
                  <a:pt x="124" y="276"/>
                  <a:pt x="133" y="274"/>
                </a:cubicBezTo>
                <a:cubicBezTo>
                  <a:pt x="142" y="248"/>
                  <a:pt x="120" y="223"/>
                  <a:pt x="133" y="196"/>
                </a:cubicBezTo>
                <a:cubicBezTo>
                  <a:pt x="135" y="192"/>
                  <a:pt x="132" y="176"/>
                  <a:pt x="123" y="184"/>
                </a:cubicBezTo>
                <a:cubicBezTo>
                  <a:pt x="105" y="199"/>
                  <a:pt x="91" y="187"/>
                  <a:pt x="80" y="179"/>
                </a:cubicBezTo>
                <a:cubicBezTo>
                  <a:pt x="59" y="164"/>
                  <a:pt x="90" y="156"/>
                  <a:pt x="88" y="143"/>
                </a:cubicBezTo>
                <a:cubicBezTo>
                  <a:pt x="88" y="138"/>
                  <a:pt x="88" y="133"/>
                  <a:pt x="88" y="128"/>
                </a:cubicBezTo>
                <a:cubicBezTo>
                  <a:pt x="92" y="119"/>
                  <a:pt x="86" y="102"/>
                  <a:pt x="104" y="105"/>
                </a:cubicBezTo>
                <a:cubicBezTo>
                  <a:pt x="115" y="107"/>
                  <a:pt x="114" y="119"/>
                  <a:pt x="111" y="129"/>
                </a:cubicBezTo>
                <a:cubicBezTo>
                  <a:pt x="108" y="140"/>
                  <a:pt x="101" y="154"/>
                  <a:pt x="119" y="154"/>
                </a:cubicBezTo>
                <a:cubicBezTo>
                  <a:pt x="138" y="153"/>
                  <a:pt x="150" y="141"/>
                  <a:pt x="147" y="120"/>
                </a:cubicBezTo>
                <a:cubicBezTo>
                  <a:pt x="136" y="106"/>
                  <a:pt x="135" y="88"/>
                  <a:pt x="153" y="85"/>
                </a:cubicBezTo>
                <a:cubicBezTo>
                  <a:pt x="187" y="80"/>
                  <a:pt x="188" y="48"/>
                  <a:pt x="207" y="31"/>
                </a:cubicBezTo>
                <a:cubicBezTo>
                  <a:pt x="198" y="25"/>
                  <a:pt x="190" y="19"/>
                  <a:pt x="182" y="13"/>
                </a:cubicBezTo>
                <a:cubicBezTo>
                  <a:pt x="179" y="21"/>
                  <a:pt x="198" y="39"/>
                  <a:pt x="169" y="34"/>
                </a:cubicBezTo>
                <a:cubicBezTo>
                  <a:pt x="151" y="31"/>
                  <a:pt x="143" y="23"/>
                  <a:pt x="135" y="11"/>
                </a:cubicBezTo>
                <a:cubicBezTo>
                  <a:pt x="110" y="0"/>
                  <a:pt x="91" y="0"/>
                  <a:pt x="94" y="35"/>
                </a:cubicBezTo>
                <a:cubicBezTo>
                  <a:pt x="96" y="47"/>
                  <a:pt x="89" y="50"/>
                  <a:pt x="81" y="53"/>
                </a:cubicBezTo>
                <a:cubicBezTo>
                  <a:pt x="67" y="59"/>
                  <a:pt x="62" y="71"/>
                  <a:pt x="57" y="84"/>
                </a:cubicBezTo>
                <a:cubicBezTo>
                  <a:pt x="55" y="91"/>
                  <a:pt x="52" y="97"/>
                  <a:pt x="49" y="104"/>
                </a:cubicBezTo>
                <a:cubicBezTo>
                  <a:pt x="21" y="126"/>
                  <a:pt x="65" y="131"/>
                  <a:pt x="58" y="151"/>
                </a:cubicBezTo>
                <a:cubicBezTo>
                  <a:pt x="42" y="150"/>
                  <a:pt x="33" y="160"/>
                  <a:pt x="28" y="177"/>
                </a:cubicBezTo>
                <a:cubicBezTo>
                  <a:pt x="25" y="185"/>
                  <a:pt x="21" y="192"/>
                  <a:pt x="16" y="197"/>
                </a:cubicBezTo>
                <a:lnTo>
                  <a:pt x="0" y="250"/>
                </a:lnTo>
                <a:cubicBezTo>
                  <a:pt x="10" y="241"/>
                  <a:pt x="20" y="236"/>
                  <a:pt x="35" y="23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6"/>
          <p:cNvSpPr/>
          <p:nvPr/>
        </p:nvSpPr>
        <p:spPr>
          <a:xfrm>
            <a:off x="7961313" y="1111250"/>
            <a:ext cx="61913" cy="107950"/>
          </a:xfrm>
          <a:custGeom>
            <a:rect b="b" l="l" r="r" t="t"/>
            <a:pathLst>
              <a:path extrusionOk="0" h="317" w="179">
                <a:moveTo>
                  <a:pt x="27" y="297"/>
                </a:moveTo>
                <a:cubicBezTo>
                  <a:pt x="17" y="268"/>
                  <a:pt x="34" y="235"/>
                  <a:pt x="57" y="232"/>
                </a:cubicBezTo>
                <a:cubicBezTo>
                  <a:pt x="67" y="231"/>
                  <a:pt x="79" y="231"/>
                  <a:pt x="82" y="242"/>
                </a:cubicBezTo>
                <a:cubicBezTo>
                  <a:pt x="85" y="252"/>
                  <a:pt x="72" y="254"/>
                  <a:pt x="65" y="257"/>
                </a:cubicBezTo>
                <a:cubicBezTo>
                  <a:pt x="46" y="265"/>
                  <a:pt x="31" y="276"/>
                  <a:pt x="32" y="304"/>
                </a:cubicBezTo>
                <a:cubicBezTo>
                  <a:pt x="51" y="311"/>
                  <a:pt x="65" y="305"/>
                  <a:pt x="75" y="293"/>
                </a:cubicBezTo>
                <a:cubicBezTo>
                  <a:pt x="76" y="293"/>
                  <a:pt x="76" y="293"/>
                  <a:pt x="76" y="293"/>
                </a:cubicBezTo>
                <a:cubicBezTo>
                  <a:pt x="77" y="291"/>
                  <a:pt x="79" y="290"/>
                  <a:pt x="80" y="288"/>
                </a:cubicBezTo>
                <a:cubicBezTo>
                  <a:pt x="81" y="287"/>
                  <a:pt x="83" y="285"/>
                  <a:pt x="84" y="283"/>
                </a:cubicBezTo>
                <a:cubicBezTo>
                  <a:pt x="84" y="283"/>
                  <a:pt x="84" y="283"/>
                  <a:pt x="84" y="282"/>
                </a:cubicBezTo>
                <a:cubicBezTo>
                  <a:pt x="86" y="280"/>
                  <a:pt x="88" y="278"/>
                  <a:pt x="89" y="275"/>
                </a:cubicBezTo>
                <a:cubicBezTo>
                  <a:pt x="104" y="252"/>
                  <a:pt x="120" y="244"/>
                  <a:pt x="141" y="268"/>
                </a:cubicBezTo>
                <a:cubicBezTo>
                  <a:pt x="147" y="252"/>
                  <a:pt x="160" y="245"/>
                  <a:pt x="175" y="242"/>
                </a:cubicBezTo>
                <a:lnTo>
                  <a:pt x="175" y="242"/>
                </a:lnTo>
                <a:cubicBezTo>
                  <a:pt x="160" y="236"/>
                  <a:pt x="145" y="232"/>
                  <a:pt x="156" y="210"/>
                </a:cubicBezTo>
                <a:lnTo>
                  <a:pt x="156" y="210"/>
                </a:lnTo>
                <a:cubicBezTo>
                  <a:pt x="137" y="221"/>
                  <a:pt x="117" y="213"/>
                  <a:pt x="91" y="215"/>
                </a:cubicBezTo>
                <a:cubicBezTo>
                  <a:pt x="107" y="196"/>
                  <a:pt x="121" y="192"/>
                  <a:pt x="138" y="193"/>
                </a:cubicBezTo>
                <a:cubicBezTo>
                  <a:pt x="156" y="195"/>
                  <a:pt x="167" y="184"/>
                  <a:pt x="173" y="167"/>
                </a:cubicBezTo>
                <a:cubicBezTo>
                  <a:pt x="179" y="152"/>
                  <a:pt x="174" y="144"/>
                  <a:pt x="160" y="139"/>
                </a:cubicBezTo>
                <a:cubicBezTo>
                  <a:pt x="147" y="135"/>
                  <a:pt x="138" y="132"/>
                  <a:pt x="141" y="152"/>
                </a:cubicBezTo>
                <a:cubicBezTo>
                  <a:pt x="143" y="164"/>
                  <a:pt x="131" y="160"/>
                  <a:pt x="125" y="157"/>
                </a:cubicBezTo>
                <a:cubicBezTo>
                  <a:pt x="104" y="143"/>
                  <a:pt x="95" y="148"/>
                  <a:pt x="96" y="174"/>
                </a:cubicBezTo>
                <a:cubicBezTo>
                  <a:pt x="96" y="186"/>
                  <a:pt x="91" y="198"/>
                  <a:pt x="76" y="195"/>
                </a:cubicBezTo>
                <a:cubicBezTo>
                  <a:pt x="61" y="191"/>
                  <a:pt x="66" y="176"/>
                  <a:pt x="70" y="167"/>
                </a:cubicBezTo>
                <a:cubicBezTo>
                  <a:pt x="87" y="131"/>
                  <a:pt x="106" y="95"/>
                  <a:pt x="125" y="60"/>
                </a:cubicBezTo>
                <a:cubicBezTo>
                  <a:pt x="129" y="53"/>
                  <a:pt x="136" y="45"/>
                  <a:pt x="143" y="42"/>
                </a:cubicBezTo>
                <a:cubicBezTo>
                  <a:pt x="169" y="32"/>
                  <a:pt x="167" y="18"/>
                  <a:pt x="152" y="0"/>
                </a:cubicBezTo>
                <a:cubicBezTo>
                  <a:pt x="147" y="0"/>
                  <a:pt x="141" y="1"/>
                  <a:pt x="136" y="2"/>
                </a:cubicBezTo>
                <a:cubicBezTo>
                  <a:pt x="129" y="12"/>
                  <a:pt x="130" y="28"/>
                  <a:pt x="115" y="33"/>
                </a:cubicBezTo>
                <a:cubicBezTo>
                  <a:pt x="106" y="43"/>
                  <a:pt x="97" y="52"/>
                  <a:pt x="87" y="62"/>
                </a:cubicBezTo>
                <a:cubicBezTo>
                  <a:pt x="76" y="98"/>
                  <a:pt x="70" y="139"/>
                  <a:pt x="43" y="165"/>
                </a:cubicBezTo>
                <a:cubicBezTo>
                  <a:pt x="13" y="194"/>
                  <a:pt x="10" y="197"/>
                  <a:pt x="51" y="215"/>
                </a:cubicBezTo>
                <a:cubicBezTo>
                  <a:pt x="12" y="231"/>
                  <a:pt x="11" y="268"/>
                  <a:pt x="0" y="299"/>
                </a:cubicBezTo>
                <a:cubicBezTo>
                  <a:pt x="8" y="305"/>
                  <a:pt x="16" y="311"/>
                  <a:pt x="25" y="317"/>
                </a:cubicBezTo>
                <a:cubicBezTo>
                  <a:pt x="26" y="313"/>
                  <a:pt x="28" y="309"/>
                  <a:pt x="29" y="305"/>
                </a:cubicBezTo>
                <a:cubicBezTo>
                  <a:pt x="28" y="303"/>
                  <a:pt x="27" y="300"/>
                  <a:pt x="27" y="297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6"/>
          <p:cNvSpPr/>
          <p:nvPr/>
        </p:nvSpPr>
        <p:spPr>
          <a:xfrm>
            <a:off x="7977188" y="1068388"/>
            <a:ext cx="49213" cy="42863"/>
          </a:xfrm>
          <a:custGeom>
            <a:rect b="b" l="l" r="r" t="t"/>
            <a:pathLst>
              <a:path extrusionOk="0" h="126" w="145">
                <a:moveTo>
                  <a:pt x="18" y="119"/>
                </a:moveTo>
                <a:cubicBezTo>
                  <a:pt x="20" y="126"/>
                  <a:pt x="38" y="123"/>
                  <a:pt x="39" y="114"/>
                </a:cubicBezTo>
                <a:cubicBezTo>
                  <a:pt x="43" y="71"/>
                  <a:pt x="70" y="52"/>
                  <a:pt x="110" y="46"/>
                </a:cubicBezTo>
                <a:cubicBezTo>
                  <a:pt x="119" y="39"/>
                  <a:pt x="129" y="32"/>
                  <a:pt x="138" y="24"/>
                </a:cubicBezTo>
                <a:cubicBezTo>
                  <a:pt x="145" y="18"/>
                  <a:pt x="144" y="11"/>
                  <a:pt x="138" y="5"/>
                </a:cubicBezTo>
                <a:cubicBezTo>
                  <a:pt x="131" y="0"/>
                  <a:pt x="128" y="6"/>
                  <a:pt x="124" y="11"/>
                </a:cubicBezTo>
                <a:cubicBezTo>
                  <a:pt x="120" y="15"/>
                  <a:pt x="115" y="19"/>
                  <a:pt x="111" y="23"/>
                </a:cubicBezTo>
                <a:cubicBezTo>
                  <a:pt x="92" y="22"/>
                  <a:pt x="72" y="31"/>
                  <a:pt x="55" y="18"/>
                </a:cubicBezTo>
                <a:lnTo>
                  <a:pt x="0" y="103"/>
                </a:lnTo>
                <a:cubicBezTo>
                  <a:pt x="7" y="106"/>
                  <a:pt x="16" y="108"/>
                  <a:pt x="18" y="119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6"/>
          <p:cNvSpPr/>
          <p:nvPr/>
        </p:nvSpPr>
        <p:spPr>
          <a:xfrm>
            <a:off x="7972425" y="1112838"/>
            <a:ext cx="20638" cy="44450"/>
          </a:xfrm>
          <a:custGeom>
            <a:rect b="b" l="l" r="r" t="t"/>
            <a:pathLst>
              <a:path extrusionOk="0" h="128" w="63">
                <a:moveTo>
                  <a:pt x="57" y="16"/>
                </a:moveTo>
                <a:cubicBezTo>
                  <a:pt x="49" y="4"/>
                  <a:pt x="37" y="0"/>
                  <a:pt x="26" y="8"/>
                </a:cubicBezTo>
                <a:cubicBezTo>
                  <a:pt x="14" y="15"/>
                  <a:pt x="8" y="30"/>
                  <a:pt x="13" y="43"/>
                </a:cubicBezTo>
                <a:cubicBezTo>
                  <a:pt x="19" y="61"/>
                  <a:pt x="19" y="75"/>
                  <a:pt x="7" y="91"/>
                </a:cubicBezTo>
                <a:cubicBezTo>
                  <a:pt x="1" y="98"/>
                  <a:pt x="0" y="111"/>
                  <a:pt x="14" y="128"/>
                </a:cubicBezTo>
                <a:cubicBezTo>
                  <a:pt x="22" y="107"/>
                  <a:pt x="30" y="91"/>
                  <a:pt x="35" y="74"/>
                </a:cubicBezTo>
                <a:cubicBezTo>
                  <a:pt x="38" y="61"/>
                  <a:pt x="30" y="44"/>
                  <a:pt x="49" y="37"/>
                </a:cubicBezTo>
                <a:cubicBezTo>
                  <a:pt x="61" y="33"/>
                  <a:pt x="63" y="26"/>
                  <a:pt x="57" y="16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6"/>
          <p:cNvSpPr/>
          <p:nvPr/>
        </p:nvSpPr>
        <p:spPr>
          <a:xfrm>
            <a:off x="7943850" y="1182688"/>
            <a:ext cx="14288" cy="17463"/>
          </a:xfrm>
          <a:custGeom>
            <a:rect b="b" l="l" r="r" t="t"/>
            <a:pathLst>
              <a:path extrusionOk="0" h="50" w="45">
                <a:moveTo>
                  <a:pt x="19" y="42"/>
                </a:moveTo>
                <a:cubicBezTo>
                  <a:pt x="27" y="45"/>
                  <a:pt x="37" y="50"/>
                  <a:pt x="40" y="38"/>
                </a:cubicBezTo>
                <a:cubicBezTo>
                  <a:pt x="45" y="22"/>
                  <a:pt x="33" y="13"/>
                  <a:pt x="22" y="5"/>
                </a:cubicBezTo>
                <a:cubicBezTo>
                  <a:pt x="14" y="0"/>
                  <a:pt x="8" y="5"/>
                  <a:pt x="4" y="14"/>
                </a:cubicBezTo>
                <a:cubicBezTo>
                  <a:pt x="0" y="27"/>
                  <a:pt x="5" y="37"/>
                  <a:pt x="19" y="4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6"/>
          <p:cNvSpPr/>
          <p:nvPr/>
        </p:nvSpPr>
        <p:spPr>
          <a:xfrm>
            <a:off x="7920038" y="1193800"/>
            <a:ext cx="23813" cy="20638"/>
          </a:xfrm>
          <a:custGeom>
            <a:rect b="b" l="l" r="r" t="t"/>
            <a:pathLst>
              <a:path extrusionOk="0" h="61" w="68">
                <a:moveTo>
                  <a:pt x="19" y="53"/>
                </a:moveTo>
                <a:cubicBezTo>
                  <a:pt x="24" y="49"/>
                  <a:pt x="29" y="44"/>
                  <a:pt x="31" y="39"/>
                </a:cubicBezTo>
                <a:cubicBezTo>
                  <a:pt x="38" y="17"/>
                  <a:pt x="52" y="19"/>
                  <a:pt x="68" y="27"/>
                </a:cubicBezTo>
                <a:cubicBezTo>
                  <a:pt x="64" y="13"/>
                  <a:pt x="46" y="12"/>
                  <a:pt x="40" y="0"/>
                </a:cubicBezTo>
                <a:cubicBezTo>
                  <a:pt x="33" y="11"/>
                  <a:pt x="34" y="26"/>
                  <a:pt x="19" y="31"/>
                </a:cubicBezTo>
                <a:cubicBezTo>
                  <a:pt x="15" y="33"/>
                  <a:pt x="12" y="34"/>
                  <a:pt x="9" y="35"/>
                </a:cubicBezTo>
                <a:cubicBezTo>
                  <a:pt x="7" y="37"/>
                  <a:pt x="3" y="39"/>
                  <a:pt x="0" y="40"/>
                </a:cubicBezTo>
                <a:lnTo>
                  <a:pt x="5" y="46"/>
                </a:lnTo>
                <a:cubicBezTo>
                  <a:pt x="8" y="50"/>
                  <a:pt x="9" y="55"/>
                  <a:pt x="8" y="60"/>
                </a:cubicBezTo>
                <a:lnTo>
                  <a:pt x="7" y="61"/>
                </a:lnTo>
                <a:cubicBezTo>
                  <a:pt x="12" y="60"/>
                  <a:pt x="16" y="56"/>
                  <a:pt x="19" y="53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6"/>
          <p:cNvSpPr/>
          <p:nvPr/>
        </p:nvSpPr>
        <p:spPr>
          <a:xfrm>
            <a:off x="8093075" y="1193800"/>
            <a:ext cx="19050" cy="38100"/>
          </a:xfrm>
          <a:custGeom>
            <a:rect b="b" l="l" r="r" t="t"/>
            <a:pathLst>
              <a:path extrusionOk="0" h="110" w="56">
                <a:moveTo>
                  <a:pt x="45" y="28"/>
                </a:moveTo>
                <a:cubicBezTo>
                  <a:pt x="56" y="16"/>
                  <a:pt x="47" y="5"/>
                  <a:pt x="33" y="0"/>
                </a:cubicBezTo>
                <a:cubicBezTo>
                  <a:pt x="18" y="0"/>
                  <a:pt x="12" y="10"/>
                  <a:pt x="8" y="22"/>
                </a:cubicBezTo>
                <a:cubicBezTo>
                  <a:pt x="5" y="51"/>
                  <a:pt x="7" y="82"/>
                  <a:pt x="0" y="110"/>
                </a:cubicBezTo>
                <a:cubicBezTo>
                  <a:pt x="1" y="108"/>
                  <a:pt x="2" y="107"/>
                  <a:pt x="3" y="106"/>
                </a:cubicBezTo>
                <a:lnTo>
                  <a:pt x="32" y="84"/>
                </a:lnTo>
                <a:cubicBezTo>
                  <a:pt x="29" y="64"/>
                  <a:pt x="28" y="45"/>
                  <a:pt x="45" y="28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6"/>
          <p:cNvSpPr/>
          <p:nvPr/>
        </p:nvSpPr>
        <p:spPr>
          <a:xfrm>
            <a:off x="8059738" y="1262063"/>
            <a:ext cx="34925" cy="73025"/>
          </a:xfrm>
          <a:custGeom>
            <a:rect b="b" l="l" r="r" t="t"/>
            <a:pathLst>
              <a:path extrusionOk="0" h="212" w="104">
                <a:moveTo>
                  <a:pt x="57" y="5"/>
                </a:moveTo>
                <a:cubicBezTo>
                  <a:pt x="37" y="4"/>
                  <a:pt x="35" y="22"/>
                  <a:pt x="30" y="35"/>
                </a:cubicBezTo>
                <a:cubicBezTo>
                  <a:pt x="25" y="46"/>
                  <a:pt x="18" y="54"/>
                  <a:pt x="5" y="54"/>
                </a:cubicBezTo>
                <a:cubicBezTo>
                  <a:pt x="0" y="64"/>
                  <a:pt x="0" y="74"/>
                  <a:pt x="1" y="85"/>
                </a:cubicBezTo>
                <a:cubicBezTo>
                  <a:pt x="28" y="91"/>
                  <a:pt x="49" y="110"/>
                  <a:pt x="39" y="135"/>
                </a:cubicBezTo>
                <a:cubicBezTo>
                  <a:pt x="32" y="153"/>
                  <a:pt x="33" y="168"/>
                  <a:pt x="33" y="185"/>
                </a:cubicBezTo>
                <a:cubicBezTo>
                  <a:pt x="47" y="189"/>
                  <a:pt x="52" y="198"/>
                  <a:pt x="47" y="210"/>
                </a:cubicBezTo>
                <a:lnTo>
                  <a:pt x="50" y="212"/>
                </a:lnTo>
                <a:cubicBezTo>
                  <a:pt x="59" y="207"/>
                  <a:pt x="60" y="198"/>
                  <a:pt x="57" y="188"/>
                </a:cubicBezTo>
                <a:cubicBezTo>
                  <a:pt x="48" y="163"/>
                  <a:pt x="82" y="147"/>
                  <a:pt x="71" y="122"/>
                </a:cubicBezTo>
                <a:cubicBezTo>
                  <a:pt x="103" y="126"/>
                  <a:pt x="90" y="98"/>
                  <a:pt x="97" y="85"/>
                </a:cubicBezTo>
                <a:cubicBezTo>
                  <a:pt x="99" y="81"/>
                  <a:pt x="101" y="77"/>
                  <a:pt x="104" y="74"/>
                </a:cubicBezTo>
                <a:lnTo>
                  <a:pt x="100" y="0"/>
                </a:lnTo>
                <a:cubicBezTo>
                  <a:pt x="94" y="13"/>
                  <a:pt x="90" y="27"/>
                  <a:pt x="76" y="35"/>
                </a:cubicBezTo>
                <a:cubicBezTo>
                  <a:pt x="64" y="28"/>
                  <a:pt x="76" y="6"/>
                  <a:pt x="57" y="5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6"/>
          <p:cNvSpPr/>
          <p:nvPr/>
        </p:nvSpPr>
        <p:spPr>
          <a:xfrm>
            <a:off x="8077200" y="1235075"/>
            <a:ext cx="15875" cy="20638"/>
          </a:xfrm>
          <a:custGeom>
            <a:rect b="b" l="l" r="r" t="t"/>
            <a:pathLst>
              <a:path extrusionOk="0" h="62" w="47">
                <a:moveTo>
                  <a:pt x="0" y="55"/>
                </a:moveTo>
                <a:cubicBezTo>
                  <a:pt x="20" y="62"/>
                  <a:pt x="32" y="61"/>
                  <a:pt x="45" y="50"/>
                </a:cubicBezTo>
                <a:cubicBezTo>
                  <a:pt x="45" y="50"/>
                  <a:pt x="46" y="49"/>
                  <a:pt x="47" y="48"/>
                </a:cubicBezTo>
                <a:lnTo>
                  <a:pt x="44" y="0"/>
                </a:lnTo>
                <a:cubicBezTo>
                  <a:pt x="37" y="21"/>
                  <a:pt x="25" y="39"/>
                  <a:pt x="0" y="55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6"/>
          <p:cNvSpPr/>
          <p:nvPr/>
        </p:nvSpPr>
        <p:spPr>
          <a:xfrm>
            <a:off x="8024813" y="1296988"/>
            <a:ext cx="20638" cy="14288"/>
          </a:xfrm>
          <a:custGeom>
            <a:rect b="b" l="l" r="r" t="t"/>
            <a:pathLst>
              <a:path extrusionOk="0" h="39" w="60">
                <a:moveTo>
                  <a:pt x="47" y="0"/>
                </a:moveTo>
                <a:lnTo>
                  <a:pt x="47" y="0"/>
                </a:lnTo>
                <a:cubicBezTo>
                  <a:pt x="31" y="11"/>
                  <a:pt x="15" y="10"/>
                  <a:pt x="0" y="6"/>
                </a:cubicBezTo>
                <a:lnTo>
                  <a:pt x="47" y="39"/>
                </a:lnTo>
                <a:cubicBezTo>
                  <a:pt x="58" y="30"/>
                  <a:pt x="60" y="18"/>
                  <a:pt x="47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6"/>
          <p:cNvSpPr/>
          <p:nvPr/>
        </p:nvSpPr>
        <p:spPr>
          <a:xfrm>
            <a:off x="8029575" y="1258888"/>
            <a:ext cx="42863" cy="44450"/>
          </a:xfrm>
          <a:custGeom>
            <a:rect b="b" l="l" r="r" t="t"/>
            <a:pathLst>
              <a:path extrusionOk="0" h="133" w="123">
                <a:moveTo>
                  <a:pt x="31" y="114"/>
                </a:moveTo>
                <a:lnTo>
                  <a:pt x="31" y="114"/>
                </a:lnTo>
                <a:cubicBezTo>
                  <a:pt x="56" y="93"/>
                  <a:pt x="69" y="120"/>
                  <a:pt x="88" y="133"/>
                </a:cubicBezTo>
                <a:cubicBezTo>
                  <a:pt x="87" y="118"/>
                  <a:pt x="87" y="107"/>
                  <a:pt x="86" y="97"/>
                </a:cubicBezTo>
                <a:cubicBezTo>
                  <a:pt x="54" y="82"/>
                  <a:pt x="76" y="74"/>
                  <a:pt x="90" y="66"/>
                </a:cubicBezTo>
                <a:cubicBezTo>
                  <a:pt x="96" y="58"/>
                  <a:pt x="104" y="51"/>
                  <a:pt x="107" y="42"/>
                </a:cubicBezTo>
                <a:cubicBezTo>
                  <a:pt x="112" y="32"/>
                  <a:pt x="123" y="20"/>
                  <a:pt x="107" y="10"/>
                </a:cubicBezTo>
                <a:cubicBezTo>
                  <a:pt x="91" y="0"/>
                  <a:pt x="80" y="17"/>
                  <a:pt x="79" y="25"/>
                </a:cubicBezTo>
                <a:cubicBezTo>
                  <a:pt x="75" y="55"/>
                  <a:pt x="46" y="66"/>
                  <a:pt x="32" y="88"/>
                </a:cubicBezTo>
                <a:cubicBezTo>
                  <a:pt x="28" y="94"/>
                  <a:pt x="22" y="94"/>
                  <a:pt x="16" y="92"/>
                </a:cubicBezTo>
                <a:cubicBezTo>
                  <a:pt x="13" y="94"/>
                  <a:pt x="9" y="95"/>
                  <a:pt x="6" y="96"/>
                </a:cubicBezTo>
                <a:cubicBezTo>
                  <a:pt x="0" y="122"/>
                  <a:pt x="23" y="107"/>
                  <a:pt x="31" y="11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6"/>
          <p:cNvSpPr/>
          <p:nvPr/>
        </p:nvSpPr>
        <p:spPr>
          <a:xfrm>
            <a:off x="8069263" y="1325563"/>
            <a:ext cx="7938" cy="7938"/>
          </a:xfrm>
          <a:custGeom>
            <a:rect b="b" l="l" r="r" t="t"/>
            <a:pathLst>
              <a:path extrusionOk="0" h="25" w="24">
                <a:moveTo>
                  <a:pt x="5" y="0"/>
                </a:moveTo>
                <a:cubicBezTo>
                  <a:pt x="3" y="4"/>
                  <a:pt x="1" y="8"/>
                  <a:pt x="0" y="12"/>
                </a:cubicBezTo>
                <a:lnTo>
                  <a:pt x="19" y="25"/>
                </a:lnTo>
                <a:cubicBezTo>
                  <a:pt x="24" y="13"/>
                  <a:pt x="19" y="4"/>
                  <a:pt x="5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6"/>
          <p:cNvSpPr/>
          <p:nvPr/>
        </p:nvSpPr>
        <p:spPr>
          <a:xfrm>
            <a:off x="7894638" y="1312863"/>
            <a:ext cx="17463" cy="9525"/>
          </a:xfrm>
          <a:custGeom>
            <a:rect b="b" l="l" r="r" t="t"/>
            <a:pathLst>
              <a:path extrusionOk="0" h="28" w="52">
                <a:moveTo>
                  <a:pt x="27" y="2"/>
                </a:moveTo>
                <a:cubicBezTo>
                  <a:pt x="18" y="3"/>
                  <a:pt x="8" y="11"/>
                  <a:pt x="0" y="23"/>
                </a:cubicBezTo>
                <a:cubicBezTo>
                  <a:pt x="4" y="27"/>
                  <a:pt x="10" y="28"/>
                  <a:pt x="16" y="26"/>
                </a:cubicBezTo>
                <a:lnTo>
                  <a:pt x="52" y="13"/>
                </a:lnTo>
                <a:cubicBezTo>
                  <a:pt x="44" y="7"/>
                  <a:pt x="36" y="0"/>
                  <a:pt x="27" y="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6"/>
          <p:cNvSpPr/>
          <p:nvPr/>
        </p:nvSpPr>
        <p:spPr>
          <a:xfrm>
            <a:off x="7934325" y="1300163"/>
            <a:ext cx="11113" cy="7938"/>
          </a:xfrm>
          <a:custGeom>
            <a:rect b="b" l="l" r="r" t="t"/>
            <a:pathLst>
              <a:path extrusionOk="0" h="25" w="31">
                <a:moveTo>
                  <a:pt x="31" y="8"/>
                </a:moveTo>
                <a:cubicBezTo>
                  <a:pt x="22" y="10"/>
                  <a:pt x="15" y="7"/>
                  <a:pt x="10" y="0"/>
                </a:cubicBezTo>
                <a:cubicBezTo>
                  <a:pt x="7" y="8"/>
                  <a:pt x="3" y="17"/>
                  <a:pt x="0" y="25"/>
                </a:cubicBezTo>
                <a:lnTo>
                  <a:pt x="29" y="14"/>
                </a:lnTo>
                <a:cubicBezTo>
                  <a:pt x="30" y="12"/>
                  <a:pt x="30" y="10"/>
                  <a:pt x="31" y="8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6"/>
          <p:cNvSpPr/>
          <p:nvPr/>
        </p:nvSpPr>
        <p:spPr>
          <a:xfrm>
            <a:off x="7893050" y="1304925"/>
            <a:ext cx="7938" cy="11113"/>
          </a:xfrm>
          <a:custGeom>
            <a:rect b="b" l="l" r="r" t="t"/>
            <a:pathLst>
              <a:path extrusionOk="0" h="33" w="22">
                <a:moveTo>
                  <a:pt x="18" y="20"/>
                </a:moveTo>
                <a:cubicBezTo>
                  <a:pt x="22" y="13"/>
                  <a:pt x="19" y="4"/>
                  <a:pt x="12" y="1"/>
                </a:cubicBezTo>
                <a:cubicBezTo>
                  <a:pt x="11" y="1"/>
                  <a:pt x="10" y="1"/>
                  <a:pt x="9" y="0"/>
                </a:cubicBezTo>
                <a:lnTo>
                  <a:pt x="1" y="29"/>
                </a:lnTo>
                <a:cubicBezTo>
                  <a:pt x="1" y="30"/>
                  <a:pt x="0" y="31"/>
                  <a:pt x="0" y="33"/>
                </a:cubicBezTo>
                <a:cubicBezTo>
                  <a:pt x="7" y="30"/>
                  <a:pt x="13" y="26"/>
                  <a:pt x="18" y="2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6"/>
          <p:cNvSpPr/>
          <p:nvPr/>
        </p:nvSpPr>
        <p:spPr>
          <a:xfrm>
            <a:off x="8004175" y="1176338"/>
            <a:ext cx="92075" cy="114300"/>
          </a:xfrm>
          <a:custGeom>
            <a:rect b="b" l="l" r="r" t="t"/>
            <a:pathLst>
              <a:path extrusionOk="0" h="334" w="266">
                <a:moveTo>
                  <a:pt x="253" y="122"/>
                </a:moveTo>
                <a:cubicBezTo>
                  <a:pt x="253" y="135"/>
                  <a:pt x="245" y="148"/>
                  <a:pt x="227" y="146"/>
                </a:cubicBezTo>
                <a:cubicBezTo>
                  <a:pt x="210" y="143"/>
                  <a:pt x="210" y="131"/>
                  <a:pt x="216" y="118"/>
                </a:cubicBezTo>
                <a:cubicBezTo>
                  <a:pt x="200" y="121"/>
                  <a:pt x="192" y="114"/>
                  <a:pt x="195" y="99"/>
                </a:cubicBezTo>
                <a:cubicBezTo>
                  <a:pt x="199" y="82"/>
                  <a:pt x="217" y="76"/>
                  <a:pt x="229" y="80"/>
                </a:cubicBezTo>
                <a:cubicBezTo>
                  <a:pt x="244" y="85"/>
                  <a:pt x="229" y="98"/>
                  <a:pt x="228" y="107"/>
                </a:cubicBezTo>
                <a:cubicBezTo>
                  <a:pt x="245" y="98"/>
                  <a:pt x="250" y="84"/>
                  <a:pt x="241" y="67"/>
                </a:cubicBezTo>
                <a:cubicBezTo>
                  <a:pt x="235" y="57"/>
                  <a:pt x="235" y="49"/>
                  <a:pt x="240" y="40"/>
                </a:cubicBezTo>
                <a:lnTo>
                  <a:pt x="240" y="40"/>
                </a:lnTo>
                <a:cubicBezTo>
                  <a:pt x="228" y="40"/>
                  <a:pt x="218" y="48"/>
                  <a:pt x="206" y="42"/>
                </a:cubicBezTo>
                <a:cubicBezTo>
                  <a:pt x="199" y="55"/>
                  <a:pt x="190" y="67"/>
                  <a:pt x="183" y="80"/>
                </a:cubicBezTo>
                <a:cubicBezTo>
                  <a:pt x="177" y="91"/>
                  <a:pt x="169" y="92"/>
                  <a:pt x="159" y="87"/>
                </a:cubicBezTo>
                <a:cubicBezTo>
                  <a:pt x="149" y="83"/>
                  <a:pt x="141" y="77"/>
                  <a:pt x="143" y="65"/>
                </a:cubicBezTo>
                <a:cubicBezTo>
                  <a:pt x="145" y="53"/>
                  <a:pt x="155" y="47"/>
                  <a:pt x="165" y="51"/>
                </a:cubicBezTo>
                <a:cubicBezTo>
                  <a:pt x="182" y="58"/>
                  <a:pt x="192" y="43"/>
                  <a:pt x="206" y="42"/>
                </a:cubicBezTo>
                <a:cubicBezTo>
                  <a:pt x="210" y="30"/>
                  <a:pt x="219" y="19"/>
                  <a:pt x="217" y="0"/>
                </a:cubicBezTo>
                <a:cubicBezTo>
                  <a:pt x="205" y="8"/>
                  <a:pt x="195" y="16"/>
                  <a:pt x="185" y="21"/>
                </a:cubicBezTo>
                <a:cubicBezTo>
                  <a:pt x="168" y="30"/>
                  <a:pt x="155" y="31"/>
                  <a:pt x="157" y="6"/>
                </a:cubicBezTo>
                <a:cubicBezTo>
                  <a:pt x="121" y="22"/>
                  <a:pt x="126" y="68"/>
                  <a:pt x="95" y="89"/>
                </a:cubicBezTo>
                <a:cubicBezTo>
                  <a:pt x="91" y="92"/>
                  <a:pt x="101" y="103"/>
                  <a:pt x="109" y="108"/>
                </a:cubicBezTo>
                <a:cubicBezTo>
                  <a:pt x="114" y="111"/>
                  <a:pt x="121" y="118"/>
                  <a:pt x="114" y="121"/>
                </a:cubicBezTo>
                <a:cubicBezTo>
                  <a:pt x="101" y="128"/>
                  <a:pt x="86" y="132"/>
                  <a:pt x="71" y="135"/>
                </a:cubicBezTo>
                <a:cubicBezTo>
                  <a:pt x="58" y="138"/>
                  <a:pt x="62" y="123"/>
                  <a:pt x="56" y="118"/>
                </a:cubicBezTo>
                <a:cubicBezTo>
                  <a:pt x="33" y="152"/>
                  <a:pt x="45" y="195"/>
                  <a:pt x="28" y="231"/>
                </a:cubicBezTo>
                <a:cubicBezTo>
                  <a:pt x="22" y="243"/>
                  <a:pt x="29" y="254"/>
                  <a:pt x="43" y="255"/>
                </a:cubicBezTo>
                <a:cubicBezTo>
                  <a:pt x="57" y="257"/>
                  <a:pt x="58" y="266"/>
                  <a:pt x="58" y="276"/>
                </a:cubicBezTo>
                <a:cubicBezTo>
                  <a:pt x="58" y="289"/>
                  <a:pt x="48" y="288"/>
                  <a:pt x="40" y="290"/>
                </a:cubicBezTo>
                <a:cubicBezTo>
                  <a:pt x="23" y="295"/>
                  <a:pt x="11" y="307"/>
                  <a:pt x="0" y="320"/>
                </a:cubicBezTo>
                <a:lnTo>
                  <a:pt x="19" y="333"/>
                </a:lnTo>
                <a:cubicBezTo>
                  <a:pt x="16" y="314"/>
                  <a:pt x="18" y="301"/>
                  <a:pt x="51" y="315"/>
                </a:cubicBezTo>
                <a:cubicBezTo>
                  <a:pt x="72" y="323"/>
                  <a:pt x="94" y="300"/>
                  <a:pt x="87" y="288"/>
                </a:cubicBezTo>
                <a:cubicBezTo>
                  <a:pt x="59" y="244"/>
                  <a:pt x="89" y="227"/>
                  <a:pt x="116" y="207"/>
                </a:cubicBezTo>
                <a:cubicBezTo>
                  <a:pt x="110" y="200"/>
                  <a:pt x="107" y="192"/>
                  <a:pt x="110" y="183"/>
                </a:cubicBezTo>
                <a:cubicBezTo>
                  <a:pt x="113" y="176"/>
                  <a:pt x="114" y="166"/>
                  <a:pt x="124" y="165"/>
                </a:cubicBezTo>
                <a:cubicBezTo>
                  <a:pt x="131" y="164"/>
                  <a:pt x="136" y="168"/>
                  <a:pt x="138" y="174"/>
                </a:cubicBezTo>
                <a:cubicBezTo>
                  <a:pt x="143" y="185"/>
                  <a:pt x="135" y="188"/>
                  <a:pt x="128" y="194"/>
                </a:cubicBezTo>
                <a:cubicBezTo>
                  <a:pt x="124" y="197"/>
                  <a:pt x="120" y="202"/>
                  <a:pt x="116" y="207"/>
                </a:cubicBezTo>
                <a:cubicBezTo>
                  <a:pt x="126" y="208"/>
                  <a:pt x="135" y="210"/>
                  <a:pt x="145" y="212"/>
                </a:cubicBezTo>
                <a:cubicBezTo>
                  <a:pt x="154" y="214"/>
                  <a:pt x="160" y="219"/>
                  <a:pt x="161" y="229"/>
                </a:cubicBezTo>
                <a:cubicBezTo>
                  <a:pt x="161" y="237"/>
                  <a:pt x="159" y="246"/>
                  <a:pt x="151" y="248"/>
                </a:cubicBezTo>
                <a:cubicBezTo>
                  <a:pt x="114" y="254"/>
                  <a:pt x="108" y="281"/>
                  <a:pt x="105" y="312"/>
                </a:cubicBezTo>
                <a:cubicBezTo>
                  <a:pt x="104" y="319"/>
                  <a:pt x="95" y="326"/>
                  <a:pt x="90" y="332"/>
                </a:cubicBezTo>
                <a:cubicBezTo>
                  <a:pt x="96" y="334"/>
                  <a:pt x="102" y="334"/>
                  <a:pt x="106" y="328"/>
                </a:cubicBezTo>
                <a:cubicBezTo>
                  <a:pt x="120" y="306"/>
                  <a:pt x="149" y="295"/>
                  <a:pt x="153" y="265"/>
                </a:cubicBezTo>
                <a:cubicBezTo>
                  <a:pt x="154" y="257"/>
                  <a:pt x="165" y="240"/>
                  <a:pt x="181" y="250"/>
                </a:cubicBezTo>
                <a:cubicBezTo>
                  <a:pt x="197" y="260"/>
                  <a:pt x="186" y="272"/>
                  <a:pt x="181" y="282"/>
                </a:cubicBezTo>
                <a:cubicBezTo>
                  <a:pt x="178" y="291"/>
                  <a:pt x="170" y="298"/>
                  <a:pt x="164" y="306"/>
                </a:cubicBezTo>
                <a:cubicBezTo>
                  <a:pt x="177" y="306"/>
                  <a:pt x="184" y="298"/>
                  <a:pt x="189" y="287"/>
                </a:cubicBezTo>
                <a:cubicBezTo>
                  <a:pt x="194" y="274"/>
                  <a:pt x="196" y="256"/>
                  <a:pt x="216" y="257"/>
                </a:cubicBezTo>
                <a:cubicBezTo>
                  <a:pt x="235" y="258"/>
                  <a:pt x="223" y="280"/>
                  <a:pt x="235" y="287"/>
                </a:cubicBezTo>
                <a:cubicBezTo>
                  <a:pt x="249" y="279"/>
                  <a:pt x="253" y="265"/>
                  <a:pt x="259" y="252"/>
                </a:cubicBezTo>
                <a:lnTo>
                  <a:pt x="258" y="219"/>
                </a:lnTo>
                <a:cubicBezTo>
                  <a:pt x="257" y="220"/>
                  <a:pt x="256" y="221"/>
                  <a:pt x="256" y="221"/>
                </a:cubicBezTo>
                <a:cubicBezTo>
                  <a:pt x="243" y="232"/>
                  <a:pt x="231" y="233"/>
                  <a:pt x="211" y="226"/>
                </a:cubicBezTo>
                <a:cubicBezTo>
                  <a:pt x="236" y="210"/>
                  <a:pt x="248" y="192"/>
                  <a:pt x="255" y="171"/>
                </a:cubicBezTo>
                <a:lnTo>
                  <a:pt x="255" y="171"/>
                </a:lnTo>
                <a:cubicBezTo>
                  <a:pt x="255" y="168"/>
                  <a:pt x="256" y="164"/>
                  <a:pt x="258" y="162"/>
                </a:cubicBezTo>
                <a:cubicBezTo>
                  <a:pt x="265" y="134"/>
                  <a:pt x="263" y="103"/>
                  <a:pt x="266" y="74"/>
                </a:cubicBezTo>
                <a:cubicBezTo>
                  <a:pt x="257" y="89"/>
                  <a:pt x="253" y="104"/>
                  <a:pt x="253" y="12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6"/>
          <p:cNvSpPr/>
          <p:nvPr/>
        </p:nvSpPr>
        <p:spPr>
          <a:xfrm>
            <a:off x="7962900" y="1260475"/>
            <a:ext cx="39688" cy="34925"/>
          </a:xfrm>
          <a:custGeom>
            <a:rect b="b" l="l" r="r" t="t"/>
            <a:pathLst>
              <a:path extrusionOk="0" h="102" w="116">
                <a:moveTo>
                  <a:pt x="116" y="0"/>
                </a:moveTo>
                <a:cubicBezTo>
                  <a:pt x="107" y="1"/>
                  <a:pt x="96" y="4"/>
                  <a:pt x="98" y="14"/>
                </a:cubicBezTo>
                <a:cubicBezTo>
                  <a:pt x="110" y="61"/>
                  <a:pt x="73" y="64"/>
                  <a:pt x="44" y="74"/>
                </a:cubicBezTo>
                <a:cubicBezTo>
                  <a:pt x="39" y="75"/>
                  <a:pt x="32" y="81"/>
                  <a:pt x="29" y="72"/>
                </a:cubicBezTo>
                <a:cubicBezTo>
                  <a:pt x="28" y="68"/>
                  <a:pt x="34" y="62"/>
                  <a:pt x="37" y="57"/>
                </a:cubicBezTo>
                <a:lnTo>
                  <a:pt x="37" y="57"/>
                </a:lnTo>
                <a:cubicBezTo>
                  <a:pt x="26" y="57"/>
                  <a:pt x="16" y="65"/>
                  <a:pt x="4" y="60"/>
                </a:cubicBezTo>
                <a:cubicBezTo>
                  <a:pt x="1" y="75"/>
                  <a:pt x="0" y="89"/>
                  <a:pt x="11" y="102"/>
                </a:cubicBezTo>
                <a:cubicBezTo>
                  <a:pt x="30" y="97"/>
                  <a:pt x="48" y="75"/>
                  <a:pt x="68" y="82"/>
                </a:cubicBezTo>
                <a:lnTo>
                  <a:pt x="100" y="70"/>
                </a:lnTo>
                <a:cubicBezTo>
                  <a:pt x="115" y="49"/>
                  <a:pt x="103" y="21"/>
                  <a:pt x="116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6"/>
          <p:cNvSpPr/>
          <p:nvPr/>
        </p:nvSpPr>
        <p:spPr>
          <a:xfrm>
            <a:off x="8091488" y="1157288"/>
            <a:ext cx="46038" cy="65088"/>
          </a:xfrm>
          <a:custGeom>
            <a:rect b="b" l="l" r="r" t="t"/>
            <a:pathLst>
              <a:path extrusionOk="0" h="191" w="138">
                <a:moveTo>
                  <a:pt x="71" y="72"/>
                </a:moveTo>
                <a:cubicBezTo>
                  <a:pt x="66" y="80"/>
                  <a:pt x="58" y="83"/>
                  <a:pt x="49" y="79"/>
                </a:cubicBezTo>
                <a:cubicBezTo>
                  <a:pt x="43" y="76"/>
                  <a:pt x="38" y="71"/>
                  <a:pt x="44" y="65"/>
                </a:cubicBezTo>
                <a:cubicBezTo>
                  <a:pt x="50" y="58"/>
                  <a:pt x="58" y="55"/>
                  <a:pt x="67" y="57"/>
                </a:cubicBezTo>
                <a:cubicBezTo>
                  <a:pt x="73" y="61"/>
                  <a:pt x="76" y="66"/>
                  <a:pt x="71" y="72"/>
                </a:cubicBezTo>
                <a:close/>
                <a:moveTo>
                  <a:pt x="97" y="114"/>
                </a:moveTo>
                <a:cubicBezTo>
                  <a:pt x="97" y="112"/>
                  <a:pt x="101" y="109"/>
                  <a:pt x="101" y="108"/>
                </a:cubicBezTo>
                <a:cubicBezTo>
                  <a:pt x="71" y="61"/>
                  <a:pt x="125" y="48"/>
                  <a:pt x="138" y="19"/>
                </a:cubicBezTo>
                <a:cubicBezTo>
                  <a:pt x="101" y="26"/>
                  <a:pt x="70" y="0"/>
                  <a:pt x="33" y="1"/>
                </a:cubicBezTo>
                <a:cubicBezTo>
                  <a:pt x="42" y="7"/>
                  <a:pt x="62" y="6"/>
                  <a:pt x="54" y="23"/>
                </a:cubicBezTo>
                <a:cubicBezTo>
                  <a:pt x="49" y="35"/>
                  <a:pt x="41" y="48"/>
                  <a:pt x="27" y="50"/>
                </a:cubicBezTo>
                <a:cubicBezTo>
                  <a:pt x="14" y="53"/>
                  <a:pt x="9" y="45"/>
                  <a:pt x="12" y="33"/>
                </a:cubicBezTo>
                <a:cubicBezTo>
                  <a:pt x="6" y="33"/>
                  <a:pt x="3" y="38"/>
                  <a:pt x="0" y="44"/>
                </a:cubicBezTo>
                <a:cubicBezTo>
                  <a:pt x="1" y="57"/>
                  <a:pt x="21" y="55"/>
                  <a:pt x="22" y="69"/>
                </a:cubicBezTo>
                <a:cubicBezTo>
                  <a:pt x="28" y="88"/>
                  <a:pt x="52" y="82"/>
                  <a:pt x="62" y="97"/>
                </a:cubicBezTo>
                <a:cubicBezTo>
                  <a:pt x="59" y="111"/>
                  <a:pt x="44" y="99"/>
                  <a:pt x="39" y="107"/>
                </a:cubicBezTo>
                <a:cubicBezTo>
                  <a:pt x="53" y="112"/>
                  <a:pt x="62" y="123"/>
                  <a:pt x="51" y="135"/>
                </a:cubicBezTo>
                <a:cubicBezTo>
                  <a:pt x="34" y="152"/>
                  <a:pt x="35" y="171"/>
                  <a:pt x="38" y="191"/>
                </a:cubicBezTo>
                <a:lnTo>
                  <a:pt x="70" y="167"/>
                </a:lnTo>
                <a:cubicBezTo>
                  <a:pt x="80" y="149"/>
                  <a:pt x="96" y="134"/>
                  <a:pt x="97" y="11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6"/>
          <p:cNvSpPr/>
          <p:nvPr/>
        </p:nvSpPr>
        <p:spPr>
          <a:xfrm>
            <a:off x="8115300" y="1162050"/>
            <a:ext cx="33338" cy="52388"/>
          </a:xfrm>
          <a:custGeom>
            <a:rect b="b" l="l" r="r" t="t"/>
            <a:pathLst>
              <a:path extrusionOk="0" h="152" w="99">
                <a:moveTo>
                  <a:pt x="76" y="63"/>
                </a:moveTo>
                <a:cubicBezTo>
                  <a:pt x="84" y="45"/>
                  <a:pt x="91" y="27"/>
                  <a:pt x="99" y="8"/>
                </a:cubicBezTo>
                <a:lnTo>
                  <a:pt x="99" y="8"/>
                </a:lnTo>
                <a:cubicBezTo>
                  <a:pt x="92" y="6"/>
                  <a:pt x="85" y="3"/>
                  <a:pt x="78" y="0"/>
                </a:cubicBezTo>
                <a:cubicBezTo>
                  <a:pt x="75" y="1"/>
                  <a:pt x="72" y="3"/>
                  <a:pt x="68" y="4"/>
                </a:cubicBezTo>
                <a:cubicBezTo>
                  <a:pt x="55" y="33"/>
                  <a:pt x="1" y="46"/>
                  <a:pt x="31" y="93"/>
                </a:cubicBezTo>
                <a:cubicBezTo>
                  <a:pt x="31" y="94"/>
                  <a:pt x="27" y="97"/>
                  <a:pt x="27" y="99"/>
                </a:cubicBezTo>
                <a:cubicBezTo>
                  <a:pt x="26" y="119"/>
                  <a:pt x="10" y="134"/>
                  <a:pt x="0" y="152"/>
                </a:cubicBezTo>
                <a:lnTo>
                  <a:pt x="55" y="109"/>
                </a:lnTo>
                <a:cubicBezTo>
                  <a:pt x="52" y="106"/>
                  <a:pt x="50" y="102"/>
                  <a:pt x="51" y="95"/>
                </a:cubicBezTo>
                <a:cubicBezTo>
                  <a:pt x="55" y="79"/>
                  <a:pt x="69" y="86"/>
                  <a:pt x="81" y="89"/>
                </a:cubicBezTo>
                <a:lnTo>
                  <a:pt x="83" y="88"/>
                </a:lnTo>
                <a:cubicBezTo>
                  <a:pt x="83" y="86"/>
                  <a:pt x="84" y="84"/>
                  <a:pt x="85" y="83"/>
                </a:cubicBezTo>
                <a:cubicBezTo>
                  <a:pt x="76" y="79"/>
                  <a:pt x="73" y="73"/>
                  <a:pt x="76" y="63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6"/>
          <p:cNvSpPr/>
          <p:nvPr/>
        </p:nvSpPr>
        <p:spPr>
          <a:xfrm>
            <a:off x="7996238" y="1211263"/>
            <a:ext cx="28575" cy="74613"/>
          </a:xfrm>
          <a:custGeom>
            <a:rect b="b" l="l" r="r" t="t"/>
            <a:pathLst>
              <a:path extrusionOk="0" h="219" w="84">
                <a:moveTo>
                  <a:pt x="35" y="116"/>
                </a:moveTo>
                <a:cubicBezTo>
                  <a:pt x="35" y="116"/>
                  <a:pt x="35" y="116"/>
                  <a:pt x="35" y="116"/>
                </a:cubicBezTo>
                <a:lnTo>
                  <a:pt x="35" y="116"/>
                </a:lnTo>
                <a:cubicBezTo>
                  <a:pt x="28" y="113"/>
                  <a:pt x="25" y="108"/>
                  <a:pt x="27" y="102"/>
                </a:cubicBezTo>
                <a:cubicBezTo>
                  <a:pt x="28" y="94"/>
                  <a:pt x="35" y="90"/>
                  <a:pt x="43" y="92"/>
                </a:cubicBezTo>
                <a:cubicBezTo>
                  <a:pt x="50" y="94"/>
                  <a:pt x="52" y="100"/>
                  <a:pt x="51" y="106"/>
                </a:cubicBezTo>
                <a:cubicBezTo>
                  <a:pt x="51" y="107"/>
                  <a:pt x="51" y="108"/>
                  <a:pt x="50" y="109"/>
                </a:cubicBezTo>
                <a:cubicBezTo>
                  <a:pt x="48" y="115"/>
                  <a:pt x="42" y="117"/>
                  <a:pt x="35" y="116"/>
                </a:cubicBezTo>
                <a:close/>
                <a:moveTo>
                  <a:pt x="66" y="189"/>
                </a:moveTo>
                <a:cubicBezTo>
                  <a:pt x="74" y="187"/>
                  <a:pt x="84" y="188"/>
                  <a:pt x="84" y="175"/>
                </a:cubicBezTo>
                <a:cubicBezTo>
                  <a:pt x="84" y="165"/>
                  <a:pt x="83" y="156"/>
                  <a:pt x="69" y="154"/>
                </a:cubicBezTo>
                <a:cubicBezTo>
                  <a:pt x="55" y="153"/>
                  <a:pt x="48" y="142"/>
                  <a:pt x="54" y="130"/>
                </a:cubicBezTo>
                <a:cubicBezTo>
                  <a:pt x="71" y="94"/>
                  <a:pt x="59" y="51"/>
                  <a:pt x="82" y="17"/>
                </a:cubicBezTo>
                <a:cubicBezTo>
                  <a:pt x="64" y="0"/>
                  <a:pt x="55" y="15"/>
                  <a:pt x="55" y="28"/>
                </a:cubicBezTo>
                <a:cubicBezTo>
                  <a:pt x="55" y="69"/>
                  <a:pt x="0" y="96"/>
                  <a:pt x="24" y="143"/>
                </a:cubicBezTo>
                <a:cubicBezTo>
                  <a:pt x="25" y="143"/>
                  <a:pt x="23" y="144"/>
                  <a:pt x="22" y="145"/>
                </a:cubicBezTo>
                <a:cubicBezTo>
                  <a:pt x="9" y="166"/>
                  <a:pt x="21" y="194"/>
                  <a:pt x="6" y="215"/>
                </a:cubicBezTo>
                <a:lnTo>
                  <a:pt x="7" y="214"/>
                </a:lnTo>
                <a:cubicBezTo>
                  <a:pt x="12" y="213"/>
                  <a:pt x="17" y="213"/>
                  <a:pt x="21" y="216"/>
                </a:cubicBezTo>
                <a:lnTo>
                  <a:pt x="26" y="219"/>
                </a:lnTo>
                <a:cubicBezTo>
                  <a:pt x="37" y="207"/>
                  <a:pt x="49" y="194"/>
                  <a:pt x="66" y="189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6"/>
          <p:cNvSpPr/>
          <p:nvPr/>
        </p:nvSpPr>
        <p:spPr>
          <a:xfrm>
            <a:off x="7945438" y="1193800"/>
            <a:ext cx="65088" cy="57150"/>
          </a:xfrm>
          <a:custGeom>
            <a:rect b="b" l="l" r="r" t="t"/>
            <a:pathLst>
              <a:path extrusionOk="0" h="166" w="188">
                <a:moveTo>
                  <a:pt x="87" y="134"/>
                </a:moveTo>
                <a:cubicBezTo>
                  <a:pt x="89" y="128"/>
                  <a:pt x="102" y="134"/>
                  <a:pt x="110" y="137"/>
                </a:cubicBezTo>
                <a:cubicBezTo>
                  <a:pt x="111" y="135"/>
                  <a:pt x="112" y="133"/>
                  <a:pt x="113" y="130"/>
                </a:cubicBezTo>
                <a:lnTo>
                  <a:pt x="113" y="130"/>
                </a:lnTo>
                <a:cubicBezTo>
                  <a:pt x="89" y="111"/>
                  <a:pt x="71" y="131"/>
                  <a:pt x="47" y="144"/>
                </a:cubicBezTo>
                <a:cubicBezTo>
                  <a:pt x="51" y="123"/>
                  <a:pt x="52" y="106"/>
                  <a:pt x="69" y="102"/>
                </a:cubicBezTo>
                <a:cubicBezTo>
                  <a:pt x="87" y="99"/>
                  <a:pt x="106" y="97"/>
                  <a:pt x="119" y="116"/>
                </a:cubicBezTo>
                <a:cubicBezTo>
                  <a:pt x="120" y="112"/>
                  <a:pt x="122" y="107"/>
                  <a:pt x="124" y="103"/>
                </a:cubicBezTo>
                <a:cubicBezTo>
                  <a:pt x="117" y="98"/>
                  <a:pt x="103" y="99"/>
                  <a:pt x="105" y="90"/>
                </a:cubicBezTo>
                <a:cubicBezTo>
                  <a:pt x="107" y="83"/>
                  <a:pt x="119" y="77"/>
                  <a:pt x="128" y="73"/>
                </a:cubicBezTo>
                <a:cubicBezTo>
                  <a:pt x="141" y="68"/>
                  <a:pt x="162" y="80"/>
                  <a:pt x="167" y="56"/>
                </a:cubicBezTo>
                <a:cubicBezTo>
                  <a:pt x="156" y="55"/>
                  <a:pt x="139" y="62"/>
                  <a:pt x="142" y="40"/>
                </a:cubicBezTo>
                <a:cubicBezTo>
                  <a:pt x="144" y="28"/>
                  <a:pt x="155" y="18"/>
                  <a:pt x="166" y="22"/>
                </a:cubicBezTo>
                <a:cubicBezTo>
                  <a:pt x="186" y="30"/>
                  <a:pt x="169" y="44"/>
                  <a:pt x="167" y="55"/>
                </a:cubicBezTo>
                <a:lnTo>
                  <a:pt x="167" y="55"/>
                </a:lnTo>
                <a:cubicBezTo>
                  <a:pt x="169" y="56"/>
                  <a:pt x="172" y="57"/>
                  <a:pt x="174" y="58"/>
                </a:cubicBezTo>
                <a:cubicBezTo>
                  <a:pt x="178" y="47"/>
                  <a:pt x="183" y="35"/>
                  <a:pt x="188" y="24"/>
                </a:cubicBezTo>
                <a:cubicBezTo>
                  <a:pt x="167" y="0"/>
                  <a:pt x="151" y="8"/>
                  <a:pt x="136" y="31"/>
                </a:cubicBezTo>
                <a:cubicBezTo>
                  <a:pt x="135" y="34"/>
                  <a:pt x="133" y="36"/>
                  <a:pt x="131" y="3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30" y="41"/>
                  <a:pt x="128" y="43"/>
                  <a:pt x="127" y="44"/>
                </a:cubicBezTo>
                <a:cubicBezTo>
                  <a:pt x="126" y="46"/>
                  <a:pt x="124" y="47"/>
                  <a:pt x="123" y="49"/>
                </a:cubicBezTo>
                <a:cubicBezTo>
                  <a:pt x="123" y="49"/>
                  <a:pt x="123" y="49"/>
                  <a:pt x="122" y="49"/>
                </a:cubicBezTo>
                <a:cubicBezTo>
                  <a:pt x="112" y="61"/>
                  <a:pt x="98" y="67"/>
                  <a:pt x="79" y="60"/>
                </a:cubicBezTo>
                <a:cubicBezTo>
                  <a:pt x="79" y="63"/>
                  <a:pt x="79" y="65"/>
                  <a:pt x="80" y="68"/>
                </a:cubicBezTo>
                <a:cubicBezTo>
                  <a:pt x="78" y="66"/>
                  <a:pt x="77" y="64"/>
                  <a:pt x="76" y="61"/>
                </a:cubicBezTo>
                <a:cubicBezTo>
                  <a:pt x="75" y="65"/>
                  <a:pt x="73" y="69"/>
                  <a:pt x="72" y="73"/>
                </a:cubicBezTo>
                <a:cubicBezTo>
                  <a:pt x="53" y="90"/>
                  <a:pt x="52" y="122"/>
                  <a:pt x="18" y="127"/>
                </a:cubicBezTo>
                <a:cubicBezTo>
                  <a:pt x="0" y="130"/>
                  <a:pt x="1" y="148"/>
                  <a:pt x="12" y="162"/>
                </a:cubicBezTo>
                <a:cubicBezTo>
                  <a:pt x="18" y="161"/>
                  <a:pt x="23" y="161"/>
                  <a:pt x="29" y="160"/>
                </a:cubicBezTo>
                <a:cubicBezTo>
                  <a:pt x="46" y="147"/>
                  <a:pt x="77" y="166"/>
                  <a:pt x="87" y="13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6"/>
          <p:cNvSpPr/>
          <p:nvPr/>
        </p:nvSpPr>
        <p:spPr>
          <a:xfrm>
            <a:off x="8015288" y="1150938"/>
            <a:ext cx="39688" cy="50800"/>
          </a:xfrm>
          <a:custGeom>
            <a:rect b="b" l="l" r="r" t="t"/>
            <a:pathLst>
              <a:path extrusionOk="0" h="149" w="115">
                <a:moveTo>
                  <a:pt x="19" y="127"/>
                </a:moveTo>
                <a:lnTo>
                  <a:pt x="19" y="127"/>
                </a:lnTo>
                <a:cubicBezTo>
                  <a:pt x="41" y="149"/>
                  <a:pt x="57" y="149"/>
                  <a:pt x="70" y="118"/>
                </a:cubicBezTo>
                <a:cubicBezTo>
                  <a:pt x="75" y="104"/>
                  <a:pt x="81" y="91"/>
                  <a:pt x="83" y="76"/>
                </a:cubicBezTo>
                <a:cubicBezTo>
                  <a:pt x="85" y="57"/>
                  <a:pt x="115" y="58"/>
                  <a:pt x="114" y="38"/>
                </a:cubicBezTo>
                <a:cubicBezTo>
                  <a:pt x="113" y="13"/>
                  <a:pt x="80" y="45"/>
                  <a:pt x="76" y="17"/>
                </a:cubicBezTo>
                <a:cubicBezTo>
                  <a:pt x="74" y="0"/>
                  <a:pt x="64" y="12"/>
                  <a:pt x="59" y="17"/>
                </a:cubicBezTo>
                <a:cubicBezTo>
                  <a:pt x="50" y="25"/>
                  <a:pt x="47" y="36"/>
                  <a:pt x="47" y="47"/>
                </a:cubicBezTo>
                <a:cubicBezTo>
                  <a:pt x="46" y="78"/>
                  <a:pt x="32" y="95"/>
                  <a:pt x="0" y="95"/>
                </a:cubicBezTo>
                <a:lnTo>
                  <a:pt x="0" y="95"/>
                </a:lnTo>
                <a:cubicBezTo>
                  <a:pt x="8" y="105"/>
                  <a:pt x="45" y="97"/>
                  <a:pt x="19" y="127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6"/>
          <p:cNvSpPr/>
          <p:nvPr/>
        </p:nvSpPr>
        <p:spPr>
          <a:xfrm>
            <a:off x="8058150" y="1158875"/>
            <a:ext cx="33338" cy="33338"/>
          </a:xfrm>
          <a:custGeom>
            <a:rect b="b" l="l" r="r" t="t"/>
            <a:pathLst>
              <a:path extrusionOk="0" h="99" w="98">
                <a:moveTo>
                  <a:pt x="83" y="34"/>
                </a:moveTo>
                <a:cubicBezTo>
                  <a:pt x="80" y="26"/>
                  <a:pt x="77" y="18"/>
                  <a:pt x="73" y="11"/>
                </a:cubicBezTo>
                <a:cubicBezTo>
                  <a:pt x="68" y="2"/>
                  <a:pt x="60" y="0"/>
                  <a:pt x="51" y="1"/>
                </a:cubicBezTo>
                <a:cubicBezTo>
                  <a:pt x="43" y="2"/>
                  <a:pt x="36" y="8"/>
                  <a:pt x="36" y="16"/>
                </a:cubicBezTo>
                <a:cubicBezTo>
                  <a:pt x="39" y="42"/>
                  <a:pt x="19" y="48"/>
                  <a:pt x="2" y="57"/>
                </a:cubicBezTo>
                <a:cubicBezTo>
                  <a:pt x="0" y="82"/>
                  <a:pt x="13" y="81"/>
                  <a:pt x="30" y="72"/>
                </a:cubicBezTo>
                <a:cubicBezTo>
                  <a:pt x="40" y="67"/>
                  <a:pt x="50" y="59"/>
                  <a:pt x="62" y="51"/>
                </a:cubicBezTo>
                <a:cubicBezTo>
                  <a:pt x="64" y="70"/>
                  <a:pt x="55" y="81"/>
                  <a:pt x="51" y="93"/>
                </a:cubicBezTo>
                <a:cubicBezTo>
                  <a:pt x="63" y="99"/>
                  <a:pt x="73" y="91"/>
                  <a:pt x="85" y="91"/>
                </a:cubicBezTo>
                <a:cubicBezTo>
                  <a:pt x="98" y="71"/>
                  <a:pt x="82" y="53"/>
                  <a:pt x="83" y="3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6"/>
          <p:cNvSpPr/>
          <p:nvPr/>
        </p:nvSpPr>
        <p:spPr>
          <a:xfrm>
            <a:off x="7956550" y="1238250"/>
            <a:ext cx="31750" cy="41275"/>
          </a:xfrm>
          <a:custGeom>
            <a:rect b="b" l="l" r="r" t="t"/>
            <a:pathLst>
              <a:path extrusionOk="0" h="121" w="96">
                <a:moveTo>
                  <a:pt x="67" y="26"/>
                </a:moveTo>
                <a:cubicBezTo>
                  <a:pt x="72" y="20"/>
                  <a:pt x="76" y="14"/>
                  <a:pt x="81" y="9"/>
                </a:cubicBezTo>
                <a:cubicBezTo>
                  <a:pt x="73" y="6"/>
                  <a:pt x="60" y="0"/>
                  <a:pt x="58" y="6"/>
                </a:cubicBezTo>
                <a:cubicBezTo>
                  <a:pt x="48" y="38"/>
                  <a:pt x="17" y="19"/>
                  <a:pt x="0" y="32"/>
                </a:cubicBezTo>
                <a:lnTo>
                  <a:pt x="0" y="32"/>
                </a:lnTo>
                <a:cubicBezTo>
                  <a:pt x="33" y="38"/>
                  <a:pt x="34" y="59"/>
                  <a:pt x="22" y="84"/>
                </a:cubicBezTo>
                <a:cubicBezTo>
                  <a:pt x="16" y="95"/>
                  <a:pt x="7" y="104"/>
                  <a:pt x="23" y="114"/>
                </a:cubicBezTo>
                <a:cubicBezTo>
                  <a:pt x="19" y="86"/>
                  <a:pt x="43" y="88"/>
                  <a:pt x="56" y="90"/>
                </a:cubicBezTo>
                <a:cubicBezTo>
                  <a:pt x="78" y="94"/>
                  <a:pt x="62" y="110"/>
                  <a:pt x="60" y="121"/>
                </a:cubicBezTo>
                <a:lnTo>
                  <a:pt x="60" y="121"/>
                </a:lnTo>
                <a:cubicBezTo>
                  <a:pt x="72" y="111"/>
                  <a:pt x="83" y="102"/>
                  <a:pt x="96" y="90"/>
                </a:cubicBezTo>
                <a:cubicBezTo>
                  <a:pt x="48" y="81"/>
                  <a:pt x="35" y="61"/>
                  <a:pt x="67" y="26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6"/>
          <p:cNvSpPr/>
          <p:nvPr/>
        </p:nvSpPr>
        <p:spPr>
          <a:xfrm>
            <a:off x="8045450" y="1100138"/>
            <a:ext cx="22225" cy="23813"/>
          </a:xfrm>
          <a:custGeom>
            <a:rect b="b" l="l" r="r" t="t"/>
            <a:pathLst>
              <a:path extrusionOk="0" h="73" w="61">
                <a:moveTo>
                  <a:pt x="0" y="40"/>
                </a:moveTo>
                <a:cubicBezTo>
                  <a:pt x="6" y="45"/>
                  <a:pt x="11" y="50"/>
                  <a:pt x="16" y="55"/>
                </a:cubicBezTo>
                <a:cubicBezTo>
                  <a:pt x="34" y="73"/>
                  <a:pt x="47" y="66"/>
                  <a:pt x="61" y="50"/>
                </a:cubicBezTo>
                <a:lnTo>
                  <a:pt x="44" y="3"/>
                </a:lnTo>
                <a:cubicBezTo>
                  <a:pt x="20" y="0"/>
                  <a:pt x="14" y="27"/>
                  <a:pt x="0" y="4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6"/>
          <p:cNvSpPr/>
          <p:nvPr/>
        </p:nvSpPr>
        <p:spPr>
          <a:xfrm>
            <a:off x="8140700" y="1149350"/>
            <a:ext cx="19050" cy="15875"/>
          </a:xfrm>
          <a:custGeom>
            <a:rect b="b" l="l" r="r" t="t"/>
            <a:pathLst>
              <a:path extrusionOk="0" h="48" w="53">
                <a:moveTo>
                  <a:pt x="8" y="29"/>
                </a:moveTo>
                <a:cubicBezTo>
                  <a:pt x="9" y="31"/>
                  <a:pt x="4" y="36"/>
                  <a:pt x="1" y="40"/>
                </a:cubicBezTo>
                <a:cubicBezTo>
                  <a:pt x="8" y="43"/>
                  <a:pt x="15" y="46"/>
                  <a:pt x="22" y="48"/>
                </a:cubicBezTo>
                <a:lnTo>
                  <a:pt x="22" y="48"/>
                </a:lnTo>
                <a:cubicBezTo>
                  <a:pt x="22" y="48"/>
                  <a:pt x="22" y="48"/>
                  <a:pt x="22" y="48"/>
                </a:cubicBezTo>
                <a:lnTo>
                  <a:pt x="22" y="48"/>
                </a:lnTo>
                <a:cubicBezTo>
                  <a:pt x="27" y="38"/>
                  <a:pt x="27" y="23"/>
                  <a:pt x="41" y="18"/>
                </a:cubicBezTo>
                <a:cubicBezTo>
                  <a:pt x="46" y="16"/>
                  <a:pt x="50" y="14"/>
                  <a:pt x="53" y="12"/>
                </a:cubicBezTo>
                <a:lnTo>
                  <a:pt x="7" y="0"/>
                </a:lnTo>
                <a:cubicBezTo>
                  <a:pt x="1" y="5"/>
                  <a:pt x="0" y="13"/>
                  <a:pt x="8" y="29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6"/>
          <p:cNvSpPr/>
          <p:nvPr/>
        </p:nvSpPr>
        <p:spPr>
          <a:xfrm>
            <a:off x="7980363" y="1212850"/>
            <a:ext cx="25400" cy="23813"/>
          </a:xfrm>
          <a:custGeom>
            <a:rect b="b" l="l" r="r" t="t"/>
            <a:pathLst>
              <a:path extrusionOk="0" h="70" w="71">
                <a:moveTo>
                  <a:pt x="64" y="0"/>
                </a:moveTo>
                <a:cubicBezTo>
                  <a:pt x="64" y="0"/>
                  <a:pt x="64" y="0"/>
                  <a:pt x="64" y="1"/>
                </a:cubicBezTo>
                <a:cubicBezTo>
                  <a:pt x="64" y="0"/>
                  <a:pt x="64" y="1"/>
                  <a:pt x="64" y="1"/>
                </a:cubicBezTo>
                <a:cubicBezTo>
                  <a:pt x="59" y="25"/>
                  <a:pt x="38" y="13"/>
                  <a:pt x="25" y="18"/>
                </a:cubicBezTo>
                <a:cubicBezTo>
                  <a:pt x="16" y="22"/>
                  <a:pt x="4" y="28"/>
                  <a:pt x="2" y="35"/>
                </a:cubicBezTo>
                <a:cubicBezTo>
                  <a:pt x="0" y="44"/>
                  <a:pt x="14" y="43"/>
                  <a:pt x="21" y="48"/>
                </a:cubicBezTo>
                <a:cubicBezTo>
                  <a:pt x="22" y="42"/>
                  <a:pt x="23" y="31"/>
                  <a:pt x="24" y="31"/>
                </a:cubicBezTo>
                <a:cubicBezTo>
                  <a:pt x="47" y="31"/>
                  <a:pt x="48" y="52"/>
                  <a:pt x="56" y="70"/>
                </a:cubicBezTo>
                <a:cubicBezTo>
                  <a:pt x="71" y="47"/>
                  <a:pt x="57" y="22"/>
                  <a:pt x="71" y="3"/>
                </a:cubicBezTo>
                <a:cubicBezTo>
                  <a:pt x="69" y="2"/>
                  <a:pt x="66" y="1"/>
                  <a:pt x="64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6"/>
          <p:cNvSpPr/>
          <p:nvPr/>
        </p:nvSpPr>
        <p:spPr>
          <a:xfrm>
            <a:off x="8021638" y="1119188"/>
            <a:ext cx="14288" cy="23813"/>
          </a:xfrm>
          <a:custGeom>
            <a:rect b="b" l="l" r="r" t="t"/>
            <a:pathLst>
              <a:path extrusionOk="0" h="68" w="39">
                <a:moveTo>
                  <a:pt x="5" y="48"/>
                </a:moveTo>
                <a:cubicBezTo>
                  <a:pt x="0" y="54"/>
                  <a:pt x="1" y="62"/>
                  <a:pt x="10" y="66"/>
                </a:cubicBezTo>
                <a:cubicBezTo>
                  <a:pt x="16" y="68"/>
                  <a:pt x="22" y="67"/>
                  <a:pt x="27" y="62"/>
                </a:cubicBezTo>
                <a:cubicBezTo>
                  <a:pt x="39" y="51"/>
                  <a:pt x="37" y="13"/>
                  <a:pt x="23" y="0"/>
                </a:cubicBezTo>
                <a:cubicBezTo>
                  <a:pt x="22" y="3"/>
                  <a:pt x="21" y="5"/>
                  <a:pt x="20" y="7"/>
                </a:cubicBezTo>
                <a:cubicBezTo>
                  <a:pt x="15" y="21"/>
                  <a:pt x="14" y="35"/>
                  <a:pt x="5" y="48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6"/>
          <p:cNvSpPr/>
          <p:nvPr/>
        </p:nvSpPr>
        <p:spPr>
          <a:xfrm>
            <a:off x="8094663" y="1157288"/>
            <a:ext cx="17463" cy="17463"/>
          </a:xfrm>
          <a:custGeom>
            <a:rect b="b" l="l" r="r" t="t"/>
            <a:pathLst>
              <a:path extrusionOk="0" h="52" w="53">
                <a:moveTo>
                  <a:pt x="3" y="32"/>
                </a:moveTo>
                <a:cubicBezTo>
                  <a:pt x="0" y="44"/>
                  <a:pt x="5" y="52"/>
                  <a:pt x="18" y="49"/>
                </a:cubicBezTo>
                <a:cubicBezTo>
                  <a:pt x="32" y="47"/>
                  <a:pt x="40" y="34"/>
                  <a:pt x="45" y="22"/>
                </a:cubicBezTo>
                <a:cubicBezTo>
                  <a:pt x="53" y="5"/>
                  <a:pt x="33" y="6"/>
                  <a:pt x="24" y="0"/>
                </a:cubicBezTo>
                <a:cubicBezTo>
                  <a:pt x="13" y="8"/>
                  <a:pt x="8" y="19"/>
                  <a:pt x="3" y="3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6"/>
          <p:cNvSpPr/>
          <p:nvPr/>
        </p:nvSpPr>
        <p:spPr>
          <a:xfrm>
            <a:off x="8085138" y="1169988"/>
            <a:ext cx="12700" cy="19050"/>
          </a:xfrm>
          <a:custGeom>
            <a:rect b="b" l="l" r="r" t="t"/>
            <a:pathLst>
              <a:path extrusionOk="0" h="57" w="37">
                <a:moveTo>
                  <a:pt x="3" y="57"/>
                </a:moveTo>
                <a:lnTo>
                  <a:pt x="3" y="57"/>
                </a:lnTo>
                <a:cubicBezTo>
                  <a:pt x="14" y="56"/>
                  <a:pt x="22" y="52"/>
                  <a:pt x="21" y="39"/>
                </a:cubicBezTo>
                <a:cubicBezTo>
                  <a:pt x="21" y="28"/>
                  <a:pt x="29" y="29"/>
                  <a:pt x="37" y="31"/>
                </a:cubicBezTo>
                <a:cubicBezTo>
                  <a:pt x="36" y="17"/>
                  <a:pt x="16" y="19"/>
                  <a:pt x="15" y="6"/>
                </a:cubicBezTo>
                <a:cubicBezTo>
                  <a:pt x="10" y="4"/>
                  <a:pt x="6" y="2"/>
                  <a:pt x="1" y="0"/>
                </a:cubicBezTo>
                <a:cubicBezTo>
                  <a:pt x="0" y="19"/>
                  <a:pt x="16" y="37"/>
                  <a:pt x="3" y="57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6"/>
          <p:cNvSpPr/>
          <p:nvPr/>
        </p:nvSpPr>
        <p:spPr>
          <a:xfrm>
            <a:off x="7985125" y="1230313"/>
            <a:ext cx="6350" cy="12700"/>
          </a:xfrm>
          <a:custGeom>
            <a:rect b="b" l="l" r="r" t="t"/>
            <a:pathLst>
              <a:path extrusionOk="0" h="38" w="21">
                <a:moveTo>
                  <a:pt x="0" y="27"/>
                </a:moveTo>
                <a:lnTo>
                  <a:pt x="0" y="27"/>
                </a:lnTo>
                <a:cubicBezTo>
                  <a:pt x="5" y="30"/>
                  <a:pt x="9" y="38"/>
                  <a:pt x="14" y="29"/>
                </a:cubicBezTo>
                <a:cubicBezTo>
                  <a:pt x="21" y="19"/>
                  <a:pt x="20" y="9"/>
                  <a:pt x="11" y="0"/>
                </a:cubicBezTo>
                <a:cubicBezTo>
                  <a:pt x="9" y="4"/>
                  <a:pt x="7" y="9"/>
                  <a:pt x="6" y="13"/>
                </a:cubicBezTo>
                <a:cubicBezTo>
                  <a:pt x="11" y="21"/>
                  <a:pt x="2" y="23"/>
                  <a:pt x="0" y="27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6"/>
          <p:cNvSpPr/>
          <p:nvPr/>
        </p:nvSpPr>
        <p:spPr>
          <a:xfrm>
            <a:off x="8143875" y="1190625"/>
            <a:ext cx="1588" cy="1588"/>
          </a:xfrm>
          <a:custGeom>
            <a:rect b="b" l="l" r="r" t="t"/>
            <a:pathLst>
              <a:path extrusionOk="0" h="5" w="5">
                <a:moveTo>
                  <a:pt x="0" y="5"/>
                </a:moveTo>
                <a:lnTo>
                  <a:pt x="5" y="1"/>
                </a:lnTo>
                <a:cubicBezTo>
                  <a:pt x="4" y="1"/>
                  <a:pt x="3" y="0"/>
                  <a:pt x="2" y="0"/>
                </a:cubicBezTo>
                <a:cubicBezTo>
                  <a:pt x="1" y="1"/>
                  <a:pt x="0" y="3"/>
                  <a:pt x="0" y="5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6"/>
          <p:cNvSpPr/>
          <p:nvPr/>
        </p:nvSpPr>
        <p:spPr>
          <a:xfrm>
            <a:off x="8164513" y="1171575"/>
            <a:ext cx="3175" cy="4763"/>
          </a:xfrm>
          <a:custGeom>
            <a:rect b="b" l="l" r="r" t="t"/>
            <a:pathLst>
              <a:path extrusionOk="0" h="14" w="12">
                <a:moveTo>
                  <a:pt x="0" y="14"/>
                </a:moveTo>
                <a:lnTo>
                  <a:pt x="7" y="8"/>
                </a:lnTo>
                <a:cubicBezTo>
                  <a:pt x="8" y="5"/>
                  <a:pt x="10" y="3"/>
                  <a:pt x="12" y="0"/>
                </a:cubicBezTo>
                <a:cubicBezTo>
                  <a:pt x="7" y="4"/>
                  <a:pt x="3" y="9"/>
                  <a:pt x="0" y="1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6"/>
          <p:cNvSpPr/>
          <p:nvPr/>
        </p:nvSpPr>
        <p:spPr>
          <a:xfrm>
            <a:off x="8140700" y="1165225"/>
            <a:ext cx="9525" cy="19050"/>
          </a:xfrm>
          <a:custGeom>
            <a:rect b="b" l="l" r="r" t="t"/>
            <a:pathLst>
              <a:path extrusionOk="0" h="55" w="26">
                <a:moveTo>
                  <a:pt x="23" y="0"/>
                </a:moveTo>
                <a:cubicBezTo>
                  <a:pt x="15" y="19"/>
                  <a:pt x="8" y="37"/>
                  <a:pt x="0" y="55"/>
                </a:cubicBezTo>
                <a:cubicBezTo>
                  <a:pt x="18" y="41"/>
                  <a:pt x="26" y="23"/>
                  <a:pt x="23" y="0"/>
                </a:cubicBezTo>
                <a:lnTo>
                  <a:pt x="23" y="0"/>
                </a:lnTo>
                <a:cubicBezTo>
                  <a:pt x="23" y="0"/>
                  <a:pt x="23" y="0"/>
                  <a:pt x="23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6"/>
          <p:cNvSpPr/>
          <p:nvPr/>
        </p:nvSpPr>
        <p:spPr>
          <a:xfrm>
            <a:off x="8007350" y="1049338"/>
            <a:ext cx="3175" cy="6350"/>
          </a:xfrm>
          <a:custGeom>
            <a:rect b="b" l="l" r="r" t="t"/>
            <a:pathLst>
              <a:path extrusionOk="0" h="17" w="11">
                <a:moveTo>
                  <a:pt x="11" y="0"/>
                </a:moveTo>
                <a:lnTo>
                  <a:pt x="0" y="17"/>
                </a:lnTo>
                <a:cubicBezTo>
                  <a:pt x="5" y="13"/>
                  <a:pt x="8" y="7"/>
                  <a:pt x="11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6"/>
          <p:cNvSpPr/>
          <p:nvPr/>
        </p:nvSpPr>
        <p:spPr>
          <a:xfrm>
            <a:off x="7996238" y="1068388"/>
            <a:ext cx="19050" cy="9525"/>
          </a:xfrm>
          <a:custGeom>
            <a:rect b="b" l="l" r="r" t="t"/>
            <a:pathLst>
              <a:path extrusionOk="0" h="28" w="56">
                <a:moveTo>
                  <a:pt x="56" y="19"/>
                </a:moveTo>
                <a:cubicBezTo>
                  <a:pt x="39" y="16"/>
                  <a:pt x="24" y="0"/>
                  <a:pt x="7" y="5"/>
                </a:cubicBezTo>
                <a:lnTo>
                  <a:pt x="0" y="15"/>
                </a:lnTo>
                <a:cubicBezTo>
                  <a:pt x="17" y="28"/>
                  <a:pt x="37" y="19"/>
                  <a:pt x="56" y="19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6"/>
          <p:cNvSpPr/>
          <p:nvPr/>
        </p:nvSpPr>
        <p:spPr>
          <a:xfrm>
            <a:off x="8001000" y="1111250"/>
            <a:ext cx="7938" cy="11113"/>
          </a:xfrm>
          <a:custGeom>
            <a:rect b="b" l="l" r="r" t="t"/>
            <a:pathLst>
              <a:path extrusionOk="0" h="31" w="21">
                <a:moveTo>
                  <a:pt x="21" y="0"/>
                </a:moveTo>
                <a:cubicBezTo>
                  <a:pt x="5" y="4"/>
                  <a:pt x="6" y="20"/>
                  <a:pt x="0" y="31"/>
                </a:cubicBezTo>
                <a:cubicBezTo>
                  <a:pt x="15" y="26"/>
                  <a:pt x="14" y="10"/>
                  <a:pt x="21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6"/>
          <p:cNvSpPr/>
          <p:nvPr/>
        </p:nvSpPr>
        <p:spPr>
          <a:xfrm>
            <a:off x="8035925" y="1033463"/>
            <a:ext cx="3175" cy="6350"/>
          </a:xfrm>
          <a:custGeom>
            <a:rect b="b" l="l" r="r" t="t"/>
            <a:pathLst>
              <a:path extrusionOk="0" h="18" w="9">
                <a:moveTo>
                  <a:pt x="9" y="15"/>
                </a:moveTo>
                <a:lnTo>
                  <a:pt x="4" y="0"/>
                </a:lnTo>
                <a:cubicBezTo>
                  <a:pt x="2" y="6"/>
                  <a:pt x="1" y="12"/>
                  <a:pt x="0" y="18"/>
                </a:cubicBezTo>
                <a:cubicBezTo>
                  <a:pt x="3" y="17"/>
                  <a:pt x="6" y="16"/>
                  <a:pt x="9" y="15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6"/>
          <p:cNvSpPr/>
          <p:nvPr/>
        </p:nvSpPr>
        <p:spPr>
          <a:xfrm>
            <a:off x="7891463" y="1131888"/>
            <a:ext cx="9525" cy="12700"/>
          </a:xfrm>
          <a:custGeom>
            <a:rect b="b" l="l" r="r" t="t"/>
            <a:pathLst>
              <a:path extrusionOk="0" h="40" w="31">
                <a:moveTo>
                  <a:pt x="0" y="20"/>
                </a:moveTo>
                <a:cubicBezTo>
                  <a:pt x="13" y="24"/>
                  <a:pt x="31" y="40"/>
                  <a:pt x="29" y="8"/>
                </a:cubicBezTo>
                <a:cubicBezTo>
                  <a:pt x="14" y="0"/>
                  <a:pt x="4" y="4"/>
                  <a:pt x="0" y="2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6"/>
          <p:cNvSpPr/>
          <p:nvPr/>
        </p:nvSpPr>
        <p:spPr>
          <a:xfrm>
            <a:off x="7920038" y="1249363"/>
            <a:ext cx="38100" cy="53975"/>
          </a:xfrm>
          <a:custGeom>
            <a:rect b="b" l="l" r="r" t="t"/>
            <a:pathLst>
              <a:path extrusionOk="0" h="158" w="114">
                <a:moveTo>
                  <a:pt x="112" y="99"/>
                </a:moveTo>
                <a:cubicBezTo>
                  <a:pt x="113" y="98"/>
                  <a:pt x="114" y="91"/>
                  <a:pt x="113" y="89"/>
                </a:cubicBezTo>
                <a:cubicBezTo>
                  <a:pt x="101" y="60"/>
                  <a:pt x="98" y="25"/>
                  <a:pt x="105" y="0"/>
                </a:cubicBezTo>
                <a:lnTo>
                  <a:pt x="105" y="0"/>
                </a:lnTo>
                <a:cubicBezTo>
                  <a:pt x="99" y="1"/>
                  <a:pt x="94" y="1"/>
                  <a:pt x="88" y="2"/>
                </a:cubicBezTo>
                <a:cubicBezTo>
                  <a:pt x="91" y="23"/>
                  <a:pt x="79" y="35"/>
                  <a:pt x="60" y="36"/>
                </a:cubicBezTo>
                <a:cubicBezTo>
                  <a:pt x="42" y="36"/>
                  <a:pt x="49" y="22"/>
                  <a:pt x="52" y="11"/>
                </a:cubicBezTo>
                <a:cubicBezTo>
                  <a:pt x="44" y="11"/>
                  <a:pt x="37" y="10"/>
                  <a:pt x="29" y="10"/>
                </a:cubicBezTo>
                <a:cubicBezTo>
                  <a:pt x="29" y="15"/>
                  <a:pt x="29" y="20"/>
                  <a:pt x="29" y="25"/>
                </a:cubicBezTo>
                <a:cubicBezTo>
                  <a:pt x="31" y="38"/>
                  <a:pt x="0" y="46"/>
                  <a:pt x="21" y="61"/>
                </a:cubicBezTo>
                <a:cubicBezTo>
                  <a:pt x="32" y="69"/>
                  <a:pt x="46" y="81"/>
                  <a:pt x="64" y="66"/>
                </a:cubicBezTo>
                <a:cubicBezTo>
                  <a:pt x="73" y="58"/>
                  <a:pt x="76" y="74"/>
                  <a:pt x="74" y="78"/>
                </a:cubicBezTo>
                <a:cubicBezTo>
                  <a:pt x="61" y="105"/>
                  <a:pt x="83" y="130"/>
                  <a:pt x="74" y="156"/>
                </a:cubicBezTo>
                <a:lnTo>
                  <a:pt x="74" y="156"/>
                </a:lnTo>
                <a:cubicBezTo>
                  <a:pt x="83" y="158"/>
                  <a:pt x="88" y="134"/>
                  <a:pt x="100" y="151"/>
                </a:cubicBezTo>
                <a:lnTo>
                  <a:pt x="100" y="151"/>
                </a:lnTo>
                <a:cubicBezTo>
                  <a:pt x="95" y="131"/>
                  <a:pt x="82" y="111"/>
                  <a:pt x="112" y="99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6"/>
          <p:cNvSpPr/>
          <p:nvPr/>
        </p:nvSpPr>
        <p:spPr>
          <a:xfrm>
            <a:off x="7929563" y="1244600"/>
            <a:ext cx="9525" cy="7938"/>
          </a:xfrm>
          <a:custGeom>
            <a:rect b="b" l="l" r="r" t="t"/>
            <a:pathLst>
              <a:path extrusionOk="0" h="27" w="29">
                <a:moveTo>
                  <a:pt x="18" y="3"/>
                </a:moveTo>
                <a:cubicBezTo>
                  <a:pt x="0" y="0"/>
                  <a:pt x="6" y="17"/>
                  <a:pt x="2" y="26"/>
                </a:cubicBezTo>
                <a:cubicBezTo>
                  <a:pt x="10" y="26"/>
                  <a:pt x="17" y="27"/>
                  <a:pt x="25" y="27"/>
                </a:cubicBezTo>
                <a:cubicBezTo>
                  <a:pt x="28" y="17"/>
                  <a:pt x="29" y="5"/>
                  <a:pt x="18" y="3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6"/>
          <p:cNvSpPr/>
          <p:nvPr/>
        </p:nvSpPr>
        <p:spPr>
          <a:xfrm>
            <a:off x="7967663" y="1190625"/>
            <a:ext cx="23813" cy="26988"/>
          </a:xfrm>
          <a:custGeom>
            <a:rect b="b" l="l" r="r" t="t"/>
            <a:pathLst>
              <a:path extrusionOk="0" h="81" w="67">
                <a:moveTo>
                  <a:pt x="47" y="26"/>
                </a:moveTo>
                <a:cubicBezTo>
                  <a:pt x="54" y="23"/>
                  <a:pt x="67" y="21"/>
                  <a:pt x="64" y="11"/>
                </a:cubicBezTo>
                <a:cubicBezTo>
                  <a:pt x="61" y="0"/>
                  <a:pt x="49" y="0"/>
                  <a:pt x="39" y="1"/>
                </a:cubicBezTo>
                <a:cubicBezTo>
                  <a:pt x="17" y="4"/>
                  <a:pt x="0" y="35"/>
                  <a:pt x="9" y="66"/>
                </a:cubicBezTo>
                <a:cubicBezTo>
                  <a:pt x="9" y="69"/>
                  <a:pt x="10" y="72"/>
                  <a:pt x="12" y="74"/>
                </a:cubicBezTo>
                <a:cubicBezTo>
                  <a:pt x="12" y="77"/>
                  <a:pt x="13" y="79"/>
                  <a:pt x="15" y="81"/>
                </a:cubicBezTo>
                <a:cubicBezTo>
                  <a:pt x="14" y="78"/>
                  <a:pt x="14" y="76"/>
                  <a:pt x="14" y="73"/>
                </a:cubicBezTo>
                <a:cubicBezTo>
                  <a:pt x="13" y="45"/>
                  <a:pt x="28" y="34"/>
                  <a:pt x="47" y="26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6"/>
          <p:cNvSpPr/>
          <p:nvPr/>
        </p:nvSpPr>
        <p:spPr>
          <a:xfrm>
            <a:off x="8012113" y="1182688"/>
            <a:ext cx="19050" cy="11113"/>
          </a:xfrm>
          <a:custGeom>
            <a:rect b="b" l="l" r="r" t="t"/>
            <a:pathLst>
              <a:path extrusionOk="0" h="32" w="56">
                <a:moveTo>
                  <a:pt x="11" y="0"/>
                </a:moveTo>
                <a:cubicBezTo>
                  <a:pt x="0" y="22"/>
                  <a:pt x="15" y="26"/>
                  <a:pt x="30" y="32"/>
                </a:cubicBezTo>
                <a:cubicBezTo>
                  <a:pt x="56" y="2"/>
                  <a:pt x="19" y="10"/>
                  <a:pt x="11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6"/>
          <p:cNvSpPr/>
          <p:nvPr/>
        </p:nvSpPr>
        <p:spPr>
          <a:xfrm>
            <a:off x="8077200" y="1179513"/>
            <a:ext cx="34925" cy="47625"/>
          </a:xfrm>
          <a:custGeom>
            <a:rect b="b" l="l" r="r" t="t"/>
            <a:pathLst>
              <a:path extrusionOk="0" h="137" w="104">
                <a:moveTo>
                  <a:pt x="48" y="11"/>
                </a:moveTo>
                <a:cubicBezTo>
                  <a:pt x="49" y="24"/>
                  <a:pt x="41" y="28"/>
                  <a:pt x="30" y="29"/>
                </a:cubicBezTo>
                <a:cubicBezTo>
                  <a:pt x="25" y="38"/>
                  <a:pt x="25" y="46"/>
                  <a:pt x="31" y="56"/>
                </a:cubicBezTo>
                <a:cubicBezTo>
                  <a:pt x="40" y="73"/>
                  <a:pt x="35" y="87"/>
                  <a:pt x="18" y="96"/>
                </a:cubicBezTo>
                <a:cubicBezTo>
                  <a:pt x="14" y="100"/>
                  <a:pt x="10" y="104"/>
                  <a:pt x="6" y="107"/>
                </a:cubicBezTo>
                <a:cubicBezTo>
                  <a:pt x="0" y="120"/>
                  <a:pt x="0" y="132"/>
                  <a:pt x="17" y="135"/>
                </a:cubicBezTo>
                <a:cubicBezTo>
                  <a:pt x="35" y="137"/>
                  <a:pt x="43" y="124"/>
                  <a:pt x="43" y="111"/>
                </a:cubicBezTo>
                <a:cubicBezTo>
                  <a:pt x="43" y="93"/>
                  <a:pt x="47" y="78"/>
                  <a:pt x="56" y="63"/>
                </a:cubicBezTo>
                <a:cubicBezTo>
                  <a:pt x="60" y="51"/>
                  <a:pt x="66" y="41"/>
                  <a:pt x="81" y="41"/>
                </a:cubicBezTo>
                <a:cubicBezTo>
                  <a:pt x="86" y="33"/>
                  <a:pt x="101" y="45"/>
                  <a:pt x="104" y="31"/>
                </a:cubicBezTo>
                <a:cubicBezTo>
                  <a:pt x="94" y="16"/>
                  <a:pt x="70" y="22"/>
                  <a:pt x="64" y="3"/>
                </a:cubicBezTo>
                <a:cubicBezTo>
                  <a:pt x="56" y="1"/>
                  <a:pt x="48" y="0"/>
                  <a:pt x="48" y="11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6"/>
          <p:cNvSpPr/>
          <p:nvPr/>
        </p:nvSpPr>
        <p:spPr>
          <a:xfrm>
            <a:off x="8048625" y="1281113"/>
            <a:ext cx="12700" cy="9525"/>
          </a:xfrm>
          <a:custGeom>
            <a:rect b="b" l="l" r="r" t="t"/>
            <a:pathLst>
              <a:path extrusionOk="0" h="31" w="36">
                <a:moveTo>
                  <a:pt x="32" y="31"/>
                </a:moveTo>
                <a:cubicBezTo>
                  <a:pt x="31" y="20"/>
                  <a:pt x="31" y="10"/>
                  <a:pt x="36" y="0"/>
                </a:cubicBezTo>
                <a:cubicBezTo>
                  <a:pt x="22" y="8"/>
                  <a:pt x="0" y="16"/>
                  <a:pt x="32" y="31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6"/>
          <p:cNvSpPr/>
          <p:nvPr/>
        </p:nvSpPr>
        <p:spPr>
          <a:xfrm>
            <a:off x="7967663" y="1285875"/>
            <a:ext cx="19050" cy="9525"/>
          </a:xfrm>
          <a:custGeom>
            <a:rect b="b" l="l" r="r" t="t"/>
            <a:pathLst>
              <a:path extrusionOk="0" h="29" w="58">
                <a:moveTo>
                  <a:pt x="1" y="27"/>
                </a:moveTo>
                <a:cubicBezTo>
                  <a:pt x="1" y="28"/>
                  <a:pt x="0" y="29"/>
                  <a:pt x="0" y="29"/>
                </a:cubicBezTo>
                <a:lnTo>
                  <a:pt x="58" y="7"/>
                </a:lnTo>
                <a:cubicBezTo>
                  <a:pt x="38" y="0"/>
                  <a:pt x="20" y="22"/>
                  <a:pt x="1" y="27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6"/>
          <p:cNvSpPr/>
          <p:nvPr/>
        </p:nvSpPr>
        <p:spPr>
          <a:xfrm>
            <a:off x="7943850" y="1295400"/>
            <a:ext cx="9525" cy="9525"/>
          </a:xfrm>
          <a:custGeom>
            <a:rect b="b" l="l" r="r" t="t"/>
            <a:pathLst>
              <a:path extrusionOk="0" h="28" w="28">
                <a:moveTo>
                  <a:pt x="2" y="22"/>
                </a:moveTo>
                <a:cubicBezTo>
                  <a:pt x="1" y="24"/>
                  <a:pt x="1" y="26"/>
                  <a:pt x="0" y="28"/>
                </a:cubicBezTo>
                <a:lnTo>
                  <a:pt x="28" y="17"/>
                </a:lnTo>
                <a:cubicBezTo>
                  <a:pt x="16" y="0"/>
                  <a:pt x="11" y="24"/>
                  <a:pt x="2" y="2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6"/>
          <p:cNvSpPr/>
          <p:nvPr/>
        </p:nvSpPr>
        <p:spPr>
          <a:xfrm>
            <a:off x="8016875" y="1290638"/>
            <a:ext cx="23813" cy="11113"/>
          </a:xfrm>
          <a:custGeom>
            <a:rect b="b" l="l" r="r" t="t"/>
            <a:pathLst>
              <a:path extrusionOk="0" h="29" w="69">
                <a:moveTo>
                  <a:pt x="69" y="18"/>
                </a:moveTo>
                <a:cubicBezTo>
                  <a:pt x="61" y="11"/>
                  <a:pt x="38" y="26"/>
                  <a:pt x="44" y="0"/>
                </a:cubicBezTo>
                <a:cubicBezTo>
                  <a:pt x="29" y="2"/>
                  <a:pt x="15" y="8"/>
                  <a:pt x="0" y="9"/>
                </a:cubicBezTo>
                <a:lnTo>
                  <a:pt x="22" y="24"/>
                </a:lnTo>
                <a:cubicBezTo>
                  <a:pt x="37" y="28"/>
                  <a:pt x="53" y="29"/>
                  <a:pt x="69" y="18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6"/>
          <p:cNvSpPr/>
          <p:nvPr/>
        </p:nvSpPr>
        <p:spPr>
          <a:xfrm>
            <a:off x="8010525" y="1246188"/>
            <a:ext cx="49213" cy="47625"/>
          </a:xfrm>
          <a:custGeom>
            <a:rect b="b" l="l" r="r" t="t"/>
            <a:pathLst>
              <a:path extrusionOk="0" h="138" w="145">
                <a:moveTo>
                  <a:pt x="74" y="125"/>
                </a:moveTo>
                <a:cubicBezTo>
                  <a:pt x="79" y="119"/>
                  <a:pt x="88" y="112"/>
                  <a:pt x="89" y="105"/>
                </a:cubicBezTo>
                <a:cubicBezTo>
                  <a:pt x="92" y="74"/>
                  <a:pt x="98" y="47"/>
                  <a:pt x="135" y="41"/>
                </a:cubicBezTo>
                <a:cubicBezTo>
                  <a:pt x="143" y="39"/>
                  <a:pt x="145" y="30"/>
                  <a:pt x="145" y="22"/>
                </a:cubicBezTo>
                <a:cubicBezTo>
                  <a:pt x="144" y="12"/>
                  <a:pt x="138" y="7"/>
                  <a:pt x="129" y="5"/>
                </a:cubicBezTo>
                <a:cubicBezTo>
                  <a:pt x="119" y="3"/>
                  <a:pt x="110" y="1"/>
                  <a:pt x="100" y="0"/>
                </a:cubicBezTo>
                <a:cubicBezTo>
                  <a:pt x="73" y="20"/>
                  <a:pt x="43" y="37"/>
                  <a:pt x="71" y="81"/>
                </a:cubicBezTo>
                <a:cubicBezTo>
                  <a:pt x="78" y="93"/>
                  <a:pt x="56" y="116"/>
                  <a:pt x="35" y="108"/>
                </a:cubicBezTo>
                <a:cubicBezTo>
                  <a:pt x="2" y="94"/>
                  <a:pt x="0" y="107"/>
                  <a:pt x="3" y="126"/>
                </a:cubicBezTo>
                <a:lnTo>
                  <a:pt x="20" y="138"/>
                </a:lnTo>
                <a:cubicBezTo>
                  <a:pt x="35" y="137"/>
                  <a:pt x="49" y="131"/>
                  <a:pt x="64" y="129"/>
                </a:cubicBezTo>
                <a:cubicBezTo>
                  <a:pt x="67" y="128"/>
                  <a:pt x="71" y="127"/>
                  <a:pt x="74" y="125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6"/>
          <p:cNvSpPr/>
          <p:nvPr/>
        </p:nvSpPr>
        <p:spPr>
          <a:xfrm>
            <a:off x="7948613" y="1249363"/>
            <a:ext cx="19050" cy="52388"/>
          </a:xfrm>
          <a:custGeom>
            <a:rect b="b" l="l" r="r" t="t"/>
            <a:pathLst>
              <a:path extrusionOk="0" h="151" w="57">
                <a:moveTo>
                  <a:pt x="50" y="92"/>
                </a:moveTo>
                <a:cubicBezTo>
                  <a:pt x="49" y="88"/>
                  <a:pt x="47" y="85"/>
                  <a:pt x="46" y="82"/>
                </a:cubicBezTo>
                <a:cubicBezTo>
                  <a:pt x="30" y="72"/>
                  <a:pt x="39" y="63"/>
                  <a:pt x="45" y="52"/>
                </a:cubicBezTo>
                <a:cubicBezTo>
                  <a:pt x="57" y="27"/>
                  <a:pt x="56" y="6"/>
                  <a:pt x="23" y="0"/>
                </a:cubicBezTo>
                <a:cubicBezTo>
                  <a:pt x="16" y="25"/>
                  <a:pt x="19" y="60"/>
                  <a:pt x="31" y="89"/>
                </a:cubicBezTo>
                <a:cubicBezTo>
                  <a:pt x="32" y="91"/>
                  <a:pt x="31" y="98"/>
                  <a:pt x="30" y="99"/>
                </a:cubicBezTo>
                <a:cubicBezTo>
                  <a:pt x="0" y="111"/>
                  <a:pt x="13" y="131"/>
                  <a:pt x="18" y="151"/>
                </a:cubicBezTo>
                <a:lnTo>
                  <a:pt x="56" y="136"/>
                </a:lnTo>
                <a:cubicBezTo>
                  <a:pt x="56" y="136"/>
                  <a:pt x="57" y="135"/>
                  <a:pt x="57" y="134"/>
                </a:cubicBezTo>
                <a:cubicBezTo>
                  <a:pt x="46" y="121"/>
                  <a:pt x="47" y="107"/>
                  <a:pt x="50" y="9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6"/>
          <p:cNvSpPr/>
          <p:nvPr/>
        </p:nvSpPr>
        <p:spPr>
          <a:xfrm>
            <a:off x="8053388" y="1190625"/>
            <a:ext cx="22225" cy="17463"/>
          </a:xfrm>
          <a:custGeom>
            <a:rect b="b" l="l" r="r" t="t"/>
            <a:pathLst>
              <a:path extrusionOk="0" h="50" w="65">
                <a:moveTo>
                  <a:pt x="24" y="9"/>
                </a:moveTo>
                <a:cubicBezTo>
                  <a:pt x="14" y="5"/>
                  <a:pt x="4" y="11"/>
                  <a:pt x="2" y="23"/>
                </a:cubicBezTo>
                <a:cubicBezTo>
                  <a:pt x="0" y="35"/>
                  <a:pt x="8" y="41"/>
                  <a:pt x="18" y="45"/>
                </a:cubicBezTo>
                <a:cubicBezTo>
                  <a:pt x="28" y="50"/>
                  <a:pt x="36" y="49"/>
                  <a:pt x="42" y="38"/>
                </a:cubicBezTo>
                <a:cubicBezTo>
                  <a:pt x="49" y="25"/>
                  <a:pt x="58" y="13"/>
                  <a:pt x="65" y="0"/>
                </a:cubicBezTo>
                <a:cubicBezTo>
                  <a:pt x="51" y="1"/>
                  <a:pt x="41" y="16"/>
                  <a:pt x="24" y="9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6"/>
          <p:cNvSpPr/>
          <p:nvPr/>
        </p:nvSpPr>
        <p:spPr>
          <a:xfrm>
            <a:off x="7962900" y="1268413"/>
            <a:ext cx="19050" cy="14288"/>
          </a:xfrm>
          <a:custGeom>
            <a:rect b="b" l="l" r="r" t="t"/>
            <a:pathLst>
              <a:path extrusionOk="0" h="43" w="59">
                <a:moveTo>
                  <a:pt x="37" y="4"/>
                </a:moveTo>
                <a:cubicBezTo>
                  <a:pt x="24" y="2"/>
                  <a:pt x="0" y="0"/>
                  <a:pt x="4" y="28"/>
                </a:cubicBezTo>
                <a:cubicBezTo>
                  <a:pt x="5" y="31"/>
                  <a:pt x="7" y="34"/>
                  <a:pt x="8" y="38"/>
                </a:cubicBezTo>
                <a:cubicBezTo>
                  <a:pt x="20" y="43"/>
                  <a:pt x="30" y="35"/>
                  <a:pt x="41" y="35"/>
                </a:cubicBezTo>
                <a:cubicBezTo>
                  <a:pt x="43" y="24"/>
                  <a:pt x="59" y="8"/>
                  <a:pt x="37" y="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6"/>
          <p:cNvSpPr/>
          <p:nvPr/>
        </p:nvSpPr>
        <p:spPr>
          <a:xfrm>
            <a:off x="8070850" y="1201738"/>
            <a:ext cx="17463" cy="15875"/>
          </a:xfrm>
          <a:custGeom>
            <a:rect b="b" l="l" r="r" t="t"/>
            <a:pathLst>
              <a:path extrusionOk="0" h="45" w="52">
                <a:moveTo>
                  <a:pt x="37" y="4"/>
                </a:moveTo>
                <a:cubicBezTo>
                  <a:pt x="25" y="0"/>
                  <a:pt x="7" y="6"/>
                  <a:pt x="3" y="23"/>
                </a:cubicBezTo>
                <a:cubicBezTo>
                  <a:pt x="0" y="38"/>
                  <a:pt x="8" y="45"/>
                  <a:pt x="24" y="42"/>
                </a:cubicBezTo>
                <a:cubicBezTo>
                  <a:pt x="28" y="39"/>
                  <a:pt x="32" y="35"/>
                  <a:pt x="36" y="31"/>
                </a:cubicBezTo>
                <a:cubicBezTo>
                  <a:pt x="37" y="22"/>
                  <a:pt x="52" y="9"/>
                  <a:pt x="37" y="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6"/>
          <p:cNvSpPr/>
          <p:nvPr/>
        </p:nvSpPr>
        <p:spPr>
          <a:xfrm>
            <a:off x="8040688" y="1231900"/>
            <a:ext cx="12700" cy="14288"/>
          </a:xfrm>
          <a:custGeom>
            <a:rect b="b" l="l" r="r" t="t"/>
            <a:pathLst>
              <a:path extrusionOk="0" h="43" w="36">
                <a:moveTo>
                  <a:pt x="31" y="10"/>
                </a:moveTo>
                <a:cubicBezTo>
                  <a:pt x="29" y="4"/>
                  <a:pt x="24" y="0"/>
                  <a:pt x="17" y="1"/>
                </a:cubicBezTo>
                <a:cubicBezTo>
                  <a:pt x="7" y="2"/>
                  <a:pt x="6" y="12"/>
                  <a:pt x="3" y="19"/>
                </a:cubicBezTo>
                <a:cubicBezTo>
                  <a:pt x="0" y="28"/>
                  <a:pt x="3" y="36"/>
                  <a:pt x="9" y="43"/>
                </a:cubicBezTo>
                <a:cubicBezTo>
                  <a:pt x="13" y="38"/>
                  <a:pt x="16" y="33"/>
                  <a:pt x="21" y="30"/>
                </a:cubicBezTo>
                <a:cubicBezTo>
                  <a:pt x="28" y="24"/>
                  <a:pt x="36" y="21"/>
                  <a:pt x="31" y="1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6"/>
          <p:cNvSpPr/>
          <p:nvPr/>
        </p:nvSpPr>
        <p:spPr>
          <a:xfrm>
            <a:off x="8104188" y="1176338"/>
            <a:ext cx="12700" cy="9525"/>
          </a:xfrm>
          <a:custGeom>
            <a:rect b="b" l="l" r="r" t="t"/>
            <a:pathLst>
              <a:path extrusionOk="0" h="28" w="38">
                <a:moveTo>
                  <a:pt x="29" y="2"/>
                </a:moveTo>
                <a:cubicBezTo>
                  <a:pt x="20" y="0"/>
                  <a:pt x="12" y="3"/>
                  <a:pt x="6" y="10"/>
                </a:cubicBezTo>
                <a:cubicBezTo>
                  <a:pt x="0" y="16"/>
                  <a:pt x="5" y="21"/>
                  <a:pt x="11" y="24"/>
                </a:cubicBezTo>
                <a:cubicBezTo>
                  <a:pt x="20" y="28"/>
                  <a:pt x="28" y="25"/>
                  <a:pt x="33" y="17"/>
                </a:cubicBezTo>
                <a:cubicBezTo>
                  <a:pt x="38" y="11"/>
                  <a:pt x="35" y="6"/>
                  <a:pt x="29" y="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6"/>
          <p:cNvSpPr/>
          <p:nvPr/>
        </p:nvSpPr>
        <p:spPr>
          <a:xfrm>
            <a:off x="8132763" y="1189038"/>
            <a:ext cx="9525" cy="11113"/>
          </a:xfrm>
          <a:custGeom>
            <a:rect b="b" l="l" r="r" t="t"/>
            <a:pathLst>
              <a:path extrusionOk="0" h="30" w="31">
                <a:moveTo>
                  <a:pt x="1" y="16"/>
                </a:moveTo>
                <a:cubicBezTo>
                  <a:pt x="0" y="23"/>
                  <a:pt x="2" y="27"/>
                  <a:pt x="5" y="30"/>
                </a:cubicBezTo>
                <a:lnTo>
                  <a:pt x="31" y="10"/>
                </a:lnTo>
                <a:cubicBezTo>
                  <a:pt x="19" y="7"/>
                  <a:pt x="5" y="0"/>
                  <a:pt x="1" y="16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6"/>
          <p:cNvSpPr/>
          <p:nvPr/>
        </p:nvSpPr>
        <p:spPr>
          <a:xfrm>
            <a:off x="8004175" y="1241425"/>
            <a:ext cx="9525" cy="9525"/>
          </a:xfrm>
          <a:custGeom>
            <a:rect b="b" l="l" r="r" t="t"/>
            <a:pathLst>
              <a:path extrusionOk="0" h="27" w="27">
                <a:moveTo>
                  <a:pt x="18" y="2"/>
                </a:moveTo>
                <a:cubicBezTo>
                  <a:pt x="10" y="0"/>
                  <a:pt x="3" y="4"/>
                  <a:pt x="2" y="12"/>
                </a:cubicBezTo>
                <a:cubicBezTo>
                  <a:pt x="0" y="18"/>
                  <a:pt x="3" y="23"/>
                  <a:pt x="10" y="26"/>
                </a:cubicBezTo>
                <a:lnTo>
                  <a:pt x="10" y="26"/>
                </a:lnTo>
                <a:cubicBezTo>
                  <a:pt x="17" y="27"/>
                  <a:pt x="23" y="25"/>
                  <a:pt x="25" y="19"/>
                </a:cubicBezTo>
                <a:cubicBezTo>
                  <a:pt x="26" y="18"/>
                  <a:pt x="26" y="17"/>
                  <a:pt x="26" y="16"/>
                </a:cubicBezTo>
                <a:cubicBezTo>
                  <a:pt x="27" y="10"/>
                  <a:pt x="25" y="4"/>
                  <a:pt x="18" y="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6"/>
          <p:cNvSpPr/>
          <p:nvPr/>
        </p:nvSpPr>
        <p:spPr>
          <a:xfrm>
            <a:off x="7961313" y="1227138"/>
            <a:ext cx="26988" cy="17463"/>
          </a:xfrm>
          <a:custGeom>
            <a:rect b="b" l="l" r="r" t="t"/>
            <a:pathLst>
              <a:path extrusionOk="0" h="47" w="77">
                <a:moveTo>
                  <a:pt x="72" y="19"/>
                </a:moveTo>
                <a:cubicBezTo>
                  <a:pt x="59" y="0"/>
                  <a:pt x="40" y="2"/>
                  <a:pt x="23" y="5"/>
                </a:cubicBezTo>
                <a:cubicBezTo>
                  <a:pt x="5" y="9"/>
                  <a:pt x="4" y="26"/>
                  <a:pt x="0" y="47"/>
                </a:cubicBezTo>
                <a:cubicBezTo>
                  <a:pt x="24" y="34"/>
                  <a:pt x="42" y="14"/>
                  <a:pt x="66" y="33"/>
                </a:cubicBezTo>
                <a:cubicBezTo>
                  <a:pt x="68" y="29"/>
                  <a:pt x="77" y="27"/>
                  <a:pt x="72" y="19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6"/>
          <p:cNvSpPr/>
          <p:nvPr/>
        </p:nvSpPr>
        <p:spPr>
          <a:xfrm>
            <a:off x="7993063" y="1200150"/>
            <a:ext cx="15875" cy="15875"/>
          </a:xfrm>
          <a:custGeom>
            <a:rect b="b" l="l" r="r" t="t"/>
            <a:pathLst>
              <a:path extrusionOk="0" h="44" w="47">
                <a:moveTo>
                  <a:pt x="28" y="37"/>
                </a:moveTo>
                <a:cubicBezTo>
                  <a:pt x="30" y="26"/>
                  <a:pt x="47" y="12"/>
                  <a:pt x="27" y="4"/>
                </a:cubicBezTo>
                <a:cubicBezTo>
                  <a:pt x="16" y="0"/>
                  <a:pt x="5" y="10"/>
                  <a:pt x="3" y="22"/>
                </a:cubicBezTo>
                <a:cubicBezTo>
                  <a:pt x="0" y="44"/>
                  <a:pt x="17" y="37"/>
                  <a:pt x="28" y="38"/>
                </a:cubicBezTo>
                <a:cubicBezTo>
                  <a:pt x="28" y="38"/>
                  <a:pt x="28" y="37"/>
                  <a:pt x="28" y="38"/>
                </a:cubicBezTo>
                <a:cubicBezTo>
                  <a:pt x="28" y="37"/>
                  <a:pt x="28" y="37"/>
                  <a:pt x="28" y="37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6"/>
          <p:cNvSpPr/>
          <p:nvPr/>
        </p:nvSpPr>
        <p:spPr>
          <a:xfrm>
            <a:off x="5718175" y="695325"/>
            <a:ext cx="520700" cy="511175"/>
          </a:xfrm>
          <a:custGeom>
            <a:rect b="b" l="l" r="r" t="t"/>
            <a:pathLst>
              <a:path extrusionOk="0" h="1497" w="1524">
                <a:moveTo>
                  <a:pt x="371" y="1464"/>
                </a:moveTo>
                <a:lnTo>
                  <a:pt x="405" y="978"/>
                </a:lnTo>
                <a:cubicBezTo>
                  <a:pt x="406" y="970"/>
                  <a:pt x="403" y="962"/>
                  <a:pt x="396" y="957"/>
                </a:cubicBezTo>
                <a:lnTo>
                  <a:pt x="15" y="653"/>
                </a:lnTo>
                <a:cubicBezTo>
                  <a:pt x="0" y="641"/>
                  <a:pt x="5" y="615"/>
                  <a:pt x="25" y="611"/>
                </a:cubicBezTo>
                <a:lnTo>
                  <a:pt x="498" y="493"/>
                </a:lnTo>
                <a:cubicBezTo>
                  <a:pt x="505" y="491"/>
                  <a:pt x="512" y="485"/>
                  <a:pt x="514" y="478"/>
                </a:cubicBezTo>
                <a:lnTo>
                  <a:pt x="686" y="22"/>
                </a:lnTo>
                <a:cubicBezTo>
                  <a:pt x="693" y="3"/>
                  <a:pt x="719" y="0"/>
                  <a:pt x="729" y="17"/>
                </a:cubicBezTo>
                <a:lnTo>
                  <a:pt x="987" y="431"/>
                </a:lnTo>
                <a:cubicBezTo>
                  <a:pt x="991" y="438"/>
                  <a:pt x="999" y="442"/>
                  <a:pt x="1007" y="442"/>
                </a:cubicBezTo>
                <a:lnTo>
                  <a:pt x="1493" y="464"/>
                </a:lnTo>
                <a:cubicBezTo>
                  <a:pt x="1514" y="465"/>
                  <a:pt x="1524" y="489"/>
                  <a:pt x="1511" y="504"/>
                </a:cubicBezTo>
                <a:lnTo>
                  <a:pt x="1198" y="877"/>
                </a:lnTo>
                <a:cubicBezTo>
                  <a:pt x="1192" y="883"/>
                  <a:pt x="1191" y="892"/>
                  <a:pt x="1193" y="899"/>
                </a:cubicBezTo>
                <a:lnTo>
                  <a:pt x="1322" y="1369"/>
                </a:lnTo>
                <a:cubicBezTo>
                  <a:pt x="1328" y="1389"/>
                  <a:pt x="1308" y="1406"/>
                  <a:pt x="1290" y="1398"/>
                </a:cubicBezTo>
                <a:lnTo>
                  <a:pt x="838" y="1215"/>
                </a:lnTo>
                <a:cubicBezTo>
                  <a:pt x="831" y="1212"/>
                  <a:pt x="822" y="1213"/>
                  <a:pt x="815" y="1218"/>
                </a:cubicBezTo>
                <a:lnTo>
                  <a:pt x="409" y="1486"/>
                </a:lnTo>
                <a:cubicBezTo>
                  <a:pt x="392" y="1497"/>
                  <a:pt x="370" y="1484"/>
                  <a:pt x="371" y="146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6"/>
          <p:cNvSpPr/>
          <p:nvPr/>
        </p:nvSpPr>
        <p:spPr>
          <a:xfrm>
            <a:off x="4822825" y="1008063"/>
            <a:ext cx="361950" cy="350838"/>
          </a:xfrm>
          <a:custGeom>
            <a:rect b="b" l="l" r="r" t="t"/>
            <a:pathLst>
              <a:path extrusionOk="0" h="1026" w="1061">
                <a:moveTo>
                  <a:pt x="495" y="1012"/>
                </a:moveTo>
                <a:lnTo>
                  <a:pt x="362" y="702"/>
                </a:lnTo>
                <a:cubicBezTo>
                  <a:pt x="360" y="697"/>
                  <a:pt x="355" y="693"/>
                  <a:pt x="350" y="692"/>
                </a:cubicBezTo>
                <a:lnTo>
                  <a:pt x="19" y="625"/>
                </a:lnTo>
                <a:cubicBezTo>
                  <a:pt x="5" y="622"/>
                  <a:pt x="0" y="605"/>
                  <a:pt x="11" y="596"/>
                </a:cubicBezTo>
                <a:lnTo>
                  <a:pt x="265" y="373"/>
                </a:lnTo>
                <a:cubicBezTo>
                  <a:pt x="269" y="370"/>
                  <a:pt x="272" y="364"/>
                  <a:pt x="271" y="359"/>
                </a:cubicBezTo>
                <a:lnTo>
                  <a:pt x="232" y="23"/>
                </a:lnTo>
                <a:cubicBezTo>
                  <a:pt x="230" y="9"/>
                  <a:pt x="245" y="0"/>
                  <a:pt x="257" y="7"/>
                </a:cubicBezTo>
                <a:lnTo>
                  <a:pt x="547" y="180"/>
                </a:lnTo>
                <a:cubicBezTo>
                  <a:pt x="552" y="183"/>
                  <a:pt x="558" y="183"/>
                  <a:pt x="563" y="181"/>
                </a:cubicBezTo>
                <a:lnTo>
                  <a:pt x="870" y="40"/>
                </a:lnTo>
                <a:cubicBezTo>
                  <a:pt x="883" y="34"/>
                  <a:pt x="897" y="46"/>
                  <a:pt x="894" y="59"/>
                </a:cubicBezTo>
                <a:lnTo>
                  <a:pt x="819" y="389"/>
                </a:lnTo>
                <a:cubicBezTo>
                  <a:pt x="817" y="394"/>
                  <a:pt x="819" y="400"/>
                  <a:pt x="823" y="404"/>
                </a:cubicBezTo>
                <a:lnTo>
                  <a:pt x="1051" y="652"/>
                </a:lnTo>
                <a:cubicBezTo>
                  <a:pt x="1061" y="663"/>
                  <a:pt x="1054" y="679"/>
                  <a:pt x="1040" y="681"/>
                </a:cubicBezTo>
                <a:lnTo>
                  <a:pt x="704" y="711"/>
                </a:lnTo>
                <a:cubicBezTo>
                  <a:pt x="698" y="711"/>
                  <a:pt x="694" y="715"/>
                  <a:pt x="691" y="720"/>
                </a:cubicBezTo>
                <a:lnTo>
                  <a:pt x="525" y="1014"/>
                </a:lnTo>
                <a:cubicBezTo>
                  <a:pt x="518" y="1026"/>
                  <a:pt x="500" y="1025"/>
                  <a:pt x="495" y="1012"/>
                </a:cubicBezTo>
                <a:close/>
              </a:path>
            </a:pathLst>
          </a:custGeom>
          <a:solidFill>
            <a:srgbClr val="EEB13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6"/>
          <p:cNvSpPr/>
          <p:nvPr/>
        </p:nvSpPr>
        <p:spPr>
          <a:xfrm>
            <a:off x="3724275" y="1512888"/>
            <a:ext cx="322263" cy="328613"/>
          </a:xfrm>
          <a:custGeom>
            <a:rect b="b" l="l" r="r" t="t"/>
            <a:pathLst>
              <a:path extrusionOk="0" h="962" w="942">
                <a:moveTo>
                  <a:pt x="297" y="943"/>
                </a:moveTo>
                <a:lnTo>
                  <a:pt x="281" y="636"/>
                </a:lnTo>
                <a:cubicBezTo>
                  <a:pt x="280" y="631"/>
                  <a:pt x="278" y="626"/>
                  <a:pt x="273" y="624"/>
                </a:cubicBezTo>
                <a:lnTo>
                  <a:pt x="11" y="464"/>
                </a:lnTo>
                <a:cubicBezTo>
                  <a:pt x="0" y="457"/>
                  <a:pt x="2" y="441"/>
                  <a:pt x="14" y="436"/>
                </a:cubicBezTo>
                <a:lnTo>
                  <a:pt x="300" y="326"/>
                </a:lnTo>
                <a:cubicBezTo>
                  <a:pt x="305" y="324"/>
                  <a:pt x="309" y="320"/>
                  <a:pt x="310" y="315"/>
                </a:cubicBezTo>
                <a:lnTo>
                  <a:pt x="381" y="16"/>
                </a:lnTo>
                <a:cubicBezTo>
                  <a:pt x="384" y="4"/>
                  <a:pt x="400" y="0"/>
                  <a:pt x="408" y="10"/>
                </a:cubicBezTo>
                <a:lnTo>
                  <a:pt x="602" y="248"/>
                </a:lnTo>
                <a:cubicBezTo>
                  <a:pt x="605" y="252"/>
                  <a:pt x="610" y="254"/>
                  <a:pt x="615" y="254"/>
                </a:cubicBezTo>
                <a:lnTo>
                  <a:pt x="921" y="229"/>
                </a:lnTo>
                <a:cubicBezTo>
                  <a:pt x="933" y="228"/>
                  <a:pt x="942" y="242"/>
                  <a:pt x="935" y="253"/>
                </a:cubicBezTo>
                <a:lnTo>
                  <a:pt x="768" y="511"/>
                </a:lnTo>
                <a:cubicBezTo>
                  <a:pt x="765" y="515"/>
                  <a:pt x="765" y="520"/>
                  <a:pt x="767" y="525"/>
                </a:cubicBezTo>
                <a:lnTo>
                  <a:pt x="885" y="809"/>
                </a:lnTo>
                <a:cubicBezTo>
                  <a:pt x="890" y="820"/>
                  <a:pt x="879" y="833"/>
                  <a:pt x="867" y="829"/>
                </a:cubicBezTo>
                <a:lnTo>
                  <a:pt x="570" y="750"/>
                </a:lnTo>
                <a:cubicBezTo>
                  <a:pt x="565" y="749"/>
                  <a:pt x="560" y="750"/>
                  <a:pt x="556" y="754"/>
                </a:cubicBezTo>
                <a:lnTo>
                  <a:pt x="323" y="953"/>
                </a:lnTo>
                <a:cubicBezTo>
                  <a:pt x="313" y="962"/>
                  <a:pt x="298" y="955"/>
                  <a:pt x="297" y="943"/>
                </a:cubicBezTo>
                <a:close/>
              </a:path>
            </a:pathLst>
          </a:custGeom>
          <a:solidFill>
            <a:srgbClr val="93C2C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6"/>
          <p:cNvSpPr/>
          <p:nvPr/>
        </p:nvSpPr>
        <p:spPr>
          <a:xfrm>
            <a:off x="2813050" y="1262063"/>
            <a:ext cx="487363" cy="485775"/>
          </a:xfrm>
          <a:custGeom>
            <a:rect b="b" l="l" r="r" t="t"/>
            <a:pathLst>
              <a:path extrusionOk="0" h="1418" w="1423">
                <a:moveTo>
                  <a:pt x="767" y="1402"/>
                </a:moveTo>
                <a:lnTo>
                  <a:pt x="506" y="1026"/>
                </a:lnTo>
                <a:cubicBezTo>
                  <a:pt x="502" y="1020"/>
                  <a:pt x="495" y="1016"/>
                  <a:pt x="488" y="1016"/>
                </a:cubicBezTo>
                <a:lnTo>
                  <a:pt x="30" y="1017"/>
                </a:lnTo>
                <a:cubicBezTo>
                  <a:pt x="11" y="1018"/>
                  <a:pt x="0" y="996"/>
                  <a:pt x="12" y="981"/>
                </a:cubicBezTo>
                <a:lnTo>
                  <a:pt x="289" y="617"/>
                </a:lnTo>
                <a:cubicBezTo>
                  <a:pt x="294" y="611"/>
                  <a:pt x="295" y="603"/>
                  <a:pt x="293" y="596"/>
                </a:cubicBezTo>
                <a:lnTo>
                  <a:pt x="150" y="161"/>
                </a:lnTo>
                <a:cubicBezTo>
                  <a:pt x="144" y="143"/>
                  <a:pt x="162" y="126"/>
                  <a:pt x="179" y="133"/>
                </a:cubicBezTo>
                <a:lnTo>
                  <a:pt x="611" y="284"/>
                </a:lnTo>
                <a:cubicBezTo>
                  <a:pt x="618" y="286"/>
                  <a:pt x="626" y="285"/>
                  <a:pt x="632" y="281"/>
                </a:cubicBezTo>
                <a:lnTo>
                  <a:pt x="1002" y="11"/>
                </a:lnTo>
                <a:cubicBezTo>
                  <a:pt x="1017" y="0"/>
                  <a:pt x="1038" y="11"/>
                  <a:pt x="1038" y="30"/>
                </a:cubicBezTo>
                <a:lnTo>
                  <a:pt x="1027" y="487"/>
                </a:lnTo>
                <a:cubicBezTo>
                  <a:pt x="1027" y="495"/>
                  <a:pt x="1031" y="502"/>
                  <a:pt x="1037" y="506"/>
                </a:cubicBezTo>
                <a:lnTo>
                  <a:pt x="1408" y="774"/>
                </a:lnTo>
                <a:cubicBezTo>
                  <a:pt x="1423" y="785"/>
                  <a:pt x="1419" y="809"/>
                  <a:pt x="1401" y="815"/>
                </a:cubicBezTo>
                <a:lnTo>
                  <a:pt x="963" y="946"/>
                </a:lnTo>
                <a:cubicBezTo>
                  <a:pt x="955" y="948"/>
                  <a:pt x="950" y="954"/>
                  <a:pt x="948" y="961"/>
                </a:cubicBezTo>
                <a:lnTo>
                  <a:pt x="807" y="1396"/>
                </a:lnTo>
                <a:cubicBezTo>
                  <a:pt x="802" y="1414"/>
                  <a:pt x="778" y="1418"/>
                  <a:pt x="767" y="140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6"/>
          <p:cNvSpPr/>
          <p:nvPr/>
        </p:nvSpPr>
        <p:spPr>
          <a:xfrm>
            <a:off x="7723188" y="1779588"/>
            <a:ext cx="211138" cy="207963"/>
          </a:xfrm>
          <a:custGeom>
            <a:rect b="b" l="l" r="r" t="t"/>
            <a:pathLst>
              <a:path extrusionOk="0" h="607" w="617">
                <a:moveTo>
                  <a:pt x="152" y="593"/>
                </a:moveTo>
                <a:lnTo>
                  <a:pt x="165" y="397"/>
                </a:lnTo>
                <a:cubicBezTo>
                  <a:pt x="165" y="393"/>
                  <a:pt x="164" y="390"/>
                  <a:pt x="161" y="388"/>
                </a:cubicBezTo>
                <a:lnTo>
                  <a:pt x="6" y="266"/>
                </a:lnTo>
                <a:cubicBezTo>
                  <a:pt x="0" y="261"/>
                  <a:pt x="2" y="251"/>
                  <a:pt x="10" y="249"/>
                </a:cubicBezTo>
                <a:lnTo>
                  <a:pt x="201" y="200"/>
                </a:lnTo>
                <a:cubicBezTo>
                  <a:pt x="204" y="199"/>
                  <a:pt x="207" y="197"/>
                  <a:pt x="208" y="194"/>
                </a:cubicBezTo>
                <a:lnTo>
                  <a:pt x="276" y="9"/>
                </a:lnTo>
                <a:cubicBezTo>
                  <a:pt x="279" y="1"/>
                  <a:pt x="290" y="0"/>
                  <a:pt x="294" y="7"/>
                </a:cubicBezTo>
                <a:lnTo>
                  <a:pt x="399" y="174"/>
                </a:lnTo>
                <a:cubicBezTo>
                  <a:pt x="401" y="177"/>
                  <a:pt x="404" y="179"/>
                  <a:pt x="407" y="179"/>
                </a:cubicBezTo>
                <a:lnTo>
                  <a:pt x="604" y="187"/>
                </a:lnTo>
                <a:cubicBezTo>
                  <a:pt x="612" y="187"/>
                  <a:pt x="617" y="196"/>
                  <a:pt x="611" y="203"/>
                </a:cubicBezTo>
                <a:lnTo>
                  <a:pt x="485" y="354"/>
                </a:lnTo>
                <a:cubicBezTo>
                  <a:pt x="483" y="357"/>
                  <a:pt x="482" y="360"/>
                  <a:pt x="483" y="363"/>
                </a:cubicBezTo>
                <a:lnTo>
                  <a:pt x="537" y="553"/>
                </a:lnTo>
                <a:cubicBezTo>
                  <a:pt x="539" y="561"/>
                  <a:pt x="531" y="568"/>
                  <a:pt x="524" y="565"/>
                </a:cubicBezTo>
                <a:lnTo>
                  <a:pt x="340" y="492"/>
                </a:lnTo>
                <a:cubicBezTo>
                  <a:pt x="337" y="491"/>
                  <a:pt x="334" y="491"/>
                  <a:pt x="331" y="493"/>
                </a:cubicBezTo>
                <a:lnTo>
                  <a:pt x="167" y="602"/>
                </a:lnTo>
                <a:cubicBezTo>
                  <a:pt x="161" y="607"/>
                  <a:pt x="151" y="602"/>
                  <a:pt x="152" y="593"/>
                </a:cubicBezTo>
                <a:close/>
              </a:path>
            </a:pathLst>
          </a:custGeom>
          <a:solidFill>
            <a:srgbClr val="93C2C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6"/>
          <p:cNvSpPr/>
          <p:nvPr/>
        </p:nvSpPr>
        <p:spPr>
          <a:xfrm>
            <a:off x="6637338" y="714375"/>
            <a:ext cx="157163" cy="157163"/>
          </a:xfrm>
          <a:custGeom>
            <a:rect b="b" l="l" r="r" t="t"/>
            <a:pathLst>
              <a:path extrusionOk="0" h="458" w="457">
                <a:moveTo>
                  <a:pt x="194" y="451"/>
                </a:moveTo>
                <a:lnTo>
                  <a:pt x="152" y="310"/>
                </a:lnTo>
                <a:cubicBezTo>
                  <a:pt x="152" y="307"/>
                  <a:pt x="150" y="306"/>
                  <a:pt x="147" y="305"/>
                </a:cubicBezTo>
                <a:lnTo>
                  <a:pt x="7" y="259"/>
                </a:lnTo>
                <a:cubicBezTo>
                  <a:pt x="1" y="258"/>
                  <a:pt x="0" y="250"/>
                  <a:pt x="5" y="246"/>
                </a:cubicBezTo>
                <a:lnTo>
                  <a:pt x="127" y="163"/>
                </a:lnTo>
                <a:cubicBezTo>
                  <a:pt x="129" y="161"/>
                  <a:pt x="130" y="159"/>
                  <a:pt x="130" y="157"/>
                </a:cubicBezTo>
                <a:lnTo>
                  <a:pt x="130" y="9"/>
                </a:lnTo>
                <a:cubicBezTo>
                  <a:pt x="130" y="3"/>
                  <a:pt x="137" y="0"/>
                  <a:pt x="141" y="3"/>
                </a:cubicBezTo>
                <a:lnTo>
                  <a:pt x="259" y="93"/>
                </a:lnTo>
                <a:cubicBezTo>
                  <a:pt x="260" y="94"/>
                  <a:pt x="263" y="95"/>
                  <a:pt x="265" y="94"/>
                </a:cubicBezTo>
                <a:lnTo>
                  <a:pt x="405" y="48"/>
                </a:lnTo>
                <a:cubicBezTo>
                  <a:pt x="411" y="46"/>
                  <a:pt x="417" y="52"/>
                  <a:pt x="415" y="58"/>
                </a:cubicBezTo>
                <a:lnTo>
                  <a:pt x="366" y="197"/>
                </a:lnTo>
                <a:cubicBezTo>
                  <a:pt x="365" y="199"/>
                  <a:pt x="365" y="201"/>
                  <a:pt x="367" y="203"/>
                </a:cubicBezTo>
                <a:lnTo>
                  <a:pt x="454" y="323"/>
                </a:lnTo>
                <a:cubicBezTo>
                  <a:pt x="457" y="327"/>
                  <a:pt x="454" y="334"/>
                  <a:pt x="447" y="334"/>
                </a:cubicBezTo>
                <a:lnTo>
                  <a:pt x="300" y="331"/>
                </a:lnTo>
                <a:cubicBezTo>
                  <a:pt x="298" y="331"/>
                  <a:pt x="295" y="332"/>
                  <a:pt x="294" y="334"/>
                </a:cubicBezTo>
                <a:lnTo>
                  <a:pt x="207" y="453"/>
                </a:lnTo>
                <a:cubicBezTo>
                  <a:pt x="204" y="458"/>
                  <a:pt x="196" y="457"/>
                  <a:pt x="194" y="451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6"/>
          <p:cNvSpPr/>
          <p:nvPr/>
        </p:nvSpPr>
        <p:spPr>
          <a:xfrm>
            <a:off x="3987800" y="690563"/>
            <a:ext cx="503238" cy="520700"/>
          </a:xfrm>
          <a:custGeom>
            <a:rect b="b" l="l" r="r" t="t"/>
            <a:pathLst>
              <a:path extrusionOk="0" h="1525" w="1469">
                <a:moveTo>
                  <a:pt x="1389" y="1231"/>
                </a:moveTo>
                <a:lnTo>
                  <a:pt x="1384" y="1255"/>
                </a:lnTo>
                <a:lnTo>
                  <a:pt x="1389" y="1231"/>
                </a:lnTo>
                <a:close/>
                <a:moveTo>
                  <a:pt x="52" y="747"/>
                </a:moveTo>
                <a:lnTo>
                  <a:pt x="466" y="969"/>
                </a:lnTo>
                <a:cubicBezTo>
                  <a:pt x="480" y="976"/>
                  <a:pt x="490" y="990"/>
                  <a:pt x="491" y="1006"/>
                </a:cubicBezTo>
                <a:lnTo>
                  <a:pt x="544" y="1473"/>
                </a:lnTo>
                <a:lnTo>
                  <a:pt x="882" y="1148"/>
                </a:lnTo>
                <a:cubicBezTo>
                  <a:pt x="894" y="1137"/>
                  <a:pt x="910" y="1132"/>
                  <a:pt x="926" y="1135"/>
                </a:cubicBezTo>
                <a:lnTo>
                  <a:pt x="1387" y="1230"/>
                </a:lnTo>
                <a:lnTo>
                  <a:pt x="1181" y="807"/>
                </a:lnTo>
                <a:cubicBezTo>
                  <a:pt x="1174" y="793"/>
                  <a:pt x="1175" y="776"/>
                  <a:pt x="1183" y="762"/>
                </a:cubicBezTo>
                <a:lnTo>
                  <a:pt x="1415" y="354"/>
                </a:lnTo>
                <a:lnTo>
                  <a:pt x="950" y="418"/>
                </a:lnTo>
                <a:cubicBezTo>
                  <a:pt x="934" y="420"/>
                  <a:pt x="918" y="414"/>
                  <a:pt x="907" y="402"/>
                </a:cubicBezTo>
                <a:lnTo>
                  <a:pt x="591" y="55"/>
                </a:lnTo>
                <a:lnTo>
                  <a:pt x="508" y="518"/>
                </a:lnTo>
                <a:cubicBezTo>
                  <a:pt x="505" y="533"/>
                  <a:pt x="494" y="547"/>
                  <a:pt x="480" y="553"/>
                </a:cubicBezTo>
                <a:lnTo>
                  <a:pt x="52" y="747"/>
                </a:lnTo>
                <a:close/>
                <a:moveTo>
                  <a:pt x="543" y="1525"/>
                </a:moveTo>
                <a:cubicBezTo>
                  <a:pt x="537" y="1525"/>
                  <a:pt x="531" y="1524"/>
                  <a:pt x="526" y="1522"/>
                </a:cubicBezTo>
                <a:cubicBezTo>
                  <a:pt x="508" y="1515"/>
                  <a:pt x="496" y="1500"/>
                  <a:pt x="494" y="1481"/>
                </a:cubicBezTo>
                <a:lnTo>
                  <a:pt x="442" y="1012"/>
                </a:lnTo>
                <a:lnTo>
                  <a:pt x="26" y="790"/>
                </a:lnTo>
                <a:cubicBezTo>
                  <a:pt x="10" y="781"/>
                  <a:pt x="0" y="764"/>
                  <a:pt x="0" y="745"/>
                </a:cubicBezTo>
                <a:cubicBezTo>
                  <a:pt x="1" y="727"/>
                  <a:pt x="12" y="711"/>
                  <a:pt x="29" y="703"/>
                </a:cubicBezTo>
                <a:lnTo>
                  <a:pt x="459" y="508"/>
                </a:lnTo>
                <a:lnTo>
                  <a:pt x="542" y="44"/>
                </a:lnTo>
                <a:cubicBezTo>
                  <a:pt x="545" y="25"/>
                  <a:pt x="558" y="11"/>
                  <a:pt x="576" y="6"/>
                </a:cubicBezTo>
                <a:cubicBezTo>
                  <a:pt x="594" y="0"/>
                  <a:pt x="613" y="6"/>
                  <a:pt x="626" y="20"/>
                </a:cubicBezTo>
                <a:lnTo>
                  <a:pt x="944" y="369"/>
                </a:lnTo>
                <a:lnTo>
                  <a:pt x="1411" y="304"/>
                </a:lnTo>
                <a:cubicBezTo>
                  <a:pt x="1429" y="301"/>
                  <a:pt x="1447" y="309"/>
                  <a:pt x="1458" y="325"/>
                </a:cubicBezTo>
                <a:cubicBezTo>
                  <a:pt x="1468" y="340"/>
                  <a:pt x="1469" y="360"/>
                  <a:pt x="1460" y="376"/>
                </a:cubicBezTo>
                <a:lnTo>
                  <a:pt x="1226" y="787"/>
                </a:lnTo>
                <a:lnTo>
                  <a:pt x="1432" y="1211"/>
                </a:lnTo>
                <a:cubicBezTo>
                  <a:pt x="1440" y="1227"/>
                  <a:pt x="1438" y="1247"/>
                  <a:pt x="1427" y="1262"/>
                </a:cubicBezTo>
                <a:cubicBezTo>
                  <a:pt x="1415" y="1276"/>
                  <a:pt x="1397" y="1283"/>
                  <a:pt x="1379" y="1280"/>
                </a:cubicBezTo>
                <a:lnTo>
                  <a:pt x="1379" y="1280"/>
                </a:lnTo>
                <a:lnTo>
                  <a:pt x="916" y="1184"/>
                </a:lnTo>
                <a:lnTo>
                  <a:pt x="576" y="1511"/>
                </a:lnTo>
                <a:cubicBezTo>
                  <a:pt x="567" y="1520"/>
                  <a:pt x="555" y="1525"/>
                  <a:pt x="543" y="1525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6"/>
          <p:cNvSpPr/>
          <p:nvPr/>
        </p:nvSpPr>
        <p:spPr>
          <a:xfrm>
            <a:off x="8424863" y="1916113"/>
            <a:ext cx="338138" cy="336550"/>
          </a:xfrm>
          <a:custGeom>
            <a:rect b="b" l="l" r="r" t="t"/>
            <a:pathLst>
              <a:path extrusionOk="0" h="985" w="985">
                <a:moveTo>
                  <a:pt x="796" y="427"/>
                </a:moveTo>
                <a:lnTo>
                  <a:pt x="796" y="427"/>
                </a:lnTo>
                <a:cubicBezTo>
                  <a:pt x="796" y="427"/>
                  <a:pt x="796" y="427"/>
                  <a:pt x="796" y="427"/>
                </a:cubicBezTo>
                <a:close/>
                <a:moveTo>
                  <a:pt x="64" y="539"/>
                </a:moveTo>
                <a:lnTo>
                  <a:pt x="333" y="626"/>
                </a:lnTo>
                <a:cubicBezTo>
                  <a:pt x="346" y="630"/>
                  <a:pt x="356" y="640"/>
                  <a:pt x="359" y="652"/>
                </a:cubicBezTo>
                <a:lnTo>
                  <a:pt x="440" y="923"/>
                </a:lnTo>
                <a:lnTo>
                  <a:pt x="606" y="694"/>
                </a:lnTo>
                <a:cubicBezTo>
                  <a:pt x="614" y="684"/>
                  <a:pt x="626" y="678"/>
                  <a:pt x="640" y="678"/>
                </a:cubicBezTo>
                <a:lnTo>
                  <a:pt x="922" y="684"/>
                </a:lnTo>
                <a:lnTo>
                  <a:pt x="756" y="456"/>
                </a:lnTo>
                <a:cubicBezTo>
                  <a:pt x="748" y="445"/>
                  <a:pt x="746" y="432"/>
                  <a:pt x="750" y="419"/>
                </a:cubicBezTo>
                <a:lnTo>
                  <a:pt x="844" y="152"/>
                </a:lnTo>
                <a:lnTo>
                  <a:pt x="575" y="240"/>
                </a:lnTo>
                <a:cubicBezTo>
                  <a:pt x="563" y="244"/>
                  <a:pt x="549" y="242"/>
                  <a:pt x="539" y="234"/>
                </a:cubicBezTo>
                <a:lnTo>
                  <a:pt x="314" y="62"/>
                </a:lnTo>
                <a:lnTo>
                  <a:pt x="314" y="345"/>
                </a:lnTo>
                <a:cubicBezTo>
                  <a:pt x="314" y="358"/>
                  <a:pt x="308" y="371"/>
                  <a:pt x="297" y="378"/>
                </a:cubicBezTo>
                <a:lnTo>
                  <a:pt x="64" y="539"/>
                </a:lnTo>
                <a:close/>
                <a:moveTo>
                  <a:pt x="446" y="942"/>
                </a:moveTo>
                <a:lnTo>
                  <a:pt x="446" y="942"/>
                </a:lnTo>
                <a:close/>
                <a:moveTo>
                  <a:pt x="437" y="985"/>
                </a:moveTo>
                <a:cubicBezTo>
                  <a:pt x="434" y="985"/>
                  <a:pt x="432" y="985"/>
                  <a:pt x="430" y="985"/>
                </a:cubicBezTo>
                <a:cubicBezTo>
                  <a:pt x="415" y="982"/>
                  <a:pt x="403" y="971"/>
                  <a:pt x="398" y="957"/>
                </a:cubicBezTo>
                <a:lnTo>
                  <a:pt x="398" y="957"/>
                </a:lnTo>
                <a:lnTo>
                  <a:pt x="313" y="672"/>
                </a:lnTo>
                <a:lnTo>
                  <a:pt x="30" y="580"/>
                </a:lnTo>
                <a:cubicBezTo>
                  <a:pt x="15" y="575"/>
                  <a:pt x="5" y="563"/>
                  <a:pt x="3" y="548"/>
                </a:cubicBezTo>
                <a:cubicBezTo>
                  <a:pt x="0" y="533"/>
                  <a:pt x="7" y="518"/>
                  <a:pt x="20" y="509"/>
                </a:cubicBezTo>
                <a:lnTo>
                  <a:pt x="264" y="340"/>
                </a:lnTo>
                <a:lnTo>
                  <a:pt x="264" y="42"/>
                </a:lnTo>
                <a:cubicBezTo>
                  <a:pt x="264" y="27"/>
                  <a:pt x="272" y="13"/>
                  <a:pt x="286" y="6"/>
                </a:cubicBezTo>
                <a:cubicBezTo>
                  <a:pt x="300" y="0"/>
                  <a:pt x="316" y="1"/>
                  <a:pt x="328" y="10"/>
                </a:cubicBezTo>
                <a:lnTo>
                  <a:pt x="565" y="191"/>
                </a:lnTo>
                <a:lnTo>
                  <a:pt x="848" y="99"/>
                </a:lnTo>
                <a:cubicBezTo>
                  <a:pt x="862" y="94"/>
                  <a:pt x="878" y="98"/>
                  <a:pt x="889" y="109"/>
                </a:cubicBezTo>
                <a:cubicBezTo>
                  <a:pt x="899" y="120"/>
                  <a:pt x="903" y="136"/>
                  <a:pt x="898" y="150"/>
                </a:cubicBezTo>
                <a:lnTo>
                  <a:pt x="799" y="431"/>
                </a:lnTo>
                <a:lnTo>
                  <a:pt x="974" y="671"/>
                </a:lnTo>
                <a:cubicBezTo>
                  <a:pt x="983" y="684"/>
                  <a:pt x="985" y="700"/>
                  <a:pt x="978" y="714"/>
                </a:cubicBezTo>
                <a:cubicBezTo>
                  <a:pt x="970" y="727"/>
                  <a:pt x="956" y="735"/>
                  <a:pt x="941" y="735"/>
                </a:cubicBezTo>
                <a:lnTo>
                  <a:pt x="644" y="728"/>
                </a:lnTo>
                <a:lnTo>
                  <a:pt x="469" y="969"/>
                </a:lnTo>
                <a:cubicBezTo>
                  <a:pt x="461" y="979"/>
                  <a:pt x="449" y="985"/>
                  <a:pt x="437" y="985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6"/>
          <p:cNvSpPr/>
          <p:nvPr/>
        </p:nvSpPr>
        <p:spPr>
          <a:xfrm>
            <a:off x="3043238" y="2028825"/>
            <a:ext cx="217488" cy="209550"/>
          </a:xfrm>
          <a:custGeom>
            <a:rect b="b" l="l" r="r" t="t"/>
            <a:pathLst>
              <a:path extrusionOk="0" h="616" w="635">
                <a:moveTo>
                  <a:pt x="296" y="607"/>
                </a:moveTo>
                <a:lnTo>
                  <a:pt x="216" y="421"/>
                </a:lnTo>
                <a:cubicBezTo>
                  <a:pt x="215" y="418"/>
                  <a:pt x="212" y="416"/>
                  <a:pt x="209" y="415"/>
                </a:cubicBezTo>
                <a:lnTo>
                  <a:pt x="11" y="375"/>
                </a:lnTo>
                <a:cubicBezTo>
                  <a:pt x="2" y="374"/>
                  <a:pt x="0" y="363"/>
                  <a:pt x="6" y="358"/>
                </a:cubicBezTo>
                <a:lnTo>
                  <a:pt x="158" y="224"/>
                </a:lnTo>
                <a:cubicBezTo>
                  <a:pt x="161" y="222"/>
                  <a:pt x="162" y="219"/>
                  <a:pt x="162" y="216"/>
                </a:cubicBezTo>
                <a:lnTo>
                  <a:pt x="138" y="14"/>
                </a:lnTo>
                <a:cubicBezTo>
                  <a:pt x="138" y="6"/>
                  <a:pt x="147" y="0"/>
                  <a:pt x="154" y="5"/>
                </a:cubicBezTo>
                <a:lnTo>
                  <a:pt x="328" y="108"/>
                </a:lnTo>
                <a:cubicBezTo>
                  <a:pt x="330" y="110"/>
                  <a:pt x="334" y="110"/>
                  <a:pt x="337" y="109"/>
                </a:cubicBezTo>
                <a:lnTo>
                  <a:pt x="521" y="25"/>
                </a:lnTo>
                <a:cubicBezTo>
                  <a:pt x="529" y="21"/>
                  <a:pt x="537" y="28"/>
                  <a:pt x="535" y="36"/>
                </a:cubicBezTo>
                <a:lnTo>
                  <a:pt x="490" y="233"/>
                </a:lnTo>
                <a:cubicBezTo>
                  <a:pt x="489" y="237"/>
                  <a:pt x="490" y="240"/>
                  <a:pt x="493" y="243"/>
                </a:cubicBezTo>
                <a:lnTo>
                  <a:pt x="630" y="392"/>
                </a:lnTo>
                <a:cubicBezTo>
                  <a:pt x="635" y="398"/>
                  <a:pt x="632" y="408"/>
                  <a:pt x="623" y="409"/>
                </a:cubicBezTo>
                <a:lnTo>
                  <a:pt x="421" y="427"/>
                </a:lnTo>
                <a:cubicBezTo>
                  <a:pt x="418" y="427"/>
                  <a:pt x="415" y="429"/>
                  <a:pt x="414" y="432"/>
                </a:cubicBezTo>
                <a:lnTo>
                  <a:pt x="314" y="608"/>
                </a:lnTo>
                <a:cubicBezTo>
                  <a:pt x="310" y="616"/>
                  <a:pt x="299" y="615"/>
                  <a:pt x="296" y="607"/>
                </a:cubicBezTo>
                <a:close/>
              </a:path>
            </a:pathLst>
          </a:custGeom>
          <a:solidFill>
            <a:srgbClr val="EEB13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6"/>
          <p:cNvSpPr/>
          <p:nvPr/>
        </p:nvSpPr>
        <p:spPr>
          <a:xfrm>
            <a:off x="4768850" y="415925"/>
            <a:ext cx="106363" cy="104775"/>
          </a:xfrm>
          <a:custGeom>
            <a:rect b="b" l="l" r="r" t="t"/>
            <a:pathLst>
              <a:path extrusionOk="0" h="307" w="311">
                <a:moveTo>
                  <a:pt x="77" y="300"/>
                </a:moveTo>
                <a:lnTo>
                  <a:pt x="83" y="200"/>
                </a:lnTo>
                <a:cubicBezTo>
                  <a:pt x="83" y="199"/>
                  <a:pt x="83" y="197"/>
                  <a:pt x="81" y="196"/>
                </a:cubicBezTo>
                <a:lnTo>
                  <a:pt x="3" y="135"/>
                </a:lnTo>
                <a:cubicBezTo>
                  <a:pt x="0" y="132"/>
                  <a:pt x="1" y="127"/>
                  <a:pt x="5" y="126"/>
                </a:cubicBezTo>
                <a:lnTo>
                  <a:pt x="102" y="101"/>
                </a:lnTo>
                <a:cubicBezTo>
                  <a:pt x="103" y="101"/>
                  <a:pt x="105" y="100"/>
                  <a:pt x="105" y="98"/>
                </a:cubicBezTo>
                <a:lnTo>
                  <a:pt x="140" y="5"/>
                </a:lnTo>
                <a:cubicBezTo>
                  <a:pt x="141" y="1"/>
                  <a:pt x="146" y="0"/>
                  <a:pt x="148" y="4"/>
                </a:cubicBezTo>
                <a:lnTo>
                  <a:pt x="202" y="88"/>
                </a:lnTo>
                <a:cubicBezTo>
                  <a:pt x="203" y="89"/>
                  <a:pt x="204" y="90"/>
                  <a:pt x="206" y="90"/>
                </a:cubicBezTo>
                <a:lnTo>
                  <a:pt x="305" y="94"/>
                </a:lnTo>
                <a:cubicBezTo>
                  <a:pt x="309" y="94"/>
                  <a:pt x="311" y="99"/>
                  <a:pt x="309" y="102"/>
                </a:cubicBezTo>
                <a:lnTo>
                  <a:pt x="245" y="179"/>
                </a:lnTo>
                <a:cubicBezTo>
                  <a:pt x="244" y="180"/>
                  <a:pt x="244" y="182"/>
                  <a:pt x="244" y="184"/>
                </a:cubicBezTo>
                <a:lnTo>
                  <a:pt x="271" y="280"/>
                </a:lnTo>
                <a:cubicBezTo>
                  <a:pt x="272" y="283"/>
                  <a:pt x="268" y="287"/>
                  <a:pt x="265" y="285"/>
                </a:cubicBezTo>
                <a:lnTo>
                  <a:pt x="172" y="249"/>
                </a:lnTo>
                <a:cubicBezTo>
                  <a:pt x="170" y="248"/>
                  <a:pt x="169" y="248"/>
                  <a:pt x="167" y="249"/>
                </a:cubicBezTo>
                <a:lnTo>
                  <a:pt x="84" y="304"/>
                </a:lnTo>
                <a:cubicBezTo>
                  <a:pt x="81" y="307"/>
                  <a:pt x="76" y="304"/>
                  <a:pt x="77" y="30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6"/>
          <p:cNvSpPr/>
          <p:nvPr/>
        </p:nvSpPr>
        <p:spPr>
          <a:xfrm>
            <a:off x="9032875" y="2208213"/>
            <a:ext cx="115888" cy="111125"/>
          </a:xfrm>
          <a:custGeom>
            <a:rect b="b" l="l" r="r" t="t"/>
            <a:pathLst>
              <a:path extrusionOk="0" h="326" w="336">
                <a:moveTo>
                  <a:pt x="156" y="321"/>
                </a:moveTo>
                <a:lnTo>
                  <a:pt x="114" y="223"/>
                </a:lnTo>
                <a:cubicBezTo>
                  <a:pt x="114" y="221"/>
                  <a:pt x="112" y="220"/>
                  <a:pt x="110" y="220"/>
                </a:cubicBezTo>
                <a:lnTo>
                  <a:pt x="5" y="198"/>
                </a:lnTo>
                <a:cubicBezTo>
                  <a:pt x="1" y="197"/>
                  <a:pt x="0" y="192"/>
                  <a:pt x="3" y="189"/>
                </a:cubicBezTo>
                <a:lnTo>
                  <a:pt x="84" y="119"/>
                </a:lnTo>
                <a:cubicBezTo>
                  <a:pt x="85" y="117"/>
                  <a:pt x="86" y="116"/>
                  <a:pt x="85" y="114"/>
                </a:cubicBezTo>
                <a:lnTo>
                  <a:pt x="73" y="7"/>
                </a:lnTo>
                <a:cubicBezTo>
                  <a:pt x="73" y="3"/>
                  <a:pt x="77" y="0"/>
                  <a:pt x="81" y="2"/>
                </a:cubicBezTo>
                <a:lnTo>
                  <a:pt x="173" y="57"/>
                </a:lnTo>
                <a:cubicBezTo>
                  <a:pt x="175" y="58"/>
                  <a:pt x="177" y="58"/>
                  <a:pt x="178" y="57"/>
                </a:cubicBezTo>
                <a:lnTo>
                  <a:pt x="276" y="13"/>
                </a:lnTo>
                <a:cubicBezTo>
                  <a:pt x="280" y="11"/>
                  <a:pt x="284" y="15"/>
                  <a:pt x="283" y="19"/>
                </a:cubicBezTo>
                <a:lnTo>
                  <a:pt x="259" y="123"/>
                </a:lnTo>
                <a:cubicBezTo>
                  <a:pt x="259" y="125"/>
                  <a:pt x="259" y="127"/>
                  <a:pt x="260" y="128"/>
                </a:cubicBezTo>
                <a:lnTo>
                  <a:pt x="333" y="207"/>
                </a:lnTo>
                <a:cubicBezTo>
                  <a:pt x="336" y="210"/>
                  <a:pt x="334" y="216"/>
                  <a:pt x="330" y="216"/>
                </a:cubicBezTo>
                <a:lnTo>
                  <a:pt x="223" y="226"/>
                </a:lnTo>
                <a:cubicBezTo>
                  <a:pt x="221" y="226"/>
                  <a:pt x="219" y="227"/>
                  <a:pt x="219" y="228"/>
                </a:cubicBezTo>
                <a:lnTo>
                  <a:pt x="166" y="322"/>
                </a:lnTo>
                <a:cubicBezTo>
                  <a:pt x="164" y="326"/>
                  <a:pt x="158" y="325"/>
                  <a:pt x="156" y="321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6"/>
          <p:cNvSpPr/>
          <p:nvPr/>
        </p:nvSpPr>
        <p:spPr>
          <a:xfrm>
            <a:off x="8904288" y="1184275"/>
            <a:ext cx="509588" cy="522288"/>
          </a:xfrm>
          <a:custGeom>
            <a:rect b="b" l="l" r="r" t="t"/>
            <a:pathLst>
              <a:path extrusionOk="0" h="1528" w="1486">
                <a:moveTo>
                  <a:pt x="73" y="1268"/>
                </a:moveTo>
                <a:lnTo>
                  <a:pt x="268" y="821"/>
                </a:lnTo>
                <a:cubicBezTo>
                  <a:pt x="272" y="814"/>
                  <a:pt x="271" y="806"/>
                  <a:pt x="267" y="799"/>
                </a:cubicBezTo>
                <a:lnTo>
                  <a:pt x="10" y="385"/>
                </a:lnTo>
                <a:cubicBezTo>
                  <a:pt x="0" y="367"/>
                  <a:pt x="13" y="346"/>
                  <a:pt x="33" y="348"/>
                </a:cubicBezTo>
                <a:lnTo>
                  <a:pt x="518" y="396"/>
                </a:lnTo>
                <a:cubicBezTo>
                  <a:pt x="526" y="397"/>
                  <a:pt x="534" y="393"/>
                  <a:pt x="539" y="387"/>
                </a:cubicBezTo>
                <a:lnTo>
                  <a:pt x="854" y="15"/>
                </a:lnTo>
                <a:cubicBezTo>
                  <a:pt x="867" y="0"/>
                  <a:pt x="892" y="6"/>
                  <a:pt x="896" y="26"/>
                </a:cubicBezTo>
                <a:lnTo>
                  <a:pt x="1000" y="502"/>
                </a:lnTo>
                <a:cubicBezTo>
                  <a:pt x="1002" y="510"/>
                  <a:pt x="1007" y="516"/>
                  <a:pt x="1015" y="519"/>
                </a:cubicBezTo>
                <a:lnTo>
                  <a:pt x="1466" y="704"/>
                </a:lnTo>
                <a:cubicBezTo>
                  <a:pt x="1485" y="711"/>
                  <a:pt x="1486" y="737"/>
                  <a:pt x="1469" y="747"/>
                </a:cubicBezTo>
                <a:lnTo>
                  <a:pt x="1048" y="993"/>
                </a:lnTo>
                <a:cubicBezTo>
                  <a:pt x="1041" y="997"/>
                  <a:pt x="1037" y="1004"/>
                  <a:pt x="1036" y="1012"/>
                </a:cubicBezTo>
                <a:lnTo>
                  <a:pt x="1000" y="1498"/>
                </a:lnTo>
                <a:cubicBezTo>
                  <a:pt x="999" y="1518"/>
                  <a:pt x="975" y="1528"/>
                  <a:pt x="960" y="1515"/>
                </a:cubicBezTo>
                <a:lnTo>
                  <a:pt x="596" y="1191"/>
                </a:lnTo>
                <a:cubicBezTo>
                  <a:pt x="590" y="1185"/>
                  <a:pt x="582" y="1183"/>
                  <a:pt x="574" y="1185"/>
                </a:cubicBezTo>
                <a:lnTo>
                  <a:pt x="101" y="1301"/>
                </a:lnTo>
                <a:cubicBezTo>
                  <a:pt x="81" y="1306"/>
                  <a:pt x="64" y="1286"/>
                  <a:pt x="73" y="1268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6"/>
          <p:cNvSpPr/>
          <p:nvPr/>
        </p:nvSpPr>
        <p:spPr>
          <a:xfrm>
            <a:off x="7083425" y="100013"/>
            <a:ext cx="527050" cy="542925"/>
          </a:xfrm>
          <a:custGeom>
            <a:rect b="b" l="l" r="r" t="t"/>
            <a:pathLst>
              <a:path extrusionOk="0" h="1585" w="1539">
                <a:moveTo>
                  <a:pt x="595" y="1189"/>
                </a:moveTo>
                <a:cubicBezTo>
                  <a:pt x="607" y="1189"/>
                  <a:pt x="619" y="1193"/>
                  <a:pt x="628" y="1202"/>
                </a:cubicBezTo>
                <a:lnTo>
                  <a:pt x="991" y="1535"/>
                </a:lnTo>
                <a:lnTo>
                  <a:pt x="1034" y="1045"/>
                </a:lnTo>
                <a:cubicBezTo>
                  <a:pt x="1035" y="1028"/>
                  <a:pt x="1045" y="1014"/>
                  <a:pt x="1059" y="1006"/>
                </a:cubicBezTo>
                <a:lnTo>
                  <a:pt x="1488" y="763"/>
                </a:lnTo>
                <a:lnTo>
                  <a:pt x="1035" y="571"/>
                </a:lnTo>
                <a:cubicBezTo>
                  <a:pt x="1020" y="565"/>
                  <a:pt x="1009" y="551"/>
                  <a:pt x="1006" y="535"/>
                </a:cubicBezTo>
                <a:lnTo>
                  <a:pt x="908" y="53"/>
                </a:lnTo>
                <a:lnTo>
                  <a:pt x="585" y="424"/>
                </a:lnTo>
                <a:cubicBezTo>
                  <a:pt x="574" y="437"/>
                  <a:pt x="558" y="443"/>
                  <a:pt x="542" y="441"/>
                </a:cubicBezTo>
                <a:lnTo>
                  <a:pt x="53" y="385"/>
                </a:lnTo>
                <a:lnTo>
                  <a:pt x="306" y="807"/>
                </a:lnTo>
                <a:cubicBezTo>
                  <a:pt x="314" y="821"/>
                  <a:pt x="315" y="838"/>
                  <a:pt x="309" y="853"/>
                </a:cubicBezTo>
                <a:lnTo>
                  <a:pt x="104" y="1301"/>
                </a:lnTo>
                <a:lnTo>
                  <a:pt x="584" y="1190"/>
                </a:lnTo>
                <a:cubicBezTo>
                  <a:pt x="587" y="1189"/>
                  <a:pt x="591" y="1189"/>
                  <a:pt x="595" y="1189"/>
                </a:cubicBezTo>
                <a:close/>
                <a:moveTo>
                  <a:pt x="991" y="1585"/>
                </a:moveTo>
                <a:cubicBezTo>
                  <a:pt x="979" y="1585"/>
                  <a:pt x="967" y="1580"/>
                  <a:pt x="957" y="1572"/>
                </a:cubicBezTo>
                <a:lnTo>
                  <a:pt x="594" y="1239"/>
                </a:lnTo>
                <a:lnTo>
                  <a:pt x="115" y="1349"/>
                </a:lnTo>
                <a:cubicBezTo>
                  <a:pt x="96" y="1353"/>
                  <a:pt x="77" y="1347"/>
                  <a:pt x="65" y="1332"/>
                </a:cubicBezTo>
                <a:cubicBezTo>
                  <a:pt x="53" y="1317"/>
                  <a:pt x="51" y="1297"/>
                  <a:pt x="59" y="1280"/>
                </a:cubicBezTo>
                <a:lnTo>
                  <a:pt x="263" y="832"/>
                </a:lnTo>
                <a:lnTo>
                  <a:pt x="10" y="410"/>
                </a:lnTo>
                <a:cubicBezTo>
                  <a:pt x="0" y="394"/>
                  <a:pt x="1" y="374"/>
                  <a:pt x="11" y="358"/>
                </a:cubicBezTo>
                <a:cubicBezTo>
                  <a:pt x="21" y="342"/>
                  <a:pt x="39" y="333"/>
                  <a:pt x="58" y="335"/>
                </a:cubicBezTo>
                <a:lnTo>
                  <a:pt x="547" y="391"/>
                </a:lnTo>
                <a:lnTo>
                  <a:pt x="871" y="20"/>
                </a:lnTo>
                <a:cubicBezTo>
                  <a:pt x="883" y="6"/>
                  <a:pt x="902" y="0"/>
                  <a:pt x="921" y="5"/>
                </a:cubicBezTo>
                <a:cubicBezTo>
                  <a:pt x="939" y="10"/>
                  <a:pt x="953" y="24"/>
                  <a:pt x="957" y="43"/>
                </a:cubicBezTo>
                <a:lnTo>
                  <a:pt x="1055" y="525"/>
                </a:lnTo>
                <a:lnTo>
                  <a:pt x="1507" y="718"/>
                </a:lnTo>
                <a:cubicBezTo>
                  <a:pt x="1525" y="726"/>
                  <a:pt x="1536" y="742"/>
                  <a:pt x="1538" y="761"/>
                </a:cubicBezTo>
                <a:cubicBezTo>
                  <a:pt x="1539" y="780"/>
                  <a:pt x="1529" y="798"/>
                  <a:pt x="1512" y="807"/>
                </a:cubicBezTo>
                <a:lnTo>
                  <a:pt x="1084" y="1049"/>
                </a:lnTo>
                <a:lnTo>
                  <a:pt x="1040" y="1539"/>
                </a:lnTo>
                <a:cubicBezTo>
                  <a:pt x="1039" y="1558"/>
                  <a:pt x="1027" y="1574"/>
                  <a:pt x="1009" y="1581"/>
                </a:cubicBezTo>
                <a:cubicBezTo>
                  <a:pt x="1003" y="1584"/>
                  <a:pt x="997" y="1585"/>
                  <a:pt x="991" y="1585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6"/>
          <p:cNvSpPr/>
          <p:nvPr/>
        </p:nvSpPr>
        <p:spPr>
          <a:xfrm>
            <a:off x="3392488" y="2444750"/>
            <a:ext cx="233363" cy="227013"/>
          </a:xfrm>
          <a:custGeom>
            <a:rect b="b" l="l" r="r" t="t"/>
            <a:pathLst>
              <a:path extrusionOk="0" h="664" w="683">
                <a:moveTo>
                  <a:pt x="338" y="41"/>
                </a:moveTo>
                <a:lnTo>
                  <a:pt x="338" y="42"/>
                </a:lnTo>
                <a:cubicBezTo>
                  <a:pt x="338" y="41"/>
                  <a:pt x="338" y="41"/>
                  <a:pt x="338" y="41"/>
                </a:cubicBezTo>
                <a:close/>
                <a:moveTo>
                  <a:pt x="446" y="185"/>
                </a:moveTo>
                <a:lnTo>
                  <a:pt x="446" y="185"/>
                </a:lnTo>
                <a:close/>
                <a:moveTo>
                  <a:pt x="227" y="202"/>
                </a:moveTo>
                <a:cubicBezTo>
                  <a:pt x="227" y="202"/>
                  <a:pt x="227" y="202"/>
                  <a:pt x="227" y="202"/>
                </a:cubicBezTo>
                <a:close/>
                <a:moveTo>
                  <a:pt x="47" y="270"/>
                </a:moveTo>
                <a:lnTo>
                  <a:pt x="47" y="270"/>
                </a:lnTo>
                <a:cubicBezTo>
                  <a:pt x="47" y="270"/>
                  <a:pt x="47" y="270"/>
                  <a:pt x="47" y="270"/>
                </a:cubicBezTo>
                <a:close/>
                <a:moveTo>
                  <a:pt x="542" y="395"/>
                </a:moveTo>
                <a:lnTo>
                  <a:pt x="542" y="395"/>
                </a:lnTo>
                <a:cubicBezTo>
                  <a:pt x="542" y="395"/>
                  <a:pt x="542" y="395"/>
                  <a:pt x="542" y="395"/>
                </a:cubicBezTo>
                <a:close/>
                <a:moveTo>
                  <a:pt x="171" y="437"/>
                </a:moveTo>
                <a:cubicBezTo>
                  <a:pt x="171" y="437"/>
                  <a:pt x="171" y="437"/>
                  <a:pt x="171" y="437"/>
                </a:cubicBezTo>
                <a:close/>
                <a:moveTo>
                  <a:pt x="358" y="552"/>
                </a:moveTo>
                <a:cubicBezTo>
                  <a:pt x="358" y="552"/>
                  <a:pt x="358" y="552"/>
                  <a:pt x="358" y="552"/>
                </a:cubicBezTo>
                <a:close/>
                <a:moveTo>
                  <a:pt x="70" y="289"/>
                </a:moveTo>
                <a:lnTo>
                  <a:pt x="203" y="399"/>
                </a:lnTo>
                <a:cubicBezTo>
                  <a:pt x="212" y="406"/>
                  <a:pt x="216" y="418"/>
                  <a:pt x="215" y="429"/>
                </a:cubicBezTo>
                <a:lnTo>
                  <a:pt x="200" y="601"/>
                </a:lnTo>
                <a:lnTo>
                  <a:pt x="345" y="509"/>
                </a:lnTo>
                <a:cubicBezTo>
                  <a:pt x="355" y="502"/>
                  <a:pt x="367" y="501"/>
                  <a:pt x="378" y="506"/>
                </a:cubicBezTo>
                <a:lnTo>
                  <a:pt x="536" y="574"/>
                </a:lnTo>
                <a:lnTo>
                  <a:pt x="494" y="407"/>
                </a:lnTo>
                <a:cubicBezTo>
                  <a:pt x="491" y="396"/>
                  <a:pt x="494" y="384"/>
                  <a:pt x="501" y="375"/>
                </a:cubicBezTo>
                <a:lnTo>
                  <a:pt x="615" y="246"/>
                </a:lnTo>
                <a:lnTo>
                  <a:pt x="443" y="234"/>
                </a:lnTo>
                <a:cubicBezTo>
                  <a:pt x="431" y="234"/>
                  <a:pt x="421" y="227"/>
                  <a:pt x="415" y="217"/>
                </a:cubicBezTo>
                <a:lnTo>
                  <a:pt x="327" y="70"/>
                </a:lnTo>
                <a:lnTo>
                  <a:pt x="263" y="229"/>
                </a:lnTo>
                <a:cubicBezTo>
                  <a:pt x="259" y="240"/>
                  <a:pt x="249" y="248"/>
                  <a:pt x="238" y="251"/>
                </a:cubicBezTo>
                <a:lnTo>
                  <a:pt x="70" y="289"/>
                </a:lnTo>
                <a:close/>
                <a:moveTo>
                  <a:pt x="182" y="664"/>
                </a:moveTo>
                <a:cubicBezTo>
                  <a:pt x="176" y="664"/>
                  <a:pt x="169" y="663"/>
                  <a:pt x="164" y="659"/>
                </a:cubicBezTo>
                <a:cubicBezTo>
                  <a:pt x="152" y="652"/>
                  <a:pt x="146" y="640"/>
                  <a:pt x="147" y="626"/>
                </a:cubicBezTo>
                <a:lnTo>
                  <a:pt x="147" y="626"/>
                </a:lnTo>
                <a:lnTo>
                  <a:pt x="165" y="432"/>
                </a:lnTo>
                <a:lnTo>
                  <a:pt x="15" y="308"/>
                </a:lnTo>
                <a:cubicBezTo>
                  <a:pt x="5" y="299"/>
                  <a:pt x="0" y="286"/>
                  <a:pt x="3" y="273"/>
                </a:cubicBezTo>
                <a:cubicBezTo>
                  <a:pt x="7" y="260"/>
                  <a:pt x="17" y="250"/>
                  <a:pt x="30" y="247"/>
                </a:cubicBezTo>
                <a:lnTo>
                  <a:pt x="220" y="204"/>
                </a:lnTo>
                <a:lnTo>
                  <a:pt x="292" y="23"/>
                </a:lnTo>
                <a:cubicBezTo>
                  <a:pt x="296" y="10"/>
                  <a:pt x="308" y="2"/>
                  <a:pt x="321" y="1"/>
                </a:cubicBezTo>
                <a:cubicBezTo>
                  <a:pt x="335" y="0"/>
                  <a:pt x="347" y="6"/>
                  <a:pt x="354" y="18"/>
                </a:cubicBezTo>
                <a:lnTo>
                  <a:pt x="454" y="185"/>
                </a:lnTo>
                <a:lnTo>
                  <a:pt x="648" y="198"/>
                </a:lnTo>
                <a:cubicBezTo>
                  <a:pt x="661" y="199"/>
                  <a:pt x="673" y="207"/>
                  <a:pt x="678" y="219"/>
                </a:cubicBezTo>
                <a:cubicBezTo>
                  <a:pt x="683" y="232"/>
                  <a:pt x="681" y="246"/>
                  <a:pt x="672" y="256"/>
                </a:cubicBezTo>
                <a:lnTo>
                  <a:pt x="544" y="402"/>
                </a:lnTo>
                <a:lnTo>
                  <a:pt x="592" y="591"/>
                </a:lnTo>
                <a:cubicBezTo>
                  <a:pt x="595" y="604"/>
                  <a:pt x="591" y="617"/>
                  <a:pt x="581" y="626"/>
                </a:cubicBezTo>
                <a:cubicBezTo>
                  <a:pt x="571" y="635"/>
                  <a:pt x="557" y="637"/>
                  <a:pt x="544" y="632"/>
                </a:cubicBezTo>
                <a:lnTo>
                  <a:pt x="365" y="555"/>
                </a:lnTo>
                <a:lnTo>
                  <a:pt x="201" y="659"/>
                </a:lnTo>
                <a:cubicBezTo>
                  <a:pt x="195" y="663"/>
                  <a:pt x="189" y="664"/>
                  <a:pt x="182" y="66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6"/>
          <p:cNvSpPr/>
          <p:nvPr/>
        </p:nvSpPr>
        <p:spPr>
          <a:xfrm>
            <a:off x="4116388" y="2084388"/>
            <a:ext cx="87313" cy="87313"/>
          </a:xfrm>
          <a:prstGeom prst="ellipse">
            <a:avLst/>
          </a:prstGeom>
          <a:solidFill>
            <a:srgbClr val="EEB13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6"/>
          <p:cNvSpPr/>
          <p:nvPr/>
        </p:nvSpPr>
        <p:spPr>
          <a:xfrm>
            <a:off x="3062288" y="3294063"/>
            <a:ext cx="58738" cy="58738"/>
          </a:xfrm>
          <a:custGeom>
            <a:rect b="b" l="l" r="r" t="t"/>
            <a:pathLst>
              <a:path extrusionOk="0" h="173" w="172">
                <a:moveTo>
                  <a:pt x="14" y="61"/>
                </a:moveTo>
                <a:cubicBezTo>
                  <a:pt x="28" y="21"/>
                  <a:pt x="71" y="0"/>
                  <a:pt x="111" y="14"/>
                </a:cubicBezTo>
                <a:cubicBezTo>
                  <a:pt x="151" y="28"/>
                  <a:pt x="172" y="72"/>
                  <a:pt x="158" y="112"/>
                </a:cubicBezTo>
                <a:cubicBezTo>
                  <a:pt x="144" y="152"/>
                  <a:pt x="101" y="173"/>
                  <a:pt x="61" y="159"/>
                </a:cubicBezTo>
                <a:cubicBezTo>
                  <a:pt x="21" y="145"/>
                  <a:pt x="0" y="101"/>
                  <a:pt x="14" y="61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6"/>
          <p:cNvSpPr/>
          <p:nvPr/>
        </p:nvSpPr>
        <p:spPr>
          <a:xfrm>
            <a:off x="8210550" y="2678113"/>
            <a:ext cx="87313" cy="87313"/>
          </a:xfrm>
          <a:prstGeom prst="ellipse">
            <a:avLst/>
          </a:prstGeom>
          <a:solidFill>
            <a:srgbClr val="EEB13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6"/>
          <p:cNvSpPr/>
          <p:nvPr/>
        </p:nvSpPr>
        <p:spPr>
          <a:xfrm>
            <a:off x="5807075" y="196850"/>
            <a:ext cx="231775" cy="220663"/>
          </a:xfrm>
          <a:custGeom>
            <a:rect b="b" l="l" r="r" t="t"/>
            <a:pathLst>
              <a:path extrusionOk="0" h="645" w="675">
                <a:moveTo>
                  <a:pt x="325" y="637"/>
                </a:moveTo>
                <a:lnTo>
                  <a:pt x="232" y="443"/>
                </a:lnTo>
                <a:cubicBezTo>
                  <a:pt x="231" y="440"/>
                  <a:pt x="228" y="437"/>
                  <a:pt x="224" y="437"/>
                </a:cubicBezTo>
                <a:lnTo>
                  <a:pt x="12" y="403"/>
                </a:lnTo>
                <a:cubicBezTo>
                  <a:pt x="3" y="402"/>
                  <a:pt x="0" y="391"/>
                  <a:pt x="6" y="385"/>
                </a:cubicBezTo>
                <a:lnTo>
                  <a:pt x="162" y="237"/>
                </a:lnTo>
                <a:cubicBezTo>
                  <a:pt x="165" y="234"/>
                  <a:pt x="166" y="231"/>
                  <a:pt x="165" y="227"/>
                </a:cubicBezTo>
                <a:lnTo>
                  <a:pt x="132" y="15"/>
                </a:lnTo>
                <a:cubicBezTo>
                  <a:pt x="130" y="6"/>
                  <a:pt x="140" y="0"/>
                  <a:pt x="148" y="4"/>
                </a:cubicBezTo>
                <a:lnTo>
                  <a:pt x="336" y="107"/>
                </a:lnTo>
                <a:cubicBezTo>
                  <a:pt x="339" y="108"/>
                  <a:pt x="343" y="108"/>
                  <a:pt x="346" y="107"/>
                </a:cubicBezTo>
                <a:lnTo>
                  <a:pt x="538" y="9"/>
                </a:lnTo>
                <a:cubicBezTo>
                  <a:pt x="546" y="5"/>
                  <a:pt x="555" y="12"/>
                  <a:pt x="553" y="21"/>
                </a:cubicBezTo>
                <a:lnTo>
                  <a:pt x="514" y="232"/>
                </a:lnTo>
                <a:cubicBezTo>
                  <a:pt x="513" y="235"/>
                  <a:pt x="514" y="239"/>
                  <a:pt x="517" y="241"/>
                </a:cubicBezTo>
                <a:lnTo>
                  <a:pt x="669" y="393"/>
                </a:lnTo>
                <a:cubicBezTo>
                  <a:pt x="675" y="400"/>
                  <a:pt x="671" y="411"/>
                  <a:pt x="663" y="412"/>
                </a:cubicBezTo>
                <a:lnTo>
                  <a:pt x="450" y="440"/>
                </a:lnTo>
                <a:cubicBezTo>
                  <a:pt x="446" y="440"/>
                  <a:pt x="443" y="442"/>
                  <a:pt x="441" y="445"/>
                </a:cubicBezTo>
                <a:lnTo>
                  <a:pt x="344" y="637"/>
                </a:lnTo>
                <a:cubicBezTo>
                  <a:pt x="340" y="645"/>
                  <a:pt x="328" y="645"/>
                  <a:pt x="325" y="637"/>
                </a:cubicBezTo>
                <a:close/>
              </a:path>
            </a:pathLst>
          </a:custGeom>
          <a:solidFill>
            <a:srgbClr val="EEB13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6"/>
          <p:cNvSpPr/>
          <p:nvPr/>
        </p:nvSpPr>
        <p:spPr>
          <a:xfrm>
            <a:off x="6950075" y="1270000"/>
            <a:ext cx="282575" cy="293688"/>
          </a:xfrm>
          <a:custGeom>
            <a:rect b="b" l="l" r="r" t="t"/>
            <a:pathLst>
              <a:path extrusionOk="0" h="858" w="824">
                <a:moveTo>
                  <a:pt x="787" y="712"/>
                </a:moveTo>
                <a:lnTo>
                  <a:pt x="520" y="657"/>
                </a:lnTo>
                <a:cubicBezTo>
                  <a:pt x="515" y="656"/>
                  <a:pt x="511" y="658"/>
                  <a:pt x="507" y="661"/>
                </a:cubicBezTo>
                <a:lnTo>
                  <a:pt x="311" y="850"/>
                </a:lnTo>
                <a:cubicBezTo>
                  <a:pt x="302" y="858"/>
                  <a:pt x="289" y="853"/>
                  <a:pt x="288" y="841"/>
                </a:cubicBezTo>
                <a:lnTo>
                  <a:pt x="257" y="570"/>
                </a:lnTo>
                <a:cubicBezTo>
                  <a:pt x="257" y="566"/>
                  <a:pt x="254" y="562"/>
                  <a:pt x="250" y="560"/>
                </a:cubicBezTo>
                <a:lnTo>
                  <a:pt x="10" y="431"/>
                </a:lnTo>
                <a:cubicBezTo>
                  <a:pt x="0" y="426"/>
                  <a:pt x="0" y="411"/>
                  <a:pt x="10" y="406"/>
                </a:cubicBezTo>
                <a:lnTo>
                  <a:pt x="259" y="294"/>
                </a:lnTo>
                <a:cubicBezTo>
                  <a:pt x="263" y="292"/>
                  <a:pt x="266" y="288"/>
                  <a:pt x="267" y="284"/>
                </a:cubicBezTo>
                <a:lnTo>
                  <a:pt x="315" y="15"/>
                </a:lnTo>
                <a:cubicBezTo>
                  <a:pt x="317" y="4"/>
                  <a:pt x="331" y="0"/>
                  <a:pt x="338" y="8"/>
                </a:cubicBezTo>
                <a:lnTo>
                  <a:pt x="522" y="210"/>
                </a:lnTo>
                <a:cubicBezTo>
                  <a:pt x="525" y="213"/>
                  <a:pt x="530" y="215"/>
                  <a:pt x="534" y="214"/>
                </a:cubicBezTo>
                <a:lnTo>
                  <a:pt x="805" y="177"/>
                </a:lnTo>
                <a:cubicBezTo>
                  <a:pt x="816" y="176"/>
                  <a:pt x="824" y="188"/>
                  <a:pt x="818" y="197"/>
                </a:cubicBezTo>
                <a:lnTo>
                  <a:pt x="683" y="435"/>
                </a:lnTo>
                <a:cubicBezTo>
                  <a:pt x="681" y="439"/>
                  <a:pt x="681" y="443"/>
                  <a:pt x="683" y="447"/>
                </a:cubicBezTo>
                <a:lnTo>
                  <a:pt x="802" y="693"/>
                </a:lnTo>
                <a:cubicBezTo>
                  <a:pt x="807" y="703"/>
                  <a:pt x="798" y="715"/>
                  <a:pt x="787" y="712"/>
                </a:cubicBezTo>
                <a:close/>
              </a:path>
            </a:pathLst>
          </a:custGeom>
          <a:solidFill>
            <a:srgbClr val="EEB13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6"/>
          <p:cNvSpPr/>
          <p:nvPr/>
        </p:nvSpPr>
        <p:spPr>
          <a:xfrm>
            <a:off x="3914775" y="174625"/>
            <a:ext cx="395288" cy="385763"/>
          </a:xfrm>
          <a:custGeom>
            <a:rect b="b" l="l" r="r" t="t"/>
            <a:pathLst>
              <a:path extrusionOk="0" h="1127" w="1155">
                <a:moveTo>
                  <a:pt x="10" y="734"/>
                </a:moveTo>
                <a:lnTo>
                  <a:pt x="252" y="457"/>
                </a:lnTo>
                <a:cubicBezTo>
                  <a:pt x="256" y="452"/>
                  <a:pt x="258" y="446"/>
                  <a:pt x="256" y="440"/>
                </a:cubicBezTo>
                <a:lnTo>
                  <a:pt x="165" y="83"/>
                </a:lnTo>
                <a:cubicBezTo>
                  <a:pt x="161" y="68"/>
                  <a:pt x="176" y="55"/>
                  <a:pt x="190" y="61"/>
                </a:cubicBezTo>
                <a:lnTo>
                  <a:pt x="529" y="206"/>
                </a:lnTo>
                <a:cubicBezTo>
                  <a:pt x="535" y="209"/>
                  <a:pt x="541" y="208"/>
                  <a:pt x="546" y="205"/>
                </a:cubicBezTo>
                <a:lnTo>
                  <a:pt x="858" y="8"/>
                </a:lnTo>
                <a:cubicBezTo>
                  <a:pt x="871" y="0"/>
                  <a:pt x="887" y="10"/>
                  <a:pt x="886" y="25"/>
                </a:cubicBezTo>
                <a:lnTo>
                  <a:pt x="853" y="392"/>
                </a:lnTo>
                <a:cubicBezTo>
                  <a:pt x="852" y="398"/>
                  <a:pt x="855" y="404"/>
                  <a:pt x="859" y="408"/>
                </a:cubicBezTo>
                <a:lnTo>
                  <a:pt x="1143" y="643"/>
                </a:lnTo>
                <a:cubicBezTo>
                  <a:pt x="1155" y="653"/>
                  <a:pt x="1150" y="672"/>
                  <a:pt x="1135" y="675"/>
                </a:cubicBezTo>
                <a:lnTo>
                  <a:pt x="776" y="757"/>
                </a:lnTo>
                <a:cubicBezTo>
                  <a:pt x="770" y="759"/>
                  <a:pt x="765" y="763"/>
                  <a:pt x="763" y="768"/>
                </a:cubicBezTo>
                <a:lnTo>
                  <a:pt x="627" y="1111"/>
                </a:lnTo>
                <a:cubicBezTo>
                  <a:pt x="621" y="1125"/>
                  <a:pt x="602" y="1127"/>
                  <a:pt x="594" y="1114"/>
                </a:cubicBezTo>
                <a:lnTo>
                  <a:pt x="405" y="797"/>
                </a:lnTo>
                <a:cubicBezTo>
                  <a:pt x="402" y="792"/>
                  <a:pt x="397" y="789"/>
                  <a:pt x="390" y="788"/>
                </a:cubicBezTo>
                <a:lnTo>
                  <a:pt x="23" y="765"/>
                </a:lnTo>
                <a:cubicBezTo>
                  <a:pt x="8" y="764"/>
                  <a:pt x="0" y="746"/>
                  <a:pt x="10" y="734"/>
                </a:cubicBezTo>
                <a:close/>
              </a:path>
            </a:pathLst>
          </a:custGeom>
          <a:solidFill>
            <a:srgbClr val="93C2C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6"/>
          <p:cNvSpPr/>
          <p:nvPr/>
        </p:nvSpPr>
        <p:spPr>
          <a:xfrm>
            <a:off x="8972550" y="2606675"/>
            <a:ext cx="230188" cy="228600"/>
          </a:xfrm>
          <a:custGeom>
            <a:rect b="b" l="l" r="r" t="t"/>
            <a:pathLst>
              <a:path extrusionOk="0" h="665" w="669">
                <a:moveTo>
                  <a:pt x="475" y="660"/>
                </a:moveTo>
                <a:lnTo>
                  <a:pt x="300" y="534"/>
                </a:lnTo>
                <a:cubicBezTo>
                  <a:pt x="297" y="532"/>
                  <a:pt x="293" y="532"/>
                  <a:pt x="290" y="533"/>
                </a:cubicBezTo>
                <a:lnTo>
                  <a:pt x="88" y="606"/>
                </a:lnTo>
                <a:cubicBezTo>
                  <a:pt x="80" y="609"/>
                  <a:pt x="72" y="601"/>
                  <a:pt x="74" y="593"/>
                </a:cubicBezTo>
                <a:lnTo>
                  <a:pt x="139" y="388"/>
                </a:lnTo>
                <a:cubicBezTo>
                  <a:pt x="140" y="384"/>
                  <a:pt x="140" y="381"/>
                  <a:pt x="138" y="378"/>
                </a:cubicBezTo>
                <a:lnTo>
                  <a:pt x="6" y="208"/>
                </a:lnTo>
                <a:cubicBezTo>
                  <a:pt x="0" y="201"/>
                  <a:pt x="5" y="191"/>
                  <a:pt x="14" y="191"/>
                </a:cubicBezTo>
                <a:lnTo>
                  <a:pt x="229" y="190"/>
                </a:lnTo>
                <a:cubicBezTo>
                  <a:pt x="233" y="190"/>
                  <a:pt x="236" y="188"/>
                  <a:pt x="238" y="185"/>
                </a:cubicBezTo>
                <a:lnTo>
                  <a:pt x="358" y="7"/>
                </a:lnTo>
                <a:cubicBezTo>
                  <a:pt x="363" y="0"/>
                  <a:pt x="375" y="1"/>
                  <a:pt x="377" y="10"/>
                </a:cubicBezTo>
                <a:lnTo>
                  <a:pt x="445" y="214"/>
                </a:lnTo>
                <a:cubicBezTo>
                  <a:pt x="446" y="217"/>
                  <a:pt x="449" y="220"/>
                  <a:pt x="452" y="221"/>
                </a:cubicBezTo>
                <a:lnTo>
                  <a:pt x="659" y="280"/>
                </a:lnTo>
                <a:cubicBezTo>
                  <a:pt x="667" y="283"/>
                  <a:pt x="669" y="294"/>
                  <a:pt x="662" y="299"/>
                </a:cubicBezTo>
                <a:lnTo>
                  <a:pt x="489" y="427"/>
                </a:lnTo>
                <a:cubicBezTo>
                  <a:pt x="486" y="429"/>
                  <a:pt x="485" y="432"/>
                  <a:pt x="485" y="436"/>
                </a:cubicBezTo>
                <a:lnTo>
                  <a:pt x="492" y="650"/>
                </a:lnTo>
                <a:cubicBezTo>
                  <a:pt x="492" y="659"/>
                  <a:pt x="482" y="665"/>
                  <a:pt x="475" y="660"/>
                </a:cubicBezTo>
                <a:close/>
              </a:path>
            </a:pathLst>
          </a:custGeom>
          <a:solidFill>
            <a:srgbClr val="EEB13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6"/>
          <p:cNvSpPr/>
          <p:nvPr/>
        </p:nvSpPr>
        <p:spPr>
          <a:xfrm>
            <a:off x="3897313" y="1966913"/>
            <a:ext cx="22225" cy="782638"/>
          </a:xfrm>
          <a:custGeom>
            <a:rect b="b" l="l" r="r" t="t"/>
            <a:pathLst>
              <a:path extrusionOk="0" h="2286" w="67">
                <a:moveTo>
                  <a:pt x="55" y="1"/>
                </a:moveTo>
                <a:cubicBezTo>
                  <a:pt x="67" y="1"/>
                  <a:pt x="45" y="2218"/>
                  <a:pt x="45" y="2218"/>
                </a:cubicBezTo>
                <a:cubicBezTo>
                  <a:pt x="45" y="2256"/>
                  <a:pt x="34" y="2286"/>
                  <a:pt x="22" y="2286"/>
                </a:cubicBezTo>
                <a:cubicBezTo>
                  <a:pt x="10" y="2286"/>
                  <a:pt x="0" y="2255"/>
                  <a:pt x="1" y="2217"/>
                </a:cubicBezTo>
                <a:cubicBezTo>
                  <a:pt x="1" y="2217"/>
                  <a:pt x="43" y="0"/>
                  <a:pt x="55" y="1"/>
                </a:cubicBezTo>
              </a:path>
            </a:pathLst>
          </a:custGeom>
          <a:solidFill>
            <a:srgbClr val="96C5D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6"/>
          <p:cNvSpPr/>
          <p:nvPr/>
        </p:nvSpPr>
        <p:spPr>
          <a:xfrm>
            <a:off x="5164138" y="123825"/>
            <a:ext cx="14288" cy="601663"/>
          </a:xfrm>
          <a:custGeom>
            <a:rect b="b" l="l" r="r" t="t"/>
            <a:pathLst>
              <a:path extrusionOk="0" h="1757" w="38">
                <a:moveTo>
                  <a:pt x="9" y="0"/>
                </a:moveTo>
                <a:cubicBezTo>
                  <a:pt x="19" y="0"/>
                  <a:pt x="38" y="1705"/>
                  <a:pt x="38" y="1705"/>
                </a:cubicBezTo>
                <a:cubicBezTo>
                  <a:pt x="38" y="1734"/>
                  <a:pt x="30" y="1757"/>
                  <a:pt x="21" y="1757"/>
                </a:cubicBezTo>
                <a:cubicBezTo>
                  <a:pt x="11" y="1757"/>
                  <a:pt x="4" y="1733"/>
                  <a:pt x="3" y="1704"/>
                </a:cubicBezTo>
                <a:cubicBezTo>
                  <a:pt x="3" y="1704"/>
                  <a:pt x="0" y="0"/>
                  <a:pt x="9" y="0"/>
                </a:cubicBezTo>
              </a:path>
            </a:pathLst>
          </a:custGeom>
          <a:solidFill>
            <a:srgbClr val="96C5D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6"/>
          <p:cNvSpPr/>
          <p:nvPr/>
        </p:nvSpPr>
        <p:spPr>
          <a:xfrm>
            <a:off x="5691188" y="1255713"/>
            <a:ext cx="19050" cy="917575"/>
          </a:xfrm>
          <a:custGeom>
            <a:rect b="b" l="l" r="r" t="t"/>
            <a:pathLst>
              <a:path extrusionOk="0" h="2682" w="57">
                <a:moveTo>
                  <a:pt x="34" y="0"/>
                </a:moveTo>
                <a:cubicBezTo>
                  <a:pt x="50" y="1"/>
                  <a:pt x="57" y="2602"/>
                  <a:pt x="57" y="2602"/>
                </a:cubicBezTo>
                <a:cubicBezTo>
                  <a:pt x="57" y="2647"/>
                  <a:pt x="44" y="2682"/>
                  <a:pt x="28" y="2682"/>
                </a:cubicBezTo>
                <a:cubicBezTo>
                  <a:pt x="12" y="2682"/>
                  <a:pt x="0" y="2646"/>
                  <a:pt x="0" y="2601"/>
                </a:cubicBezTo>
                <a:cubicBezTo>
                  <a:pt x="0" y="2601"/>
                  <a:pt x="18" y="0"/>
                  <a:pt x="34" y="0"/>
                </a:cubicBezTo>
              </a:path>
            </a:pathLst>
          </a:custGeom>
          <a:solidFill>
            <a:srgbClr val="96C5D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6"/>
          <p:cNvSpPr/>
          <p:nvPr/>
        </p:nvSpPr>
        <p:spPr>
          <a:xfrm>
            <a:off x="8286750" y="1446213"/>
            <a:ext cx="36513" cy="766763"/>
          </a:xfrm>
          <a:custGeom>
            <a:rect b="b" l="l" r="r" t="t"/>
            <a:pathLst>
              <a:path extrusionOk="0" h="2241" w="106">
                <a:moveTo>
                  <a:pt x="16" y="1"/>
                </a:moveTo>
                <a:cubicBezTo>
                  <a:pt x="31" y="0"/>
                  <a:pt x="105" y="2173"/>
                  <a:pt x="105" y="2173"/>
                </a:cubicBezTo>
                <a:cubicBezTo>
                  <a:pt x="106" y="2210"/>
                  <a:pt x="94" y="2240"/>
                  <a:pt x="78" y="2241"/>
                </a:cubicBezTo>
                <a:cubicBezTo>
                  <a:pt x="63" y="2241"/>
                  <a:pt x="49" y="2211"/>
                  <a:pt x="48" y="2174"/>
                </a:cubicBezTo>
                <a:cubicBezTo>
                  <a:pt x="48" y="2174"/>
                  <a:pt x="0" y="1"/>
                  <a:pt x="16" y="1"/>
                </a:cubicBezTo>
                <a:close/>
              </a:path>
            </a:pathLst>
          </a:custGeom>
          <a:solidFill>
            <a:srgbClr val="96C5D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6"/>
          <p:cNvSpPr/>
          <p:nvPr/>
        </p:nvSpPr>
        <p:spPr>
          <a:xfrm>
            <a:off x="7567613" y="700088"/>
            <a:ext cx="7938" cy="430213"/>
          </a:xfrm>
          <a:custGeom>
            <a:rect b="b" l="l" r="r" t="t"/>
            <a:pathLst>
              <a:path extrusionOk="0" h="1256" w="25">
                <a:moveTo>
                  <a:pt x="14" y="0"/>
                </a:moveTo>
                <a:cubicBezTo>
                  <a:pt x="21" y="0"/>
                  <a:pt x="25" y="1219"/>
                  <a:pt x="25" y="1219"/>
                </a:cubicBezTo>
                <a:cubicBezTo>
                  <a:pt x="25" y="1240"/>
                  <a:pt x="19" y="1256"/>
                  <a:pt x="12" y="1256"/>
                </a:cubicBezTo>
                <a:cubicBezTo>
                  <a:pt x="6" y="1256"/>
                  <a:pt x="0" y="1239"/>
                  <a:pt x="0" y="1218"/>
                </a:cubicBezTo>
                <a:cubicBezTo>
                  <a:pt x="0" y="1218"/>
                  <a:pt x="7" y="0"/>
                  <a:pt x="14" y="0"/>
                </a:cubicBezTo>
                <a:close/>
              </a:path>
            </a:pathLst>
          </a:custGeom>
          <a:solidFill>
            <a:srgbClr val="96C5D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6"/>
          <p:cNvSpPr/>
          <p:nvPr/>
        </p:nvSpPr>
        <p:spPr>
          <a:xfrm>
            <a:off x="3136900" y="2468563"/>
            <a:ext cx="19050" cy="623888"/>
          </a:xfrm>
          <a:custGeom>
            <a:rect b="b" l="l" r="r" t="t"/>
            <a:pathLst>
              <a:path extrusionOk="0" h="1822" w="54">
                <a:moveTo>
                  <a:pt x="44" y="0"/>
                </a:moveTo>
                <a:cubicBezTo>
                  <a:pt x="54" y="0"/>
                  <a:pt x="36" y="1768"/>
                  <a:pt x="36" y="1768"/>
                </a:cubicBezTo>
                <a:cubicBezTo>
                  <a:pt x="36" y="1798"/>
                  <a:pt x="27" y="1822"/>
                  <a:pt x="18" y="1822"/>
                </a:cubicBezTo>
                <a:cubicBezTo>
                  <a:pt x="8" y="1822"/>
                  <a:pt x="0" y="1797"/>
                  <a:pt x="0" y="1767"/>
                </a:cubicBezTo>
                <a:cubicBezTo>
                  <a:pt x="0" y="1767"/>
                  <a:pt x="34" y="0"/>
                  <a:pt x="44" y="0"/>
                </a:cubicBezTo>
                <a:close/>
              </a:path>
            </a:pathLst>
          </a:custGeom>
          <a:solidFill>
            <a:srgbClr val="96C5D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6"/>
          <p:cNvSpPr/>
          <p:nvPr/>
        </p:nvSpPr>
        <p:spPr>
          <a:xfrm>
            <a:off x="6907213" y="1851025"/>
            <a:ext cx="9525" cy="500063"/>
          </a:xfrm>
          <a:custGeom>
            <a:rect b="b" l="l" r="r" t="t"/>
            <a:pathLst>
              <a:path extrusionOk="0" h="1461" w="29">
                <a:moveTo>
                  <a:pt x="16" y="0"/>
                </a:moveTo>
                <a:cubicBezTo>
                  <a:pt x="24" y="0"/>
                  <a:pt x="29" y="1417"/>
                  <a:pt x="29" y="1417"/>
                </a:cubicBezTo>
                <a:cubicBezTo>
                  <a:pt x="29" y="1441"/>
                  <a:pt x="22" y="1461"/>
                  <a:pt x="14" y="1461"/>
                </a:cubicBezTo>
                <a:cubicBezTo>
                  <a:pt x="6" y="1461"/>
                  <a:pt x="0" y="1441"/>
                  <a:pt x="0" y="1417"/>
                </a:cubicBezTo>
                <a:cubicBezTo>
                  <a:pt x="0" y="1417"/>
                  <a:pt x="8" y="0"/>
                  <a:pt x="16" y="0"/>
                </a:cubicBezTo>
                <a:close/>
              </a:path>
            </a:pathLst>
          </a:custGeom>
          <a:solidFill>
            <a:srgbClr val="96C5D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6"/>
          <p:cNvSpPr/>
          <p:nvPr/>
        </p:nvSpPr>
        <p:spPr>
          <a:xfrm>
            <a:off x="9328150" y="2997200"/>
            <a:ext cx="7938" cy="430213"/>
          </a:xfrm>
          <a:custGeom>
            <a:rect b="b" l="l" r="r" t="t"/>
            <a:pathLst>
              <a:path extrusionOk="0" h="1256" w="25">
                <a:moveTo>
                  <a:pt x="14" y="0"/>
                </a:moveTo>
                <a:cubicBezTo>
                  <a:pt x="21" y="0"/>
                  <a:pt x="25" y="1219"/>
                  <a:pt x="25" y="1219"/>
                </a:cubicBezTo>
                <a:cubicBezTo>
                  <a:pt x="25" y="1240"/>
                  <a:pt x="19" y="1256"/>
                  <a:pt x="12" y="1256"/>
                </a:cubicBezTo>
                <a:cubicBezTo>
                  <a:pt x="5" y="1256"/>
                  <a:pt x="0" y="1239"/>
                  <a:pt x="0" y="1218"/>
                </a:cubicBezTo>
                <a:cubicBezTo>
                  <a:pt x="0" y="1218"/>
                  <a:pt x="7" y="0"/>
                  <a:pt x="14" y="0"/>
                </a:cubicBezTo>
                <a:close/>
              </a:path>
            </a:pathLst>
          </a:custGeom>
          <a:solidFill>
            <a:srgbClr val="96C5D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6"/>
          <p:cNvSpPr/>
          <p:nvPr/>
        </p:nvSpPr>
        <p:spPr>
          <a:xfrm>
            <a:off x="6421438" y="1506538"/>
            <a:ext cx="249238" cy="249238"/>
          </a:xfrm>
          <a:custGeom>
            <a:rect b="b" l="l" r="r" t="t"/>
            <a:pathLst>
              <a:path extrusionOk="0" h="727" w="726">
                <a:moveTo>
                  <a:pt x="410" y="140"/>
                </a:moveTo>
                <a:cubicBezTo>
                  <a:pt x="410" y="140"/>
                  <a:pt x="410" y="140"/>
                  <a:pt x="410" y="140"/>
                </a:cubicBezTo>
                <a:close/>
                <a:moveTo>
                  <a:pt x="590" y="325"/>
                </a:moveTo>
                <a:lnTo>
                  <a:pt x="590" y="325"/>
                </a:lnTo>
                <a:lnTo>
                  <a:pt x="590" y="325"/>
                </a:lnTo>
                <a:close/>
                <a:moveTo>
                  <a:pt x="45" y="410"/>
                </a:moveTo>
                <a:lnTo>
                  <a:pt x="45" y="410"/>
                </a:lnTo>
                <a:cubicBezTo>
                  <a:pt x="45" y="410"/>
                  <a:pt x="45" y="410"/>
                  <a:pt x="45" y="410"/>
                </a:cubicBezTo>
                <a:close/>
                <a:moveTo>
                  <a:pt x="235" y="501"/>
                </a:moveTo>
                <a:cubicBezTo>
                  <a:pt x="235" y="501"/>
                  <a:pt x="235" y="501"/>
                  <a:pt x="235" y="501"/>
                </a:cubicBezTo>
                <a:close/>
                <a:moveTo>
                  <a:pt x="69" y="394"/>
                </a:moveTo>
                <a:lnTo>
                  <a:pt x="250" y="453"/>
                </a:lnTo>
                <a:cubicBezTo>
                  <a:pt x="261" y="457"/>
                  <a:pt x="270" y="466"/>
                  <a:pt x="273" y="477"/>
                </a:cubicBezTo>
                <a:lnTo>
                  <a:pt x="328" y="660"/>
                </a:lnTo>
                <a:lnTo>
                  <a:pt x="439" y="506"/>
                </a:lnTo>
                <a:cubicBezTo>
                  <a:pt x="446" y="496"/>
                  <a:pt x="457" y="490"/>
                  <a:pt x="469" y="491"/>
                </a:cubicBezTo>
                <a:lnTo>
                  <a:pt x="660" y="496"/>
                </a:lnTo>
                <a:lnTo>
                  <a:pt x="548" y="342"/>
                </a:lnTo>
                <a:cubicBezTo>
                  <a:pt x="541" y="332"/>
                  <a:pt x="539" y="320"/>
                  <a:pt x="543" y="309"/>
                </a:cubicBezTo>
                <a:lnTo>
                  <a:pt x="607" y="129"/>
                </a:lnTo>
                <a:lnTo>
                  <a:pt x="425" y="188"/>
                </a:lnTo>
                <a:cubicBezTo>
                  <a:pt x="414" y="192"/>
                  <a:pt x="402" y="189"/>
                  <a:pt x="393" y="182"/>
                </a:cubicBezTo>
                <a:lnTo>
                  <a:pt x="241" y="66"/>
                </a:lnTo>
                <a:lnTo>
                  <a:pt x="241" y="257"/>
                </a:lnTo>
                <a:cubicBezTo>
                  <a:pt x="241" y="269"/>
                  <a:pt x="236" y="280"/>
                  <a:pt x="226" y="286"/>
                </a:cubicBezTo>
                <a:lnTo>
                  <a:pt x="69" y="394"/>
                </a:lnTo>
                <a:close/>
                <a:moveTo>
                  <a:pt x="322" y="727"/>
                </a:moveTo>
                <a:cubicBezTo>
                  <a:pt x="320" y="727"/>
                  <a:pt x="318" y="727"/>
                  <a:pt x="316" y="726"/>
                </a:cubicBezTo>
                <a:cubicBezTo>
                  <a:pt x="302" y="724"/>
                  <a:pt x="292" y="714"/>
                  <a:pt x="288" y="701"/>
                </a:cubicBezTo>
                <a:lnTo>
                  <a:pt x="288" y="701"/>
                </a:lnTo>
                <a:lnTo>
                  <a:pt x="228" y="498"/>
                </a:lnTo>
                <a:lnTo>
                  <a:pt x="26" y="433"/>
                </a:lnTo>
                <a:cubicBezTo>
                  <a:pt x="13" y="429"/>
                  <a:pt x="4" y="418"/>
                  <a:pt x="2" y="404"/>
                </a:cubicBezTo>
                <a:cubicBezTo>
                  <a:pt x="0" y="390"/>
                  <a:pt x="6" y="377"/>
                  <a:pt x="17" y="369"/>
                </a:cubicBezTo>
                <a:lnTo>
                  <a:pt x="191" y="249"/>
                </a:lnTo>
                <a:lnTo>
                  <a:pt x="191" y="38"/>
                </a:lnTo>
                <a:cubicBezTo>
                  <a:pt x="191" y="24"/>
                  <a:pt x="199" y="12"/>
                  <a:pt x="211" y="6"/>
                </a:cubicBezTo>
                <a:cubicBezTo>
                  <a:pt x="224" y="0"/>
                  <a:pt x="238" y="1"/>
                  <a:pt x="249" y="9"/>
                </a:cubicBezTo>
                <a:lnTo>
                  <a:pt x="417" y="138"/>
                </a:lnTo>
                <a:lnTo>
                  <a:pt x="618" y="73"/>
                </a:lnTo>
                <a:cubicBezTo>
                  <a:pt x="631" y="68"/>
                  <a:pt x="645" y="72"/>
                  <a:pt x="655" y="82"/>
                </a:cubicBezTo>
                <a:cubicBezTo>
                  <a:pt x="665" y="92"/>
                  <a:pt x="668" y="106"/>
                  <a:pt x="663" y="119"/>
                </a:cubicBezTo>
                <a:lnTo>
                  <a:pt x="593" y="318"/>
                </a:lnTo>
                <a:lnTo>
                  <a:pt x="717" y="489"/>
                </a:lnTo>
                <a:cubicBezTo>
                  <a:pt x="725" y="501"/>
                  <a:pt x="726" y="515"/>
                  <a:pt x="720" y="527"/>
                </a:cubicBezTo>
                <a:cubicBezTo>
                  <a:pt x="713" y="540"/>
                  <a:pt x="700" y="547"/>
                  <a:pt x="687" y="546"/>
                </a:cubicBezTo>
                <a:lnTo>
                  <a:pt x="476" y="541"/>
                </a:lnTo>
                <a:lnTo>
                  <a:pt x="351" y="712"/>
                </a:lnTo>
                <a:cubicBezTo>
                  <a:pt x="344" y="722"/>
                  <a:pt x="334" y="727"/>
                  <a:pt x="322" y="727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6"/>
          <p:cNvSpPr/>
          <p:nvPr/>
        </p:nvSpPr>
        <p:spPr>
          <a:xfrm>
            <a:off x="7985125" y="3114675"/>
            <a:ext cx="211138" cy="207963"/>
          </a:xfrm>
          <a:custGeom>
            <a:rect b="b" l="l" r="r" t="t"/>
            <a:pathLst>
              <a:path extrusionOk="0" h="607" w="616">
                <a:moveTo>
                  <a:pt x="152" y="593"/>
                </a:moveTo>
                <a:lnTo>
                  <a:pt x="165" y="397"/>
                </a:lnTo>
                <a:cubicBezTo>
                  <a:pt x="165" y="393"/>
                  <a:pt x="163" y="390"/>
                  <a:pt x="161" y="388"/>
                </a:cubicBezTo>
                <a:lnTo>
                  <a:pt x="6" y="266"/>
                </a:lnTo>
                <a:cubicBezTo>
                  <a:pt x="0" y="261"/>
                  <a:pt x="2" y="251"/>
                  <a:pt x="10" y="249"/>
                </a:cubicBezTo>
                <a:lnTo>
                  <a:pt x="201" y="200"/>
                </a:lnTo>
                <a:cubicBezTo>
                  <a:pt x="204" y="199"/>
                  <a:pt x="207" y="197"/>
                  <a:pt x="208" y="194"/>
                </a:cubicBezTo>
                <a:lnTo>
                  <a:pt x="276" y="9"/>
                </a:lnTo>
                <a:cubicBezTo>
                  <a:pt x="279" y="1"/>
                  <a:pt x="289" y="0"/>
                  <a:pt x="294" y="7"/>
                </a:cubicBezTo>
                <a:lnTo>
                  <a:pt x="399" y="174"/>
                </a:lnTo>
                <a:cubicBezTo>
                  <a:pt x="401" y="177"/>
                  <a:pt x="404" y="179"/>
                  <a:pt x="407" y="179"/>
                </a:cubicBezTo>
                <a:lnTo>
                  <a:pt x="604" y="187"/>
                </a:lnTo>
                <a:cubicBezTo>
                  <a:pt x="612" y="187"/>
                  <a:pt x="616" y="196"/>
                  <a:pt x="611" y="203"/>
                </a:cubicBezTo>
                <a:lnTo>
                  <a:pt x="485" y="354"/>
                </a:lnTo>
                <a:cubicBezTo>
                  <a:pt x="483" y="357"/>
                  <a:pt x="482" y="360"/>
                  <a:pt x="483" y="363"/>
                </a:cubicBezTo>
                <a:lnTo>
                  <a:pt x="536" y="553"/>
                </a:lnTo>
                <a:cubicBezTo>
                  <a:pt x="539" y="561"/>
                  <a:pt x="531" y="568"/>
                  <a:pt x="523" y="565"/>
                </a:cubicBezTo>
                <a:lnTo>
                  <a:pt x="340" y="492"/>
                </a:lnTo>
                <a:cubicBezTo>
                  <a:pt x="337" y="491"/>
                  <a:pt x="334" y="491"/>
                  <a:pt x="331" y="493"/>
                </a:cubicBezTo>
                <a:lnTo>
                  <a:pt x="167" y="602"/>
                </a:lnTo>
                <a:cubicBezTo>
                  <a:pt x="160" y="607"/>
                  <a:pt x="151" y="602"/>
                  <a:pt x="152" y="593"/>
                </a:cubicBezTo>
                <a:close/>
              </a:path>
            </a:pathLst>
          </a:custGeom>
          <a:solidFill>
            <a:srgbClr val="93C2C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6"/>
          <p:cNvSpPr/>
          <p:nvPr/>
        </p:nvSpPr>
        <p:spPr>
          <a:xfrm>
            <a:off x="5994400" y="2049463"/>
            <a:ext cx="157163" cy="157163"/>
          </a:xfrm>
          <a:custGeom>
            <a:rect b="b" l="l" r="r" t="t"/>
            <a:pathLst>
              <a:path extrusionOk="0" h="458" w="457">
                <a:moveTo>
                  <a:pt x="195" y="451"/>
                </a:moveTo>
                <a:lnTo>
                  <a:pt x="152" y="310"/>
                </a:lnTo>
                <a:cubicBezTo>
                  <a:pt x="152" y="307"/>
                  <a:pt x="150" y="306"/>
                  <a:pt x="148" y="305"/>
                </a:cubicBezTo>
                <a:lnTo>
                  <a:pt x="7" y="259"/>
                </a:lnTo>
                <a:cubicBezTo>
                  <a:pt x="2" y="258"/>
                  <a:pt x="0" y="250"/>
                  <a:pt x="5" y="246"/>
                </a:cubicBezTo>
                <a:lnTo>
                  <a:pt x="127" y="163"/>
                </a:lnTo>
                <a:cubicBezTo>
                  <a:pt x="129" y="161"/>
                  <a:pt x="130" y="159"/>
                  <a:pt x="130" y="157"/>
                </a:cubicBezTo>
                <a:lnTo>
                  <a:pt x="130" y="9"/>
                </a:lnTo>
                <a:cubicBezTo>
                  <a:pt x="130" y="3"/>
                  <a:pt x="137" y="0"/>
                  <a:pt x="142" y="3"/>
                </a:cubicBezTo>
                <a:lnTo>
                  <a:pt x="259" y="93"/>
                </a:lnTo>
                <a:cubicBezTo>
                  <a:pt x="261" y="94"/>
                  <a:pt x="263" y="95"/>
                  <a:pt x="266" y="94"/>
                </a:cubicBezTo>
                <a:lnTo>
                  <a:pt x="406" y="48"/>
                </a:lnTo>
                <a:cubicBezTo>
                  <a:pt x="411" y="46"/>
                  <a:pt x="417" y="52"/>
                  <a:pt x="415" y="58"/>
                </a:cubicBezTo>
                <a:lnTo>
                  <a:pt x="366" y="197"/>
                </a:lnTo>
                <a:cubicBezTo>
                  <a:pt x="365" y="199"/>
                  <a:pt x="366" y="201"/>
                  <a:pt x="367" y="203"/>
                </a:cubicBezTo>
                <a:lnTo>
                  <a:pt x="454" y="323"/>
                </a:lnTo>
                <a:cubicBezTo>
                  <a:pt x="457" y="327"/>
                  <a:pt x="454" y="334"/>
                  <a:pt x="448" y="334"/>
                </a:cubicBezTo>
                <a:lnTo>
                  <a:pt x="300" y="331"/>
                </a:lnTo>
                <a:cubicBezTo>
                  <a:pt x="298" y="331"/>
                  <a:pt x="296" y="332"/>
                  <a:pt x="294" y="334"/>
                </a:cubicBezTo>
                <a:lnTo>
                  <a:pt x="208" y="453"/>
                </a:lnTo>
                <a:cubicBezTo>
                  <a:pt x="204" y="458"/>
                  <a:pt x="196" y="457"/>
                  <a:pt x="195" y="451"/>
                </a:cubicBezTo>
                <a:close/>
              </a:path>
            </a:pathLst>
          </a:custGeom>
          <a:solidFill>
            <a:srgbClr val="EEB13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6"/>
          <p:cNvSpPr/>
          <p:nvPr/>
        </p:nvSpPr>
        <p:spPr>
          <a:xfrm>
            <a:off x="2819400" y="3716338"/>
            <a:ext cx="114300" cy="112713"/>
          </a:xfrm>
          <a:custGeom>
            <a:rect b="b" l="l" r="r" t="t"/>
            <a:pathLst>
              <a:path extrusionOk="0" h="326" w="336">
                <a:moveTo>
                  <a:pt x="157" y="322"/>
                </a:moveTo>
                <a:lnTo>
                  <a:pt x="115" y="223"/>
                </a:lnTo>
                <a:cubicBezTo>
                  <a:pt x="114" y="221"/>
                  <a:pt x="113" y="220"/>
                  <a:pt x="111" y="220"/>
                </a:cubicBezTo>
                <a:lnTo>
                  <a:pt x="6" y="199"/>
                </a:lnTo>
                <a:cubicBezTo>
                  <a:pt x="1" y="198"/>
                  <a:pt x="0" y="192"/>
                  <a:pt x="3" y="189"/>
                </a:cubicBezTo>
                <a:lnTo>
                  <a:pt x="84" y="119"/>
                </a:lnTo>
                <a:cubicBezTo>
                  <a:pt x="85" y="118"/>
                  <a:pt x="86" y="116"/>
                  <a:pt x="86" y="114"/>
                </a:cubicBezTo>
                <a:lnTo>
                  <a:pt x="73" y="8"/>
                </a:lnTo>
                <a:cubicBezTo>
                  <a:pt x="73" y="3"/>
                  <a:pt x="78" y="0"/>
                  <a:pt x="82" y="3"/>
                </a:cubicBezTo>
                <a:lnTo>
                  <a:pt x="174" y="58"/>
                </a:lnTo>
                <a:cubicBezTo>
                  <a:pt x="175" y="59"/>
                  <a:pt x="177" y="59"/>
                  <a:pt x="179" y="58"/>
                </a:cubicBezTo>
                <a:lnTo>
                  <a:pt x="276" y="13"/>
                </a:lnTo>
                <a:cubicBezTo>
                  <a:pt x="280" y="11"/>
                  <a:pt x="284" y="15"/>
                  <a:pt x="283" y="19"/>
                </a:cubicBezTo>
                <a:lnTo>
                  <a:pt x="260" y="124"/>
                </a:lnTo>
                <a:cubicBezTo>
                  <a:pt x="259" y="125"/>
                  <a:pt x="260" y="127"/>
                  <a:pt x="261" y="129"/>
                </a:cubicBezTo>
                <a:lnTo>
                  <a:pt x="333" y="207"/>
                </a:lnTo>
                <a:cubicBezTo>
                  <a:pt x="336" y="211"/>
                  <a:pt x="334" y="216"/>
                  <a:pt x="330" y="216"/>
                </a:cubicBezTo>
                <a:lnTo>
                  <a:pt x="223" y="226"/>
                </a:lnTo>
                <a:cubicBezTo>
                  <a:pt x="221" y="226"/>
                  <a:pt x="220" y="227"/>
                  <a:pt x="219" y="229"/>
                </a:cubicBezTo>
                <a:lnTo>
                  <a:pt x="166" y="322"/>
                </a:lnTo>
                <a:cubicBezTo>
                  <a:pt x="164" y="326"/>
                  <a:pt x="159" y="326"/>
                  <a:pt x="157" y="322"/>
                </a:cubicBezTo>
                <a:close/>
              </a:path>
            </a:pathLst>
          </a:custGeom>
          <a:solidFill>
            <a:srgbClr val="EEB13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6"/>
          <p:cNvSpPr/>
          <p:nvPr/>
        </p:nvSpPr>
        <p:spPr>
          <a:xfrm>
            <a:off x="4672013" y="1730375"/>
            <a:ext cx="174625" cy="182563"/>
          </a:xfrm>
          <a:custGeom>
            <a:rect b="b" l="l" r="r" t="t"/>
            <a:pathLst>
              <a:path extrusionOk="0" h="534" w="512">
                <a:moveTo>
                  <a:pt x="303" y="529"/>
                </a:moveTo>
                <a:lnTo>
                  <a:pt x="188" y="404"/>
                </a:lnTo>
                <a:cubicBezTo>
                  <a:pt x="186" y="402"/>
                  <a:pt x="183" y="401"/>
                  <a:pt x="180" y="401"/>
                </a:cubicBezTo>
                <a:lnTo>
                  <a:pt x="12" y="426"/>
                </a:lnTo>
                <a:cubicBezTo>
                  <a:pt x="5" y="427"/>
                  <a:pt x="0" y="419"/>
                  <a:pt x="3" y="413"/>
                </a:cubicBezTo>
                <a:lnTo>
                  <a:pt x="86" y="265"/>
                </a:lnTo>
                <a:cubicBezTo>
                  <a:pt x="88" y="262"/>
                  <a:pt x="88" y="259"/>
                  <a:pt x="87" y="257"/>
                </a:cubicBezTo>
                <a:lnTo>
                  <a:pt x="12" y="104"/>
                </a:lnTo>
                <a:cubicBezTo>
                  <a:pt x="8" y="98"/>
                  <a:pt x="14" y="91"/>
                  <a:pt x="21" y="92"/>
                </a:cubicBezTo>
                <a:lnTo>
                  <a:pt x="188" y="125"/>
                </a:lnTo>
                <a:cubicBezTo>
                  <a:pt x="190" y="126"/>
                  <a:pt x="193" y="125"/>
                  <a:pt x="195" y="123"/>
                </a:cubicBezTo>
                <a:lnTo>
                  <a:pt x="317" y="5"/>
                </a:lnTo>
                <a:cubicBezTo>
                  <a:pt x="322" y="0"/>
                  <a:pt x="331" y="3"/>
                  <a:pt x="331" y="10"/>
                </a:cubicBezTo>
                <a:lnTo>
                  <a:pt x="351" y="179"/>
                </a:lnTo>
                <a:cubicBezTo>
                  <a:pt x="352" y="181"/>
                  <a:pt x="353" y="184"/>
                  <a:pt x="356" y="185"/>
                </a:cubicBezTo>
                <a:lnTo>
                  <a:pt x="506" y="265"/>
                </a:lnTo>
                <a:cubicBezTo>
                  <a:pt x="512" y="268"/>
                  <a:pt x="512" y="277"/>
                  <a:pt x="506" y="280"/>
                </a:cubicBezTo>
                <a:lnTo>
                  <a:pt x="351" y="351"/>
                </a:lnTo>
                <a:cubicBezTo>
                  <a:pt x="349" y="352"/>
                  <a:pt x="347" y="354"/>
                  <a:pt x="346" y="357"/>
                </a:cubicBezTo>
                <a:lnTo>
                  <a:pt x="317" y="525"/>
                </a:lnTo>
                <a:cubicBezTo>
                  <a:pt x="316" y="532"/>
                  <a:pt x="308" y="534"/>
                  <a:pt x="303" y="529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6"/>
          <p:cNvSpPr/>
          <p:nvPr/>
        </p:nvSpPr>
        <p:spPr>
          <a:xfrm>
            <a:off x="9032875" y="3640138"/>
            <a:ext cx="115888" cy="111125"/>
          </a:xfrm>
          <a:custGeom>
            <a:rect b="b" l="l" r="r" t="t"/>
            <a:pathLst>
              <a:path extrusionOk="0" h="326" w="336">
                <a:moveTo>
                  <a:pt x="156" y="322"/>
                </a:moveTo>
                <a:lnTo>
                  <a:pt x="114" y="223"/>
                </a:lnTo>
                <a:cubicBezTo>
                  <a:pt x="114" y="221"/>
                  <a:pt x="112" y="220"/>
                  <a:pt x="110" y="220"/>
                </a:cubicBezTo>
                <a:lnTo>
                  <a:pt x="5" y="199"/>
                </a:lnTo>
                <a:cubicBezTo>
                  <a:pt x="1" y="198"/>
                  <a:pt x="0" y="192"/>
                  <a:pt x="3" y="189"/>
                </a:cubicBezTo>
                <a:lnTo>
                  <a:pt x="84" y="119"/>
                </a:lnTo>
                <a:cubicBezTo>
                  <a:pt x="85" y="118"/>
                  <a:pt x="86" y="116"/>
                  <a:pt x="85" y="114"/>
                </a:cubicBezTo>
                <a:lnTo>
                  <a:pt x="73" y="8"/>
                </a:lnTo>
                <a:cubicBezTo>
                  <a:pt x="73" y="3"/>
                  <a:pt x="77" y="0"/>
                  <a:pt x="81" y="3"/>
                </a:cubicBezTo>
                <a:lnTo>
                  <a:pt x="173" y="58"/>
                </a:lnTo>
                <a:cubicBezTo>
                  <a:pt x="175" y="58"/>
                  <a:pt x="177" y="59"/>
                  <a:pt x="178" y="58"/>
                </a:cubicBezTo>
                <a:lnTo>
                  <a:pt x="276" y="13"/>
                </a:lnTo>
                <a:cubicBezTo>
                  <a:pt x="280" y="11"/>
                  <a:pt x="284" y="15"/>
                  <a:pt x="283" y="19"/>
                </a:cubicBezTo>
                <a:lnTo>
                  <a:pt x="259" y="124"/>
                </a:lnTo>
                <a:cubicBezTo>
                  <a:pt x="259" y="125"/>
                  <a:pt x="259" y="127"/>
                  <a:pt x="260" y="129"/>
                </a:cubicBezTo>
                <a:lnTo>
                  <a:pt x="333" y="207"/>
                </a:lnTo>
                <a:cubicBezTo>
                  <a:pt x="336" y="211"/>
                  <a:pt x="334" y="216"/>
                  <a:pt x="330" y="216"/>
                </a:cubicBezTo>
                <a:lnTo>
                  <a:pt x="223" y="226"/>
                </a:lnTo>
                <a:cubicBezTo>
                  <a:pt x="221" y="226"/>
                  <a:pt x="219" y="227"/>
                  <a:pt x="219" y="229"/>
                </a:cubicBezTo>
                <a:lnTo>
                  <a:pt x="166" y="322"/>
                </a:lnTo>
                <a:cubicBezTo>
                  <a:pt x="164" y="326"/>
                  <a:pt x="158" y="326"/>
                  <a:pt x="156" y="32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6"/>
          <p:cNvSpPr/>
          <p:nvPr/>
        </p:nvSpPr>
        <p:spPr>
          <a:xfrm>
            <a:off x="3532188" y="3197225"/>
            <a:ext cx="168275" cy="171450"/>
          </a:xfrm>
          <a:custGeom>
            <a:rect b="b" l="l" r="r" t="t"/>
            <a:pathLst>
              <a:path extrusionOk="0" h="500" w="495">
                <a:moveTo>
                  <a:pt x="4" y="359"/>
                </a:moveTo>
                <a:lnTo>
                  <a:pt x="96" y="227"/>
                </a:lnTo>
                <a:cubicBezTo>
                  <a:pt x="97" y="225"/>
                  <a:pt x="97" y="222"/>
                  <a:pt x="96" y="220"/>
                </a:cubicBezTo>
                <a:lnTo>
                  <a:pt x="40" y="70"/>
                </a:lnTo>
                <a:cubicBezTo>
                  <a:pt x="38" y="63"/>
                  <a:pt x="44" y="57"/>
                  <a:pt x="50" y="59"/>
                </a:cubicBezTo>
                <a:lnTo>
                  <a:pt x="203" y="106"/>
                </a:lnTo>
                <a:cubicBezTo>
                  <a:pt x="206" y="106"/>
                  <a:pt x="209" y="106"/>
                  <a:pt x="211" y="104"/>
                </a:cubicBezTo>
                <a:lnTo>
                  <a:pt x="336" y="4"/>
                </a:lnTo>
                <a:cubicBezTo>
                  <a:pt x="341" y="0"/>
                  <a:pt x="349" y="4"/>
                  <a:pt x="349" y="10"/>
                </a:cubicBezTo>
                <a:lnTo>
                  <a:pt x="352" y="171"/>
                </a:lnTo>
                <a:cubicBezTo>
                  <a:pt x="352" y="173"/>
                  <a:pt x="354" y="176"/>
                  <a:pt x="356" y="177"/>
                </a:cubicBezTo>
                <a:lnTo>
                  <a:pt x="490" y="266"/>
                </a:lnTo>
                <a:cubicBezTo>
                  <a:pt x="495" y="269"/>
                  <a:pt x="494" y="278"/>
                  <a:pt x="488" y="280"/>
                </a:cubicBezTo>
                <a:lnTo>
                  <a:pt x="336" y="332"/>
                </a:lnTo>
                <a:cubicBezTo>
                  <a:pt x="334" y="333"/>
                  <a:pt x="332" y="335"/>
                  <a:pt x="331" y="338"/>
                </a:cubicBezTo>
                <a:lnTo>
                  <a:pt x="289" y="492"/>
                </a:lnTo>
                <a:cubicBezTo>
                  <a:pt x="287" y="499"/>
                  <a:pt x="278" y="500"/>
                  <a:pt x="274" y="495"/>
                </a:cubicBezTo>
                <a:lnTo>
                  <a:pt x="178" y="367"/>
                </a:lnTo>
                <a:cubicBezTo>
                  <a:pt x="176" y="365"/>
                  <a:pt x="174" y="364"/>
                  <a:pt x="171" y="364"/>
                </a:cubicBezTo>
                <a:lnTo>
                  <a:pt x="11" y="371"/>
                </a:lnTo>
                <a:cubicBezTo>
                  <a:pt x="4" y="372"/>
                  <a:pt x="0" y="364"/>
                  <a:pt x="4" y="359"/>
                </a:cubicBezTo>
                <a:close/>
              </a:path>
            </a:pathLst>
          </a:custGeom>
          <a:solidFill>
            <a:srgbClr val="EEB13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6"/>
          <p:cNvSpPr/>
          <p:nvPr/>
        </p:nvSpPr>
        <p:spPr>
          <a:xfrm>
            <a:off x="7437438" y="2243138"/>
            <a:ext cx="41275" cy="41275"/>
          </a:xfrm>
          <a:prstGeom prst="ellipse">
            <a:avLst/>
          </a:prstGeom>
          <a:solidFill>
            <a:srgbClr val="2483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6"/>
          <p:cNvSpPr/>
          <p:nvPr/>
        </p:nvSpPr>
        <p:spPr>
          <a:xfrm>
            <a:off x="7897813" y="460375"/>
            <a:ext cx="220663" cy="230188"/>
          </a:xfrm>
          <a:custGeom>
            <a:rect b="b" l="l" r="r" t="t"/>
            <a:pathLst>
              <a:path extrusionOk="0" h="675" w="643">
                <a:moveTo>
                  <a:pt x="628" y="546"/>
                </a:moveTo>
                <a:lnTo>
                  <a:pt x="416" y="511"/>
                </a:lnTo>
                <a:cubicBezTo>
                  <a:pt x="413" y="510"/>
                  <a:pt x="409" y="512"/>
                  <a:pt x="407" y="514"/>
                </a:cubicBezTo>
                <a:lnTo>
                  <a:pt x="258" y="669"/>
                </a:lnTo>
                <a:cubicBezTo>
                  <a:pt x="252" y="675"/>
                  <a:pt x="241" y="672"/>
                  <a:pt x="239" y="663"/>
                </a:cubicBezTo>
                <a:lnTo>
                  <a:pt x="207" y="451"/>
                </a:lnTo>
                <a:cubicBezTo>
                  <a:pt x="207" y="447"/>
                  <a:pt x="204" y="444"/>
                  <a:pt x="201" y="443"/>
                </a:cubicBezTo>
                <a:lnTo>
                  <a:pt x="8" y="349"/>
                </a:lnTo>
                <a:cubicBezTo>
                  <a:pt x="0" y="345"/>
                  <a:pt x="0" y="334"/>
                  <a:pt x="8" y="330"/>
                </a:cubicBezTo>
                <a:lnTo>
                  <a:pt x="200" y="234"/>
                </a:lnTo>
                <a:cubicBezTo>
                  <a:pt x="203" y="232"/>
                  <a:pt x="205" y="229"/>
                  <a:pt x="205" y="225"/>
                </a:cubicBezTo>
                <a:lnTo>
                  <a:pt x="235" y="13"/>
                </a:lnTo>
                <a:cubicBezTo>
                  <a:pt x="236" y="4"/>
                  <a:pt x="247" y="0"/>
                  <a:pt x="253" y="7"/>
                </a:cubicBezTo>
                <a:lnTo>
                  <a:pt x="404" y="159"/>
                </a:lnTo>
                <a:cubicBezTo>
                  <a:pt x="407" y="162"/>
                  <a:pt x="410" y="163"/>
                  <a:pt x="414" y="162"/>
                </a:cubicBezTo>
                <a:lnTo>
                  <a:pt x="625" y="125"/>
                </a:lnTo>
                <a:cubicBezTo>
                  <a:pt x="634" y="123"/>
                  <a:pt x="641" y="132"/>
                  <a:pt x="636" y="140"/>
                </a:cubicBezTo>
                <a:lnTo>
                  <a:pt x="538" y="331"/>
                </a:lnTo>
                <a:cubicBezTo>
                  <a:pt x="536" y="334"/>
                  <a:pt x="536" y="338"/>
                  <a:pt x="538" y="341"/>
                </a:cubicBezTo>
                <a:lnTo>
                  <a:pt x="639" y="530"/>
                </a:lnTo>
                <a:cubicBezTo>
                  <a:pt x="643" y="538"/>
                  <a:pt x="637" y="547"/>
                  <a:pt x="628" y="546"/>
                </a:cubicBezTo>
                <a:close/>
              </a:path>
            </a:pathLst>
          </a:custGeom>
          <a:solidFill>
            <a:srgbClr val="EEB13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" name="Google Shape;768;p7"/>
          <p:cNvGrpSpPr/>
          <p:nvPr/>
        </p:nvGrpSpPr>
        <p:grpSpPr>
          <a:xfrm>
            <a:off x="9894049" y="657048"/>
            <a:ext cx="1317625" cy="1474787"/>
            <a:chOff x="3681413" y="1597026"/>
            <a:chExt cx="1317625" cy="1474787"/>
          </a:xfrm>
        </p:grpSpPr>
        <p:sp>
          <p:nvSpPr>
            <p:cNvPr id="769" name="Google Shape;769;p7"/>
            <p:cNvSpPr/>
            <p:nvPr/>
          </p:nvSpPr>
          <p:spPr>
            <a:xfrm>
              <a:off x="3713163" y="1890713"/>
              <a:ext cx="1136650" cy="1157288"/>
            </a:xfrm>
            <a:custGeom>
              <a:rect b="b" l="l" r="r" t="t"/>
              <a:pathLst>
                <a:path extrusionOk="0" h="1517" w="1490">
                  <a:moveTo>
                    <a:pt x="964" y="0"/>
                  </a:moveTo>
                  <a:cubicBezTo>
                    <a:pt x="797" y="80"/>
                    <a:pt x="596" y="66"/>
                    <a:pt x="430" y="148"/>
                  </a:cubicBezTo>
                  <a:cubicBezTo>
                    <a:pt x="349" y="189"/>
                    <a:pt x="281" y="250"/>
                    <a:pt x="217" y="314"/>
                  </a:cubicBezTo>
                  <a:cubicBezTo>
                    <a:pt x="124" y="406"/>
                    <a:pt x="35" y="513"/>
                    <a:pt x="11" y="641"/>
                  </a:cubicBezTo>
                  <a:cubicBezTo>
                    <a:pt x="0" y="695"/>
                    <a:pt x="2" y="751"/>
                    <a:pt x="10" y="805"/>
                  </a:cubicBezTo>
                  <a:cubicBezTo>
                    <a:pt x="44" y="1051"/>
                    <a:pt x="206" y="1273"/>
                    <a:pt x="425" y="1389"/>
                  </a:cubicBezTo>
                  <a:cubicBezTo>
                    <a:pt x="644" y="1506"/>
                    <a:pt x="914" y="1517"/>
                    <a:pt x="1145" y="1428"/>
                  </a:cubicBezTo>
                  <a:cubicBezTo>
                    <a:pt x="1186" y="1412"/>
                    <a:pt x="1227" y="1393"/>
                    <a:pt x="1260" y="1365"/>
                  </a:cubicBezTo>
                  <a:cubicBezTo>
                    <a:pt x="1291" y="1339"/>
                    <a:pt x="1316" y="1305"/>
                    <a:pt x="1337" y="1270"/>
                  </a:cubicBezTo>
                  <a:cubicBezTo>
                    <a:pt x="1389" y="1185"/>
                    <a:pt x="1426" y="1091"/>
                    <a:pt x="1446" y="993"/>
                  </a:cubicBezTo>
                  <a:cubicBezTo>
                    <a:pt x="1490" y="769"/>
                    <a:pt x="1441" y="539"/>
                    <a:pt x="1390" y="316"/>
                  </a:cubicBezTo>
                  <a:cubicBezTo>
                    <a:pt x="1390" y="316"/>
                    <a:pt x="1244" y="709"/>
                    <a:pt x="930" y="492"/>
                  </a:cubicBezTo>
                  <a:cubicBezTo>
                    <a:pt x="664" y="299"/>
                    <a:pt x="964" y="0"/>
                    <a:pt x="964" y="0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3681413" y="1849438"/>
              <a:ext cx="1212850" cy="1222375"/>
            </a:xfrm>
            <a:custGeom>
              <a:rect b="b" l="l" r="r" t="t"/>
              <a:pathLst>
                <a:path extrusionOk="0" h="1603" w="1592">
                  <a:moveTo>
                    <a:pt x="1001" y="40"/>
                  </a:moveTo>
                  <a:cubicBezTo>
                    <a:pt x="858" y="94"/>
                    <a:pt x="705" y="96"/>
                    <a:pt x="560" y="138"/>
                  </a:cubicBezTo>
                  <a:cubicBezTo>
                    <a:pt x="413" y="180"/>
                    <a:pt x="303" y="274"/>
                    <a:pt x="200" y="383"/>
                  </a:cubicBezTo>
                  <a:cubicBezTo>
                    <a:pt x="111" y="477"/>
                    <a:pt x="33" y="587"/>
                    <a:pt x="17" y="719"/>
                  </a:cubicBezTo>
                  <a:cubicBezTo>
                    <a:pt x="0" y="856"/>
                    <a:pt x="41" y="1002"/>
                    <a:pt x="105" y="1123"/>
                  </a:cubicBezTo>
                  <a:cubicBezTo>
                    <a:pt x="230" y="1358"/>
                    <a:pt x="459" y="1519"/>
                    <a:pt x="721" y="1562"/>
                  </a:cubicBezTo>
                  <a:cubicBezTo>
                    <a:pt x="969" y="1603"/>
                    <a:pt x="1286" y="1554"/>
                    <a:pt x="1420" y="1320"/>
                  </a:cubicBezTo>
                  <a:cubicBezTo>
                    <a:pt x="1592" y="1020"/>
                    <a:pt x="1540" y="686"/>
                    <a:pt x="1466" y="365"/>
                  </a:cubicBezTo>
                  <a:cubicBezTo>
                    <a:pt x="1459" y="334"/>
                    <a:pt x="1414" y="325"/>
                    <a:pt x="1401" y="358"/>
                  </a:cubicBezTo>
                  <a:cubicBezTo>
                    <a:pt x="1332" y="539"/>
                    <a:pt x="1157" y="644"/>
                    <a:pt x="985" y="512"/>
                  </a:cubicBezTo>
                  <a:cubicBezTo>
                    <a:pt x="830" y="393"/>
                    <a:pt x="919" y="187"/>
                    <a:pt x="1027" y="79"/>
                  </a:cubicBezTo>
                  <a:cubicBezTo>
                    <a:pt x="1056" y="50"/>
                    <a:pt x="1016" y="0"/>
                    <a:pt x="987" y="29"/>
                  </a:cubicBezTo>
                  <a:cubicBezTo>
                    <a:pt x="841" y="176"/>
                    <a:pt x="747" y="417"/>
                    <a:pt x="945" y="567"/>
                  </a:cubicBezTo>
                  <a:cubicBezTo>
                    <a:pt x="1152" y="726"/>
                    <a:pt x="1380" y="606"/>
                    <a:pt x="1464" y="383"/>
                  </a:cubicBezTo>
                  <a:cubicBezTo>
                    <a:pt x="1443" y="380"/>
                    <a:pt x="1421" y="378"/>
                    <a:pt x="1399" y="375"/>
                  </a:cubicBezTo>
                  <a:cubicBezTo>
                    <a:pt x="1456" y="620"/>
                    <a:pt x="1512" y="881"/>
                    <a:pt x="1434" y="1127"/>
                  </a:cubicBezTo>
                  <a:cubicBezTo>
                    <a:pt x="1390" y="1267"/>
                    <a:pt x="1318" y="1397"/>
                    <a:pt x="1175" y="1452"/>
                  </a:cubicBezTo>
                  <a:cubicBezTo>
                    <a:pt x="1061" y="1495"/>
                    <a:pt x="936" y="1513"/>
                    <a:pt x="815" y="1506"/>
                  </a:cubicBezTo>
                  <a:cubicBezTo>
                    <a:pt x="567" y="1490"/>
                    <a:pt x="340" y="1365"/>
                    <a:pt x="202" y="1157"/>
                  </a:cubicBezTo>
                  <a:cubicBezTo>
                    <a:pt x="128" y="1046"/>
                    <a:pt x="79" y="911"/>
                    <a:pt x="80" y="777"/>
                  </a:cubicBezTo>
                  <a:cubicBezTo>
                    <a:pt x="80" y="638"/>
                    <a:pt x="156" y="526"/>
                    <a:pt x="247" y="428"/>
                  </a:cubicBezTo>
                  <a:cubicBezTo>
                    <a:pt x="358" y="308"/>
                    <a:pt x="479" y="216"/>
                    <a:pt x="639" y="175"/>
                  </a:cubicBezTo>
                  <a:cubicBezTo>
                    <a:pt x="766" y="143"/>
                    <a:pt x="896" y="130"/>
                    <a:pt x="1013" y="68"/>
                  </a:cubicBezTo>
                  <a:cubicBezTo>
                    <a:pt x="1031" y="59"/>
                    <a:pt x="1020" y="32"/>
                    <a:pt x="1001" y="40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4306888" y="1782763"/>
              <a:ext cx="512763" cy="587375"/>
            </a:xfrm>
            <a:custGeom>
              <a:rect b="b" l="l" r="r" t="t"/>
              <a:pathLst>
                <a:path extrusionOk="0" h="770" w="672">
                  <a:moveTo>
                    <a:pt x="523" y="42"/>
                  </a:moveTo>
                  <a:cubicBezTo>
                    <a:pt x="343" y="8"/>
                    <a:pt x="161" y="92"/>
                    <a:pt x="68" y="251"/>
                  </a:cubicBezTo>
                  <a:cubicBezTo>
                    <a:pt x="28" y="318"/>
                    <a:pt x="0" y="400"/>
                    <a:pt x="8" y="478"/>
                  </a:cubicBezTo>
                  <a:cubicBezTo>
                    <a:pt x="18" y="574"/>
                    <a:pt x="87" y="635"/>
                    <a:pt x="165" y="683"/>
                  </a:cubicBezTo>
                  <a:cubicBezTo>
                    <a:pt x="306" y="770"/>
                    <a:pt x="479" y="744"/>
                    <a:pt x="570" y="597"/>
                  </a:cubicBezTo>
                  <a:cubicBezTo>
                    <a:pt x="672" y="432"/>
                    <a:pt x="603" y="210"/>
                    <a:pt x="559" y="37"/>
                  </a:cubicBezTo>
                  <a:cubicBezTo>
                    <a:pt x="549" y="0"/>
                    <a:pt x="494" y="6"/>
                    <a:pt x="499" y="46"/>
                  </a:cubicBezTo>
                  <a:cubicBezTo>
                    <a:pt x="516" y="173"/>
                    <a:pt x="571" y="310"/>
                    <a:pt x="555" y="440"/>
                  </a:cubicBezTo>
                  <a:cubicBezTo>
                    <a:pt x="537" y="591"/>
                    <a:pt x="397" y="719"/>
                    <a:pt x="243" y="650"/>
                  </a:cubicBezTo>
                  <a:cubicBezTo>
                    <a:pt x="168" y="617"/>
                    <a:pt x="82" y="555"/>
                    <a:pt x="73" y="469"/>
                  </a:cubicBezTo>
                  <a:cubicBezTo>
                    <a:pt x="66" y="395"/>
                    <a:pt x="100" y="315"/>
                    <a:pt x="141" y="256"/>
                  </a:cubicBezTo>
                  <a:cubicBezTo>
                    <a:pt x="228" y="131"/>
                    <a:pt x="370" y="74"/>
                    <a:pt x="520" y="78"/>
                  </a:cubicBezTo>
                  <a:cubicBezTo>
                    <a:pt x="543" y="79"/>
                    <a:pt x="546" y="46"/>
                    <a:pt x="523" y="42"/>
                  </a:cubicBezTo>
                  <a:lnTo>
                    <a:pt x="523" y="42"/>
                  </a:ln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4681538" y="1597026"/>
              <a:ext cx="307975" cy="258763"/>
            </a:xfrm>
            <a:custGeom>
              <a:rect b="b" l="l" r="r" t="t"/>
              <a:pathLst>
                <a:path extrusionOk="0" h="339" w="405">
                  <a:moveTo>
                    <a:pt x="58" y="285"/>
                  </a:moveTo>
                  <a:cubicBezTo>
                    <a:pt x="53" y="245"/>
                    <a:pt x="56" y="208"/>
                    <a:pt x="68" y="168"/>
                  </a:cubicBezTo>
                  <a:cubicBezTo>
                    <a:pt x="73" y="153"/>
                    <a:pt x="89" y="87"/>
                    <a:pt x="105" y="79"/>
                  </a:cubicBezTo>
                  <a:cubicBezTo>
                    <a:pt x="118" y="72"/>
                    <a:pt x="109" y="84"/>
                    <a:pt x="109" y="95"/>
                  </a:cubicBezTo>
                  <a:cubicBezTo>
                    <a:pt x="110" y="115"/>
                    <a:pt x="101" y="140"/>
                    <a:pt x="95" y="159"/>
                  </a:cubicBezTo>
                  <a:cubicBezTo>
                    <a:pt x="81" y="201"/>
                    <a:pt x="59" y="236"/>
                    <a:pt x="31" y="270"/>
                  </a:cubicBezTo>
                  <a:cubicBezTo>
                    <a:pt x="14" y="291"/>
                    <a:pt x="42" y="314"/>
                    <a:pt x="62" y="307"/>
                  </a:cubicBezTo>
                  <a:cubicBezTo>
                    <a:pt x="96" y="295"/>
                    <a:pt x="292" y="209"/>
                    <a:pt x="309" y="230"/>
                  </a:cubicBezTo>
                  <a:cubicBezTo>
                    <a:pt x="322" y="247"/>
                    <a:pt x="219" y="256"/>
                    <a:pt x="204" y="258"/>
                  </a:cubicBezTo>
                  <a:cubicBezTo>
                    <a:pt x="152" y="261"/>
                    <a:pt x="101" y="263"/>
                    <a:pt x="49" y="263"/>
                  </a:cubicBezTo>
                  <a:cubicBezTo>
                    <a:pt x="13" y="263"/>
                    <a:pt x="9" y="319"/>
                    <a:pt x="45" y="319"/>
                  </a:cubicBezTo>
                  <a:cubicBezTo>
                    <a:pt x="117" y="319"/>
                    <a:pt x="405" y="339"/>
                    <a:pt x="390" y="210"/>
                  </a:cubicBezTo>
                  <a:cubicBezTo>
                    <a:pt x="385" y="161"/>
                    <a:pt x="342" y="155"/>
                    <a:pt x="304" y="166"/>
                  </a:cubicBezTo>
                  <a:cubicBezTo>
                    <a:pt x="215" y="192"/>
                    <a:pt x="128" y="230"/>
                    <a:pt x="41" y="261"/>
                  </a:cubicBezTo>
                  <a:cubicBezTo>
                    <a:pt x="51" y="274"/>
                    <a:pt x="62" y="286"/>
                    <a:pt x="72" y="298"/>
                  </a:cubicBezTo>
                  <a:cubicBezTo>
                    <a:pt x="117" y="243"/>
                    <a:pt x="146" y="179"/>
                    <a:pt x="158" y="109"/>
                  </a:cubicBezTo>
                  <a:cubicBezTo>
                    <a:pt x="164" y="72"/>
                    <a:pt x="166" y="0"/>
                    <a:pt x="109" y="4"/>
                  </a:cubicBezTo>
                  <a:cubicBezTo>
                    <a:pt x="63" y="8"/>
                    <a:pt x="44" y="80"/>
                    <a:pt x="31" y="114"/>
                  </a:cubicBezTo>
                  <a:cubicBezTo>
                    <a:pt x="8" y="175"/>
                    <a:pt x="0" y="236"/>
                    <a:pt x="25" y="296"/>
                  </a:cubicBezTo>
                  <a:cubicBezTo>
                    <a:pt x="33" y="316"/>
                    <a:pt x="61" y="305"/>
                    <a:pt x="58" y="285"/>
                  </a:cubicBezTo>
                  <a:lnTo>
                    <a:pt x="58" y="285"/>
                  </a:ln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4700588" y="1816101"/>
              <a:ext cx="298450" cy="152400"/>
            </a:xfrm>
            <a:custGeom>
              <a:rect b="b" l="l" r="r" t="t"/>
              <a:pathLst>
                <a:path extrusionOk="0" h="201" w="392">
                  <a:moveTo>
                    <a:pt x="9" y="21"/>
                  </a:moveTo>
                  <a:cubicBezTo>
                    <a:pt x="53" y="64"/>
                    <a:pt x="103" y="93"/>
                    <a:pt x="159" y="119"/>
                  </a:cubicBezTo>
                  <a:cubicBezTo>
                    <a:pt x="229" y="151"/>
                    <a:pt x="301" y="192"/>
                    <a:pt x="378" y="200"/>
                  </a:cubicBezTo>
                  <a:cubicBezTo>
                    <a:pt x="389" y="201"/>
                    <a:pt x="392" y="187"/>
                    <a:pt x="385" y="181"/>
                  </a:cubicBezTo>
                  <a:cubicBezTo>
                    <a:pt x="284" y="98"/>
                    <a:pt x="135" y="72"/>
                    <a:pt x="22" y="5"/>
                  </a:cubicBezTo>
                  <a:cubicBezTo>
                    <a:pt x="13" y="0"/>
                    <a:pt x="0" y="12"/>
                    <a:pt x="9" y="21"/>
                  </a:cubicBezTo>
                  <a:lnTo>
                    <a:pt x="9" y="21"/>
                  </a:ln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4706938" y="1833563"/>
              <a:ext cx="187325" cy="204788"/>
            </a:xfrm>
            <a:custGeom>
              <a:rect b="b" l="l" r="r" t="t"/>
              <a:pathLst>
                <a:path extrusionOk="0" h="270" w="245">
                  <a:moveTo>
                    <a:pt x="8" y="24"/>
                  </a:moveTo>
                  <a:cubicBezTo>
                    <a:pt x="44" y="61"/>
                    <a:pt x="80" y="98"/>
                    <a:pt x="113" y="138"/>
                  </a:cubicBezTo>
                  <a:cubicBezTo>
                    <a:pt x="146" y="177"/>
                    <a:pt x="174" y="224"/>
                    <a:pt x="211" y="258"/>
                  </a:cubicBezTo>
                  <a:cubicBezTo>
                    <a:pt x="224" y="270"/>
                    <a:pt x="245" y="259"/>
                    <a:pt x="237" y="242"/>
                  </a:cubicBezTo>
                  <a:cubicBezTo>
                    <a:pt x="197" y="150"/>
                    <a:pt x="101" y="68"/>
                    <a:pt x="24" y="7"/>
                  </a:cubicBezTo>
                  <a:cubicBezTo>
                    <a:pt x="14" y="0"/>
                    <a:pt x="0" y="15"/>
                    <a:pt x="8" y="24"/>
                  </a:cubicBezTo>
                  <a:lnTo>
                    <a:pt x="8" y="24"/>
                  </a:ln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4037013" y="2328863"/>
              <a:ext cx="433388" cy="452438"/>
            </a:xfrm>
            <a:custGeom>
              <a:rect b="b" l="l" r="r" t="t"/>
              <a:pathLst>
                <a:path extrusionOk="0" h="593" w="567">
                  <a:moveTo>
                    <a:pt x="78" y="587"/>
                  </a:moveTo>
                  <a:cubicBezTo>
                    <a:pt x="36" y="413"/>
                    <a:pt x="0" y="226"/>
                    <a:pt x="64" y="60"/>
                  </a:cubicBezTo>
                  <a:cubicBezTo>
                    <a:pt x="73" y="38"/>
                    <a:pt x="85" y="16"/>
                    <a:pt x="106" y="6"/>
                  </a:cubicBezTo>
                  <a:cubicBezTo>
                    <a:pt x="115" y="2"/>
                    <a:pt x="126" y="0"/>
                    <a:pt x="136" y="1"/>
                  </a:cubicBezTo>
                  <a:cubicBezTo>
                    <a:pt x="191" y="3"/>
                    <a:pt x="234" y="51"/>
                    <a:pt x="249" y="104"/>
                  </a:cubicBezTo>
                  <a:cubicBezTo>
                    <a:pt x="264" y="156"/>
                    <a:pt x="257" y="211"/>
                    <a:pt x="249" y="265"/>
                  </a:cubicBezTo>
                  <a:cubicBezTo>
                    <a:pt x="324" y="238"/>
                    <a:pt x="409" y="242"/>
                    <a:pt x="481" y="276"/>
                  </a:cubicBezTo>
                  <a:cubicBezTo>
                    <a:pt x="508" y="289"/>
                    <a:pt x="535" y="307"/>
                    <a:pt x="548" y="334"/>
                  </a:cubicBezTo>
                  <a:cubicBezTo>
                    <a:pt x="567" y="372"/>
                    <a:pt x="555" y="418"/>
                    <a:pt x="532" y="454"/>
                  </a:cubicBezTo>
                  <a:cubicBezTo>
                    <a:pt x="512" y="486"/>
                    <a:pt x="483" y="513"/>
                    <a:pt x="450" y="532"/>
                  </a:cubicBezTo>
                  <a:cubicBezTo>
                    <a:pt x="339" y="593"/>
                    <a:pt x="198" y="552"/>
                    <a:pt x="76" y="586"/>
                  </a:cubicBez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4116388" y="2746376"/>
              <a:ext cx="14288" cy="38100"/>
            </a:xfrm>
            <a:custGeom>
              <a:rect b="b" l="l" r="r" t="t"/>
              <a:pathLst>
                <a:path extrusionOk="0" h="49" w="18">
                  <a:moveTo>
                    <a:pt x="4" y="4"/>
                  </a:moveTo>
                  <a:cubicBezTo>
                    <a:pt x="3" y="10"/>
                    <a:pt x="3" y="17"/>
                    <a:pt x="2" y="24"/>
                  </a:cubicBezTo>
                  <a:cubicBezTo>
                    <a:pt x="1" y="30"/>
                    <a:pt x="0" y="37"/>
                    <a:pt x="2" y="44"/>
                  </a:cubicBezTo>
                  <a:cubicBezTo>
                    <a:pt x="3" y="48"/>
                    <a:pt x="8" y="49"/>
                    <a:pt x="11" y="46"/>
                  </a:cubicBezTo>
                  <a:cubicBezTo>
                    <a:pt x="18" y="35"/>
                    <a:pt x="17" y="15"/>
                    <a:pt x="12" y="3"/>
                  </a:cubicBezTo>
                  <a:cubicBezTo>
                    <a:pt x="11" y="0"/>
                    <a:pt x="5" y="0"/>
                    <a:pt x="4" y="4"/>
                  </a:cubicBezTo>
                  <a:lnTo>
                    <a:pt x="4" y="4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4148138" y="2741613"/>
              <a:ext cx="12700" cy="46038"/>
            </a:xfrm>
            <a:custGeom>
              <a:rect b="b" l="l" r="r" t="t"/>
              <a:pathLst>
                <a:path extrusionOk="0" h="61" w="17">
                  <a:moveTo>
                    <a:pt x="5" y="4"/>
                  </a:moveTo>
                  <a:cubicBezTo>
                    <a:pt x="1" y="14"/>
                    <a:pt x="0" y="24"/>
                    <a:pt x="0" y="34"/>
                  </a:cubicBezTo>
                  <a:cubicBezTo>
                    <a:pt x="0" y="42"/>
                    <a:pt x="0" y="53"/>
                    <a:pt x="6" y="59"/>
                  </a:cubicBezTo>
                  <a:cubicBezTo>
                    <a:pt x="9" y="61"/>
                    <a:pt x="12" y="61"/>
                    <a:pt x="13" y="57"/>
                  </a:cubicBezTo>
                  <a:cubicBezTo>
                    <a:pt x="17" y="50"/>
                    <a:pt x="14" y="41"/>
                    <a:pt x="13" y="33"/>
                  </a:cubicBezTo>
                  <a:cubicBezTo>
                    <a:pt x="13" y="24"/>
                    <a:pt x="13" y="14"/>
                    <a:pt x="12" y="4"/>
                  </a:cubicBezTo>
                  <a:cubicBezTo>
                    <a:pt x="12" y="0"/>
                    <a:pt x="6" y="1"/>
                    <a:pt x="5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4181476" y="2740026"/>
              <a:ext cx="12700" cy="38100"/>
            </a:xfrm>
            <a:custGeom>
              <a:rect b="b" l="l" r="r" t="t"/>
              <a:pathLst>
                <a:path extrusionOk="0" h="51" w="17">
                  <a:moveTo>
                    <a:pt x="1" y="7"/>
                  </a:moveTo>
                  <a:cubicBezTo>
                    <a:pt x="1" y="20"/>
                    <a:pt x="0" y="36"/>
                    <a:pt x="6" y="48"/>
                  </a:cubicBezTo>
                  <a:cubicBezTo>
                    <a:pt x="8" y="51"/>
                    <a:pt x="13" y="51"/>
                    <a:pt x="14" y="47"/>
                  </a:cubicBezTo>
                  <a:cubicBezTo>
                    <a:pt x="17" y="34"/>
                    <a:pt x="13" y="19"/>
                    <a:pt x="11" y="6"/>
                  </a:cubicBezTo>
                  <a:cubicBezTo>
                    <a:pt x="10" y="0"/>
                    <a:pt x="0" y="1"/>
                    <a:pt x="1" y="7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4214813" y="2746376"/>
              <a:ext cx="19050" cy="39688"/>
            </a:xfrm>
            <a:custGeom>
              <a:rect b="b" l="l" r="r" t="t"/>
              <a:pathLst>
                <a:path extrusionOk="0" h="51" w="25">
                  <a:moveTo>
                    <a:pt x="2" y="7"/>
                  </a:moveTo>
                  <a:cubicBezTo>
                    <a:pt x="6" y="20"/>
                    <a:pt x="9" y="35"/>
                    <a:pt x="17" y="47"/>
                  </a:cubicBezTo>
                  <a:cubicBezTo>
                    <a:pt x="20" y="51"/>
                    <a:pt x="25" y="47"/>
                    <a:pt x="25" y="43"/>
                  </a:cubicBezTo>
                  <a:cubicBezTo>
                    <a:pt x="23" y="30"/>
                    <a:pt x="16" y="16"/>
                    <a:pt x="10" y="4"/>
                  </a:cubicBezTo>
                  <a:cubicBezTo>
                    <a:pt x="8" y="0"/>
                    <a:pt x="0" y="2"/>
                    <a:pt x="2" y="7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4257676" y="2747963"/>
              <a:ext cx="19050" cy="39688"/>
            </a:xfrm>
            <a:custGeom>
              <a:rect b="b" l="l" r="r" t="t"/>
              <a:pathLst>
                <a:path extrusionOk="0" h="53" w="24">
                  <a:moveTo>
                    <a:pt x="1" y="6"/>
                  </a:moveTo>
                  <a:cubicBezTo>
                    <a:pt x="2" y="15"/>
                    <a:pt x="5" y="23"/>
                    <a:pt x="7" y="32"/>
                  </a:cubicBezTo>
                  <a:cubicBezTo>
                    <a:pt x="9" y="39"/>
                    <a:pt x="11" y="46"/>
                    <a:pt x="16" y="51"/>
                  </a:cubicBezTo>
                  <a:cubicBezTo>
                    <a:pt x="18" y="53"/>
                    <a:pt x="23" y="52"/>
                    <a:pt x="23" y="48"/>
                  </a:cubicBezTo>
                  <a:cubicBezTo>
                    <a:pt x="24" y="41"/>
                    <a:pt x="21" y="35"/>
                    <a:pt x="18" y="28"/>
                  </a:cubicBezTo>
                  <a:cubicBezTo>
                    <a:pt x="15" y="20"/>
                    <a:pt x="12" y="12"/>
                    <a:pt x="8" y="4"/>
                  </a:cubicBezTo>
                  <a:cubicBezTo>
                    <a:pt x="6" y="0"/>
                    <a:pt x="0" y="2"/>
                    <a:pt x="1" y="6"/>
                  </a:cubicBezTo>
                  <a:lnTo>
                    <a:pt x="1" y="6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4286251" y="2746376"/>
              <a:ext cx="17463" cy="34925"/>
            </a:xfrm>
            <a:custGeom>
              <a:rect b="b" l="l" r="r" t="t"/>
              <a:pathLst>
                <a:path extrusionOk="0" h="44" w="23">
                  <a:moveTo>
                    <a:pt x="2" y="9"/>
                  </a:moveTo>
                  <a:cubicBezTo>
                    <a:pt x="6" y="20"/>
                    <a:pt x="9" y="32"/>
                    <a:pt x="16" y="41"/>
                  </a:cubicBezTo>
                  <a:cubicBezTo>
                    <a:pt x="18" y="44"/>
                    <a:pt x="23" y="41"/>
                    <a:pt x="22" y="38"/>
                  </a:cubicBezTo>
                  <a:cubicBezTo>
                    <a:pt x="21" y="26"/>
                    <a:pt x="14" y="15"/>
                    <a:pt x="10" y="5"/>
                  </a:cubicBezTo>
                  <a:cubicBezTo>
                    <a:pt x="7" y="0"/>
                    <a:pt x="0" y="4"/>
                    <a:pt x="2" y="9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4319588" y="2741613"/>
              <a:ext cx="22225" cy="39688"/>
            </a:xfrm>
            <a:custGeom>
              <a:rect b="b" l="l" r="r" t="t"/>
              <a:pathLst>
                <a:path extrusionOk="0" h="53" w="30">
                  <a:moveTo>
                    <a:pt x="1" y="6"/>
                  </a:moveTo>
                  <a:cubicBezTo>
                    <a:pt x="4" y="15"/>
                    <a:pt x="6" y="24"/>
                    <a:pt x="10" y="33"/>
                  </a:cubicBezTo>
                  <a:cubicBezTo>
                    <a:pt x="14" y="40"/>
                    <a:pt x="18" y="49"/>
                    <a:pt x="25" y="52"/>
                  </a:cubicBezTo>
                  <a:cubicBezTo>
                    <a:pt x="28" y="53"/>
                    <a:pt x="30" y="50"/>
                    <a:pt x="30" y="48"/>
                  </a:cubicBezTo>
                  <a:cubicBezTo>
                    <a:pt x="29" y="40"/>
                    <a:pt x="23" y="35"/>
                    <a:pt x="20" y="29"/>
                  </a:cubicBezTo>
                  <a:cubicBezTo>
                    <a:pt x="15" y="21"/>
                    <a:pt x="11" y="13"/>
                    <a:pt x="9" y="5"/>
                  </a:cubicBezTo>
                  <a:cubicBezTo>
                    <a:pt x="8" y="0"/>
                    <a:pt x="0" y="1"/>
                    <a:pt x="1" y="6"/>
                  </a:cubicBezTo>
                  <a:lnTo>
                    <a:pt x="1" y="6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4349751" y="2733676"/>
              <a:ext cx="22225" cy="33338"/>
            </a:xfrm>
            <a:custGeom>
              <a:rect b="b" l="l" r="r" t="t"/>
              <a:pathLst>
                <a:path extrusionOk="0" h="44" w="29">
                  <a:moveTo>
                    <a:pt x="1" y="5"/>
                  </a:moveTo>
                  <a:cubicBezTo>
                    <a:pt x="5" y="18"/>
                    <a:pt x="10" y="33"/>
                    <a:pt x="21" y="42"/>
                  </a:cubicBezTo>
                  <a:cubicBezTo>
                    <a:pt x="24" y="44"/>
                    <a:pt x="29" y="40"/>
                    <a:pt x="27" y="37"/>
                  </a:cubicBezTo>
                  <a:cubicBezTo>
                    <a:pt x="22" y="25"/>
                    <a:pt x="13" y="15"/>
                    <a:pt x="8" y="3"/>
                  </a:cubicBezTo>
                  <a:cubicBezTo>
                    <a:pt x="6" y="0"/>
                    <a:pt x="0" y="1"/>
                    <a:pt x="1" y="5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4373563" y="2709863"/>
              <a:ext cx="34925" cy="42863"/>
            </a:xfrm>
            <a:custGeom>
              <a:rect b="b" l="l" r="r" t="t"/>
              <a:pathLst>
                <a:path extrusionOk="0" h="56" w="47">
                  <a:moveTo>
                    <a:pt x="4" y="10"/>
                  </a:moveTo>
                  <a:cubicBezTo>
                    <a:pt x="11" y="19"/>
                    <a:pt x="17" y="30"/>
                    <a:pt x="24" y="39"/>
                  </a:cubicBezTo>
                  <a:cubicBezTo>
                    <a:pt x="28" y="46"/>
                    <a:pt x="31" y="55"/>
                    <a:pt x="40" y="56"/>
                  </a:cubicBezTo>
                  <a:cubicBezTo>
                    <a:pt x="42" y="56"/>
                    <a:pt x="43" y="55"/>
                    <a:pt x="44" y="53"/>
                  </a:cubicBezTo>
                  <a:cubicBezTo>
                    <a:pt x="47" y="45"/>
                    <a:pt x="39" y="37"/>
                    <a:pt x="34" y="30"/>
                  </a:cubicBezTo>
                  <a:cubicBezTo>
                    <a:pt x="27" y="21"/>
                    <a:pt x="19" y="13"/>
                    <a:pt x="11" y="4"/>
                  </a:cubicBezTo>
                  <a:cubicBezTo>
                    <a:pt x="7" y="0"/>
                    <a:pt x="0" y="6"/>
                    <a:pt x="4" y="10"/>
                  </a:cubicBezTo>
                  <a:lnTo>
                    <a:pt x="4" y="10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4406901" y="2692401"/>
              <a:ext cx="31750" cy="30163"/>
            </a:xfrm>
            <a:custGeom>
              <a:rect b="b" l="l" r="r" t="t"/>
              <a:pathLst>
                <a:path extrusionOk="0" h="39" w="42">
                  <a:moveTo>
                    <a:pt x="5" y="13"/>
                  </a:moveTo>
                  <a:cubicBezTo>
                    <a:pt x="14" y="21"/>
                    <a:pt x="24" y="36"/>
                    <a:pt x="37" y="38"/>
                  </a:cubicBezTo>
                  <a:cubicBezTo>
                    <a:pt x="39" y="39"/>
                    <a:pt x="42" y="35"/>
                    <a:pt x="41" y="33"/>
                  </a:cubicBezTo>
                  <a:cubicBezTo>
                    <a:pt x="38" y="20"/>
                    <a:pt x="22" y="12"/>
                    <a:pt x="13" y="4"/>
                  </a:cubicBezTo>
                  <a:cubicBezTo>
                    <a:pt x="8" y="0"/>
                    <a:pt x="0" y="8"/>
                    <a:pt x="5" y="13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4427538" y="2670176"/>
              <a:ext cx="50800" cy="17463"/>
            </a:xfrm>
            <a:custGeom>
              <a:rect b="b" l="l" r="r" t="t"/>
              <a:pathLst>
                <a:path extrusionOk="0" h="24" w="67">
                  <a:moveTo>
                    <a:pt x="5" y="9"/>
                  </a:moveTo>
                  <a:cubicBezTo>
                    <a:pt x="14" y="12"/>
                    <a:pt x="23" y="15"/>
                    <a:pt x="33" y="18"/>
                  </a:cubicBezTo>
                  <a:cubicBezTo>
                    <a:pt x="41" y="20"/>
                    <a:pt x="50" y="24"/>
                    <a:pt x="59" y="23"/>
                  </a:cubicBezTo>
                  <a:cubicBezTo>
                    <a:pt x="64" y="23"/>
                    <a:pt x="67" y="17"/>
                    <a:pt x="62" y="14"/>
                  </a:cubicBezTo>
                  <a:cubicBezTo>
                    <a:pt x="48" y="3"/>
                    <a:pt x="24" y="1"/>
                    <a:pt x="6" y="1"/>
                  </a:cubicBezTo>
                  <a:cubicBezTo>
                    <a:pt x="2" y="0"/>
                    <a:pt x="0" y="7"/>
                    <a:pt x="5" y="9"/>
                  </a:cubicBezTo>
                  <a:lnTo>
                    <a:pt x="5" y="9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4449763" y="2635251"/>
              <a:ext cx="44450" cy="14288"/>
            </a:xfrm>
            <a:custGeom>
              <a:rect b="b" l="l" r="r" t="t"/>
              <a:pathLst>
                <a:path extrusionOk="0" h="19" w="59">
                  <a:moveTo>
                    <a:pt x="6" y="17"/>
                  </a:moveTo>
                  <a:cubicBezTo>
                    <a:pt x="22" y="17"/>
                    <a:pt x="40" y="19"/>
                    <a:pt x="55" y="14"/>
                  </a:cubicBezTo>
                  <a:cubicBezTo>
                    <a:pt x="59" y="12"/>
                    <a:pt x="59" y="5"/>
                    <a:pt x="55" y="4"/>
                  </a:cubicBezTo>
                  <a:cubicBezTo>
                    <a:pt x="39" y="0"/>
                    <a:pt x="21" y="5"/>
                    <a:pt x="5" y="7"/>
                  </a:cubicBezTo>
                  <a:cubicBezTo>
                    <a:pt x="0" y="8"/>
                    <a:pt x="1" y="17"/>
                    <a:pt x="6" y="17"/>
                  </a:cubicBezTo>
                  <a:lnTo>
                    <a:pt x="6" y="17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4433888" y="2574926"/>
              <a:ext cx="46038" cy="30163"/>
            </a:xfrm>
            <a:custGeom>
              <a:rect b="b" l="l" r="r" t="t"/>
              <a:pathLst>
                <a:path extrusionOk="0" h="39" w="60">
                  <a:moveTo>
                    <a:pt x="8" y="39"/>
                  </a:moveTo>
                  <a:cubicBezTo>
                    <a:pt x="25" y="38"/>
                    <a:pt x="54" y="25"/>
                    <a:pt x="59" y="7"/>
                  </a:cubicBezTo>
                  <a:cubicBezTo>
                    <a:pt x="60" y="3"/>
                    <a:pt x="57" y="0"/>
                    <a:pt x="53" y="2"/>
                  </a:cubicBezTo>
                  <a:cubicBezTo>
                    <a:pt x="45" y="4"/>
                    <a:pt x="38" y="12"/>
                    <a:pt x="31" y="16"/>
                  </a:cubicBezTo>
                  <a:cubicBezTo>
                    <a:pt x="23" y="22"/>
                    <a:pt x="14" y="26"/>
                    <a:pt x="5" y="30"/>
                  </a:cubicBezTo>
                  <a:cubicBezTo>
                    <a:pt x="0" y="33"/>
                    <a:pt x="3" y="39"/>
                    <a:pt x="8" y="39"/>
                  </a:cubicBezTo>
                  <a:lnTo>
                    <a:pt x="8" y="39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4432301" y="2533651"/>
              <a:ext cx="25400" cy="38100"/>
            </a:xfrm>
            <a:custGeom>
              <a:rect b="b" l="l" r="r" t="t"/>
              <a:pathLst>
                <a:path extrusionOk="0" h="51" w="34">
                  <a:moveTo>
                    <a:pt x="10" y="47"/>
                  </a:moveTo>
                  <a:cubicBezTo>
                    <a:pt x="17" y="35"/>
                    <a:pt x="28" y="22"/>
                    <a:pt x="32" y="9"/>
                  </a:cubicBezTo>
                  <a:cubicBezTo>
                    <a:pt x="34" y="4"/>
                    <a:pt x="28" y="0"/>
                    <a:pt x="24" y="3"/>
                  </a:cubicBezTo>
                  <a:cubicBezTo>
                    <a:pt x="13" y="13"/>
                    <a:pt x="7" y="30"/>
                    <a:pt x="2" y="43"/>
                  </a:cubicBezTo>
                  <a:cubicBezTo>
                    <a:pt x="0" y="48"/>
                    <a:pt x="7" y="51"/>
                    <a:pt x="10" y="47"/>
                  </a:cubicBezTo>
                  <a:lnTo>
                    <a:pt x="10" y="47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4418013" y="2533651"/>
              <a:ext cx="19050" cy="31750"/>
            </a:xfrm>
            <a:custGeom>
              <a:rect b="b" l="l" r="r" t="t"/>
              <a:pathLst>
                <a:path extrusionOk="0" h="40" w="25">
                  <a:moveTo>
                    <a:pt x="10" y="36"/>
                  </a:moveTo>
                  <a:cubicBezTo>
                    <a:pt x="15" y="27"/>
                    <a:pt x="20" y="18"/>
                    <a:pt x="24" y="7"/>
                  </a:cubicBezTo>
                  <a:cubicBezTo>
                    <a:pt x="25" y="3"/>
                    <a:pt x="19" y="0"/>
                    <a:pt x="17" y="4"/>
                  </a:cubicBezTo>
                  <a:cubicBezTo>
                    <a:pt x="10" y="12"/>
                    <a:pt x="6" y="22"/>
                    <a:pt x="2" y="32"/>
                  </a:cubicBezTo>
                  <a:cubicBezTo>
                    <a:pt x="0" y="37"/>
                    <a:pt x="7" y="40"/>
                    <a:pt x="10" y="36"/>
                  </a:cubicBezTo>
                  <a:lnTo>
                    <a:pt x="10" y="36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4075113" y="2736851"/>
              <a:ext cx="39688" cy="25400"/>
            </a:xfrm>
            <a:custGeom>
              <a:rect b="b" l="l" r="r" t="t"/>
              <a:pathLst>
                <a:path extrusionOk="0" h="33" w="52">
                  <a:moveTo>
                    <a:pt x="41" y="2"/>
                  </a:moveTo>
                  <a:cubicBezTo>
                    <a:pt x="28" y="6"/>
                    <a:pt x="12" y="15"/>
                    <a:pt x="3" y="25"/>
                  </a:cubicBezTo>
                  <a:cubicBezTo>
                    <a:pt x="0" y="29"/>
                    <a:pt x="4" y="33"/>
                    <a:pt x="8" y="33"/>
                  </a:cubicBezTo>
                  <a:cubicBezTo>
                    <a:pt x="21" y="30"/>
                    <a:pt x="37" y="20"/>
                    <a:pt x="47" y="11"/>
                  </a:cubicBezTo>
                  <a:cubicBezTo>
                    <a:pt x="52" y="7"/>
                    <a:pt x="47" y="0"/>
                    <a:pt x="41" y="2"/>
                  </a:cubicBezTo>
                  <a:lnTo>
                    <a:pt x="41" y="2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4052888" y="2700338"/>
              <a:ext cx="44450" cy="14288"/>
            </a:xfrm>
            <a:custGeom>
              <a:rect b="b" l="l" r="r" t="t"/>
              <a:pathLst>
                <a:path extrusionOk="0" h="20" w="59">
                  <a:moveTo>
                    <a:pt x="53" y="2"/>
                  </a:moveTo>
                  <a:cubicBezTo>
                    <a:pt x="38" y="0"/>
                    <a:pt x="15" y="2"/>
                    <a:pt x="3" y="11"/>
                  </a:cubicBezTo>
                  <a:cubicBezTo>
                    <a:pt x="0" y="14"/>
                    <a:pt x="2" y="19"/>
                    <a:pt x="6" y="19"/>
                  </a:cubicBezTo>
                  <a:cubicBezTo>
                    <a:pt x="13" y="20"/>
                    <a:pt x="21" y="17"/>
                    <a:pt x="28" y="16"/>
                  </a:cubicBezTo>
                  <a:cubicBezTo>
                    <a:pt x="37" y="14"/>
                    <a:pt x="45" y="14"/>
                    <a:pt x="53" y="12"/>
                  </a:cubicBezTo>
                  <a:cubicBezTo>
                    <a:pt x="59" y="11"/>
                    <a:pt x="59" y="2"/>
                    <a:pt x="53" y="2"/>
                  </a:cubicBezTo>
                  <a:lnTo>
                    <a:pt x="53" y="2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4049713" y="2665413"/>
              <a:ext cx="31750" cy="15875"/>
            </a:xfrm>
            <a:custGeom>
              <a:rect b="b" l="l" r="r" t="t"/>
              <a:pathLst>
                <a:path extrusionOk="0" h="19" w="41">
                  <a:moveTo>
                    <a:pt x="32" y="1"/>
                  </a:moveTo>
                  <a:cubicBezTo>
                    <a:pt x="21" y="2"/>
                    <a:pt x="10" y="2"/>
                    <a:pt x="2" y="12"/>
                  </a:cubicBezTo>
                  <a:cubicBezTo>
                    <a:pt x="0" y="14"/>
                    <a:pt x="2" y="18"/>
                    <a:pt x="5" y="18"/>
                  </a:cubicBezTo>
                  <a:cubicBezTo>
                    <a:pt x="15" y="19"/>
                    <a:pt x="25" y="13"/>
                    <a:pt x="34" y="11"/>
                  </a:cubicBezTo>
                  <a:cubicBezTo>
                    <a:pt x="41" y="9"/>
                    <a:pt x="39" y="0"/>
                    <a:pt x="32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4038601" y="2628901"/>
              <a:ext cx="39688" cy="15875"/>
            </a:xfrm>
            <a:custGeom>
              <a:rect b="b" l="l" r="r" t="t"/>
              <a:pathLst>
                <a:path extrusionOk="0" h="20" w="51">
                  <a:moveTo>
                    <a:pt x="44" y="3"/>
                  </a:moveTo>
                  <a:cubicBezTo>
                    <a:pt x="31" y="0"/>
                    <a:pt x="12" y="2"/>
                    <a:pt x="2" y="12"/>
                  </a:cubicBezTo>
                  <a:cubicBezTo>
                    <a:pt x="0" y="15"/>
                    <a:pt x="1" y="18"/>
                    <a:pt x="4" y="19"/>
                  </a:cubicBezTo>
                  <a:cubicBezTo>
                    <a:pt x="11" y="20"/>
                    <a:pt x="16" y="19"/>
                    <a:pt x="23" y="17"/>
                  </a:cubicBezTo>
                  <a:cubicBezTo>
                    <a:pt x="30" y="16"/>
                    <a:pt x="37" y="16"/>
                    <a:pt x="44" y="14"/>
                  </a:cubicBezTo>
                  <a:cubicBezTo>
                    <a:pt x="51" y="13"/>
                    <a:pt x="50" y="4"/>
                    <a:pt x="44" y="3"/>
                  </a:cubicBezTo>
                  <a:lnTo>
                    <a:pt x="44" y="3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4048126" y="2593976"/>
              <a:ext cx="34925" cy="14288"/>
            </a:xfrm>
            <a:custGeom>
              <a:rect b="b" l="l" r="r" t="t"/>
              <a:pathLst>
                <a:path extrusionOk="0" h="19" w="46">
                  <a:moveTo>
                    <a:pt x="39" y="0"/>
                  </a:moveTo>
                  <a:cubicBezTo>
                    <a:pt x="27" y="0"/>
                    <a:pt x="13" y="1"/>
                    <a:pt x="3" y="8"/>
                  </a:cubicBezTo>
                  <a:cubicBezTo>
                    <a:pt x="0" y="10"/>
                    <a:pt x="1" y="15"/>
                    <a:pt x="4" y="16"/>
                  </a:cubicBezTo>
                  <a:cubicBezTo>
                    <a:pt x="16" y="19"/>
                    <a:pt x="30" y="15"/>
                    <a:pt x="41" y="10"/>
                  </a:cubicBezTo>
                  <a:cubicBezTo>
                    <a:pt x="46" y="8"/>
                    <a:pt x="44" y="0"/>
                    <a:pt x="39" y="0"/>
                  </a:cubicBezTo>
                  <a:lnTo>
                    <a:pt x="39" y="0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4037013" y="2555876"/>
              <a:ext cx="44450" cy="14288"/>
            </a:xfrm>
            <a:custGeom>
              <a:rect b="b" l="l" r="r" t="t"/>
              <a:pathLst>
                <a:path extrusionOk="0" h="17" w="57">
                  <a:moveTo>
                    <a:pt x="51" y="1"/>
                  </a:moveTo>
                  <a:cubicBezTo>
                    <a:pt x="43" y="0"/>
                    <a:pt x="35" y="1"/>
                    <a:pt x="27" y="0"/>
                  </a:cubicBezTo>
                  <a:cubicBezTo>
                    <a:pt x="20" y="0"/>
                    <a:pt x="12" y="0"/>
                    <a:pt x="5" y="2"/>
                  </a:cubicBezTo>
                  <a:cubicBezTo>
                    <a:pt x="1" y="3"/>
                    <a:pt x="0" y="9"/>
                    <a:pt x="4" y="11"/>
                  </a:cubicBezTo>
                  <a:cubicBezTo>
                    <a:pt x="18" y="17"/>
                    <a:pt x="38" y="13"/>
                    <a:pt x="52" y="9"/>
                  </a:cubicBezTo>
                  <a:cubicBezTo>
                    <a:pt x="56" y="7"/>
                    <a:pt x="57" y="1"/>
                    <a:pt x="51" y="1"/>
                  </a:cubicBezTo>
                  <a:lnTo>
                    <a:pt x="51" y="1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4032251" y="2517776"/>
              <a:ext cx="39688" cy="19050"/>
            </a:xfrm>
            <a:custGeom>
              <a:rect b="b" l="l" r="r" t="t"/>
              <a:pathLst>
                <a:path extrusionOk="0" h="25" w="52">
                  <a:moveTo>
                    <a:pt x="49" y="16"/>
                  </a:moveTo>
                  <a:cubicBezTo>
                    <a:pt x="38" y="8"/>
                    <a:pt x="19" y="0"/>
                    <a:pt x="6" y="2"/>
                  </a:cubicBezTo>
                  <a:cubicBezTo>
                    <a:pt x="1" y="2"/>
                    <a:pt x="0" y="9"/>
                    <a:pt x="4" y="11"/>
                  </a:cubicBezTo>
                  <a:cubicBezTo>
                    <a:pt x="10" y="16"/>
                    <a:pt x="17" y="17"/>
                    <a:pt x="24" y="19"/>
                  </a:cubicBezTo>
                  <a:cubicBezTo>
                    <a:pt x="31" y="21"/>
                    <a:pt x="38" y="24"/>
                    <a:pt x="46" y="25"/>
                  </a:cubicBezTo>
                  <a:cubicBezTo>
                    <a:pt x="51" y="25"/>
                    <a:pt x="52" y="19"/>
                    <a:pt x="49" y="16"/>
                  </a:cubicBezTo>
                  <a:lnTo>
                    <a:pt x="49" y="16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4043363" y="2482851"/>
              <a:ext cx="36513" cy="22225"/>
            </a:xfrm>
            <a:custGeom>
              <a:rect b="b" l="l" r="r" t="t"/>
              <a:pathLst>
                <a:path extrusionOk="0" h="29" w="48">
                  <a:moveTo>
                    <a:pt x="42" y="17"/>
                  </a:moveTo>
                  <a:cubicBezTo>
                    <a:pt x="31" y="11"/>
                    <a:pt x="17" y="0"/>
                    <a:pt x="4" y="1"/>
                  </a:cubicBezTo>
                  <a:cubicBezTo>
                    <a:pt x="0" y="1"/>
                    <a:pt x="0" y="5"/>
                    <a:pt x="1" y="8"/>
                  </a:cubicBezTo>
                  <a:cubicBezTo>
                    <a:pt x="8" y="18"/>
                    <a:pt x="26" y="22"/>
                    <a:pt x="37" y="27"/>
                  </a:cubicBezTo>
                  <a:cubicBezTo>
                    <a:pt x="42" y="29"/>
                    <a:pt x="48" y="20"/>
                    <a:pt x="42" y="17"/>
                  </a:cubicBezTo>
                  <a:lnTo>
                    <a:pt x="42" y="17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4043363" y="2436813"/>
              <a:ext cx="31750" cy="38100"/>
            </a:xfrm>
            <a:custGeom>
              <a:rect b="b" l="l" r="r" t="t"/>
              <a:pathLst>
                <a:path extrusionOk="0" h="50" w="41">
                  <a:moveTo>
                    <a:pt x="37" y="38"/>
                  </a:moveTo>
                  <a:cubicBezTo>
                    <a:pt x="32" y="31"/>
                    <a:pt x="27" y="24"/>
                    <a:pt x="22" y="17"/>
                  </a:cubicBezTo>
                  <a:cubicBezTo>
                    <a:pt x="18" y="10"/>
                    <a:pt x="15" y="4"/>
                    <a:pt x="7" y="1"/>
                  </a:cubicBezTo>
                  <a:cubicBezTo>
                    <a:pt x="5" y="0"/>
                    <a:pt x="1" y="2"/>
                    <a:pt x="1" y="5"/>
                  </a:cubicBezTo>
                  <a:cubicBezTo>
                    <a:pt x="0" y="20"/>
                    <a:pt x="20" y="36"/>
                    <a:pt x="29" y="45"/>
                  </a:cubicBezTo>
                  <a:cubicBezTo>
                    <a:pt x="34" y="50"/>
                    <a:pt x="41" y="44"/>
                    <a:pt x="37" y="38"/>
                  </a:cubicBezTo>
                  <a:lnTo>
                    <a:pt x="37" y="38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4056063" y="2422526"/>
              <a:ext cx="33338" cy="19050"/>
            </a:xfrm>
            <a:custGeom>
              <a:rect b="b" l="l" r="r" t="t"/>
              <a:pathLst>
                <a:path extrusionOk="0" h="25" w="43">
                  <a:moveTo>
                    <a:pt x="3" y="10"/>
                  </a:moveTo>
                  <a:cubicBezTo>
                    <a:pt x="8" y="13"/>
                    <a:pt x="13" y="14"/>
                    <a:pt x="18" y="17"/>
                  </a:cubicBezTo>
                  <a:cubicBezTo>
                    <a:pt x="23" y="19"/>
                    <a:pt x="28" y="23"/>
                    <a:pt x="34" y="24"/>
                  </a:cubicBezTo>
                  <a:cubicBezTo>
                    <a:pt x="38" y="25"/>
                    <a:pt x="43" y="21"/>
                    <a:pt x="40" y="17"/>
                  </a:cubicBezTo>
                  <a:cubicBezTo>
                    <a:pt x="34" y="6"/>
                    <a:pt x="17" y="0"/>
                    <a:pt x="5" y="1"/>
                  </a:cubicBezTo>
                  <a:cubicBezTo>
                    <a:pt x="1" y="2"/>
                    <a:pt x="0" y="7"/>
                    <a:pt x="3" y="10"/>
                  </a:cubicBezTo>
                  <a:lnTo>
                    <a:pt x="3" y="10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4059238" y="2373313"/>
              <a:ext cx="39688" cy="28575"/>
            </a:xfrm>
            <a:custGeom>
              <a:rect b="b" l="l" r="r" t="t"/>
              <a:pathLst>
                <a:path extrusionOk="0" h="38" w="52">
                  <a:moveTo>
                    <a:pt x="3" y="9"/>
                  </a:moveTo>
                  <a:cubicBezTo>
                    <a:pt x="10" y="14"/>
                    <a:pt x="17" y="20"/>
                    <a:pt x="24" y="25"/>
                  </a:cubicBezTo>
                  <a:cubicBezTo>
                    <a:pt x="31" y="30"/>
                    <a:pt x="37" y="36"/>
                    <a:pt x="45" y="37"/>
                  </a:cubicBezTo>
                  <a:cubicBezTo>
                    <a:pt x="49" y="38"/>
                    <a:pt x="52" y="34"/>
                    <a:pt x="50" y="30"/>
                  </a:cubicBezTo>
                  <a:cubicBezTo>
                    <a:pt x="45" y="24"/>
                    <a:pt x="37" y="20"/>
                    <a:pt x="31" y="16"/>
                  </a:cubicBezTo>
                  <a:cubicBezTo>
                    <a:pt x="23" y="11"/>
                    <a:pt x="16" y="7"/>
                    <a:pt x="8" y="2"/>
                  </a:cubicBezTo>
                  <a:cubicBezTo>
                    <a:pt x="3" y="0"/>
                    <a:pt x="0" y="5"/>
                    <a:pt x="3" y="9"/>
                  </a:cubicBezTo>
                  <a:lnTo>
                    <a:pt x="3" y="9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4076701" y="2349501"/>
              <a:ext cx="28575" cy="28575"/>
            </a:xfrm>
            <a:custGeom>
              <a:rect b="b" l="l" r="r" t="t"/>
              <a:pathLst>
                <a:path extrusionOk="0" h="38" w="38">
                  <a:moveTo>
                    <a:pt x="3" y="9"/>
                  </a:moveTo>
                  <a:cubicBezTo>
                    <a:pt x="9" y="20"/>
                    <a:pt x="19" y="32"/>
                    <a:pt x="31" y="37"/>
                  </a:cubicBezTo>
                  <a:cubicBezTo>
                    <a:pt x="34" y="38"/>
                    <a:pt x="38" y="34"/>
                    <a:pt x="36" y="31"/>
                  </a:cubicBezTo>
                  <a:cubicBezTo>
                    <a:pt x="30" y="21"/>
                    <a:pt x="19" y="12"/>
                    <a:pt x="11" y="3"/>
                  </a:cubicBezTo>
                  <a:cubicBezTo>
                    <a:pt x="7" y="0"/>
                    <a:pt x="0" y="3"/>
                    <a:pt x="3" y="9"/>
                  </a:cubicBezTo>
                  <a:lnTo>
                    <a:pt x="3" y="9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4102101" y="2320926"/>
              <a:ext cx="12700" cy="34925"/>
            </a:xfrm>
            <a:custGeom>
              <a:rect b="b" l="l" r="r" t="t"/>
              <a:pathLst>
                <a:path extrusionOk="0" h="45" w="17">
                  <a:moveTo>
                    <a:pt x="2" y="6"/>
                  </a:moveTo>
                  <a:cubicBezTo>
                    <a:pt x="1" y="17"/>
                    <a:pt x="0" y="34"/>
                    <a:pt x="9" y="42"/>
                  </a:cubicBezTo>
                  <a:cubicBezTo>
                    <a:pt x="11" y="45"/>
                    <a:pt x="15" y="44"/>
                    <a:pt x="16" y="40"/>
                  </a:cubicBezTo>
                  <a:cubicBezTo>
                    <a:pt x="17" y="29"/>
                    <a:pt x="11" y="18"/>
                    <a:pt x="11" y="7"/>
                  </a:cubicBezTo>
                  <a:cubicBezTo>
                    <a:pt x="11" y="0"/>
                    <a:pt x="2" y="0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4129088" y="2314576"/>
              <a:ext cx="12700" cy="34925"/>
            </a:xfrm>
            <a:custGeom>
              <a:rect b="b" l="l" r="r" t="t"/>
              <a:pathLst>
                <a:path extrusionOk="0" h="46" w="17">
                  <a:moveTo>
                    <a:pt x="7" y="3"/>
                  </a:moveTo>
                  <a:cubicBezTo>
                    <a:pt x="4" y="14"/>
                    <a:pt x="0" y="32"/>
                    <a:pt x="5" y="43"/>
                  </a:cubicBezTo>
                  <a:cubicBezTo>
                    <a:pt x="6" y="46"/>
                    <a:pt x="10" y="46"/>
                    <a:pt x="11" y="44"/>
                  </a:cubicBezTo>
                  <a:cubicBezTo>
                    <a:pt x="17" y="33"/>
                    <a:pt x="16" y="15"/>
                    <a:pt x="14" y="3"/>
                  </a:cubicBezTo>
                  <a:cubicBezTo>
                    <a:pt x="14" y="0"/>
                    <a:pt x="8" y="0"/>
                    <a:pt x="7" y="3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4154488" y="2319338"/>
              <a:ext cx="15875" cy="30163"/>
            </a:xfrm>
            <a:custGeom>
              <a:rect b="b" l="l" r="r" t="t"/>
              <a:pathLst>
                <a:path extrusionOk="0" h="38" w="20">
                  <a:moveTo>
                    <a:pt x="15" y="2"/>
                  </a:moveTo>
                  <a:cubicBezTo>
                    <a:pt x="7" y="10"/>
                    <a:pt x="0" y="24"/>
                    <a:pt x="5" y="35"/>
                  </a:cubicBezTo>
                  <a:cubicBezTo>
                    <a:pt x="6" y="37"/>
                    <a:pt x="10" y="38"/>
                    <a:pt x="12" y="35"/>
                  </a:cubicBezTo>
                  <a:cubicBezTo>
                    <a:pt x="17" y="27"/>
                    <a:pt x="17" y="15"/>
                    <a:pt x="19" y="6"/>
                  </a:cubicBezTo>
                  <a:cubicBezTo>
                    <a:pt x="20" y="3"/>
                    <a:pt x="17" y="0"/>
                    <a:pt x="15" y="2"/>
                  </a:cubicBezTo>
                  <a:lnTo>
                    <a:pt x="15" y="2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4170363" y="2330451"/>
              <a:ext cx="19050" cy="33338"/>
            </a:xfrm>
            <a:custGeom>
              <a:rect b="b" l="l" r="r" t="t"/>
              <a:pathLst>
                <a:path extrusionOk="0" h="45" w="25">
                  <a:moveTo>
                    <a:pt x="7" y="42"/>
                  </a:moveTo>
                  <a:cubicBezTo>
                    <a:pt x="11" y="36"/>
                    <a:pt x="14" y="29"/>
                    <a:pt x="17" y="22"/>
                  </a:cubicBezTo>
                  <a:cubicBezTo>
                    <a:pt x="21" y="16"/>
                    <a:pt x="24" y="12"/>
                    <a:pt x="25" y="6"/>
                  </a:cubicBezTo>
                  <a:cubicBezTo>
                    <a:pt x="25" y="2"/>
                    <a:pt x="21" y="0"/>
                    <a:pt x="18" y="1"/>
                  </a:cubicBezTo>
                  <a:cubicBezTo>
                    <a:pt x="6" y="7"/>
                    <a:pt x="0" y="28"/>
                    <a:pt x="1" y="40"/>
                  </a:cubicBezTo>
                  <a:cubicBezTo>
                    <a:pt x="1" y="43"/>
                    <a:pt x="5" y="45"/>
                    <a:pt x="7" y="42"/>
                  </a:cubicBezTo>
                  <a:lnTo>
                    <a:pt x="7" y="42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4197351" y="2355851"/>
              <a:ext cx="33338" cy="25400"/>
            </a:xfrm>
            <a:custGeom>
              <a:rect b="b" l="l" r="r" t="t"/>
              <a:pathLst>
                <a:path extrusionOk="0" h="34" w="43">
                  <a:moveTo>
                    <a:pt x="7" y="33"/>
                  </a:moveTo>
                  <a:cubicBezTo>
                    <a:pt x="18" y="28"/>
                    <a:pt x="35" y="19"/>
                    <a:pt x="41" y="9"/>
                  </a:cubicBezTo>
                  <a:cubicBezTo>
                    <a:pt x="43" y="5"/>
                    <a:pt x="41" y="0"/>
                    <a:pt x="36" y="1"/>
                  </a:cubicBezTo>
                  <a:cubicBezTo>
                    <a:pt x="24" y="5"/>
                    <a:pt x="11" y="18"/>
                    <a:pt x="3" y="28"/>
                  </a:cubicBezTo>
                  <a:cubicBezTo>
                    <a:pt x="0" y="30"/>
                    <a:pt x="4" y="34"/>
                    <a:pt x="7" y="33"/>
                  </a:cubicBezTo>
                  <a:lnTo>
                    <a:pt x="7" y="33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4213226" y="2390776"/>
              <a:ext cx="33338" cy="20638"/>
            </a:xfrm>
            <a:custGeom>
              <a:rect b="b" l="l" r="r" t="t"/>
              <a:pathLst>
                <a:path extrusionOk="0" h="28" w="42">
                  <a:moveTo>
                    <a:pt x="5" y="27"/>
                  </a:moveTo>
                  <a:cubicBezTo>
                    <a:pt x="11" y="25"/>
                    <a:pt x="16" y="22"/>
                    <a:pt x="22" y="20"/>
                  </a:cubicBezTo>
                  <a:cubicBezTo>
                    <a:pt x="28" y="17"/>
                    <a:pt x="33" y="17"/>
                    <a:pt x="39" y="14"/>
                  </a:cubicBezTo>
                  <a:cubicBezTo>
                    <a:pt x="42" y="12"/>
                    <a:pt x="40" y="7"/>
                    <a:pt x="37" y="5"/>
                  </a:cubicBezTo>
                  <a:cubicBezTo>
                    <a:pt x="25" y="0"/>
                    <a:pt x="6" y="11"/>
                    <a:pt x="1" y="21"/>
                  </a:cubicBezTo>
                  <a:cubicBezTo>
                    <a:pt x="0" y="24"/>
                    <a:pt x="1" y="28"/>
                    <a:pt x="5" y="27"/>
                  </a:cubicBezTo>
                  <a:lnTo>
                    <a:pt x="5" y="27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4213226" y="2432051"/>
              <a:ext cx="39688" cy="17463"/>
            </a:xfrm>
            <a:custGeom>
              <a:rect b="b" l="l" r="r" t="t"/>
              <a:pathLst>
                <a:path extrusionOk="0" h="24" w="52">
                  <a:moveTo>
                    <a:pt x="9" y="23"/>
                  </a:moveTo>
                  <a:cubicBezTo>
                    <a:pt x="20" y="22"/>
                    <a:pt x="32" y="18"/>
                    <a:pt x="43" y="15"/>
                  </a:cubicBezTo>
                  <a:cubicBezTo>
                    <a:pt x="52" y="13"/>
                    <a:pt x="50" y="0"/>
                    <a:pt x="41" y="1"/>
                  </a:cubicBezTo>
                  <a:cubicBezTo>
                    <a:pt x="28" y="3"/>
                    <a:pt x="15" y="7"/>
                    <a:pt x="5" y="15"/>
                  </a:cubicBezTo>
                  <a:cubicBezTo>
                    <a:pt x="0" y="18"/>
                    <a:pt x="4" y="24"/>
                    <a:pt x="9" y="23"/>
                  </a:cubicBezTo>
                  <a:lnTo>
                    <a:pt x="9" y="23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4216401" y="2465388"/>
              <a:ext cx="42863" cy="20638"/>
            </a:xfrm>
            <a:custGeom>
              <a:rect b="b" l="l" r="r" t="t"/>
              <a:pathLst>
                <a:path extrusionOk="0" h="26" w="57">
                  <a:moveTo>
                    <a:pt x="6" y="25"/>
                  </a:moveTo>
                  <a:cubicBezTo>
                    <a:pt x="15" y="23"/>
                    <a:pt x="24" y="21"/>
                    <a:pt x="33" y="18"/>
                  </a:cubicBezTo>
                  <a:cubicBezTo>
                    <a:pt x="40" y="16"/>
                    <a:pt x="48" y="14"/>
                    <a:pt x="54" y="9"/>
                  </a:cubicBezTo>
                  <a:cubicBezTo>
                    <a:pt x="57" y="6"/>
                    <a:pt x="55" y="1"/>
                    <a:pt x="51" y="0"/>
                  </a:cubicBezTo>
                  <a:cubicBezTo>
                    <a:pt x="43" y="0"/>
                    <a:pt x="36" y="4"/>
                    <a:pt x="29" y="7"/>
                  </a:cubicBezTo>
                  <a:cubicBezTo>
                    <a:pt x="20" y="10"/>
                    <a:pt x="12" y="14"/>
                    <a:pt x="3" y="18"/>
                  </a:cubicBezTo>
                  <a:cubicBezTo>
                    <a:pt x="0" y="20"/>
                    <a:pt x="1" y="26"/>
                    <a:pt x="6" y="25"/>
                  </a:cubicBezTo>
                  <a:lnTo>
                    <a:pt x="6" y="25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4214813" y="2501901"/>
              <a:ext cx="26988" cy="15875"/>
            </a:xfrm>
            <a:custGeom>
              <a:rect b="b" l="l" r="r" t="t"/>
              <a:pathLst>
                <a:path extrusionOk="0" h="21" w="36">
                  <a:moveTo>
                    <a:pt x="9" y="19"/>
                  </a:moveTo>
                  <a:cubicBezTo>
                    <a:pt x="16" y="16"/>
                    <a:pt x="25" y="15"/>
                    <a:pt x="31" y="11"/>
                  </a:cubicBezTo>
                  <a:cubicBezTo>
                    <a:pt x="36" y="8"/>
                    <a:pt x="35" y="1"/>
                    <a:pt x="30" y="0"/>
                  </a:cubicBezTo>
                  <a:cubicBezTo>
                    <a:pt x="20" y="0"/>
                    <a:pt x="11" y="6"/>
                    <a:pt x="4" y="12"/>
                  </a:cubicBezTo>
                  <a:cubicBezTo>
                    <a:pt x="0" y="15"/>
                    <a:pt x="4" y="21"/>
                    <a:pt x="9" y="19"/>
                  </a:cubicBezTo>
                  <a:lnTo>
                    <a:pt x="9" y="19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4233863" y="2513013"/>
              <a:ext cx="17463" cy="31750"/>
            </a:xfrm>
            <a:custGeom>
              <a:rect b="b" l="l" r="r" t="t"/>
              <a:pathLst>
                <a:path extrusionOk="0" h="40" w="23">
                  <a:moveTo>
                    <a:pt x="12" y="8"/>
                  </a:moveTo>
                  <a:cubicBezTo>
                    <a:pt x="14" y="15"/>
                    <a:pt x="0" y="40"/>
                    <a:pt x="17" y="40"/>
                  </a:cubicBezTo>
                  <a:cubicBezTo>
                    <a:pt x="19" y="40"/>
                    <a:pt x="21" y="39"/>
                    <a:pt x="21" y="37"/>
                  </a:cubicBezTo>
                  <a:cubicBezTo>
                    <a:pt x="21" y="31"/>
                    <a:pt x="20" y="26"/>
                    <a:pt x="21" y="20"/>
                  </a:cubicBezTo>
                  <a:cubicBezTo>
                    <a:pt x="22" y="14"/>
                    <a:pt x="23" y="10"/>
                    <a:pt x="21" y="5"/>
                  </a:cubicBezTo>
                  <a:cubicBezTo>
                    <a:pt x="19" y="0"/>
                    <a:pt x="10" y="2"/>
                    <a:pt x="12" y="8"/>
                  </a:cubicBezTo>
                  <a:lnTo>
                    <a:pt x="12" y="8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4270376" y="2501901"/>
              <a:ext cx="14288" cy="38100"/>
            </a:xfrm>
            <a:custGeom>
              <a:rect b="b" l="l" r="r" t="t"/>
              <a:pathLst>
                <a:path extrusionOk="0" h="50" w="19">
                  <a:moveTo>
                    <a:pt x="8" y="6"/>
                  </a:moveTo>
                  <a:cubicBezTo>
                    <a:pt x="5" y="18"/>
                    <a:pt x="0" y="32"/>
                    <a:pt x="2" y="45"/>
                  </a:cubicBezTo>
                  <a:cubicBezTo>
                    <a:pt x="3" y="48"/>
                    <a:pt x="8" y="50"/>
                    <a:pt x="11" y="46"/>
                  </a:cubicBezTo>
                  <a:cubicBezTo>
                    <a:pt x="17" y="35"/>
                    <a:pt x="17" y="20"/>
                    <a:pt x="18" y="8"/>
                  </a:cubicBezTo>
                  <a:cubicBezTo>
                    <a:pt x="19" y="2"/>
                    <a:pt x="10" y="0"/>
                    <a:pt x="8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4297363" y="2495551"/>
              <a:ext cx="17463" cy="39688"/>
            </a:xfrm>
            <a:custGeom>
              <a:rect b="b" l="l" r="r" t="t"/>
              <a:pathLst>
                <a:path extrusionOk="0" h="52" w="22">
                  <a:moveTo>
                    <a:pt x="13" y="5"/>
                  </a:moveTo>
                  <a:cubicBezTo>
                    <a:pt x="7" y="16"/>
                    <a:pt x="0" y="36"/>
                    <a:pt x="5" y="49"/>
                  </a:cubicBezTo>
                  <a:cubicBezTo>
                    <a:pt x="6" y="52"/>
                    <a:pt x="11" y="52"/>
                    <a:pt x="12" y="49"/>
                  </a:cubicBezTo>
                  <a:cubicBezTo>
                    <a:pt x="16" y="44"/>
                    <a:pt x="16" y="37"/>
                    <a:pt x="17" y="31"/>
                  </a:cubicBezTo>
                  <a:cubicBezTo>
                    <a:pt x="19" y="23"/>
                    <a:pt x="21" y="15"/>
                    <a:pt x="21" y="6"/>
                  </a:cubicBezTo>
                  <a:cubicBezTo>
                    <a:pt x="22" y="1"/>
                    <a:pt x="15" y="0"/>
                    <a:pt x="13" y="5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4327526" y="2503488"/>
              <a:ext cx="19050" cy="36513"/>
            </a:xfrm>
            <a:custGeom>
              <a:rect b="b" l="l" r="r" t="t"/>
              <a:pathLst>
                <a:path extrusionOk="0" h="49" w="26">
                  <a:moveTo>
                    <a:pt x="18" y="3"/>
                  </a:moveTo>
                  <a:cubicBezTo>
                    <a:pt x="12" y="14"/>
                    <a:pt x="0" y="37"/>
                    <a:pt x="10" y="48"/>
                  </a:cubicBezTo>
                  <a:cubicBezTo>
                    <a:pt x="11" y="49"/>
                    <a:pt x="13" y="49"/>
                    <a:pt x="15" y="47"/>
                  </a:cubicBezTo>
                  <a:cubicBezTo>
                    <a:pt x="19" y="42"/>
                    <a:pt x="17" y="37"/>
                    <a:pt x="18" y="30"/>
                  </a:cubicBezTo>
                  <a:cubicBezTo>
                    <a:pt x="19" y="22"/>
                    <a:pt x="21" y="14"/>
                    <a:pt x="24" y="6"/>
                  </a:cubicBezTo>
                  <a:cubicBezTo>
                    <a:pt x="26" y="3"/>
                    <a:pt x="20" y="0"/>
                    <a:pt x="18" y="3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4367213" y="2514601"/>
              <a:ext cx="14288" cy="36513"/>
            </a:xfrm>
            <a:custGeom>
              <a:rect b="b" l="l" r="r" t="t"/>
              <a:pathLst>
                <a:path extrusionOk="0" h="47" w="19">
                  <a:moveTo>
                    <a:pt x="8" y="6"/>
                  </a:moveTo>
                  <a:cubicBezTo>
                    <a:pt x="5" y="17"/>
                    <a:pt x="0" y="30"/>
                    <a:pt x="1" y="42"/>
                  </a:cubicBezTo>
                  <a:cubicBezTo>
                    <a:pt x="2" y="46"/>
                    <a:pt x="8" y="47"/>
                    <a:pt x="10" y="44"/>
                  </a:cubicBezTo>
                  <a:cubicBezTo>
                    <a:pt x="16" y="33"/>
                    <a:pt x="16" y="19"/>
                    <a:pt x="18" y="8"/>
                  </a:cubicBezTo>
                  <a:cubicBezTo>
                    <a:pt x="19" y="2"/>
                    <a:pt x="9" y="0"/>
                    <a:pt x="8" y="6"/>
                  </a:cubicBezTo>
                  <a:lnTo>
                    <a:pt x="8" y="6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4402138" y="2522538"/>
              <a:ext cx="19050" cy="36513"/>
            </a:xfrm>
            <a:custGeom>
              <a:rect b="b" l="l" r="r" t="t"/>
              <a:pathLst>
                <a:path extrusionOk="0" h="48" w="25">
                  <a:moveTo>
                    <a:pt x="16" y="4"/>
                  </a:moveTo>
                  <a:cubicBezTo>
                    <a:pt x="10" y="15"/>
                    <a:pt x="0" y="29"/>
                    <a:pt x="0" y="41"/>
                  </a:cubicBezTo>
                  <a:cubicBezTo>
                    <a:pt x="0" y="45"/>
                    <a:pt x="4" y="48"/>
                    <a:pt x="7" y="45"/>
                  </a:cubicBezTo>
                  <a:cubicBezTo>
                    <a:pt x="17" y="36"/>
                    <a:pt x="19" y="19"/>
                    <a:pt x="23" y="7"/>
                  </a:cubicBezTo>
                  <a:cubicBezTo>
                    <a:pt x="25" y="2"/>
                    <a:pt x="18" y="0"/>
                    <a:pt x="16" y="4"/>
                  </a:cubicBezTo>
                  <a:lnTo>
                    <a:pt x="16" y="4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4700588" y="2424113"/>
              <a:ext cx="55563" cy="249238"/>
            </a:xfrm>
            <a:custGeom>
              <a:rect b="b" l="l" r="r" t="t"/>
              <a:pathLst>
                <a:path extrusionOk="0" h="326" w="72">
                  <a:moveTo>
                    <a:pt x="24" y="17"/>
                  </a:moveTo>
                  <a:cubicBezTo>
                    <a:pt x="20" y="66"/>
                    <a:pt x="21" y="115"/>
                    <a:pt x="17" y="164"/>
                  </a:cubicBezTo>
                  <a:cubicBezTo>
                    <a:pt x="13" y="213"/>
                    <a:pt x="4" y="261"/>
                    <a:pt x="1" y="310"/>
                  </a:cubicBezTo>
                  <a:cubicBezTo>
                    <a:pt x="0" y="322"/>
                    <a:pt x="16" y="326"/>
                    <a:pt x="21" y="315"/>
                  </a:cubicBezTo>
                  <a:cubicBezTo>
                    <a:pt x="60" y="227"/>
                    <a:pt x="72" y="110"/>
                    <a:pt x="52" y="16"/>
                  </a:cubicBezTo>
                  <a:cubicBezTo>
                    <a:pt x="49" y="1"/>
                    <a:pt x="25" y="0"/>
                    <a:pt x="24" y="17"/>
                  </a:cubicBezTo>
                  <a:lnTo>
                    <a:pt x="24" y="1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4611688" y="2778126"/>
              <a:ext cx="65088" cy="87313"/>
            </a:xfrm>
            <a:custGeom>
              <a:rect b="b" l="l" r="r" t="t"/>
              <a:pathLst>
                <a:path extrusionOk="0" h="116" w="85">
                  <a:moveTo>
                    <a:pt x="38" y="23"/>
                  </a:moveTo>
                  <a:cubicBezTo>
                    <a:pt x="30" y="35"/>
                    <a:pt x="22" y="47"/>
                    <a:pt x="14" y="60"/>
                  </a:cubicBezTo>
                  <a:cubicBezTo>
                    <a:pt x="7" y="71"/>
                    <a:pt x="0" y="83"/>
                    <a:pt x="0" y="98"/>
                  </a:cubicBezTo>
                  <a:cubicBezTo>
                    <a:pt x="0" y="107"/>
                    <a:pt x="8" y="116"/>
                    <a:pt x="18" y="111"/>
                  </a:cubicBezTo>
                  <a:cubicBezTo>
                    <a:pt x="43" y="100"/>
                    <a:pt x="57" y="68"/>
                    <a:pt x="71" y="46"/>
                  </a:cubicBezTo>
                  <a:cubicBezTo>
                    <a:pt x="85" y="24"/>
                    <a:pt x="52" y="0"/>
                    <a:pt x="38" y="23"/>
                  </a:cubicBezTo>
                  <a:lnTo>
                    <a:pt x="38" y="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0" name="Google Shape;820;p7"/>
          <p:cNvGrpSpPr/>
          <p:nvPr/>
        </p:nvGrpSpPr>
        <p:grpSpPr>
          <a:xfrm>
            <a:off x="10431418" y="3442886"/>
            <a:ext cx="876301" cy="876301"/>
            <a:chOff x="4262438" y="3405188"/>
            <a:chExt cx="876301" cy="876301"/>
          </a:xfrm>
        </p:grpSpPr>
        <p:sp>
          <p:nvSpPr>
            <p:cNvPr id="821" name="Google Shape;821;p7"/>
            <p:cNvSpPr/>
            <p:nvPr/>
          </p:nvSpPr>
          <p:spPr>
            <a:xfrm>
              <a:off x="5010151" y="3405188"/>
              <a:ext cx="3175" cy="3175"/>
            </a:xfrm>
            <a:custGeom>
              <a:rect b="b" l="l" r="r" t="t"/>
              <a:pathLst>
                <a:path extrusionOk="0" h="3" w="3">
                  <a:moveTo>
                    <a:pt x="2" y="3"/>
                  </a:moveTo>
                  <a:cubicBezTo>
                    <a:pt x="3" y="2"/>
                    <a:pt x="3" y="0"/>
                    <a:pt x="1" y="1"/>
                  </a:cubicBezTo>
                  <a:cubicBezTo>
                    <a:pt x="0" y="1"/>
                    <a:pt x="1" y="3"/>
                    <a:pt x="2" y="3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4262438" y="3438526"/>
              <a:ext cx="876300" cy="842963"/>
            </a:xfrm>
            <a:custGeom>
              <a:rect b="b" l="l" r="r" t="t"/>
              <a:pathLst>
                <a:path extrusionOk="0" h="1105" w="1151">
                  <a:moveTo>
                    <a:pt x="1144" y="804"/>
                  </a:moveTo>
                  <a:cubicBezTo>
                    <a:pt x="1151" y="1008"/>
                    <a:pt x="910" y="1105"/>
                    <a:pt x="743" y="1050"/>
                  </a:cubicBezTo>
                  <a:cubicBezTo>
                    <a:pt x="705" y="1038"/>
                    <a:pt x="670" y="1020"/>
                    <a:pt x="637" y="1000"/>
                  </a:cubicBezTo>
                  <a:cubicBezTo>
                    <a:pt x="571" y="960"/>
                    <a:pt x="510" y="910"/>
                    <a:pt x="442" y="872"/>
                  </a:cubicBezTo>
                  <a:cubicBezTo>
                    <a:pt x="403" y="851"/>
                    <a:pt x="361" y="836"/>
                    <a:pt x="319" y="823"/>
                  </a:cubicBezTo>
                  <a:cubicBezTo>
                    <a:pt x="245" y="799"/>
                    <a:pt x="169" y="780"/>
                    <a:pt x="107" y="733"/>
                  </a:cubicBezTo>
                  <a:cubicBezTo>
                    <a:pt x="25" y="670"/>
                    <a:pt x="0" y="585"/>
                    <a:pt x="13" y="485"/>
                  </a:cubicBezTo>
                  <a:cubicBezTo>
                    <a:pt x="20" y="428"/>
                    <a:pt x="36" y="372"/>
                    <a:pt x="45" y="315"/>
                  </a:cubicBezTo>
                  <a:cubicBezTo>
                    <a:pt x="47" y="303"/>
                    <a:pt x="48" y="290"/>
                    <a:pt x="49" y="278"/>
                  </a:cubicBezTo>
                  <a:cubicBezTo>
                    <a:pt x="51" y="257"/>
                    <a:pt x="51" y="236"/>
                    <a:pt x="51" y="215"/>
                  </a:cubicBezTo>
                  <a:lnTo>
                    <a:pt x="51" y="214"/>
                  </a:lnTo>
                  <a:cubicBezTo>
                    <a:pt x="51" y="202"/>
                    <a:pt x="51" y="190"/>
                    <a:pt x="50" y="178"/>
                  </a:cubicBezTo>
                  <a:cubicBezTo>
                    <a:pt x="50" y="138"/>
                    <a:pt x="49" y="98"/>
                    <a:pt x="53" y="58"/>
                  </a:cubicBezTo>
                  <a:cubicBezTo>
                    <a:pt x="54" y="51"/>
                    <a:pt x="59" y="46"/>
                    <a:pt x="64" y="43"/>
                  </a:cubicBezTo>
                  <a:lnTo>
                    <a:pt x="65" y="43"/>
                  </a:lnTo>
                  <a:cubicBezTo>
                    <a:pt x="71" y="40"/>
                    <a:pt x="79" y="41"/>
                    <a:pt x="83" y="50"/>
                  </a:cubicBezTo>
                  <a:cubicBezTo>
                    <a:pt x="86" y="55"/>
                    <a:pt x="88" y="60"/>
                    <a:pt x="90" y="66"/>
                  </a:cubicBezTo>
                  <a:cubicBezTo>
                    <a:pt x="90" y="66"/>
                    <a:pt x="150" y="32"/>
                    <a:pt x="235" y="0"/>
                  </a:cubicBezTo>
                  <a:cubicBezTo>
                    <a:pt x="239" y="0"/>
                    <a:pt x="243" y="1"/>
                    <a:pt x="247" y="1"/>
                  </a:cubicBezTo>
                  <a:cubicBezTo>
                    <a:pt x="360" y="24"/>
                    <a:pt x="471" y="55"/>
                    <a:pt x="580" y="92"/>
                  </a:cubicBezTo>
                  <a:cubicBezTo>
                    <a:pt x="642" y="113"/>
                    <a:pt x="721" y="134"/>
                    <a:pt x="756" y="190"/>
                  </a:cubicBezTo>
                  <a:cubicBezTo>
                    <a:pt x="759" y="198"/>
                    <a:pt x="761" y="205"/>
                    <a:pt x="761" y="211"/>
                  </a:cubicBezTo>
                  <a:lnTo>
                    <a:pt x="761" y="211"/>
                  </a:lnTo>
                  <a:cubicBezTo>
                    <a:pt x="762" y="216"/>
                    <a:pt x="761" y="220"/>
                    <a:pt x="761" y="225"/>
                  </a:cubicBezTo>
                  <a:lnTo>
                    <a:pt x="761" y="226"/>
                  </a:lnTo>
                  <a:cubicBezTo>
                    <a:pt x="761" y="260"/>
                    <a:pt x="757" y="297"/>
                    <a:pt x="751" y="339"/>
                  </a:cubicBezTo>
                  <a:cubicBezTo>
                    <a:pt x="755" y="349"/>
                    <a:pt x="760" y="358"/>
                    <a:pt x="765" y="367"/>
                  </a:cubicBezTo>
                  <a:cubicBezTo>
                    <a:pt x="831" y="476"/>
                    <a:pt x="975" y="535"/>
                    <a:pt x="1065" y="628"/>
                  </a:cubicBezTo>
                  <a:cubicBezTo>
                    <a:pt x="1110" y="675"/>
                    <a:pt x="1141" y="729"/>
                    <a:pt x="1144" y="804"/>
                  </a:cubicBez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4305301" y="3430588"/>
              <a:ext cx="536575" cy="233363"/>
            </a:xfrm>
            <a:custGeom>
              <a:rect b="b" l="l" r="r" t="t"/>
              <a:pathLst>
                <a:path extrusionOk="0" h="307" w="704">
                  <a:moveTo>
                    <a:pt x="703" y="237"/>
                  </a:moveTo>
                  <a:lnTo>
                    <a:pt x="703" y="238"/>
                  </a:lnTo>
                  <a:cubicBezTo>
                    <a:pt x="691" y="307"/>
                    <a:pt x="522" y="287"/>
                    <a:pt x="465" y="277"/>
                  </a:cubicBezTo>
                  <a:cubicBezTo>
                    <a:pt x="363" y="258"/>
                    <a:pt x="265" y="228"/>
                    <a:pt x="169" y="189"/>
                  </a:cubicBezTo>
                  <a:cubicBezTo>
                    <a:pt x="116" y="168"/>
                    <a:pt x="18" y="142"/>
                    <a:pt x="2" y="82"/>
                  </a:cubicBezTo>
                  <a:cubicBezTo>
                    <a:pt x="0" y="73"/>
                    <a:pt x="2" y="64"/>
                    <a:pt x="6" y="55"/>
                  </a:cubicBezTo>
                  <a:lnTo>
                    <a:pt x="7" y="55"/>
                  </a:lnTo>
                  <a:cubicBezTo>
                    <a:pt x="23" y="25"/>
                    <a:pt x="81" y="0"/>
                    <a:pt x="177" y="12"/>
                  </a:cubicBezTo>
                  <a:cubicBezTo>
                    <a:pt x="181" y="12"/>
                    <a:pt x="185" y="13"/>
                    <a:pt x="189" y="13"/>
                  </a:cubicBezTo>
                  <a:cubicBezTo>
                    <a:pt x="302" y="36"/>
                    <a:pt x="413" y="67"/>
                    <a:pt x="522" y="104"/>
                  </a:cubicBezTo>
                  <a:cubicBezTo>
                    <a:pt x="584" y="125"/>
                    <a:pt x="663" y="146"/>
                    <a:pt x="698" y="202"/>
                  </a:cubicBezTo>
                  <a:cubicBezTo>
                    <a:pt x="701" y="210"/>
                    <a:pt x="703" y="217"/>
                    <a:pt x="703" y="223"/>
                  </a:cubicBezTo>
                  <a:lnTo>
                    <a:pt x="703" y="223"/>
                  </a:lnTo>
                  <a:cubicBezTo>
                    <a:pt x="704" y="228"/>
                    <a:pt x="704" y="233"/>
                    <a:pt x="703" y="237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4262438" y="3673476"/>
              <a:ext cx="261938" cy="393700"/>
            </a:xfrm>
            <a:custGeom>
              <a:rect b="b" l="l" r="r" t="t"/>
              <a:pathLst>
                <a:path extrusionOk="0" h="515" w="345">
                  <a:moveTo>
                    <a:pt x="342" y="429"/>
                  </a:moveTo>
                  <a:cubicBezTo>
                    <a:pt x="342" y="429"/>
                    <a:pt x="341" y="473"/>
                    <a:pt x="319" y="515"/>
                  </a:cubicBezTo>
                  <a:cubicBezTo>
                    <a:pt x="245" y="491"/>
                    <a:pt x="169" y="472"/>
                    <a:pt x="107" y="425"/>
                  </a:cubicBezTo>
                  <a:cubicBezTo>
                    <a:pt x="25" y="362"/>
                    <a:pt x="0" y="277"/>
                    <a:pt x="13" y="177"/>
                  </a:cubicBezTo>
                  <a:cubicBezTo>
                    <a:pt x="20" y="120"/>
                    <a:pt x="36" y="64"/>
                    <a:pt x="45" y="7"/>
                  </a:cubicBezTo>
                  <a:cubicBezTo>
                    <a:pt x="63" y="2"/>
                    <a:pt x="83" y="0"/>
                    <a:pt x="105" y="0"/>
                  </a:cubicBezTo>
                  <a:cubicBezTo>
                    <a:pt x="193" y="2"/>
                    <a:pt x="259" y="90"/>
                    <a:pt x="297" y="170"/>
                  </a:cubicBezTo>
                  <a:cubicBezTo>
                    <a:pt x="335" y="250"/>
                    <a:pt x="345" y="340"/>
                    <a:pt x="342" y="429"/>
                  </a:cubicBez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4746626" y="3902076"/>
              <a:ext cx="392113" cy="379413"/>
            </a:xfrm>
            <a:custGeom>
              <a:rect b="b" l="l" r="r" t="t"/>
              <a:pathLst>
                <a:path extrusionOk="0" h="498" w="514">
                  <a:moveTo>
                    <a:pt x="507" y="197"/>
                  </a:moveTo>
                  <a:cubicBezTo>
                    <a:pt x="514" y="401"/>
                    <a:pt x="273" y="498"/>
                    <a:pt x="106" y="443"/>
                  </a:cubicBezTo>
                  <a:cubicBezTo>
                    <a:pt x="68" y="431"/>
                    <a:pt x="33" y="413"/>
                    <a:pt x="0" y="393"/>
                  </a:cubicBezTo>
                  <a:cubicBezTo>
                    <a:pt x="7" y="326"/>
                    <a:pt x="76" y="176"/>
                    <a:pt x="132" y="113"/>
                  </a:cubicBezTo>
                  <a:cubicBezTo>
                    <a:pt x="187" y="51"/>
                    <a:pt x="266" y="0"/>
                    <a:pt x="349" y="1"/>
                  </a:cubicBezTo>
                  <a:cubicBezTo>
                    <a:pt x="364" y="1"/>
                    <a:pt x="393" y="8"/>
                    <a:pt x="428" y="21"/>
                  </a:cubicBezTo>
                  <a:cubicBezTo>
                    <a:pt x="473" y="68"/>
                    <a:pt x="504" y="122"/>
                    <a:pt x="507" y="197"/>
                  </a:cubicBez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4300538" y="3575051"/>
              <a:ext cx="544513" cy="147638"/>
            </a:xfrm>
            <a:custGeom>
              <a:rect b="b" l="l" r="r" t="t"/>
              <a:pathLst>
                <a:path extrusionOk="0" h="194" w="715">
                  <a:moveTo>
                    <a:pt x="715" y="189"/>
                  </a:moveTo>
                  <a:cubicBezTo>
                    <a:pt x="680" y="193"/>
                    <a:pt x="643" y="194"/>
                    <a:pt x="606" y="193"/>
                  </a:cubicBezTo>
                  <a:lnTo>
                    <a:pt x="606" y="193"/>
                  </a:lnTo>
                  <a:cubicBezTo>
                    <a:pt x="599" y="192"/>
                    <a:pt x="592" y="192"/>
                    <a:pt x="585" y="192"/>
                  </a:cubicBezTo>
                  <a:cubicBezTo>
                    <a:pt x="560" y="190"/>
                    <a:pt x="534" y="188"/>
                    <a:pt x="509" y="185"/>
                  </a:cubicBezTo>
                  <a:cubicBezTo>
                    <a:pt x="501" y="184"/>
                    <a:pt x="493" y="183"/>
                    <a:pt x="485" y="182"/>
                  </a:cubicBezTo>
                  <a:cubicBezTo>
                    <a:pt x="464" y="179"/>
                    <a:pt x="443" y="175"/>
                    <a:pt x="422" y="172"/>
                  </a:cubicBezTo>
                  <a:lnTo>
                    <a:pt x="422" y="172"/>
                  </a:lnTo>
                  <a:cubicBezTo>
                    <a:pt x="417" y="171"/>
                    <a:pt x="413" y="170"/>
                    <a:pt x="409" y="169"/>
                  </a:cubicBezTo>
                  <a:cubicBezTo>
                    <a:pt x="406" y="169"/>
                    <a:pt x="402" y="168"/>
                    <a:pt x="399" y="168"/>
                  </a:cubicBezTo>
                  <a:cubicBezTo>
                    <a:pt x="331" y="155"/>
                    <a:pt x="259" y="143"/>
                    <a:pt x="190" y="123"/>
                  </a:cubicBezTo>
                  <a:lnTo>
                    <a:pt x="190" y="123"/>
                  </a:lnTo>
                  <a:cubicBezTo>
                    <a:pt x="187" y="122"/>
                    <a:pt x="184" y="122"/>
                    <a:pt x="182" y="121"/>
                  </a:cubicBezTo>
                  <a:cubicBezTo>
                    <a:pt x="182" y="121"/>
                    <a:pt x="182" y="121"/>
                    <a:pt x="181" y="121"/>
                  </a:cubicBezTo>
                  <a:cubicBezTo>
                    <a:pt x="133" y="106"/>
                    <a:pt x="86" y="88"/>
                    <a:pt x="42" y="63"/>
                  </a:cubicBezTo>
                  <a:lnTo>
                    <a:pt x="42" y="63"/>
                  </a:lnTo>
                  <a:cubicBezTo>
                    <a:pt x="37" y="60"/>
                    <a:pt x="33" y="58"/>
                    <a:pt x="28" y="55"/>
                  </a:cubicBezTo>
                  <a:cubicBezTo>
                    <a:pt x="19" y="49"/>
                    <a:pt x="10" y="43"/>
                    <a:pt x="1" y="37"/>
                  </a:cubicBezTo>
                  <a:lnTo>
                    <a:pt x="1" y="36"/>
                  </a:lnTo>
                  <a:cubicBezTo>
                    <a:pt x="1" y="24"/>
                    <a:pt x="1" y="12"/>
                    <a:pt x="0" y="0"/>
                  </a:cubicBezTo>
                  <a:cubicBezTo>
                    <a:pt x="8" y="4"/>
                    <a:pt x="15" y="8"/>
                    <a:pt x="22" y="12"/>
                  </a:cubicBezTo>
                  <a:cubicBezTo>
                    <a:pt x="34" y="19"/>
                    <a:pt x="46" y="25"/>
                    <a:pt x="59" y="31"/>
                  </a:cubicBezTo>
                  <a:cubicBezTo>
                    <a:pt x="68" y="36"/>
                    <a:pt x="77" y="40"/>
                    <a:pt x="86" y="45"/>
                  </a:cubicBezTo>
                  <a:cubicBezTo>
                    <a:pt x="98" y="50"/>
                    <a:pt x="110" y="56"/>
                    <a:pt x="122" y="61"/>
                  </a:cubicBezTo>
                  <a:cubicBezTo>
                    <a:pt x="139" y="68"/>
                    <a:pt x="156" y="75"/>
                    <a:pt x="173" y="82"/>
                  </a:cubicBezTo>
                  <a:cubicBezTo>
                    <a:pt x="183" y="86"/>
                    <a:pt x="194" y="90"/>
                    <a:pt x="204" y="93"/>
                  </a:cubicBezTo>
                  <a:cubicBezTo>
                    <a:pt x="218" y="98"/>
                    <a:pt x="231" y="103"/>
                    <a:pt x="244" y="107"/>
                  </a:cubicBezTo>
                  <a:cubicBezTo>
                    <a:pt x="254" y="110"/>
                    <a:pt x="264" y="113"/>
                    <a:pt x="274" y="116"/>
                  </a:cubicBezTo>
                  <a:cubicBezTo>
                    <a:pt x="288" y="120"/>
                    <a:pt x="303" y="125"/>
                    <a:pt x="318" y="128"/>
                  </a:cubicBezTo>
                  <a:cubicBezTo>
                    <a:pt x="328" y="131"/>
                    <a:pt x="339" y="134"/>
                    <a:pt x="349" y="136"/>
                  </a:cubicBezTo>
                  <a:cubicBezTo>
                    <a:pt x="366" y="140"/>
                    <a:pt x="382" y="143"/>
                    <a:pt x="398" y="146"/>
                  </a:cubicBezTo>
                  <a:cubicBezTo>
                    <a:pt x="410" y="148"/>
                    <a:pt x="422" y="150"/>
                    <a:pt x="434" y="152"/>
                  </a:cubicBezTo>
                  <a:cubicBezTo>
                    <a:pt x="449" y="154"/>
                    <a:pt x="464" y="156"/>
                    <a:pt x="480" y="158"/>
                  </a:cubicBezTo>
                  <a:cubicBezTo>
                    <a:pt x="491" y="159"/>
                    <a:pt x="503" y="161"/>
                    <a:pt x="515" y="162"/>
                  </a:cubicBezTo>
                  <a:cubicBezTo>
                    <a:pt x="536" y="163"/>
                    <a:pt x="556" y="164"/>
                    <a:pt x="577" y="165"/>
                  </a:cubicBezTo>
                  <a:cubicBezTo>
                    <a:pt x="589" y="165"/>
                    <a:pt x="601" y="165"/>
                    <a:pt x="613" y="165"/>
                  </a:cubicBezTo>
                  <a:cubicBezTo>
                    <a:pt x="642" y="165"/>
                    <a:pt x="671" y="164"/>
                    <a:pt x="701" y="161"/>
                  </a:cubicBezTo>
                  <a:cubicBezTo>
                    <a:pt x="705" y="171"/>
                    <a:pt x="710" y="180"/>
                    <a:pt x="715" y="189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4313238" y="3519488"/>
              <a:ext cx="39688" cy="107950"/>
            </a:xfrm>
            <a:custGeom>
              <a:rect b="b" l="l" r="r" t="t"/>
              <a:pathLst>
                <a:path extrusionOk="0" h="141" w="52">
                  <a:moveTo>
                    <a:pt x="42" y="119"/>
                  </a:moveTo>
                  <a:cubicBezTo>
                    <a:pt x="41" y="102"/>
                    <a:pt x="42" y="85"/>
                    <a:pt x="44" y="68"/>
                  </a:cubicBezTo>
                  <a:cubicBezTo>
                    <a:pt x="46" y="51"/>
                    <a:pt x="52" y="34"/>
                    <a:pt x="50" y="18"/>
                  </a:cubicBezTo>
                  <a:cubicBezTo>
                    <a:pt x="49" y="7"/>
                    <a:pt x="36" y="0"/>
                    <a:pt x="28" y="8"/>
                  </a:cubicBezTo>
                  <a:cubicBezTo>
                    <a:pt x="0" y="36"/>
                    <a:pt x="3" y="88"/>
                    <a:pt x="10" y="123"/>
                  </a:cubicBezTo>
                  <a:cubicBezTo>
                    <a:pt x="14" y="141"/>
                    <a:pt x="43" y="137"/>
                    <a:pt x="42" y="119"/>
                  </a:cubicBezTo>
                  <a:lnTo>
                    <a:pt x="42" y="119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4362451" y="3530601"/>
              <a:ext cx="42863" cy="111125"/>
            </a:xfrm>
            <a:custGeom>
              <a:rect b="b" l="l" r="r" t="t"/>
              <a:pathLst>
                <a:path extrusionOk="0" h="144" w="57">
                  <a:moveTo>
                    <a:pt x="37" y="126"/>
                  </a:moveTo>
                  <a:cubicBezTo>
                    <a:pt x="51" y="93"/>
                    <a:pt x="57" y="49"/>
                    <a:pt x="56" y="13"/>
                  </a:cubicBezTo>
                  <a:cubicBezTo>
                    <a:pt x="56" y="2"/>
                    <a:pt x="43" y="0"/>
                    <a:pt x="38" y="8"/>
                  </a:cubicBezTo>
                  <a:cubicBezTo>
                    <a:pt x="15" y="38"/>
                    <a:pt x="0" y="84"/>
                    <a:pt x="5" y="122"/>
                  </a:cubicBezTo>
                  <a:cubicBezTo>
                    <a:pt x="7" y="141"/>
                    <a:pt x="30" y="144"/>
                    <a:pt x="37" y="126"/>
                  </a:cubicBezTo>
                  <a:lnTo>
                    <a:pt x="37" y="126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4430713" y="3567113"/>
              <a:ext cx="28575" cy="104775"/>
            </a:xfrm>
            <a:custGeom>
              <a:rect b="b" l="l" r="r" t="t"/>
              <a:pathLst>
                <a:path extrusionOk="0" h="138" w="39">
                  <a:moveTo>
                    <a:pt x="33" y="119"/>
                  </a:moveTo>
                  <a:cubicBezTo>
                    <a:pt x="34" y="81"/>
                    <a:pt x="39" y="43"/>
                    <a:pt x="31" y="6"/>
                  </a:cubicBezTo>
                  <a:cubicBezTo>
                    <a:pt x="30" y="1"/>
                    <a:pt x="23" y="0"/>
                    <a:pt x="20" y="4"/>
                  </a:cubicBezTo>
                  <a:cubicBezTo>
                    <a:pt x="0" y="39"/>
                    <a:pt x="0" y="80"/>
                    <a:pt x="3" y="119"/>
                  </a:cubicBezTo>
                  <a:cubicBezTo>
                    <a:pt x="5" y="138"/>
                    <a:pt x="32" y="138"/>
                    <a:pt x="33" y="119"/>
                  </a:cubicBezTo>
                  <a:lnTo>
                    <a:pt x="33" y="119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4481513" y="3578226"/>
              <a:ext cx="42863" cy="107950"/>
            </a:xfrm>
            <a:custGeom>
              <a:rect b="b" l="l" r="r" t="t"/>
              <a:pathLst>
                <a:path extrusionOk="0" h="141" w="56">
                  <a:moveTo>
                    <a:pt x="32" y="126"/>
                  </a:moveTo>
                  <a:cubicBezTo>
                    <a:pt x="35" y="106"/>
                    <a:pt x="40" y="85"/>
                    <a:pt x="44" y="66"/>
                  </a:cubicBezTo>
                  <a:cubicBezTo>
                    <a:pt x="48" y="49"/>
                    <a:pt x="56" y="30"/>
                    <a:pt x="51" y="13"/>
                  </a:cubicBezTo>
                  <a:cubicBezTo>
                    <a:pt x="49" y="5"/>
                    <a:pt x="39" y="0"/>
                    <a:pt x="32" y="5"/>
                  </a:cubicBezTo>
                  <a:cubicBezTo>
                    <a:pt x="0" y="29"/>
                    <a:pt x="3" y="87"/>
                    <a:pt x="7" y="122"/>
                  </a:cubicBezTo>
                  <a:cubicBezTo>
                    <a:pt x="8" y="135"/>
                    <a:pt x="30" y="141"/>
                    <a:pt x="32" y="126"/>
                  </a:cubicBezTo>
                  <a:lnTo>
                    <a:pt x="32" y="126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4537076" y="3587751"/>
              <a:ext cx="39688" cy="106363"/>
            </a:xfrm>
            <a:custGeom>
              <a:rect b="b" l="l" r="r" t="t"/>
              <a:pathLst>
                <a:path extrusionOk="0" h="139" w="51">
                  <a:moveTo>
                    <a:pt x="36" y="124"/>
                  </a:moveTo>
                  <a:cubicBezTo>
                    <a:pt x="45" y="91"/>
                    <a:pt x="51" y="49"/>
                    <a:pt x="46" y="14"/>
                  </a:cubicBezTo>
                  <a:cubicBezTo>
                    <a:pt x="45" y="4"/>
                    <a:pt x="33" y="0"/>
                    <a:pt x="27" y="9"/>
                  </a:cubicBezTo>
                  <a:cubicBezTo>
                    <a:pt x="6" y="41"/>
                    <a:pt x="0" y="87"/>
                    <a:pt x="8" y="124"/>
                  </a:cubicBezTo>
                  <a:cubicBezTo>
                    <a:pt x="11" y="139"/>
                    <a:pt x="32" y="138"/>
                    <a:pt x="36" y="124"/>
                  </a:cubicBezTo>
                  <a:lnTo>
                    <a:pt x="36" y="124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4624388" y="3694113"/>
              <a:ext cx="3175" cy="1588"/>
            </a:xfrm>
            <a:custGeom>
              <a:rect b="b" l="l" r="r" t="t"/>
              <a:pathLst>
                <a:path extrusionOk="0" h="2" w="3">
                  <a:moveTo>
                    <a:pt x="2" y="2"/>
                  </a:moveTo>
                  <a:cubicBezTo>
                    <a:pt x="3" y="2"/>
                    <a:pt x="3" y="0"/>
                    <a:pt x="2" y="0"/>
                  </a:cubicBezTo>
                  <a:cubicBezTo>
                    <a:pt x="0" y="0"/>
                    <a:pt x="0" y="2"/>
                    <a:pt x="2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4595813" y="3602038"/>
              <a:ext cx="39688" cy="106363"/>
            </a:xfrm>
            <a:custGeom>
              <a:rect b="b" l="l" r="r" t="t"/>
              <a:pathLst>
                <a:path extrusionOk="0" h="140" w="52">
                  <a:moveTo>
                    <a:pt x="42" y="126"/>
                  </a:moveTo>
                  <a:cubicBezTo>
                    <a:pt x="49" y="110"/>
                    <a:pt x="48" y="92"/>
                    <a:pt x="50" y="74"/>
                  </a:cubicBezTo>
                  <a:cubicBezTo>
                    <a:pt x="51" y="55"/>
                    <a:pt x="52" y="38"/>
                    <a:pt x="52" y="19"/>
                  </a:cubicBezTo>
                  <a:cubicBezTo>
                    <a:pt x="51" y="1"/>
                    <a:pt x="28" y="0"/>
                    <a:pt x="23" y="15"/>
                  </a:cubicBezTo>
                  <a:cubicBezTo>
                    <a:pt x="10" y="46"/>
                    <a:pt x="0" y="94"/>
                    <a:pt x="14" y="126"/>
                  </a:cubicBezTo>
                  <a:cubicBezTo>
                    <a:pt x="20" y="140"/>
                    <a:pt x="37" y="140"/>
                    <a:pt x="42" y="126"/>
                  </a:cubicBezTo>
                  <a:lnTo>
                    <a:pt x="42" y="126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4660901" y="3622676"/>
              <a:ext cx="36513" cy="100013"/>
            </a:xfrm>
            <a:custGeom>
              <a:rect b="b" l="l" r="r" t="t"/>
              <a:pathLst>
                <a:path extrusionOk="0" h="132" w="47">
                  <a:moveTo>
                    <a:pt x="36" y="120"/>
                  </a:moveTo>
                  <a:cubicBezTo>
                    <a:pt x="47" y="88"/>
                    <a:pt x="47" y="43"/>
                    <a:pt x="34" y="10"/>
                  </a:cubicBezTo>
                  <a:cubicBezTo>
                    <a:pt x="30" y="0"/>
                    <a:pt x="17" y="0"/>
                    <a:pt x="13" y="10"/>
                  </a:cubicBezTo>
                  <a:cubicBezTo>
                    <a:pt x="0" y="43"/>
                    <a:pt x="1" y="88"/>
                    <a:pt x="12" y="120"/>
                  </a:cubicBezTo>
                  <a:cubicBezTo>
                    <a:pt x="16" y="132"/>
                    <a:pt x="32" y="132"/>
                    <a:pt x="36" y="120"/>
                  </a:cubicBezTo>
                  <a:lnTo>
                    <a:pt x="36" y="120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4730751" y="3627438"/>
              <a:ext cx="41275" cy="101600"/>
            </a:xfrm>
            <a:custGeom>
              <a:rect b="b" l="l" r="r" t="t"/>
              <a:pathLst>
                <a:path extrusionOk="0" h="133" w="53">
                  <a:moveTo>
                    <a:pt x="46" y="113"/>
                  </a:moveTo>
                  <a:cubicBezTo>
                    <a:pt x="47" y="81"/>
                    <a:pt x="53" y="43"/>
                    <a:pt x="42" y="13"/>
                  </a:cubicBezTo>
                  <a:cubicBezTo>
                    <a:pt x="39" y="3"/>
                    <a:pt x="25" y="0"/>
                    <a:pt x="19" y="10"/>
                  </a:cubicBezTo>
                  <a:cubicBezTo>
                    <a:pt x="0" y="41"/>
                    <a:pt x="6" y="84"/>
                    <a:pt x="16" y="117"/>
                  </a:cubicBezTo>
                  <a:cubicBezTo>
                    <a:pt x="21" y="133"/>
                    <a:pt x="45" y="130"/>
                    <a:pt x="46" y="113"/>
                  </a:cubicBezTo>
                  <a:lnTo>
                    <a:pt x="46" y="113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4314826" y="3657601"/>
              <a:ext cx="12700" cy="42863"/>
            </a:xfrm>
            <a:custGeom>
              <a:rect b="b" l="l" r="r" t="t"/>
              <a:pathLst>
                <a:path extrusionOk="0" h="55" w="18">
                  <a:moveTo>
                    <a:pt x="15" y="47"/>
                  </a:moveTo>
                  <a:cubicBezTo>
                    <a:pt x="15" y="34"/>
                    <a:pt x="18" y="20"/>
                    <a:pt x="17" y="8"/>
                  </a:cubicBezTo>
                  <a:cubicBezTo>
                    <a:pt x="16" y="3"/>
                    <a:pt x="9" y="0"/>
                    <a:pt x="7" y="5"/>
                  </a:cubicBezTo>
                  <a:cubicBezTo>
                    <a:pt x="0" y="18"/>
                    <a:pt x="2" y="35"/>
                    <a:pt x="4" y="48"/>
                  </a:cubicBezTo>
                  <a:cubicBezTo>
                    <a:pt x="5" y="55"/>
                    <a:pt x="15" y="53"/>
                    <a:pt x="15" y="47"/>
                  </a:cubicBezTo>
                  <a:lnTo>
                    <a:pt x="15" y="47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4356101" y="3659188"/>
              <a:ext cx="17463" cy="36513"/>
            </a:xfrm>
            <a:custGeom>
              <a:rect b="b" l="l" r="r" t="t"/>
              <a:pathLst>
                <a:path extrusionOk="0" h="48" w="23">
                  <a:moveTo>
                    <a:pt x="12" y="41"/>
                  </a:moveTo>
                  <a:cubicBezTo>
                    <a:pt x="12" y="33"/>
                    <a:pt x="13" y="25"/>
                    <a:pt x="17" y="18"/>
                  </a:cubicBezTo>
                  <a:cubicBezTo>
                    <a:pt x="19" y="13"/>
                    <a:pt x="22" y="10"/>
                    <a:pt x="23" y="4"/>
                  </a:cubicBezTo>
                  <a:cubicBezTo>
                    <a:pt x="23" y="2"/>
                    <a:pt x="20" y="0"/>
                    <a:pt x="18" y="0"/>
                  </a:cubicBezTo>
                  <a:cubicBezTo>
                    <a:pt x="3" y="5"/>
                    <a:pt x="0" y="28"/>
                    <a:pt x="0" y="41"/>
                  </a:cubicBezTo>
                  <a:cubicBezTo>
                    <a:pt x="0" y="48"/>
                    <a:pt x="12" y="48"/>
                    <a:pt x="12" y="41"/>
                  </a:cubicBezTo>
                  <a:lnTo>
                    <a:pt x="12" y="41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4397376" y="3695701"/>
              <a:ext cx="39688" cy="46038"/>
            </a:xfrm>
            <a:custGeom>
              <a:rect b="b" l="l" r="r" t="t"/>
              <a:pathLst>
                <a:path extrusionOk="0" h="59" w="51">
                  <a:moveTo>
                    <a:pt x="14" y="53"/>
                  </a:moveTo>
                  <a:cubicBezTo>
                    <a:pt x="21" y="44"/>
                    <a:pt x="29" y="36"/>
                    <a:pt x="36" y="27"/>
                  </a:cubicBezTo>
                  <a:cubicBezTo>
                    <a:pt x="42" y="20"/>
                    <a:pt x="51" y="14"/>
                    <a:pt x="50" y="4"/>
                  </a:cubicBezTo>
                  <a:cubicBezTo>
                    <a:pt x="50" y="2"/>
                    <a:pt x="48" y="0"/>
                    <a:pt x="45" y="0"/>
                  </a:cubicBezTo>
                  <a:cubicBezTo>
                    <a:pt x="36" y="1"/>
                    <a:pt x="32" y="10"/>
                    <a:pt x="26" y="17"/>
                  </a:cubicBezTo>
                  <a:cubicBezTo>
                    <a:pt x="19" y="26"/>
                    <a:pt x="12" y="35"/>
                    <a:pt x="5" y="44"/>
                  </a:cubicBezTo>
                  <a:cubicBezTo>
                    <a:pt x="0" y="51"/>
                    <a:pt x="9" y="59"/>
                    <a:pt x="14" y="53"/>
                  </a:cubicBezTo>
                  <a:lnTo>
                    <a:pt x="14" y="53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4433888" y="3732213"/>
              <a:ext cx="49213" cy="31750"/>
            </a:xfrm>
            <a:custGeom>
              <a:rect b="b" l="l" r="r" t="t"/>
              <a:pathLst>
                <a:path extrusionOk="0" h="42" w="65">
                  <a:moveTo>
                    <a:pt x="9" y="40"/>
                  </a:moveTo>
                  <a:cubicBezTo>
                    <a:pt x="20" y="36"/>
                    <a:pt x="29" y="31"/>
                    <a:pt x="39" y="26"/>
                  </a:cubicBezTo>
                  <a:cubicBezTo>
                    <a:pt x="48" y="22"/>
                    <a:pt x="58" y="18"/>
                    <a:pt x="63" y="10"/>
                  </a:cubicBezTo>
                  <a:cubicBezTo>
                    <a:pt x="65" y="7"/>
                    <a:pt x="64" y="3"/>
                    <a:pt x="60" y="2"/>
                  </a:cubicBezTo>
                  <a:cubicBezTo>
                    <a:pt x="50" y="0"/>
                    <a:pt x="41" y="6"/>
                    <a:pt x="32" y="11"/>
                  </a:cubicBezTo>
                  <a:cubicBezTo>
                    <a:pt x="22" y="16"/>
                    <a:pt x="12" y="22"/>
                    <a:pt x="4" y="31"/>
                  </a:cubicBezTo>
                  <a:cubicBezTo>
                    <a:pt x="0" y="34"/>
                    <a:pt x="4" y="42"/>
                    <a:pt x="9" y="40"/>
                  </a:cubicBezTo>
                  <a:lnTo>
                    <a:pt x="9" y="40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4459288" y="3792538"/>
              <a:ext cx="46038" cy="20638"/>
            </a:xfrm>
            <a:custGeom>
              <a:rect b="b" l="l" r="r" t="t"/>
              <a:pathLst>
                <a:path extrusionOk="0" h="27" w="59">
                  <a:moveTo>
                    <a:pt x="15" y="25"/>
                  </a:moveTo>
                  <a:cubicBezTo>
                    <a:pt x="27" y="22"/>
                    <a:pt x="47" y="22"/>
                    <a:pt x="56" y="13"/>
                  </a:cubicBezTo>
                  <a:cubicBezTo>
                    <a:pt x="59" y="9"/>
                    <a:pt x="57" y="4"/>
                    <a:pt x="53" y="2"/>
                  </a:cubicBezTo>
                  <a:cubicBezTo>
                    <a:pt x="47" y="0"/>
                    <a:pt x="41" y="2"/>
                    <a:pt x="34" y="3"/>
                  </a:cubicBezTo>
                  <a:cubicBezTo>
                    <a:pt x="26" y="5"/>
                    <a:pt x="18" y="7"/>
                    <a:pt x="11" y="9"/>
                  </a:cubicBezTo>
                  <a:cubicBezTo>
                    <a:pt x="0" y="11"/>
                    <a:pt x="5" y="27"/>
                    <a:pt x="15" y="25"/>
                  </a:cubicBezTo>
                  <a:lnTo>
                    <a:pt x="15" y="25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4478338" y="3851276"/>
              <a:ext cx="58738" cy="23813"/>
            </a:xfrm>
            <a:custGeom>
              <a:rect b="b" l="l" r="r" t="t"/>
              <a:pathLst>
                <a:path extrusionOk="0" h="30" w="77">
                  <a:moveTo>
                    <a:pt x="11" y="20"/>
                  </a:moveTo>
                  <a:cubicBezTo>
                    <a:pt x="33" y="17"/>
                    <a:pt x="50" y="27"/>
                    <a:pt x="71" y="30"/>
                  </a:cubicBezTo>
                  <a:cubicBezTo>
                    <a:pt x="74" y="30"/>
                    <a:pt x="77" y="27"/>
                    <a:pt x="75" y="24"/>
                  </a:cubicBezTo>
                  <a:cubicBezTo>
                    <a:pt x="62" y="1"/>
                    <a:pt x="30" y="0"/>
                    <a:pt x="8" y="8"/>
                  </a:cubicBezTo>
                  <a:cubicBezTo>
                    <a:pt x="0" y="10"/>
                    <a:pt x="3" y="22"/>
                    <a:pt x="11" y="20"/>
                  </a:cubicBezTo>
                  <a:lnTo>
                    <a:pt x="11" y="20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4495801" y="3910013"/>
              <a:ext cx="47625" cy="20638"/>
            </a:xfrm>
            <a:custGeom>
              <a:rect b="b" l="l" r="r" t="t"/>
              <a:pathLst>
                <a:path extrusionOk="0" h="26" w="61">
                  <a:moveTo>
                    <a:pt x="9" y="16"/>
                  </a:moveTo>
                  <a:cubicBezTo>
                    <a:pt x="26" y="16"/>
                    <a:pt x="39" y="25"/>
                    <a:pt x="56" y="26"/>
                  </a:cubicBezTo>
                  <a:cubicBezTo>
                    <a:pt x="59" y="26"/>
                    <a:pt x="61" y="22"/>
                    <a:pt x="60" y="19"/>
                  </a:cubicBezTo>
                  <a:cubicBezTo>
                    <a:pt x="50" y="3"/>
                    <a:pt x="26" y="0"/>
                    <a:pt x="9" y="3"/>
                  </a:cubicBezTo>
                  <a:cubicBezTo>
                    <a:pt x="1" y="4"/>
                    <a:pt x="0" y="16"/>
                    <a:pt x="9" y="16"/>
                  </a:cubicBezTo>
                  <a:lnTo>
                    <a:pt x="9" y="16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4498976" y="3965576"/>
              <a:ext cx="47625" cy="23813"/>
            </a:xfrm>
            <a:custGeom>
              <a:rect b="b" l="l" r="r" t="t"/>
              <a:pathLst>
                <a:path extrusionOk="0" h="32" w="62">
                  <a:moveTo>
                    <a:pt x="7" y="11"/>
                  </a:moveTo>
                  <a:cubicBezTo>
                    <a:pt x="17" y="14"/>
                    <a:pt x="25" y="17"/>
                    <a:pt x="34" y="22"/>
                  </a:cubicBezTo>
                  <a:cubicBezTo>
                    <a:pt x="41" y="25"/>
                    <a:pt x="48" y="32"/>
                    <a:pt x="56" y="32"/>
                  </a:cubicBezTo>
                  <a:cubicBezTo>
                    <a:pt x="59" y="32"/>
                    <a:pt x="62" y="29"/>
                    <a:pt x="62" y="26"/>
                  </a:cubicBezTo>
                  <a:cubicBezTo>
                    <a:pt x="60" y="6"/>
                    <a:pt x="24" y="0"/>
                    <a:pt x="8" y="0"/>
                  </a:cubicBezTo>
                  <a:cubicBezTo>
                    <a:pt x="2" y="0"/>
                    <a:pt x="0" y="10"/>
                    <a:pt x="7" y="11"/>
                  </a:cubicBezTo>
                  <a:lnTo>
                    <a:pt x="7" y="11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4498976" y="4021138"/>
              <a:ext cx="42863" cy="26988"/>
            </a:xfrm>
            <a:custGeom>
              <a:rect b="b" l="l" r="r" t="t"/>
              <a:pathLst>
                <a:path extrusionOk="0" h="36" w="57">
                  <a:moveTo>
                    <a:pt x="5" y="10"/>
                  </a:moveTo>
                  <a:cubicBezTo>
                    <a:pt x="17" y="20"/>
                    <a:pt x="33" y="34"/>
                    <a:pt x="50" y="35"/>
                  </a:cubicBezTo>
                  <a:cubicBezTo>
                    <a:pt x="54" y="36"/>
                    <a:pt x="57" y="31"/>
                    <a:pt x="54" y="27"/>
                  </a:cubicBezTo>
                  <a:cubicBezTo>
                    <a:pt x="45" y="14"/>
                    <a:pt x="25" y="7"/>
                    <a:pt x="10" y="1"/>
                  </a:cubicBezTo>
                  <a:cubicBezTo>
                    <a:pt x="5" y="0"/>
                    <a:pt x="0" y="7"/>
                    <a:pt x="5" y="10"/>
                  </a:cubicBezTo>
                  <a:lnTo>
                    <a:pt x="5" y="10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4733926" y="4141788"/>
              <a:ext cx="44450" cy="41275"/>
            </a:xfrm>
            <a:custGeom>
              <a:rect b="b" l="l" r="r" t="t"/>
              <a:pathLst>
                <a:path extrusionOk="0" h="56" w="59">
                  <a:moveTo>
                    <a:pt x="57" y="47"/>
                  </a:moveTo>
                  <a:cubicBezTo>
                    <a:pt x="52" y="37"/>
                    <a:pt x="42" y="30"/>
                    <a:pt x="35" y="23"/>
                  </a:cubicBezTo>
                  <a:cubicBezTo>
                    <a:pt x="27" y="15"/>
                    <a:pt x="20" y="7"/>
                    <a:pt x="9" y="2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8" y="19"/>
                    <a:pt x="16" y="26"/>
                    <a:pt x="24" y="33"/>
                  </a:cubicBezTo>
                  <a:cubicBezTo>
                    <a:pt x="32" y="40"/>
                    <a:pt x="40" y="49"/>
                    <a:pt x="50" y="54"/>
                  </a:cubicBezTo>
                  <a:cubicBezTo>
                    <a:pt x="54" y="56"/>
                    <a:pt x="59" y="51"/>
                    <a:pt x="57" y="47"/>
                  </a:cubicBezTo>
                  <a:lnTo>
                    <a:pt x="57" y="47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4748213" y="4102101"/>
              <a:ext cx="31750" cy="42863"/>
            </a:xfrm>
            <a:custGeom>
              <a:rect b="b" l="l" r="r" t="t"/>
              <a:pathLst>
                <a:path extrusionOk="0" h="56" w="40">
                  <a:moveTo>
                    <a:pt x="38" y="45"/>
                  </a:moveTo>
                  <a:cubicBezTo>
                    <a:pt x="36" y="37"/>
                    <a:pt x="31" y="31"/>
                    <a:pt x="27" y="24"/>
                  </a:cubicBezTo>
                  <a:cubicBezTo>
                    <a:pt x="23" y="17"/>
                    <a:pt x="19" y="9"/>
                    <a:pt x="12" y="4"/>
                  </a:cubicBezTo>
                  <a:cubicBezTo>
                    <a:pt x="7" y="0"/>
                    <a:pt x="0" y="4"/>
                    <a:pt x="1" y="11"/>
                  </a:cubicBezTo>
                  <a:cubicBezTo>
                    <a:pt x="2" y="20"/>
                    <a:pt x="8" y="27"/>
                    <a:pt x="13" y="34"/>
                  </a:cubicBezTo>
                  <a:cubicBezTo>
                    <a:pt x="17" y="41"/>
                    <a:pt x="22" y="48"/>
                    <a:pt x="29" y="52"/>
                  </a:cubicBezTo>
                  <a:cubicBezTo>
                    <a:pt x="33" y="56"/>
                    <a:pt x="40" y="50"/>
                    <a:pt x="38" y="45"/>
                  </a:cubicBezTo>
                  <a:lnTo>
                    <a:pt x="38" y="45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4768851" y="4054476"/>
              <a:ext cx="31750" cy="46038"/>
            </a:xfrm>
            <a:custGeom>
              <a:rect b="b" l="l" r="r" t="t"/>
              <a:pathLst>
                <a:path extrusionOk="0" h="61" w="43">
                  <a:moveTo>
                    <a:pt x="40" y="49"/>
                  </a:moveTo>
                  <a:cubicBezTo>
                    <a:pt x="34" y="34"/>
                    <a:pt x="26" y="12"/>
                    <a:pt x="11" y="3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3" y="19"/>
                    <a:pt x="9" y="25"/>
                    <a:pt x="13" y="32"/>
                  </a:cubicBezTo>
                  <a:cubicBezTo>
                    <a:pt x="18" y="39"/>
                    <a:pt x="22" y="47"/>
                    <a:pt x="27" y="54"/>
                  </a:cubicBezTo>
                  <a:cubicBezTo>
                    <a:pt x="31" y="61"/>
                    <a:pt x="43" y="57"/>
                    <a:pt x="40" y="49"/>
                  </a:cubicBezTo>
                  <a:lnTo>
                    <a:pt x="40" y="49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4792663" y="4002088"/>
              <a:ext cx="31750" cy="55563"/>
            </a:xfrm>
            <a:custGeom>
              <a:rect b="b" l="l" r="r" t="t"/>
              <a:pathLst>
                <a:path extrusionOk="0" h="74" w="42">
                  <a:moveTo>
                    <a:pt x="39" y="64"/>
                  </a:moveTo>
                  <a:cubicBezTo>
                    <a:pt x="35" y="54"/>
                    <a:pt x="30" y="44"/>
                    <a:pt x="26" y="34"/>
                  </a:cubicBezTo>
                  <a:cubicBezTo>
                    <a:pt x="21" y="24"/>
                    <a:pt x="19" y="11"/>
                    <a:pt x="11" y="4"/>
                  </a:cubicBezTo>
                  <a:cubicBezTo>
                    <a:pt x="8" y="0"/>
                    <a:pt x="0" y="2"/>
                    <a:pt x="0" y="8"/>
                  </a:cubicBezTo>
                  <a:cubicBezTo>
                    <a:pt x="1" y="19"/>
                    <a:pt x="8" y="27"/>
                    <a:pt x="13" y="36"/>
                  </a:cubicBezTo>
                  <a:cubicBezTo>
                    <a:pt x="18" y="47"/>
                    <a:pt x="23" y="58"/>
                    <a:pt x="29" y="69"/>
                  </a:cubicBezTo>
                  <a:cubicBezTo>
                    <a:pt x="32" y="74"/>
                    <a:pt x="42" y="70"/>
                    <a:pt x="39" y="64"/>
                  </a:cubicBezTo>
                  <a:lnTo>
                    <a:pt x="39" y="64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4832351" y="3948113"/>
              <a:ext cx="25400" cy="60325"/>
            </a:xfrm>
            <a:custGeom>
              <a:rect b="b" l="l" r="r" t="t"/>
              <a:pathLst>
                <a:path extrusionOk="0" h="80" w="34">
                  <a:moveTo>
                    <a:pt x="34" y="71"/>
                  </a:moveTo>
                  <a:cubicBezTo>
                    <a:pt x="34" y="58"/>
                    <a:pt x="32" y="44"/>
                    <a:pt x="27" y="31"/>
                  </a:cubicBezTo>
                  <a:cubicBezTo>
                    <a:pt x="24" y="21"/>
                    <a:pt x="19" y="8"/>
                    <a:pt x="9" y="2"/>
                  </a:cubicBezTo>
                  <a:cubicBezTo>
                    <a:pt x="6" y="0"/>
                    <a:pt x="0" y="2"/>
                    <a:pt x="0" y="7"/>
                  </a:cubicBezTo>
                  <a:cubicBezTo>
                    <a:pt x="2" y="18"/>
                    <a:pt x="9" y="27"/>
                    <a:pt x="13" y="38"/>
                  </a:cubicBezTo>
                  <a:cubicBezTo>
                    <a:pt x="17" y="49"/>
                    <a:pt x="19" y="61"/>
                    <a:pt x="21" y="73"/>
                  </a:cubicBezTo>
                  <a:cubicBezTo>
                    <a:pt x="22" y="80"/>
                    <a:pt x="33" y="78"/>
                    <a:pt x="34" y="71"/>
                  </a:cubicBezTo>
                  <a:lnTo>
                    <a:pt x="34" y="71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4879976" y="3916363"/>
              <a:ext cx="22225" cy="50800"/>
            </a:xfrm>
            <a:custGeom>
              <a:rect b="b" l="l" r="r" t="t"/>
              <a:pathLst>
                <a:path extrusionOk="0" h="66" w="28">
                  <a:moveTo>
                    <a:pt x="26" y="52"/>
                  </a:moveTo>
                  <a:cubicBezTo>
                    <a:pt x="24" y="43"/>
                    <a:pt x="22" y="34"/>
                    <a:pt x="20" y="25"/>
                  </a:cubicBezTo>
                  <a:cubicBezTo>
                    <a:pt x="18" y="17"/>
                    <a:pt x="17" y="10"/>
                    <a:pt x="12" y="4"/>
                  </a:cubicBezTo>
                  <a:cubicBezTo>
                    <a:pt x="9" y="0"/>
                    <a:pt x="3" y="2"/>
                    <a:pt x="2" y="6"/>
                  </a:cubicBezTo>
                  <a:cubicBezTo>
                    <a:pt x="0" y="14"/>
                    <a:pt x="3" y="22"/>
                    <a:pt x="5" y="29"/>
                  </a:cubicBezTo>
                  <a:cubicBezTo>
                    <a:pt x="7" y="38"/>
                    <a:pt x="9" y="47"/>
                    <a:pt x="11" y="56"/>
                  </a:cubicBezTo>
                  <a:cubicBezTo>
                    <a:pt x="13" y="66"/>
                    <a:pt x="28" y="62"/>
                    <a:pt x="26" y="52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4938713" y="3895726"/>
              <a:ext cx="17463" cy="46038"/>
            </a:xfrm>
            <a:custGeom>
              <a:rect b="b" l="l" r="r" t="t"/>
              <a:pathLst>
                <a:path extrusionOk="0" h="60" w="23">
                  <a:moveTo>
                    <a:pt x="23" y="50"/>
                  </a:moveTo>
                  <a:cubicBezTo>
                    <a:pt x="22" y="36"/>
                    <a:pt x="22" y="10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12"/>
                    <a:pt x="3" y="18"/>
                    <a:pt x="4" y="24"/>
                  </a:cubicBezTo>
                  <a:cubicBezTo>
                    <a:pt x="6" y="33"/>
                    <a:pt x="8" y="41"/>
                    <a:pt x="8" y="50"/>
                  </a:cubicBezTo>
                  <a:cubicBezTo>
                    <a:pt x="9" y="60"/>
                    <a:pt x="23" y="60"/>
                    <a:pt x="23" y="50"/>
                  </a:cubicBezTo>
                  <a:lnTo>
                    <a:pt x="23" y="50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4979988" y="3881438"/>
              <a:ext cx="31750" cy="52388"/>
            </a:xfrm>
            <a:custGeom>
              <a:rect b="b" l="l" r="r" t="t"/>
              <a:pathLst>
                <a:path extrusionOk="0" h="70" w="43">
                  <a:moveTo>
                    <a:pt x="42" y="62"/>
                  </a:moveTo>
                  <a:cubicBezTo>
                    <a:pt x="41" y="43"/>
                    <a:pt x="32" y="3"/>
                    <a:pt x="8" y="0"/>
                  </a:cubicBezTo>
                  <a:cubicBezTo>
                    <a:pt x="6" y="0"/>
                    <a:pt x="3" y="2"/>
                    <a:pt x="2" y="4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0" y="8"/>
                    <a:pt x="1" y="11"/>
                    <a:pt x="3" y="13"/>
                  </a:cubicBezTo>
                  <a:cubicBezTo>
                    <a:pt x="7" y="15"/>
                    <a:pt x="11" y="16"/>
                    <a:pt x="14" y="20"/>
                  </a:cubicBezTo>
                  <a:cubicBezTo>
                    <a:pt x="17" y="24"/>
                    <a:pt x="19" y="29"/>
                    <a:pt x="21" y="33"/>
                  </a:cubicBezTo>
                  <a:cubicBezTo>
                    <a:pt x="26" y="43"/>
                    <a:pt x="29" y="53"/>
                    <a:pt x="32" y="64"/>
                  </a:cubicBezTo>
                  <a:cubicBezTo>
                    <a:pt x="33" y="70"/>
                    <a:pt x="43" y="69"/>
                    <a:pt x="42" y="62"/>
                  </a:cubicBezTo>
                  <a:lnTo>
                    <a:pt x="42" y="62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5014913" y="3889376"/>
              <a:ext cx="31750" cy="31750"/>
            </a:xfrm>
            <a:custGeom>
              <a:rect b="b" l="l" r="r" t="t"/>
              <a:pathLst>
                <a:path extrusionOk="0" h="42" w="40">
                  <a:moveTo>
                    <a:pt x="4" y="11"/>
                  </a:moveTo>
                  <a:cubicBezTo>
                    <a:pt x="13" y="20"/>
                    <a:pt x="21" y="32"/>
                    <a:pt x="31" y="40"/>
                  </a:cubicBezTo>
                  <a:cubicBezTo>
                    <a:pt x="35" y="42"/>
                    <a:pt x="40" y="37"/>
                    <a:pt x="38" y="33"/>
                  </a:cubicBezTo>
                  <a:cubicBezTo>
                    <a:pt x="31" y="22"/>
                    <a:pt x="20" y="13"/>
                    <a:pt x="11" y="4"/>
                  </a:cubicBezTo>
                  <a:cubicBezTo>
                    <a:pt x="7" y="0"/>
                    <a:pt x="0" y="6"/>
                    <a:pt x="4" y="11"/>
                  </a:cubicBezTo>
                  <a:lnTo>
                    <a:pt x="4" y="11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5005388" y="3963988"/>
              <a:ext cx="87313" cy="150813"/>
            </a:xfrm>
            <a:custGeom>
              <a:rect b="b" l="l" r="r" t="t"/>
              <a:pathLst>
                <a:path extrusionOk="0" h="198" w="114">
                  <a:moveTo>
                    <a:pt x="15" y="40"/>
                  </a:moveTo>
                  <a:cubicBezTo>
                    <a:pt x="31" y="62"/>
                    <a:pt x="44" y="86"/>
                    <a:pt x="53" y="112"/>
                  </a:cubicBezTo>
                  <a:cubicBezTo>
                    <a:pt x="61" y="136"/>
                    <a:pt x="65" y="161"/>
                    <a:pt x="75" y="185"/>
                  </a:cubicBezTo>
                  <a:cubicBezTo>
                    <a:pt x="79" y="196"/>
                    <a:pt x="96" y="198"/>
                    <a:pt x="99" y="185"/>
                  </a:cubicBezTo>
                  <a:cubicBezTo>
                    <a:pt x="114" y="128"/>
                    <a:pt x="82" y="65"/>
                    <a:pt x="49" y="20"/>
                  </a:cubicBezTo>
                  <a:cubicBezTo>
                    <a:pt x="34" y="0"/>
                    <a:pt x="0" y="19"/>
                    <a:pt x="15" y="40"/>
                  </a:cubicBezTo>
                  <a:lnTo>
                    <a:pt x="1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4298951" y="3833813"/>
              <a:ext cx="79375" cy="133350"/>
            </a:xfrm>
            <a:custGeom>
              <a:rect b="b" l="l" r="r" t="t"/>
              <a:pathLst>
                <a:path extrusionOk="0" h="176" w="104">
                  <a:moveTo>
                    <a:pt x="28" y="8"/>
                  </a:moveTo>
                  <a:cubicBezTo>
                    <a:pt x="0" y="62"/>
                    <a:pt x="36" y="143"/>
                    <a:pt x="86" y="171"/>
                  </a:cubicBezTo>
                  <a:cubicBezTo>
                    <a:pt x="93" y="176"/>
                    <a:pt x="104" y="166"/>
                    <a:pt x="98" y="159"/>
                  </a:cubicBezTo>
                  <a:cubicBezTo>
                    <a:pt x="82" y="136"/>
                    <a:pt x="67" y="114"/>
                    <a:pt x="58" y="87"/>
                  </a:cubicBezTo>
                  <a:cubicBezTo>
                    <a:pt x="50" y="62"/>
                    <a:pt x="52" y="36"/>
                    <a:pt x="48" y="11"/>
                  </a:cubicBezTo>
                  <a:cubicBezTo>
                    <a:pt x="46" y="2"/>
                    <a:pt x="32" y="0"/>
                    <a:pt x="28" y="8"/>
                  </a:cubicBezTo>
                  <a:lnTo>
                    <a:pt x="28" y="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6" name="Google Shape;856;p7"/>
          <p:cNvGrpSpPr/>
          <p:nvPr/>
        </p:nvGrpSpPr>
        <p:grpSpPr>
          <a:xfrm>
            <a:off x="4834980" y="5176459"/>
            <a:ext cx="981075" cy="1231901"/>
            <a:chOff x="1651001" y="5126038"/>
            <a:chExt cx="981075" cy="1231901"/>
          </a:xfrm>
        </p:grpSpPr>
        <p:sp>
          <p:nvSpPr>
            <p:cNvPr id="857" name="Google Shape;857;p7"/>
            <p:cNvSpPr/>
            <p:nvPr/>
          </p:nvSpPr>
          <p:spPr>
            <a:xfrm>
              <a:off x="1677988" y="5510213"/>
              <a:ext cx="920750" cy="593725"/>
            </a:xfrm>
            <a:custGeom>
              <a:rect b="b" l="l" r="r" t="t"/>
              <a:pathLst>
                <a:path extrusionOk="0" h="777" w="1208">
                  <a:moveTo>
                    <a:pt x="552" y="107"/>
                  </a:moveTo>
                  <a:cubicBezTo>
                    <a:pt x="447" y="41"/>
                    <a:pt x="325" y="4"/>
                    <a:pt x="202" y="1"/>
                  </a:cubicBezTo>
                  <a:cubicBezTo>
                    <a:pt x="157" y="0"/>
                    <a:pt x="111" y="5"/>
                    <a:pt x="74" y="30"/>
                  </a:cubicBezTo>
                  <a:cubicBezTo>
                    <a:pt x="0" y="81"/>
                    <a:pt x="5" y="201"/>
                    <a:pt x="64" y="269"/>
                  </a:cubicBezTo>
                  <a:cubicBezTo>
                    <a:pt x="123" y="337"/>
                    <a:pt x="217" y="364"/>
                    <a:pt x="306" y="376"/>
                  </a:cubicBezTo>
                  <a:cubicBezTo>
                    <a:pt x="395" y="388"/>
                    <a:pt x="488" y="389"/>
                    <a:pt x="572" y="421"/>
                  </a:cubicBezTo>
                  <a:cubicBezTo>
                    <a:pt x="724" y="479"/>
                    <a:pt x="822" y="625"/>
                    <a:pt x="955" y="720"/>
                  </a:cubicBezTo>
                  <a:cubicBezTo>
                    <a:pt x="988" y="743"/>
                    <a:pt x="1025" y="764"/>
                    <a:pt x="1065" y="771"/>
                  </a:cubicBezTo>
                  <a:cubicBezTo>
                    <a:pt x="1106" y="777"/>
                    <a:pt x="1151" y="767"/>
                    <a:pt x="1178" y="736"/>
                  </a:cubicBezTo>
                  <a:cubicBezTo>
                    <a:pt x="1200" y="711"/>
                    <a:pt x="1208" y="676"/>
                    <a:pt x="1207" y="643"/>
                  </a:cubicBezTo>
                  <a:cubicBezTo>
                    <a:pt x="1204" y="548"/>
                    <a:pt x="1138" y="467"/>
                    <a:pt x="1069" y="402"/>
                  </a:cubicBezTo>
                  <a:cubicBezTo>
                    <a:pt x="874" y="217"/>
                    <a:pt x="626" y="88"/>
                    <a:pt x="363" y="33"/>
                  </a:cubicBezTo>
                </a:path>
              </a:pathLst>
            </a:custGeom>
            <a:solidFill>
              <a:srgbClr val="EBB3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1655763" y="5413376"/>
              <a:ext cx="973138" cy="717550"/>
            </a:xfrm>
            <a:custGeom>
              <a:rect b="b" l="l" r="r" t="t"/>
              <a:pathLst>
                <a:path extrusionOk="0" h="941" w="1278">
                  <a:moveTo>
                    <a:pt x="593" y="217"/>
                  </a:moveTo>
                  <a:cubicBezTo>
                    <a:pt x="469" y="131"/>
                    <a:pt x="129" y="0"/>
                    <a:pt x="36" y="194"/>
                  </a:cubicBezTo>
                  <a:cubicBezTo>
                    <a:pt x="0" y="270"/>
                    <a:pt x="24" y="367"/>
                    <a:pt x="81" y="426"/>
                  </a:cubicBezTo>
                  <a:cubicBezTo>
                    <a:pt x="161" y="509"/>
                    <a:pt x="280" y="528"/>
                    <a:pt x="389" y="539"/>
                  </a:cubicBezTo>
                  <a:cubicBezTo>
                    <a:pt x="453" y="546"/>
                    <a:pt x="519" y="551"/>
                    <a:pt x="580" y="573"/>
                  </a:cubicBezTo>
                  <a:cubicBezTo>
                    <a:pt x="667" y="603"/>
                    <a:pt x="735" y="663"/>
                    <a:pt x="801" y="725"/>
                  </a:cubicBezTo>
                  <a:cubicBezTo>
                    <a:pt x="881" y="800"/>
                    <a:pt x="972" y="906"/>
                    <a:pt x="1087" y="926"/>
                  </a:cubicBezTo>
                  <a:cubicBezTo>
                    <a:pt x="1175" y="941"/>
                    <a:pt x="1253" y="890"/>
                    <a:pt x="1265" y="800"/>
                  </a:cubicBezTo>
                  <a:cubicBezTo>
                    <a:pt x="1277" y="706"/>
                    <a:pt x="1224" y="619"/>
                    <a:pt x="1163" y="552"/>
                  </a:cubicBezTo>
                  <a:cubicBezTo>
                    <a:pt x="1066" y="444"/>
                    <a:pt x="942" y="353"/>
                    <a:pt x="815" y="283"/>
                  </a:cubicBezTo>
                  <a:cubicBezTo>
                    <a:pt x="692" y="216"/>
                    <a:pt x="536" y="139"/>
                    <a:pt x="394" y="138"/>
                  </a:cubicBezTo>
                  <a:cubicBezTo>
                    <a:pt x="367" y="138"/>
                    <a:pt x="364" y="172"/>
                    <a:pt x="387" y="182"/>
                  </a:cubicBezTo>
                  <a:cubicBezTo>
                    <a:pt x="503" y="234"/>
                    <a:pt x="627" y="257"/>
                    <a:pt x="741" y="315"/>
                  </a:cubicBezTo>
                  <a:cubicBezTo>
                    <a:pt x="854" y="373"/>
                    <a:pt x="960" y="444"/>
                    <a:pt x="1055" y="528"/>
                  </a:cubicBezTo>
                  <a:cubicBezTo>
                    <a:pt x="1130" y="596"/>
                    <a:pt x="1278" y="746"/>
                    <a:pt x="1171" y="840"/>
                  </a:cubicBezTo>
                  <a:cubicBezTo>
                    <a:pt x="1124" y="881"/>
                    <a:pt x="1085" y="872"/>
                    <a:pt x="1032" y="842"/>
                  </a:cubicBezTo>
                  <a:cubicBezTo>
                    <a:pt x="1005" y="826"/>
                    <a:pt x="981" y="806"/>
                    <a:pt x="956" y="786"/>
                  </a:cubicBezTo>
                  <a:cubicBezTo>
                    <a:pt x="906" y="744"/>
                    <a:pt x="860" y="697"/>
                    <a:pt x="812" y="653"/>
                  </a:cubicBezTo>
                  <a:cubicBezTo>
                    <a:pt x="738" y="586"/>
                    <a:pt x="658" y="528"/>
                    <a:pt x="560" y="503"/>
                  </a:cubicBezTo>
                  <a:cubicBezTo>
                    <a:pt x="454" y="477"/>
                    <a:pt x="342" y="485"/>
                    <a:pt x="239" y="451"/>
                  </a:cubicBezTo>
                  <a:cubicBezTo>
                    <a:pt x="170" y="427"/>
                    <a:pt x="101" y="384"/>
                    <a:pt x="84" y="309"/>
                  </a:cubicBezTo>
                  <a:cubicBezTo>
                    <a:pt x="63" y="219"/>
                    <a:pt x="122" y="162"/>
                    <a:pt x="208" y="157"/>
                  </a:cubicBezTo>
                  <a:cubicBezTo>
                    <a:pt x="335" y="150"/>
                    <a:pt x="460" y="193"/>
                    <a:pt x="570" y="252"/>
                  </a:cubicBezTo>
                  <a:cubicBezTo>
                    <a:pt x="594" y="264"/>
                    <a:pt x="615" y="232"/>
                    <a:pt x="593" y="217"/>
                  </a:cubicBezTo>
                  <a:lnTo>
                    <a:pt x="593" y="217"/>
                  </a:lnTo>
                </a:path>
              </a:pathLst>
            </a:custGeom>
            <a:solidFill>
              <a:srgbClr val="EBB3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017713" y="5162551"/>
              <a:ext cx="576263" cy="657225"/>
            </a:xfrm>
            <a:custGeom>
              <a:rect b="b" l="l" r="r" t="t"/>
              <a:pathLst>
                <a:path extrusionOk="0" h="862" w="757">
                  <a:moveTo>
                    <a:pt x="4" y="665"/>
                  </a:moveTo>
                  <a:cubicBezTo>
                    <a:pt x="71" y="651"/>
                    <a:pt x="118" y="587"/>
                    <a:pt x="136" y="520"/>
                  </a:cubicBezTo>
                  <a:cubicBezTo>
                    <a:pt x="154" y="454"/>
                    <a:pt x="149" y="384"/>
                    <a:pt x="148" y="315"/>
                  </a:cubicBezTo>
                  <a:cubicBezTo>
                    <a:pt x="148" y="246"/>
                    <a:pt x="154" y="174"/>
                    <a:pt x="191" y="116"/>
                  </a:cubicBezTo>
                  <a:cubicBezTo>
                    <a:pt x="229" y="55"/>
                    <a:pt x="299" y="16"/>
                    <a:pt x="370" y="8"/>
                  </a:cubicBezTo>
                  <a:cubicBezTo>
                    <a:pt x="442" y="0"/>
                    <a:pt x="515" y="19"/>
                    <a:pt x="579" y="54"/>
                  </a:cubicBezTo>
                  <a:cubicBezTo>
                    <a:pt x="646" y="92"/>
                    <a:pt x="705" y="151"/>
                    <a:pt x="725" y="226"/>
                  </a:cubicBezTo>
                  <a:cubicBezTo>
                    <a:pt x="757" y="345"/>
                    <a:pt x="681" y="470"/>
                    <a:pt x="581" y="542"/>
                  </a:cubicBezTo>
                  <a:cubicBezTo>
                    <a:pt x="546" y="567"/>
                    <a:pt x="509" y="588"/>
                    <a:pt x="476" y="615"/>
                  </a:cubicBezTo>
                  <a:cubicBezTo>
                    <a:pt x="404" y="676"/>
                    <a:pt x="360" y="768"/>
                    <a:pt x="359" y="862"/>
                  </a:cubicBezTo>
                  <a:cubicBezTo>
                    <a:pt x="251" y="783"/>
                    <a:pt x="129" y="723"/>
                    <a:pt x="0" y="688"/>
                  </a:cubicBezTo>
                </a:path>
              </a:pathLst>
            </a:custGeom>
            <a:solidFill>
              <a:srgbClr val="F2D0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1979613" y="5126038"/>
              <a:ext cx="652463" cy="727075"/>
            </a:xfrm>
            <a:custGeom>
              <a:rect b="b" l="l" r="r" t="t"/>
              <a:pathLst>
                <a:path extrusionOk="0" h="953" w="856">
                  <a:moveTo>
                    <a:pt x="57" y="731"/>
                  </a:moveTo>
                  <a:cubicBezTo>
                    <a:pt x="193" y="704"/>
                    <a:pt x="228" y="562"/>
                    <a:pt x="230" y="443"/>
                  </a:cubicBezTo>
                  <a:cubicBezTo>
                    <a:pt x="232" y="350"/>
                    <a:pt x="217" y="245"/>
                    <a:pt x="279" y="166"/>
                  </a:cubicBezTo>
                  <a:cubicBezTo>
                    <a:pt x="348" y="78"/>
                    <a:pt x="472" y="70"/>
                    <a:pt x="570" y="109"/>
                  </a:cubicBezTo>
                  <a:cubicBezTo>
                    <a:pt x="665" y="146"/>
                    <a:pt x="757" y="231"/>
                    <a:pt x="752" y="341"/>
                  </a:cubicBezTo>
                  <a:cubicBezTo>
                    <a:pt x="748" y="430"/>
                    <a:pt x="687" y="508"/>
                    <a:pt x="619" y="561"/>
                  </a:cubicBezTo>
                  <a:cubicBezTo>
                    <a:pt x="559" y="607"/>
                    <a:pt x="493" y="640"/>
                    <a:pt x="447" y="703"/>
                  </a:cubicBezTo>
                  <a:cubicBezTo>
                    <a:pt x="402" y="764"/>
                    <a:pt x="380" y="835"/>
                    <a:pt x="376" y="909"/>
                  </a:cubicBezTo>
                  <a:cubicBezTo>
                    <a:pt x="393" y="901"/>
                    <a:pt x="410" y="892"/>
                    <a:pt x="426" y="883"/>
                  </a:cubicBezTo>
                  <a:cubicBezTo>
                    <a:pt x="314" y="803"/>
                    <a:pt x="192" y="744"/>
                    <a:pt x="60" y="705"/>
                  </a:cubicBezTo>
                  <a:cubicBezTo>
                    <a:pt x="19" y="693"/>
                    <a:pt x="0" y="756"/>
                    <a:pt x="40" y="768"/>
                  </a:cubicBezTo>
                  <a:cubicBezTo>
                    <a:pt x="168" y="805"/>
                    <a:pt x="284" y="861"/>
                    <a:pt x="391" y="938"/>
                  </a:cubicBezTo>
                  <a:cubicBezTo>
                    <a:pt x="412" y="953"/>
                    <a:pt x="440" y="936"/>
                    <a:pt x="441" y="912"/>
                  </a:cubicBezTo>
                  <a:cubicBezTo>
                    <a:pt x="449" y="777"/>
                    <a:pt x="522" y="704"/>
                    <a:pt x="627" y="631"/>
                  </a:cubicBezTo>
                  <a:cubicBezTo>
                    <a:pt x="692" y="586"/>
                    <a:pt x="747" y="532"/>
                    <a:pt x="782" y="460"/>
                  </a:cubicBezTo>
                  <a:cubicBezTo>
                    <a:pt x="856" y="304"/>
                    <a:pt x="780" y="148"/>
                    <a:pt x="633" y="71"/>
                  </a:cubicBezTo>
                  <a:cubicBezTo>
                    <a:pt x="496" y="0"/>
                    <a:pt x="304" y="5"/>
                    <a:pt x="214" y="148"/>
                  </a:cubicBezTo>
                  <a:cubicBezTo>
                    <a:pt x="112" y="309"/>
                    <a:pt x="258" y="610"/>
                    <a:pt x="46" y="700"/>
                  </a:cubicBezTo>
                  <a:cubicBezTo>
                    <a:pt x="28" y="707"/>
                    <a:pt x="39" y="734"/>
                    <a:pt x="57" y="731"/>
                  </a:cubicBezTo>
                  <a:lnTo>
                    <a:pt x="57" y="731"/>
                  </a:lnTo>
                </a:path>
              </a:pathLst>
            </a:custGeom>
            <a:solidFill>
              <a:srgbClr val="F2D0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1687513" y="5753101"/>
              <a:ext cx="660400" cy="604838"/>
            </a:xfrm>
            <a:custGeom>
              <a:rect b="b" l="l" r="r" t="t"/>
              <a:pathLst>
                <a:path extrusionOk="0" h="794" w="867">
                  <a:moveTo>
                    <a:pt x="276" y="2"/>
                  </a:moveTo>
                  <a:cubicBezTo>
                    <a:pt x="138" y="22"/>
                    <a:pt x="46" y="166"/>
                    <a:pt x="24" y="294"/>
                  </a:cubicBezTo>
                  <a:cubicBezTo>
                    <a:pt x="0" y="444"/>
                    <a:pt x="68" y="590"/>
                    <a:pt x="190" y="678"/>
                  </a:cubicBezTo>
                  <a:cubicBezTo>
                    <a:pt x="312" y="766"/>
                    <a:pt x="489" y="794"/>
                    <a:pt x="623" y="715"/>
                  </a:cubicBezTo>
                  <a:cubicBezTo>
                    <a:pt x="699" y="672"/>
                    <a:pt x="749" y="597"/>
                    <a:pt x="793" y="524"/>
                  </a:cubicBezTo>
                  <a:cubicBezTo>
                    <a:pt x="833" y="458"/>
                    <a:pt x="867" y="390"/>
                    <a:pt x="847" y="312"/>
                  </a:cubicBezTo>
                  <a:cubicBezTo>
                    <a:pt x="836" y="269"/>
                    <a:pt x="769" y="283"/>
                    <a:pt x="780" y="326"/>
                  </a:cubicBezTo>
                  <a:cubicBezTo>
                    <a:pt x="798" y="398"/>
                    <a:pt x="749" y="465"/>
                    <a:pt x="712" y="522"/>
                  </a:cubicBezTo>
                  <a:cubicBezTo>
                    <a:pt x="667" y="592"/>
                    <a:pt x="615" y="655"/>
                    <a:pt x="533" y="680"/>
                  </a:cubicBezTo>
                  <a:cubicBezTo>
                    <a:pt x="417" y="715"/>
                    <a:pt x="286" y="677"/>
                    <a:pt x="197" y="598"/>
                  </a:cubicBezTo>
                  <a:cubicBezTo>
                    <a:pt x="108" y="518"/>
                    <a:pt x="66" y="401"/>
                    <a:pt x="93" y="284"/>
                  </a:cubicBezTo>
                  <a:cubicBezTo>
                    <a:pt x="119" y="168"/>
                    <a:pt x="197" y="95"/>
                    <a:pt x="289" y="27"/>
                  </a:cubicBezTo>
                  <a:cubicBezTo>
                    <a:pt x="301" y="18"/>
                    <a:pt x="289" y="0"/>
                    <a:pt x="276" y="2"/>
                  </a:cubicBezTo>
                  <a:lnTo>
                    <a:pt x="276" y="2"/>
                  </a:lnTo>
                </a:path>
              </a:pathLst>
            </a:custGeom>
            <a:solidFill>
              <a:srgbClr val="EBB3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1651001" y="5578476"/>
              <a:ext cx="868363" cy="527050"/>
            </a:xfrm>
            <a:custGeom>
              <a:rect b="b" l="l" r="r" t="t"/>
              <a:pathLst>
                <a:path extrusionOk="0" h="691" w="1141">
                  <a:moveTo>
                    <a:pt x="32" y="15"/>
                  </a:moveTo>
                  <a:cubicBezTo>
                    <a:pt x="0" y="94"/>
                    <a:pt x="40" y="186"/>
                    <a:pt x="103" y="238"/>
                  </a:cubicBezTo>
                  <a:cubicBezTo>
                    <a:pt x="197" y="315"/>
                    <a:pt x="336" y="324"/>
                    <a:pt x="451" y="347"/>
                  </a:cubicBezTo>
                  <a:cubicBezTo>
                    <a:pt x="606" y="379"/>
                    <a:pt x="734" y="443"/>
                    <a:pt x="850" y="551"/>
                  </a:cubicBezTo>
                  <a:cubicBezTo>
                    <a:pt x="933" y="628"/>
                    <a:pt x="1016" y="691"/>
                    <a:pt x="1134" y="685"/>
                  </a:cubicBezTo>
                  <a:cubicBezTo>
                    <a:pt x="1141" y="684"/>
                    <a:pt x="1141" y="675"/>
                    <a:pt x="1134" y="674"/>
                  </a:cubicBezTo>
                  <a:cubicBezTo>
                    <a:pt x="1009" y="666"/>
                    <a:pt x="924" y="564"/>
                    <a:pt x="844" y="479"/>
                  </a:cubicBezTo>
                  <a:cubicBezTo>
                    <a:pt x="774" y="404"/>
                    <a:pt x="700" y="348"/>
                    <a:pt x="602" y="313"/>
                  </a:cubicBezTo>
                  <a:cubicBezTo>
                    <a:pt x="424" y="250"/>
                    <a:pt x="31" y="312"/>
                    <a:pt x="61" y="20"/>
                  </a:cubicBezTo>
                  <a:cubicBezTo>
                    <a:pt x="63" y="2"/>
                    <a:pt x="38" y="0"/>
                    <a:pt x="32" y="15"/>
                  </a:cubicBezTo>
                  <a:lnTo>
                    <a:pt x="32" y="15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2387601" y="5767388"/>
              <a:ext cx="134938" cy="136525"/>
            </a:xfrm>
            <a:custGeom>
              <a:rect b="b" l="l" r="r" t="t"/>
              <a:pathLst>
                <a:path extrusionOk="0" h="179" w="177">
                  <a:moveTo>
                    <a:pt x="6" y="12"/>
                  </a:moveTo>
                  <a:cubicBezTo>
                    <a:pt x="70" y="50"/>
                    <a:pt x="116" y="122"/>
                    <a:pt x="167" y="175"/>
                  </a:cubicBezTo>
                  <a:cubicBezTo>
                    <a:pt x="170" y="179"/>
                    <a:pt x="177" y="175"/>
                    <a:pt x="174" y="170"/>
                  </a:cubicBezTo>
                  <a:cubicBezTo>
                    <a:pt x="137" y="113"/>
                    <a:pt x="88" y="2"/>
                    <a:pt x="9" y="0"/>
                  </a:cubicBezTo>
                  <a:cubicBezTo>
                    <a:pt x="3" y="0"/>
                    <a:pt x="0" y="9"/>
                    <a:pt x="6" y="12"/>
                  </a:cubicBezTo>
                  <a:lnTo>
                    <a:pt x="6" y="12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1766888" y="5527676"/>
              <a:ext cx="165100" cy="47625"/>
            </a:xfrm>
            <a:custGeom>
              <a:rect b="b" l="l" r="r" t="t"/>
              <a:pathLst>
                <a:path extrusionOk="0" h="63" w="217">
                  <a:moveTo>
                    <a:pt x="24" y="59"/>
                  </a:moveTo>
                  <a:cubicBezTo>
                    <a:pt x="55" y="54"/>
                    <a:pt x="86" y="51"/>
                    <a:pt x="118" y="51"/>
                  </a:cubicBezTo>
                  <a:cubicBezTo>
                    <a:pt x="145" y="52"/>
                    <a:pt x="174" y="59"/>
                    <a:pt x="201" y="55"/>
                  </a:cubicBezTo>
                  <a:cubicBezTo>
                    <a:pt x="213" y="53"/>
                    <a:pt x="217" y="34"/>
                    <a:pt x="206" y="28"/>
                  </a:cubicBezTo>
                  <a:cubicBezTo>
                    <a:pt x="154" y="0"/>
                    <a:pt x="71" y="14"/>
                    <a:pt x="18" y="32"/>
                  </a:cubicBezTo>
                  <a:cubicBezTo>
                    <a:pt x="0" y="37"/>
                    <a:pt x="5" y="63"/>
                    <a:pt x="24" y="59"/>
                  </a:cubicBezTo>
                  <a:lnTo>
                    <a:pt x="24" y="5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2390776" y="5224463"/>
              <a:ext cx="109538" cy="76200"/>
            </a:xfrm>
            <a:custGeom>
              <a:rect b="b" l="l" r="r" t="t"/>
              <a:pathLst>
                <a:path extrusionOk="0" h="99" w="145">
                  <a:moveTo>
                    <a:pt x="16" y="29"/>
                  </a:moveTo>
                  <a:cubicBezTo>
                    <a:pt x="36" y="36"/>
                    <a:pt x="56" y="44"/>
                    <a:pt x="74" y="56"/>
                  </a:cubicBezTo>
                  <a:cubicBezTo>
                    <a:pt x="90" y="67"/>
                    <a:pt x="103" y="83"/>
                    <a:pt x="120" y="93"/>
                  </a:cubicBezTo>
                  <a:cubicBezTo>
                    <a:pt x="130" y="99"/>
                    <a:pt x="145" y="90"/>
                    <a:pt x="142" y="77"/>
                  </a:cubicBezTo>
                  <a:cubicBezTo>
                    <a:pt x="130" y="30"/>
                    <a:pt x="66" y="0"/>
                    <a:pt x="21" y="1"/>
                  </a:cubicBezTo>
                  <a:cubicBezTo>
                    <a:pt x="4" y="1"/>
                    <a:pt x="0" y="24"/>
                    <a:pt x="16" y="29"/>
                  </a:cubicBezTo>
                  <a:lnTo>
                    <a:pt x="16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2438401" y="5324476"/>
              <a:ext cx="114300" cy="215900"/>
            </a:xfrm>
            <a:custGeom>
              <a:rect b="b" l="l" r="r" t="t"/>
              <a:pathLst>
                <a:path extrusionOk="0" h="282" w="150">
                  <a:moveTo>
                    <a:pt x="72" y="20"/>
                  </a:moveTo>
                  <a:cubicBezTo>
                    <a:pt x="74" y="62"/>
                    <a:pt x="82" y="102"/>
                    <a:pt x="71" y="143"/>
                  </a:cubicBezTo>
                  <a:cubicBezTo>
                    <a:pt x="59" y="186"/>
                    <a:pt x="32" y="215"/>
                    <a:pt x="9" y="251"/>
                  </a:cubicBezTo>
                  <a:cubicBezTo>
                    <a:pt x="0" y="265"/>
                    <a:pt x="16" y="282"/>
                    <a:pt x="31" y="275"/>
                  </a:cubicBezTo>
                  <a:cubicBezTo>
                    <a:pt x="116" y="234"/>
                    <a:pt x="150" y="86"/>
                    <a:pt x="98" y="11"/>
                  </a:cubicBezTo>
                  <a:cubicBezTo>
                    <a:pt x="91" y="0"/>
                    <a:pt x="71" y="8"/>
                    <a:pt x="72" y="20"/>
                  </a:cubicBezTo>
                  <a:lnTo>
                    <a:pt x="72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1692276" y="5784851"/>
              <a:ext cx="193675" cy="441325"/>
            </a:xfrm>
            <a:custGeom>
              <a:rect b="b" l="l" r="r" t="t"/>
              <a:pathLst>
                <a:path extrusionOk="0" h="579" w="256">
                  <a:moveTo>
                    <a:pt x="229" y="10"/>
                  </a:moveTo>
                  <a:cubicBezTo>
                    <a:pt x="63" y="121"/>
                    <a:pt x="0" y="437"/>
                    <a:pt x="176" y="569"/>
                  </a:cubicBezTo>
                  <a:cubicBezTo>
                    <a:pt x="189" y="579"/>
                    <a:pt x="204" y="560"/>
                    <a:pt x="194" y="549"/>
                  </a:cubicBezTo>
                  <a:cubicBezTo>
                    <a:pt x="126" y="470"/>
                    <a:pt x="95" y="391"/>
                    <a:pt x="116" y="286"/>
                  </a:cubicBezTo>
                  <a:cubicBezTo>
                    <a:pt x="136" y="183"/>
                    <a:pt x="202" y="120"/>
                    <a:pt x="250" y="32"/>
                  </a:cubicBezTo>
                  <a:cubicBezTo>
                    <a:pt x="256" y="20"/>
                    <a:pt x="243" y="0"/>
                    <a:pt x="229" y="10"/>
                  </a:cubicBezTo>
                  <a:lnTo>
                    <a:pt x="229" y="10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1938338" y="6013451"/>
              <a:ext cx="425450" cy="331788"/>
            </a:xfrm>
            <a:custGeom>
              <a:rect b="b" l="l" r="r" t="t"/>
              <a:pathLst>
                <a:path extrusionOk="0" h="435" w="559">
                  <a:moveTo>
                    <a:pt x="6" y="413"/>
                  </a:moveTo>
                  <a:cubicBezTo>
                    <a:pt x="114" y="435"/>
                    <a:pt x="276" y="429"/>
                    <a:pt x="369" y="361"/>
                  </a:cubicBezTo>
                  <a:cubicBezTo>
                    <a:pt x="464" y="293"/>
                    <a:pt x="543" y="148"/>
                    <a:pt x="556" y="34"/>
                  </a:cubicBezTo>
                  <a:cubicBezTo>
                    <a:pt x="559" y="7"/>
                    <a:pt x="516" y="0"/>
                    <a:pt x="510" y="26"/>
                  </a:cubicBezTo>
                  <a:cubicBezTo>
                    <a:pt x="488" y="125"/>
                    <a:pt x="429" y="263"/>
                    <a:pt x="347" y="329"/>
                  </a:cubicBezTo>
                  <a:cubicBezTo>
                    <a:pt x="252" y="405"/>
                    <a:pt x="122" y="411"/>
                    <a:pt x="8" y="403"/>
                  </a:cubicBezTo>
                  <a:cubicBezTo>
                    <a:pt x="2" y="403"/>
                    <a:pt x="0" y="412"/>
                    <a:pt x="6" y="413"/>
                  </a:cubicBezTo>
                  <a:lnTo>
                    <a:pt x="6" y="413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9" name="Google Shape;869;p7"/>
          <p:cNvGrpSpPr/>
          <p:nvPr/>
        </p:nvGrpSpPr>
        <p:grpSpPr>
          <a:xfrm>
            <a:off x="410369" y="3284984"/>
            <a:ext cx="1528763" cy="1112838"/>
            <a:chOff x="2587626" y="503238"/>
            <a:chExt cx="1528763" cy="1112838"/>
          </a:xfrm>
        </p:grpSpPr>
        <p:sp>
          <p:nvSpPr>
            <p:cNvPr id="870" name="Google Shape;870;p7"/>
            <p:cNvSpPr/>
            <p:nvPr/>
          </p:nvSpPr>
          <p:spPr>
            <a:xfrm>
              <a:off x="2587626" y="641351"/>
              <a:ext cx="1431925" cy="801688"/>
            </a:xfrm>
            <a:custGeom>
              <a:rect b="b" l="l" r="r" t="t"/>
              <a:pathLst>
                <a:path extrusionOk="0" h="1052" w="1880">
                  <a:moveTo>
                    <a:pt x="1167" y="961"/>
                  </a:moveTo>
                  <a:cubicBezTo>
                    <a:pt x="1048" y="939"/>
                    <a:pt x="977" y="868"/>
                    <a:pt x="931" y="767"/>
                  </a:cubicBezTo>
                  <a:cubicBezTo>
                    <a:pt x="929" y="763"/>
                    <a:pt x="927" y="758"/>
                    <a:pt x="925" y="753"/>
                  </a:cubicBezTo>
                  <a:cubicBezTo>
                    <a:pt x="925" y="753"/>
                    <a:pt x="925" y="753"/>
                    <a:pt x="925" y="753"/>
                  </a:cubicBezTo>
                  <a:cubicBezTo>
                    <a:pt x="919" y="737"/>
                    <a:pt x="913" y="720"/>
                    <a:pt x="907" y="703"/>
                  </a:cubicBezTo>
                  <a:cubicBezTo>
                    <a:pt x="882" y="627"/>
                    <a:pt x="863" y="527"/>
                    <a:pt x="874" y="438"/>
                  </a:cubicBezTo>
                  <a:cubicBezTo>
                    <a:pt x="875" y="432"/>
                    <a:pt x="876" y="426"/>
                    <a:pt x="877" y="420"/>
                  </a:cubicBezTo>
                  <a:cubicBezTo>
                    <a:pt x="877" y="420"/>
                    <a:pt x="877" y="419"/>
                    <a:pt x="877" y="419"/>
                  </a:cubicBezTo>
                  <a:cubicBezTo>
                    <a:pt x="884" y="383"/>
                    <a:pt x="896" y="350"/>
                    <a:pt x="915" y="321"/>
                  </a:cubicBezTo>
                  <a:cubicBezTo>
                    <a:pt x="958" y="257"/>
                    <a:pt x="1012" y="205"/>
                    <a:pt x="1073" y="165"/>
                  </a:cubicBezTo>
                  <a:cubicBezTo>
                    <a:pt x="1080" y="160"/>
                    <a:pt x="1088" y="155"/>
                    <a:pt x="1096" y="150"/>
                  </a:cubicBezTo>
                  <a:cubicBezTo>
                    <a:pt x="1199" y="89"/>
                    <a:pt x="1319" y="60"/>
                    <a:pt x="1440" y="68"/>
                  </a:cubicBezTo>
                  <a:cubicBezTo>
                    <a:pt x="1452" y="69"/>
                    <a:pt x="1465" y="70"/>
                    <a:pt x="1477" y="71"/>
                  </a:cubicBezTo>
                  <a:cubicBezTo>
                    <a:pt x="1503" y="75"/>
                    <a:pt x="1530" y="80"/>
                    <a:pt x="1556" y="87"/>
                  </a:cubicBezTo>
                  <a:cubicBezTo>
                    <a:pt x="1643" y="134"/>
                    <a:pt x="1708" y="212"/>
                    <a:pt x="1750" y="303"/>
                  </a:cubicBezTo>
                  <a:cubicBezTo>
                    <a:pt x="1755" y="314"/>
                    <a:pt x="1760" y="325"/>
                    <a:pt x="1764" y="336"/>
                  </a:cubicBezTo>
                  <a:cubicBezTo>
                    <a:pt x="1809" y="450"/>
                    <a:pt x="1818" y="579"/>
                    <a:pt x="1791" y="692"/>
                  </a:cubicBezTo>
                  <a:cubicBezTo>
                    <a:pt x="1767" y="792"/>
                    <a:pt x="1709" y="882"/>
                    <a:pt x="1622" y="934"/>
                  </a:cubicBezTo>
                  <a:cubicBezTo>
                    <a:pt x="1610" y="942"/>
                    <a:pt x="1597" y="948"/>
                    <a:pt x="1583" y="954"/>
                  </a:cubicBezTo>
                  <a:cubicBezTo>
                    <a:pt x="1574" y="958"/>
                    <a:pt x="1564" y="962"/>
                    <a:pt x="1554" y="965"/>
                  </a:cubicBezTo>
                  <a:cubicBezTo>
                    <a:pt x="1459" y="996"/>
                    <a:pt x="1353" y="991"/>
                    <a:pt x="1252" y="976"/>
                  </a:cubicBezTo>
                  <a:cubicBezTo>
                    <a:pt x="1250" y="976"/>
                    <a:pt x="1247" y="975"/>
                    <a:pt x="1244" y="975"/>
                  </a:cubicBezTo>
                  <a:lnTo>
                    <a:pt x="1244" y="975"/>
                  </a:lnTo>
                  <a:cubicBezTo>
                    <a:pt x="1218" y="971"/>
                    <a:pt x="1192" y="966"/>
                    <a:pt x="1167" y="961"/>
                  </a:cubicBezTo>
                  <a:close/>
                  <a:moveTo>
                    <a:pt x="1616" y="1007"/>
                  </a:moveTo>
                  <a:cubicBezTo>
                    <a:pt x="1629" y="1001"/>
                    <a:pt x="1641" y="994"/>
                    <a:pt x="1653" y="987"/>
                  </a:cubicBezTo>
                  <a:cubicBezTo>
                    <a:pt x="1775" y="916"/>
                    <a:pt x="1855" y="789"/>
                    <a:pt x="1870" y="632"/>
                  </a:cubicBezTo>
                  <a:cubicBezTo>
                    <a:pt x="1880" y="525"/>
                    <a:pt x="1864" y="412"/>
                    <a:pt x="1824" y="310"/>
                  </a:cubicBezTo>
                  <a:cubicBezTo>
                    <a:pt x="1818" y="297"/>
                    <a:pt x="1813" y="284"/>
                    <a:pt x="1807" y="271"/>
                  </a:cubicBezTo>
                  <a:cubicBezTo>
                    <a:pt x="1754" y="161"/>
                    <a:pt x="1670" y="68"/>
                    <a:pt x="1557" y="16"/>
                  </a:cubicBezTo>
                  <a:cubicBezTo>
                    <a:pt x="1538" y="8"/>
                    <a:pt x="1524" y="18"/>
                    <a:pt x="1518" y="33"/>
                  </a:cubicBezTo>
                  <a:cubicBezTo>
                    <a:pt x="1510" y="30"/>
                    <a:pt x="1502" y="28"/>
                    <a:pt x="1494" y="27"/>
                  </a:cubicBezTo>
                  <a:cubicBezTo>
                    <a:pt x="1480" y="23"/>
                    <a:pt x="1465" y="21"/>
                    <a:pt x="1450" y="19"/>
                  </a:cubicBezTo>
                  <a:cubicBezTo>
                    <a:pt x="1317" y="0"/>
                    <a:pt x="1183" y="34"/>
                    <a:pt x="1067" y="105"/>
                  </a:cubicBezTo>
                  <a:cubicBezTo>
                    <a:pt x="1058" y="110"/>
                    <a:pt x="1049" y="116"/>
                    <a:pt x="1040" y="122"/>
                  </a:cubicBezTo>
                  <a:cubicBezTo>
                    <a:pt x="1016" y="139"/>
                    <a:pt x="992" y="157"/>
                    <a:pt x="970" y="177"/>
                  </a:cubicBezTo>
                  <a:cubicBezTo>
                    <a:pt x="893" y="246"/>
                    <a:pt x="831" y="315"/>
                    <a:pt x="817" y="419"/>
                  </a:cubicBezTo>
                  <a:cubicBezTo>
                    <a:pt x="817" y="423"/>
                    <a:pt x="816" y="427"/>
                    <a:pt x="816" y="431"/>
                  </a:cubicBezTo>
                  <a:cubicBezTo>
                    <a:pt x="815" y="436"/>
                    <a:pt x="815" y="441"/>
                    <a:pt x="815" y="446"/>
                  </a:cubicBezTo>
                  <a:cubicBezTo>
                    <a:pt x="812" y="479"/>
                    <a:pt x="812" y="512"/>
                    <a:pt x="814" y="545"/>
                  </a:cubicBezTo>
                  <a:cubicBezTo>
                    <a:pt x="640" y="522"/>
                    <a:pt x="447" y="511"/>
                    <a:pt x="273" y="527"/>
                  </a:cubicBezTo>
                  <a:cubicBezTo>
                    <a:pt x="161" y="538"/>
                    <a:pt x="3" y="605"/>
                    <a:pt x="1" y="740"/>
                  </a:cubicBezTo>
                  <a:cubicBezTo>
                    <a:pt x="0" y="872"/>
                    <a:pt x="208" y="877"/>
                    <a:pt x="299" y="865"/>
                  </a:cubicBezTo>
                  <a:cubicBezTo>
                    <a:pt x="490" y="840"/>
                    <a:pt x="649" y="719"/>
                    <a:pt x="835" y="679"/>
                  </a:cubicBezTo>
                  <a:cubicBezTo>
                    <a:pt x="844" y="714"/>
                    <a:pt x="854" y="747"/>
                    <a:pt x="868" y="780"/>
                  </a:cubicBezTo>
                  <a:cubicBezTo>
                    <a:pt x="870" y="784"/>
                    <a:pt x="872" y="787"/>
                    <a:pt x="873" y="791"/>
                  </a:cubicBezTo>
                  <a:cubicBezTo>
                    <a:pt x="875" y="795"/>
                    <a:pt x="876" y="798"/>
                    <a:pt x="878" y="802"/>
                  </a:cubicBezTo>
                  <a:cubicBezTo>
                    <a:pt x="917" y="885"/>
                    <a:pt x="978" y="970"/>
                    <a:pt x="1066" y="1003"/>
                  </a:cubicBezTo>
                  <a:cubicBezTo>
                    <a:pt x="1111" y="1019"/>
                    <a:pt x="1160" y="1031"/>
                    <a:pt x="1211" y="1038"/>
                  </a:cubicBezTo>
                  <a:cubicBezTo>
                    <a:pt x="1221" y="1040"/>
                    <a:pt x="1230" y="1041"/>
                    <a:pt x="1240" y="1042"/>
                  </a:cubicBezTo>
                  <a:cubicBezTo>
                    <a:pt x="1305" y="1050"/>
                    <a:pt x="1372" y="1052"/>
                    <a:pt x="1432" y="1050"/>
                  </a:cubicBezTo>
                  <a:cubicBezTo>
                    <a:pt x="1499" y="1047"/>
                    <a:pt x="1561" y="1032"/>
                    <a:pt x="1616" y="1007"/>
                  </a:cubicBez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3198813" y="1082676"/>
              <a:ext cx="26988" cy="76200"/>
            </a:xfrm>
            <a:custGeom>
              <a:rect b="b" l="l" r="r" t="t"/>
              <a:pathLst>
                <a:path extrusionOk="0" h="100" w="35">
                  <a:moveTo>
                    <a:pt x="0" y="11"/>
                  </a:moveTo>
                  <a:cubicBezTo>
                    <a:pt x="0" y="27"/>
                    <a:pt x="0" y="43"/>
                    <a:pt x="3" y="59"/>
                  </a:cubicBezTo>
                  <a:cubicBezTo>
                    <a:pt x="4" y="73"/>
                    <a:pt x="5" y="87"/>
                    <a:pt x="16" y="96"/>
                  </a:cubicBezTo>
                  <a:cubicBezTo>
                    <a:pt x="21" y="100"/>
                    <a:pt x="26" y="97"/>
                    <a:pt x="29" y="93"/>
                  </a:cubicBezTo>
                  <a:cubicBezTo>
                    <a:pt x="35" y="81"/>
                    <a:pt x="30" y="68"/>
                    <a:pt x="28" y="55"/>
                  </a:cubicBezTo>
                  <a:cubicBezTo>
                    <a:pt x="26" y="40"/>
                    <a:pt x="22" y="26"/>
                    <a:pt x="20" y="11"/>
                  </a:cubicBezTo>
                  <a:cubicBezTo>
                    <a:pt x="18" y="0"/>
                    <a:pt x="0" y="0"/>
                    <a:pt x="0" y="11"/>
                  </a:cubicBezTo>
                  <a:lnTo>
                    <a:pt x="0" y="11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3379788" y="722313"/>
              <a:ext cx="42863" cy="44450"/>
            </a:xfrm>
            <a:custGeom>
              <a:rect b="b" l="l" r="r" t="t"/>
              <a:pathLst>
                <a:path extrusionOk="0" h="60" w="56">
                  <a:moveTo>
                    <a:pt x="33" y="60"/>
                  </a:moveTo>
                  <a:cubicBezTo>
                    <a:pt x="26" y="56"/>
                    <a:pt x="20" y="49"/>
                    <a:pt x="16" y="44"/>
                  </a:cubicBezTo>
                  <a:cubicBezTo>
                    <a:pt x="13" y="40"/>
                    <a:pt x="10" y="35"/>
                    <a:pt x="7" y="31"/>
                  </a:cubicBezTo>
                  <a:cubicBezTo>
                    <a:pt x="4" y="27"/>
                    <a:pt x="3" y="22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9" y="11"/>
                    <a:pt x="18" y="5"/>
                    <a:pt x="27" y="0"/>
                  </a:cubicBezTo>
                  <a:cubicBezTo>
                    <a:pt x="31" y="3"/>
                    <a:pt x="35" y="6"/>
                    <a:pt x="39" y="10"/>
                  </a:cubicBezTo>
                  <a:cubicBezTo>
                    <a:pt x="42" y="14"/>
                    <a:pt x="44" y="17"/>
                    <a:pt x="47" y="21"/>
                  </a:cubicBezTo>
                  <a:cubicBezTo>
                    <a:pt x="51" y="28"/>
                    <a:pt x="56" y="37"/>
                    <a:pt x="56" y="45"/>
                  </a:cubicBezTo>
                  <a:cubicBezTo>
                    <a:pt x="48" y="50"/>
                    <a:pt x="40" y="55"/>
                    <a:pt x="33" y="60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3509963" y="1384301"/>
              <a:ext cx="38100" cy="52388"/>
            </a:xfrm>
            <a:custGeom>
              <a:rect b="b" l="l" r="r" t="t"/>
              <a:pathLst>
                <a:path extrusionOk="0" h="68" w="50">
                  <a:moveTo>
                    <a:pt x="29" y="68"/>
                  </a:moveTo>
                  <a:cubicBezTo>
                    <a:pt x="19" y="67"/>
                    <a:pt x="10" y="66"/>
                    <a:pt x="0" y="64"/>
                  </a:cubicBezTo>
                  <a:cubicBezTo>
                    <a:pt x="0" y="57"/>
                    <a:pt x="2" y="50"/>
                    <a:pt x="4" y="43"/>
                  </a:cubicBezTo>
                  <a:cubicBezTo>
                    <a:pt x="8" y="28"/>
                    <a:pt x="16" y="15"/>
                    <a:pt x="28" y="4"/>
                  </a:cubicBezTo>
                  <a:cubicBezTo>
                    <a:pt x="30" y="2"/>
                    <a:pt x="31" y="1"/>
                    <a:pt x="33" y="1"/>
                  </a:cubicBezTo>
                  <a:lnTo>
                    <a:pt x="33" y="1"/>
                  </a:lnTo>
                  <a:cubicBezTo>
                    <a:pt x="36" y="0"/>
                    <a:pt x="39" y="1"/>
                    <a:pt x="41" y="2"/>
                  </a:cubicBezTo>
                  <a:cubicBezTo>
                    <a:pt x="47" y="6"/>
                    <a:pt x="50" y="15"/>
                    <a:pt x="46" y="21"/>
                  </a:cubicBezTo>
                  <a:cubicBezTo>
                    <a:pt x="41" y="32"/>
                    <a:pt x="35" y="43"/>
                    <a:pt x="32" y="54"/>
                  </a:cubicBezTo>
                  <a:cubicBezTo>
                    <a:pt x="31" y="59"/>
                    <a:pt x="30" y="64"/>
                    <a:pt x="29" y="68"/>
                  </a:cubicBez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3252788" y="1214438"/>
              <a:ext cx="44450" cy="38100"/>
            </a:xfrm>
            <a:custGeom>
              <a:rect b="b" l="l" r="r" t="t"/>
              <a:pathLst>
                <a:path extrusionOk="0" h="51" w="59">
                  <a:moveTo>
                    <a:pt x="9" y="51"/>
                  </a:moveTo>
                  <a:cubicBezTo>
                    <a:pt x="8" y="51"/>
                    <a:pt x="6" y="51"/>
                    <a:pt x="5" y="51"/>
                  </a:cubicBezTo>
                  <a:cubicBezTo>
                    <a:pt x="2" y="49"/>
                    <a:pt x="0" y="46"/>
                    <a:pt x="0" y="42"/>
                  </a:cubicBezTo>
                  <a:cubicBezTo>
                    <a:pt x="0" y="42"/>
                    <a:pt x="0" y="41"/>
                    <a:pt x="0" y="40"/>
                  </a:cubicBezTo>
                  <a:cubicBezTo>
                    <a:pt x="2" y="32"/>
                    <a:pt x="10" y="25"/>
                    <a:pt x="16" y="19"/>
                  </a:cubicBezTo>
                  <a:cubicBezTo>
                    <a:pt x="24" y="13"/>
                    <a:pt x="32" y="7"/>
                    <a:pt x="41" y="2"/>
                  </a:cubicBezTo>
                  <a:cubicBezTo>
                    <a:pt x="44" y="0"/>
                    <a:pt x="49" y="0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5" y="4"/>
                    <a:pt x="57" y="6"/>
                    <a:pt x="58" y="8"/>
                  </a:cubicBezTo>
                  <a:cubicBezTo>
                    <a:pt x="59" y="11"/>
                    <a:pt x="59" y="14"/>
                    <a:pt x="58" y="16"/>
                  </a:cubicBezTo>
                  <a:cubicBezTo>
                    <a:pt x="57" y="20"/>
                    <a:pt x="55" y="23"/>
                    <a:pt x="51" y="25"/>
                  </a:cubicBezTo>
                  <a:cubicBezTo>
                    <a:pt x="44" y="29"/>
                    <a:pt x="37" y="34"/>
                    <a:pt x="30" y="40"/>
                  </a:cubicBezTo>
                  <a:cubicBezTo>
                    <a:pt x="25" y="44"/>
                    <a:pt x="17" y="50"/>
                    <a:pt x="9" y="51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3208338" y="950913"/>
              <a:ext cx="49213" cy="34925"/>
            </a:xfrm>
            <a:custGeom>
              <a:rect b="b" l="l" r="r" t="t"/>
              <a:pathLst>
                <a:path extrusionOk="0" h="46" w="64">
                  <a:moveTo>
                    <a:pt x="1" y="42"/>
                  </a:moveTo>
                  <a:cubicBezTo>
                    <a:pt x="1" y="42"/>
                    <a:pt x="0" y="41"/>
                    <a:pt x="0" y="41"/>
                  </a:cubicBezTo>
                  <a:cubicBezTo>
                    <a:pt x="0" y="36"/>
                    <a:pt x="0" y="31"/>
                    <a:pt x="1" y="26"/>
                  </a:cubicBezTo>
                  <a:cubicBezTo>
                    <a:pt x="1" y="22"/>
                    <a:pt x="2" y="18"/>
                    <a:pt x="2" y="14"/>
                  </a:cubicBezTo>
                  <a:cubicBezTo>
                    <a:pt x="13" y="7"/>
                    <a:pt x="27" y="3"/>
                    <a:pt x="40" y="1"/>
                  </a:cubicBezTo>
                  <a:cubicBezTo>
                    <a:pt x="50" y="0"/>
                    <a:pt x="59" y="5"/>
                    <a:pt x="62" y="14"/>
                  </a:cubicBezTo>
                  <a:cubicBezTo>
                    <a:pt x="62" y="14"/>
                    <a:pt x="62" y="15"/>
                    <a:pt x="62" y="15"/>
                  </a:cubicBezTo>
                  <a:cubicBezTo>
                    <a:pt x="62" y="16"/>
                    <a:pt x="63" y="17"/>
                    <a:pt x="63" y="18"/>
                  </a:cubicBezTo>
                  <a:cubicBezTo>
                    <a:pt x="64" y="24"/>
                    <a:pt x="62" y="29"/>
                    <a:pt x="59" y="33"/>
                  </a:cubicBezTo>
                  <a:cubicBezTo>
                    <a:pt x="56" y="37"/>
                    <a:pt x="51" y="39"/>
                    <a:pt x="46" y="41"/>
                  </a:cubicBezTo>
                  <a:cubicBezTo>
                    <a:pt x="32" y="45"/>
                    <a:pt x="15" y="46"/>
                    <a:pt x="1" y="42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3679826" y="655638"/>
              <a:ext cx="46038" cy="39688"/>
            </a:xfrm>
            <a:custGeom>
              <a:rect b="b" l="l" r="r" t="t"/>
              <a:pathLst>
                <a:path extrusionOk="0" h="52" w="60">
                  <a:moveTo>
                    <a:pt x="43" y="52"/>
                  </a:moveTo>
                  <a:cubicBezTo>
                    <a:pt x="31" y="51"/>
                    <a:pt x="18" y="50"/>
                    <a:pt x="6" y="49"/>
                  </a:cubicBezTo>
                  <a:cubicBezTo>
                    <a:pt x="0" y="34"/>
                    <a:pt x="6" y="15"/>
                    <a:pt x="16" y="0"/>
                  </a:cubicBezTo>
                  <a:cubicBezTo>
                    <a:pt x="31" y="2"/>
                    <a:pt x="46" y="4"/>
                    <a:pt x="60" y="8"/>
                  </a:cubicBezTo>
                  <a:cubicBezTo>
                    <a:pt x="57" y="15"/>
                    <a:pt x="54" y="23"/>
                    <a:pt x="52" y="30"/>
                  </a:cubicBezTo>
                  <a:cubicBezTo>
                    <a:pt x="49" y="38"/>
                    <a:pt x="47" y="46"/>
                    <a:pt x="43" y="52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3921126" y="847726"/>
              <a:ext cx="57150" cy="50800"/>
            </a:xfrm>
            <a:custGeom>
              <a:rect b="b" l="l" r="r" t="t"/>
              <a:pathLst>
                <a:path extrusionOk="0" h="65" w="74">
                  <a:moveTo>
                    <a:pt x="14" y="65"/>
                  </a:moveTo>
                  <a:cubicBezTo>
                    <a:pt x="10" y="54"/>
                    <a:pt x="5" y="43"/>
                    <a:pt x="0" y="32"/>
                  </a:cubicBezTo>
                  <a:cubicBezTo>
                    <a:pt x="6" y="23"/>
                    <a:pt x="14" y="16"/>
                    <a:pt x="21" y="11"/>
                  </a:cubicBezTo>
                  <a:cubicBezTo>
                    <a:pt x="32" y="6"/>
                    <a:pt x="44" y="1"/>
                    <a:pt x="57" y="0"/>
                  </a:cubicBezTo>
                  <a:cubicBezTo>
                    <a:pt x="63" y="13"/>
                    <a:pt x="68" y="26"/>
                    <a:pt x="74" y="39"/>
                  </a:cubicBezTo>
                  <a:cubicBezTo>
                    <a:pt x="64" y="44"/>
                    <a:pt x="53" y="46"/>
                    <a:pt x="43" y="51"/>
                  </a:cubicBezTo>
                  <a:cubicBezTo>
                    <a:pt x="35" y="56"/>
                    <a:pt x="24" y="62"/>
                    <a:pt x="14" y="65"/>
                  </a:cubicBez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3794126" y="1354138"/>
              <a:ext cx="52388" cy="55563"/>
            </a:xfrm>
            <a:custGeom>
              <a:rect b="b" l="l" r="r" t="t"/>
              <a:pathLst>
                <a:path extrusionOk="0" h="73" w="70">
                  <a:moveTo>
                    <a:pt x="33" y="73"/>
                  </a:moveTo>
                  <a:cubicBezTo>
                    <a:pt x="16" y="61"/>
                    <a:pt x="4" y="41"/>
                    <a:pt x="0" y="20"/>
                  </a:cubicBezTo>
                  <a:cubicBezTo>
                    <a:pt x="14" y="14"/>
                    <a:pt x="27" y="8"/>
                    <a:pt x="39" y="0"/>
                  </a:cubicBezTo>
                  <a:cubicBezTo>
                    <a:pt x="43" y="7"/>
                    <a:pt x="47" y="15"/>
                    <a:pt x="51" y="21"/>
                  </a:cubicBezTo>
                  <a:cubicBezTo>
                    <a:pt x="56" y="28"/>
                    <a:pt x="62" y="34"/>
                    <a:pt x="66" y="41"/>
                  </a:cubicBezTo>
                  <a:cubicBezTo>
                    <a:pt x="70" y="46"/>
                    <a:pt x="70" y="48"/>
                    <a:pt x="70" y="53"/>
                  </a:cubicBezTo>
                  <a:cubicBezTo>
                    <a:pt x="58" y="60"/>
                    <a:pt x="46" y="67"/>
                    <a:pt x="33" y="73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3717926" y="612776"/>
              <a:ext cx="209550" cy="211138"/>
            </a:xfrm>
            <a:custGeom>
              <a:rect b="b" l="l" r="r" t="t"/>
              <a:pathLst>
                <a:path extrusionOk="0" h="276" w="275">
                  <a:moveTo>
                    <a:pt x="26" y="123"/>
                  </a:moveTo>
                  <a:cubicBezTo>
                    <a:pt x="13" y="95"/>
                    <a:pt x="30" y="60"/>
                    <a:pt x="54" y="40"/>
                  </a:cubicBezTo>
                  <a:cubicBezTo>
                    <a:pt x="102" y="0"/>
                    <a:pt x="180" y="2"/>
                    <a:pt x="224" y="45"/>
                  </a:cubicBezTo>
                  <a:cubicBezTo>
                    <a:pt x="269" y="88"/>
                    <a:pt x="275" y="166"/>
                    <a:pt x="236" y="215"/>
                  </a:cubicBezTo>
                  <a:cubicBezTo>
                    <a:pt x="197" y="264"/>
                    <a:pt x="119" y="276"/>
                    <a:pt x="68" y="240"/>
                  </a:cubicBezTo>
                  <a:cubicBezTo>
                    <a:pt x="16" y="205"/>
                    <a:pt x="0" y="128"/>
                    <a:pt x="32" y="75"/>
                  </a:cubicBezTo>
                </a:path>
              </a:pathLst>
            </a:custGeom>
            <a:solidFill>
              <a:srgbClr val="EBB3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3698876" y="593726"/>
              <a:ext cx="258763" cy="261938"/>
            </a:xfrm>
            <a:custGeom>
              <a:rect b="b" l="l" r="r" t="t"/>
              <a:pathLst>
                <a:path extrusionOk="0" h="343" w="338">
                  <a:moveTo>
                    <a:pt x="62" y="155"/>
                  </a:moveTo>
                  <a:cubicBezTo>
                    <a:pt x="75" y="129"/>
                    <a:pt x="76" y="104"/>
                    <a:pt x="103" y="85"/>
                  </a:cubicBezTo>
                  <a:cubicBezTo>
                    <a:pt x="125" y="71"/>
                    <a:pt x="153" y="66"/>
                    <a:pt x="179" y="71"/>
                  </a:cubicBezTo>
                  <a:cubicBezTo>
                    <a:pt x="237" y="82"/>
                    <a:pt x="267" y="145"/>
                    <a:pt x="245" y="199"/>
                  </a:cubicBezTo>
                  <a:cubicBezTo>
                    <a:pt x="225" y="248"/>
                    <a:pt x="158" y="267"/>
                    <a:pt x="114" y="239"/>
                  </a:cubicBezTo>
                  <a:cubicBezTo>
                    <a:pt x="59" y="204"/>
                    <a:pt x="80" y="151"/>
                    <a:pt x="85" y="100"/>
                  </a:cubicBezTo>
                  <a:cubicBezTo>
                    <a:pt x="88" y="72"/>
                    <a:pt x="53" y="65"/>
                    <a:pt x="36" y="79"/>
                  </a:cubicBezTo>
                  <a:cubicBezTo>
                    <a:pt x="0" y="108"/>
                    <a:pt x="1" y="169"/>
                    <a:pt x="12" y="209"/>
                  </a:cubicBezTo>
                  <a:cubicBezTo>
                    <a:pt x="26" y="254"/>
                    <a:pt x="58" y="292"/>
                    <a:pt x="102" y="309"/>
                  </a:cubicBezTo>
                  <a:cubicBezTo>
                    <a:pt x="189" y="343"/>
                    <a:pt x="294" y="293"/>
                    <a:pt x="316" y="200"/>
                  </a:cubicBezTo>
                  <a:cubicBezTo>
                    <a:pt x="338" y="106"/>
                    <a:pt x="273" y="13"/>
                    <a:pt x="176" y="4"/>
                  </a:cubicBezTo>
                  <a:cubicBezTo>
                    <a:pt x="129" y="0"/>
                    <a:pt x="79" y="16"/>
                    <a:pt x="47" y="51"/>
                  </a:cubicBezTo>
                  <a:cubicBezTo>
                    <a:pt x="22" y="79"/>
                    <a:pt x="2" y="138"/>
                    <a:pt x="43" y="160"/>
                  </a:cubicBezTo>
                  <a:cubicBezTo>
                    <a:pt x="50" y="164"/>
                    <a:pt x="59" y="162"/>
                    <a:pt x="62" y="155"/>
                  </a:cubicBezTo>
                  <a:lnTo>
                    <a:pt x="62" y="155"/>
                  </a:lnTo>
                </a:path>
              </a:pathLst>
            </a:custGeom>
            <a:solidFill>
              <a:srgbClr val="EBB3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3400426" y="541338"/>
              <a:ext cx="212725" cy="230188"/>
            </a:xfrm>
            <a:custGeom>
              <a:rect b="b" l="l" r="r" t="t"/>
              <a:pathLst>
                <a:path extrusionOk="0" h="302" w="280">
                  <a:moveTo>
                    <a:pt x="8" y="175"/>
                  </a:moveTo>
                  <a:cubicBezTo>
                    <a:pt x="10" y="136"/>
                    <a:pt x="16" y="95"/>
                    <a:pt x="36" y="61"/>
                  </a:cubicBezTo>
                  <a:cubicBezTo>
                    <a:pt x="57" y="27"/>
                    <a:pt x="94" y="0"/>
                    <a:pt x="134" y="4"/>
                  </a:cubicBezTo>
                  <a:cubicBezTo>
                    <a:pt x="161" y="6"/>
                    <a:pt x="186" y="22"/>
                    <a:pt x="207" y="40"/>
                  </a:cubicBezTo>
                  <a:cubicBezTo>
                    <a:pt x="231" y="61"/>
                    <a:pt x="252" y="86"/>
                    <a:pt x="265" y="115"/>
                  </a:cubicBezTo>
                  <a:cubicBezTo>
                    <a:pt x="277" y="145"/>
                    <a:pt x="280" y="179"/>
                    <a:pt x="267" y="209"/>
                  </a:cubicBezTo>
                  <a:cubicBezTo>
                    <a:pt x="251" y="244"/>
                    <a:pt x="217" y="266"/>
                    <a:pt x="184" y="284"/>
                  </a:cubicBezTo>
                  <a:cubicBezTo>
                    <a:pt x="166" y="293"/>
                    <a:pt x="148" y="302"/>
                    <a:pt x="129" y="302"/>
                  </a:cubicBezTo>
                  <a:cubicBezTo>
                    <a:pt x="108" y="302"/>
                    <a:pt x="88" y="292"/>
                    <a:pt x="72" y="279"/>
                  </a:cubicBezTo>
                  <a:cubicBezTo>
                    <a:pt x="24" y="242"/>
                    <a:pt x="0" y="177"/>
                    <a:pt x="12" y="118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352801" y="503238"/>
              <a:ext cx="296863" cy="315913"/>
            </a:xfrm>
            <a:custGeom>
              <a:rect b="b" l="l" r="r" t="t"/>
              <a:pathLst>
                <a:path extrusionOk="0" h="413" w="389">
                  <a:moveTo>
                    <a:pt x="87" y="229"/>
                  </a:moveTo>
                  <a:cubicBezTo>
                    <a:pt x="101" y="176"/>
                    <a:pt x="124" y="68"/>
                    <a:pt x="203" y="87"/>
                  </a:cubicBezTo>
                  <a:cubicBezTo>
                    <a:pt x="262" y="101"/>
                    <a:pt x="322" y="185"/>
                    <a:pt x="297" y="243"/>
                  </a:cubicBezTo>
                  <a:cubicBezTo>
                    <a:pt x="274" y="297"/>
                    <a:pt x="193" y="334"/>
                    <a:pt x="146" y="293"/>
                  </a:cubicBezTo>
                  <a:cubicBezTo>
                    <a:pt x="105" y="256"/>
                    <a:pt x="115" y="206"/>
                    <a:pt x="97" y="160"/>
                  </a:cubicBezTo>
                  <a:cubicBezTo>
                    <a:pt x="92" y="146"/>
                    <a:pt x="70" y="134"/>
                    <a:pt x="58" y="150"/>
                  </a:cubicBezTo>
                  <a:cubicBezTo>
                    <a:pt x="0" y="222"/>
                    <a:pt x="69" y="341"/>
                    <a:pt x="143" y="375"/>
                  </a:cubicBezTo>
                  <a:cubicBezTo>
                    <a:pt x="226" y="413"/>
                    <a:pt x="347" y="332"/>
                    <a:pt x="367" y="248"/>
                  </a:cubicBezTo>
                  <a:cubicBezTo>
                    <a:pt x="389" y="155"/>
                    <a:pt x="305" y="41"/>
                    <a:pt x="212" y="23"/>
                  </a:cubicBezTo>
                  <a:cubicBezTo>
                    <a:pt x="95" y="0"/>
                    <a:pt x="42" y="129"/>
                    <a:pt x="52" y="224"/>
                  </a:cubicBezTo>
                  <a:cubicBezTo>
                    <a:pt x="54" y="243"/>
                    <a:pt x="81" y="249"/>
                    <a:pt x="87" y="229"/>
                  </a:cubicBezTo>
                  <a:lnTo>
                    <a:pt x="87" y="229"/>
                  </a:lnTo>
                </a:path>
              </a:pathLst>
            </a:custGeom>
            <a:solidFill>
              <a:srgbClr val="BCE6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3146426" y="744538"/>
              <a:ext cx="207963" cy="196850"/>
            </a:xfrm>
            <a:custGeom>
              <a:rect b="b" l="l" r="r" t="t"/>
              <a:pathLst>
                <a:path extrusionOk="0" h="260" w="273">
                  <a:moveTo>
                    <a:pt x="0" y="181"/>
                  </a:moveTo>
                  <a:cubicBezTo>
                    <a:pt x="13" y="154"/>
                    <a:pt x="4" y="122"/>
                    <a:pt x="12" y="93"/>
                  </a:cubicBezTo>
                  <a:cubicBezTo>
                    <a:pt x="23" y="50"/>
                    <a:pt x="68" y="27"/>
                    <a:pt x="111" y="14"/>
                  </a:cubicBezTo>
                  <a:cubicBezTo>
                    <a:pt x="135" y="6"/>
                    <a:pt x="162" y="0"/>
                    <a:pt x="187" y="7"/>
                  </a:cubicBezTo>
                  <a:cubicBezTo>
                    <a:pt x="239" y="21"/>
                    <a:pt x="262" y="81"/>
                    <a:pt x="269" y="134"/>
                  </a:cubicBezTo>
                  <a:cubicBezTo>
                    <a:pt x="272" y="153"/>
                    <a:pt x="273" y="173"/>
                    <a:pt x="263" y="188"/>
                  </a:cubicBezTo>
                  <a:cubicBezTo>
                    <a:pt x="256" y="200"/>
                    <a:pt x="244" y="207"/>
                    <a:pt x="232" y="213"/>
                  </a:cubicBezTo>
                  <a:cubicBezTo>
                    <a:pt x="192" y="235"/>
                    <a:pt x="149" y="250"/>
                    <a:pt x="104" y="257"/>
                  </a:cubicBezTo>
                  <a:cubicBezTo>
                    <a:pt x="87" y="259"/>
                    <a:pt x="70" y="260"/>
                    <a:pt x="55" y="254"/>
                  </a:cubicBezTo>
                  <a:cubicBezTo>
                    <a:pt x="34" y="246"/>
                    <a:pt x="21" y="225"/>
                    <a:pt x="16" y="204"/>
                  </a:cubicBezTo>
                  <a:cubicBezTo>
                    <a:pt x="11" y="183"/>
                    <a:pt x="13" y="161"/>
                    <a:pt x="15" y="139"/>
                  </a:cubicBezTo>
                </a:path>
              </a:pathLst>
            </a:custGeom>
            <a:solidFill>
              <a:srgbClr val="F2D0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3111501" y="719138"/>
              <a:ext cx="274638" cy="252413"/>
            </a:xfrm>
            <a:custGeom>
              <a:rect b="b" l="l" r="r" t="t"/>
              <a:pathLst>
                <a:path extrusionOk="0" h="332" w="361">
                  <a:moveTo>
                    <a:pt x="68" y="220"/>
                  </a:moveTo>
                  <a:cubicBezTo>
                    <a:pt x="75" y="200"/>
                    <a:pt x="77" y="182"/>
                    <a:pt x="79" y="162"/>
                  </a:cubicBezTo>
                  <a:cubicBezTo>
                    <a:pt x="83" y="120"/>
                    <a:pt x="102" y="98"/>
                    <a:pt x="139" y="82"/>
                  </a:cubicBezTo>
                  <a:cubicBezTo>
                    <a:pt x="168" y="69"/>
                    <a:pt x="207" y="58"/>
                    <a:pt x="236" y="72"/>
                  </a:cubicBezTo>
                  <a:cubicBezTo>
                    <a:pt x="260" y="84"/>
                    <a:pt x="271" y="111"/>
                    <a:pt x="278" y="135"/>
                  </a:cubicBezTo>
                  <a:cubicBezTo>
                    <a:pt x="285" y="158"/>
                    <a:pt x="293" y="193"/>
                    <a:pt x="274" y="212"/>
                  </a:cubicBezTo>
                  <a:cubicBezTo>
                    <a:pt x="257" y="229"/>
                    <a:pt x="220" y="238"/>
                    <a:pt x="198" y="244"/>
                  </a:cubicBezTo>
                  <a:cubicBezTo>
                    <a:pt x="166" y="254"/>
                    <a:pt x="118" y="271"/>
                    <a:pt x="97" y="239"/>
                  </a:cubicBezTo>
                  <a:cubicBezTo>
                    <a:pt x="83" y="219"/>
                    <a:pt x="90" y="189"/>
                    <a:pt x="83" y="166"/>
                  </a:cubicBezTo>
                  <a:cubicBezTo>
                    <a:pt x="78" y="148"/>
                    <a:pt x="51" y="142"/>
                    <a:pt x="42" y="160"/>
                  </a:cubicBezTo>
                  <a:cubicBezTo>
                    <a:pt x="0" y="242"/>
                    <a:pt x="59" y="332"/>
                    <a:pt x="150" y="323"/>
                  </a:cubicBezTo>
                  <a:cubicBezTo>
                    <a:pt x="240" y="313"/>
                    <a:pt x="361" y="272"/>
                    <a:pt x="345" y="163"/>
                  </a:cubicBezTo>
                  <a:cubicBezTo>
                    <a:pt x="334" y="82"/>
                    <a:pt x="283" y="0"/>
                    <a:pt x="191" y="11"/>
                  </a:cubicBezTo>
                  <a:cubicBezTo>
                    <a:pt x="148" y="17"/>
                    <a:pt x="98" y="35"/>
                    <a:pt x="66" y="66"/>
                  </a:cubicBezTo>
                  <a:cubicBezTo>
                    <a:pt x="22" y="109"/>
                    <a:pt x="40" y="155"/>
                    <a:pt x="24" y="208"/>
                  </a:cubicBezTo>
                  <a:cubicBezTo>
                    <a:pt x="15" y="236"/>
                    <a:pt x="59" y="248"/>
                    <a:pt x="68" y="220"/>
                  </a:cubicBezTo>
                  <a:lnTo>
                    <a:pt x="68" y="220"/>
                  </a:lnTo>
                </a:path>
              </a:pathLst>
            </a:custGeom>
            <a:solidFill>
              <a:srgbClr val="F2D0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3213101" y="1239838"/>
              <a:ext cx="230188" cy="231775"/>
            </a:xfrm>
            <a:custGeom>
              <a:rect b="b" l="l" r="r" t="t"/>
              <a:pathLst>
                <a:path extrusionOk="0" h="304" w="302">
                  <a:moveTo>
                    <a:pt x="33" y="214"/>
                  </a:moveTo>
                  <a:cubicBezTo>
                    <a:pt x="11" y="168"/>
                    <a:pt x="18" y="112"/>
                    <a:pt x="47" y="71"/>
                  </a:cubicBezTo>
                  <a:cubicBezTo>
                    <a:pt x="76" y="30"/>
                    <a:pt x="125" y="5"/>
                    <a:pt x="176" y="2"/>
                  </a:cubicBezTo>
                  <a:cubicBezTo>
                    <a:pt x="205" y="0"/>
                    <a:pt x="236" y="7"/>
                    <a:pt x="258" y="26"/>
                  </a:cubicBezTo>
                  <a:cubicBezTo>
                    <a:pt x="272" y="37"/>
                    <a:pt x="281" y="52"/>
                    <a:pt x="287" y="69"/>
                  </a:cubicBezTo>
                  <a:cubicBezTo>
                    <a:pt x="302" y="109"/>
                    <a:pt x="297" y="156"/>
                    <a:pt x="277" y="194"/>
                  </a:cubicBezTo>
                  <a:cubicBezTo>
                    <a:pt x="257" y="232"/>
                    <a:pt x="223" y="261"/>
                    <a:pt x="184" y="280"/>
                  </a:cubicBezTo>
                  <a:cubicBezTo>
                    <a:pt x="149" y="296"/>
                    <a:pt x="107" y="304"/>
                    <a:pt x="72" y="289"/>
                  </a:cubicBezTo>
                  <a:cubicBezTo>
                    <a:pt x="24" y="269"/>
                    <a:pt x="0" y="207"/>
                    <a:pt x="22" y="160"/>
                  </a:cubicBezTo>
                </a:path>
              </a:pathLst>
            </a:custGeom>
            <a:solidFill>
              <a:srgbClr val="EBB3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3173413" y="1200151"/>
              <a:ext cx="290513" cy="293688"/>
            </a:xfrm>
            <a:custGeom>
              <a:rect b="b" l="l" r="r" t="t"/>
              <a:pathLst>
                <a:path extrusionOk="0" h="386" w="380">
                  <a:moveTo>
                    <a:pt x="101" y="261"/>
                  </a:moveTo>
                  <a:cubicBezTo>
                    <a:pt x="86" y="200"/>
                    <a:pt x="106" y="136"/>
                    <a:pt x="162" y="103"/>
                  </a:cubicBezTo>
                  <a:cubicBezTo>
                    <a:pt x="228" y="64"/>
                    <a:pt x="322" y="82"/>
                    <a:pt x="316" y="175"/>
                  </a:cubicBezTo>
                  <a:cubicBezTo>
                    <a:pt x="312" y="235"/>
                    <a:pt x="263" y="286"/>
                    <a:pt x="209" y="306"/>
                  </a:cubicBezTo>
                  <a:cubicBezTo>
                    <a:pt x="142" y="330"/>
                    <a:pt x="88" y="290"/>
                    <a:pt x="103" y="220"/>
                  </a:cubicBezTo>
                  <a:cubicBezTo>
                    <a:pt x="110" y="188"/>
                    <a:pt x="65" y="166"/>
                    <a:pt x="48" y="197"/>
                  </a:cubicBezTo>
                  <a:cubicBezTo>
                    <a:pt x="0" y="286"/>
                    <a:pt x="74" y="386"/>
                    <a:pt x="170" y="384"/>
                  </a:cubicBezTo>
                  <a:cubicBezTo>
                    <a:pt x="278" y="381"/>
                    <a:pt x="379" y="283"/>
                    <a:pt x="380" y="175"/>
                  </a:cubicBezTo>
                  <a:cubicBezTo>
                    <a:pt x="380" y="59"/>
                    <a:pt x="275" y="0"/>
                    <a:pt x="171" y="37"/>
                  </a:cubicBezTo>
                  <a:cubicBezTo>
                    <a:pt x="73" y="71"/>
                    <a:pt x="18" y="180"/>
                    <a:pt x="70" y="275"/>
                  </a:cubicBezTo>
                  <a:cubicBezTo>
                    <a:pt x="79" y="292"/>
                    <a:pt x="106" y="280"/>
                    <a:pt x="101" y="261"/>
                  </a:cubicBezTo>
                  <a:lnTo>
                    <a:pt x="101" y="261"/>
                  </a:lnTo>
                  <a:close/>
                </a:path>
              </a:pathLst>
            </a:custGeom>
            <a:solidFill>
              <a:srgbClr val="EBB3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3543301" y="1362076"/>
              <a:ext cx="204788" cy="201613"/>
            </a:xfrm>
            <a:custGeom>
              <a:rect b="b" l="l" r="r" t="t"/>
              <a:pathLst>
                <a:path extrusionOk="0" h="264" w="268">
                  <a:moveTo>
                    <a:pt x="8" y="141"/>
                  </a:moveTo>
                  <a:cubicBezTo>
                    <a:pt x="0" y="106"/>
                    <a:pt x="10" y="67"/>
                    <a:pt x="34" y="41"/>
                  </a:cubicBezTo>
                  <a:cubicBezTo>
                    <a:pt x="59" y="14"/>
                    <a:pt x="96" y="0"/>
                    <a:pt x="132" y="5"/>
                  </a:cubicBezTo>
                  <a:cubicBezTo>
                    <a:pt x="159" y="8"/>
                    <a:pt x="184" y="21"/>
                    <a:pt x="205" y="37"/>
                  </a:cubicBezTo>
                  <a:cubicBezTo>
                    <a:pt x="225" y="52"/>
                    <a:pt x="243" y="71"/>
                    <a:pt x="253" y="95"/>
                  </a:cubicBezTo>
                  <a:cubicBezTo>
                    <a:pt x="268" y="131"/>
                    <a:pt x="260" y="175"/>
                    <a:pt x="236" y="206"/>
                  </a:cubicBezTo>
                  <a:cubicBezTo>
                    <a:pt x="212" y="237"/>
                    <a:pt x="174" y="256"/>
                    <a:pt x="135" y="260"/>
                  </a:cubicBezTo>
                  <a:cubicBezTo>
                    <a:pt x="100" y="264"/>
                    <a:pt x="61" y="255"/>
                    <a:pt x="37" y="229"/>
                  </a:cubicBezTo>
                  <a:cubicBezTo>
                    <a:pt x="13" y="203"/>
                    <a:pt x="8" y="165"/>
                    <a:pt x="5" y="130"/>
                  </a:cubicBezTo>
                  <a:cubicBezTo>
                    <a:pt x="4" y="118"/>
                    <a:pt x="6" y="102"/>
                    <a:pt x="18" y="101"/>
                  </a:cubicBezTo>
                </a:path>
              </a:pathLst>
            </a:custGeom>
            <a:solidFill>
              <a:srgbClr val="F2D0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3505201" y="1335088"/>
              <a:ext cx="282575" cy="280988"/>
            </a:xfrm>
            <a:custGeom>
              <a:rect b="b" l="l" r="r" t="t"/>
              <a:pathLst>
                <a:path extrusionOk="0" h="369" w="369">
                  <a:moveTo>
                    <a:pt x="75" y="178"/>
                  </a:moveTo>
                  <a:cubicBezTo>
                    <a:pt x="83" y="119"/>
                    <a:pt x="120" y="56"/>
                    <a:pt x="189" y="75"/>
                  </a:cubicBezTo>
                  <a:cubicBezTo>
                    <a:pt x="240" y="89"/>
                    <a:pt x="290" y="139"/>
                    <a:pt x="271" y="194"/>
                  </a:cubicBezTo>
                  <a:cubicBezTo>
                    <a:pt x="255" y="239"/>
                    <a:pt x="196" y="269"/>
                    <a:pt x="149" y="257"/>
                  </a:cubicBezTo>
                  <a:cubicBezTo>
                    <a:pt x="110" y="246"/>
                    <a:pt x="78" y="186"/>
                    <a:pt x="94" y="145"/>
                  </a:cubicBezTo>
                  <a:cubicBezTo>
                    <a:pt x="101" y="127"/>
                    <a:pt x="84" y="112"/>
                    <a:pt x="68" y="110"/>
                  </a:cubicBezTo>
                  <a:cubicBezTo>
                    <a:pt x="16" y="105"/>
                    <a:pt x="14" y="161"/>
                    <a:pt x="20" y="197"/>
                  </a:cubicBezTo>
                  <a:cubicBezTo>
                    <a:pt x="27" y="246"/>
                    <a:pt x="45" y="293"/>
                    <a:pt x="90" y="318"/>
                  </a:cubicBezTo>
                  <a:cubicBezTo>
                    <a:pt x="179" y="369"/>
                    <a:pt x="310" y="318"/>
                    <a:pt x="339" y="220"/>
                  </a:cubicBezTo>
                  <a:cubicBezTo>
                    <a:pt x="369" y="122"/>
                    <a:pt x="284" y="22"/>
                    <a:pt x="186" y="11"/>
                  </a:cubicBezTo>
                  <a:cubicBezTo>
                    <a:pt x="90" y="0"/>
                    <a:pt x="0" y="93"/>
                    <a:pt x="43" y="187"/>
                  </a:cubicBezTo>
                  <a:cubicBezTo>
                    <a:pt x="51" y="205"/>
                    <a:pt x="73" y="193"/>
                    <a:pt x="75" y="178"/>
                  </a:cubicBezTo>
                  <a:lnTo>
                    <a:pt x="75" y="178"/>
                  </a:lnTo>
                </a:path>
              </a:pathLst>
            </a:custGeom>
            <a:solidFill>
              <a:srgbClr val="F2D0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3830638" y="1211263"/>
              <a:ext cx="214313" cy="206375"/>
            </a:xfrm>
            <a:custGeom>
              <a:rect b="b" l="l" r="r" t="t"/>
              <a:pathLst>
                <a:path extrusionOk="0" h="269" w="281">
                  <a:moveTo>
                    <a:pt x="13" y="147"/>
                  </a:moveTo>
                  <a:cubicBezTo>
                    <a:pt x="9" y="77"/>
                    <a:pt x="67" y="11"/>
                    <a:pt x="136" y="5"/>
                  </a:cubicBezTo>
                  <a:cubicBezTo>
                    <a:pt x="205" y="0"/>
                    <a:pt x="273" y="57"/>
                    <a:pt x="279" y="126"/>
                  </a:cubicBezTo>
                  <a:cubicBezTo>
                    <a:pt x="281" y="148"/>
                    <a:pt x="277" y="172"/>
                    <a:pt x="265" y="190"/>
                  </a:cubicBezTo>
                  <a:cubicBezTo>
                    <a:pt x="256" y="205"/>
                    <a:pt x="242" y="216"/>
                    <a:pt x="227" y="226"/>
                  </a:cubicBezTo>
                  <a:cubicBezTo>
                    <a:pt x="202" y="244"/>
                    <a:pt x="175" y="259"/>
                    <a:pt x="145" y="264"/>
                  </a:cubicBezTo>
                  <a:cubicBezTo>
                    <a:pt x="106" y="269"/>
                    <a:pt x="66" y="255"/>
                    <a:pt x="39" y="227"/>
                  </a:cubicBezTo>
                  <a:cubicBezTo>
                    <a:pt x="12" y="199"/>
                    <a:pt x="0" y="158"/>
                    <a:pt x="7" y="120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3787776" y="1182688"/>
              <a:ext cx="292100" cy="258763"/>
            </a:xfrm>
            <a:custGeom>
              <a:rect b="b" l="l" r="r" t="t"/>
              <a:pathLst>
                <a:path extrusionOk="0" h="341" w="385">
                  <a:moveTo>
                    <a:pt x="94" y="192"/>
                  </a:moveTo>
                  <a:cubicBezTo>
                    <a:pt x="105" y="148"/>
                    <a:pt x="128" y="102"/>
                    <a:pt x="174" y="86"/>
                  </a:cubicBezTo>
                  <a:cubicBezTo>
                    <a:pt x="220" y="71"/>
                    <a:pt x="268" y="96"/>
                    <a:pt x="289" y="138"/>
                  </a:cubicBezTo>
                  <a:cubicBezTo>
                    <a:pt x="320" y="198"/>
                    <a:pt x="265" y="248"/>
                    <a:pt x="210" y="263"/>
                  </a:cubicBezTo>
                  <a:cubicBezTo>
                    <a:pt x="135" y="283"/>
                    <a:pt x="103" y="221"/>
                    <a:pt x="98" y="159"/>
                  </a:cubicBezTo>
                  <a:cubicBezTo>
                    <a:pt x="94" y="122"/>
                    <a:pt x="44" y="113"/>
                    <a:pt x="32" y="150"/>
                  </a:cubicBezTo>
                  <a:cubicBezTo>
                    <a:pt x="0" y="246"/>
                    <a:pt x="91" y="341"/>
                    <a:pt x="185" y="341"/>
                  </a:cubicBezTo>
                  <a:cubicBezTo>
                    <a:pt x="281" y="341"/>
                    <a:pt x="385" y="256"/>
                    <a:pt x="372" y="155"/>
                  </a:cubicBezTo>
                  <a:cubicBezTo>
                    <a:pt x="360" y="68"/>
                    <a:pt x="276" y="0"/>
                    <a:pt x="188" y="8"/>
                  </a:cubicBezTo>
                  <a:cubicBezTo>
                    <a:pt x="99" y="15"/>
                    <a:pt x="23" y="103"/>
                    <a:pt x="46" y="192"/>
                  </a:cubicBezTo>
                  <a:cubicBezTo>
                    <a:pt x="52" y="216"/>
                    <a:pt x="88" y="216"/>
                    <a:pt x="94" y="192"/>
                  </a:cubicBezTo>
                  <a:lnTo>
                    <a:pt x="94" y="192"/>
                  </a:lnTo>
                </a:path>
              </a:pathLst>
            </a:custGeom>
            <a:solidFill>
              <a:srgbClr val="BCE6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3865563" y="892176"/>
              <a:ext cx="227013" cy="203200"/>
            </a:xfrm>
            <a:custGeom>
              <a:rect b="b" l="l" r="r" t="t"/>
              <a:pathLst>
                <a:path extrusionOk="0" h="267" w="296">
                  <a:moveTo>
                    <a:pt x="19" y="171"/>
                  </a:moveTo>
                  <a:cubicBezTo>
                    <a:pt x="0" y="121"/>
                    <a:pt x="37" y="66"/>
                    <a:pt x="81" y="35"/>
                  </a:cubicBezTo>
                  <a:cubicBezTo>
                    <a:pt x="111" y="15"/>
                    <a:pt x="147" y="0"/>
                    <a:pt x="183" y="4"/>
                  </a:cubicBezTo>
                  <a:cubicBezTo>
                    <a:pt x="225" y="8"/>
                    <a:pt x="263" y="37"/>
                    <a:pt x="279" y="76"/>
                  </a:cubicBezTo>
                  <a:cubicBezTo>
                    <a:pt x="296" y="115"/>
                    <a:pt x="293" y="162"/>
                    <a:pt x="273" y="199"/>
                  </a:cubicBezTo>
                  <a:cubicBezTo>
                    <a:pt x="254" y="235"/>
                    <a:pt x="218" y="264"/>
                    <a:pt x="178" y="266"/>
                  </a:cubicBezTo>
                  <a:cubicBezTo>
                    <a:pt x="148" y="267"/>
                    <a:pt x="118" y="254"/>
                    <a:pt x="92" y="237"/>
                  </a:cubicBezTo>
                  <a:cubicBezTo>
                    <a:pt x="73" y="225"/>
                    <a:pt x="53" y="210"/>
                    <a:pt x="41" y="190"/>
                  </a:cubicBezTo>
                  <a:cubicBezTo>
                    <a:pt x="29" y="170"/>
                    <a:pt x="26" y="144"/>
                    <a:pt x="37" y="123"/>
                  </a:cubicBezTo>
                </a:path>
              </a:pathLst>
            </a:custGeom>
            <a:solidFill>
              <a:srgbClr val="F2D0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3829051" y="854076"/>
              <a:ext cx="287338" cy="288925"/>
            </a:xfrm>
            <a:custGeom>
              <a:rect b="b" l="l" r="r" t="t"/>
              <a:pathLst>
                <a:path extrusionOk="0" h="378" w="376">
                  <a:moveTo>
                    <a:pt x="88" y="220"/>
                  </a:moveTo>
                  <a:cubicBezTo>
                    <a:pt x="84" y="163"/>
                    <a:pt x="124" y="120"/>
                    <a:pt x="174" y="97"/>
                  </a:cubicBezTo>
                  <a:cubicBezTo>
                    <a:pt x="237" y="68"/>
                    <a:pt x="305" y="106"/>
                    <a:pt x="304" y="179"/>
                  </a:cubicBezTo>
                  <a:cubicBezTo>
                    <a:pt x="304" y="250"/>
                    <a:pt x="240" y="299"/>
                    <a:pt x="175" y="264"/>
                  </a:cubicBezTo>
                  <a:cubicBezTo>
                    <a:pt x="156" y="254"/>
                    <a:pt x="132" y="240"/>
                    <a:pt x="122" y="220"/>
                  </a:cubicBezTo>
                  <a:cubicBezTo>
                    <a:pt x="111" y="201"/>
                    <a:pt x="116" y="180"/>
                    <a:pt x="106" y="161"/>
                  </a:cubicBezTo>
                  <a:cubicBezTo>
                    <a:pt x="101" y="152"/>
                    <a:pt x="89" y="147"/>
                    <a:pt x="79" y="150"/>
                  </a:cubicBezTo>
                  <a:cubicBezTo>
                    <a:pt x="38" y="163"/>
                    <a:pt x="35" y="210"/>
                    <a:pt x="51" y="245"/>
                  </a:cubicBezTo>
                  <a:cubicBezTo>
                    <a:pt x="71" y="290"/>
                    <a:pt x="119" y="322"/>
                    <a:pt x="163" y="339"/>
                  </a:cubicBezTo>
                  <a:cubicBezTo>
                    <a:pt x="268" y="378"/>
                    <a:pt x="367" y="295"/>
                    <a:pt x="371" y="187"/>
                  </a:cubicBezTo>
                  <a:cubicBezTo>
                    <a:pt x="376" y="87"/>
                    <a:pt x="288" y="0"/>
                    <a:pt x="186" y="23"/>
                  </a:cubicBezTo>
                  <a:cubicBezTo>
                    <a:pt x="99" y="42"/>
                    <a:pt x="0" y="138"/>
                    <a:pt x="48" y="231"/>
                  </a:cubicBezTo>
                  <a:cubicBezTo>
                    <a:pt x="58" y="250"/>
                    <a:pt x="90" y="242"/>
                    <a:pt x="88" y="220"/>
                  </a:cubicBezTo>
                  <a:lnTo>
                    <a:pt x="88" y="220"/>
                  </a:lnTo>
                </a:path>
              </a:pathLst>
            </a:custGeom>
            <a:solidFill>
              <a:srgbClr val="F2D0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3986213" y="1266826"/>
              <a:ext cx="50800" cy="104775"/>
            </a:xfrm>
            <a:custGeom>
              <a:rect b="b" l="l" r="r" t="t"/>
              <a:pathLst>
                <a:path extrusionOk="0" h="136" w="67">
                  <a:moveTo>
                    <a:pt x="28" y="16"/>
                  </a:moveTo>
                  <a:cubicBezTo>
                    <a:pt x="27" y="36"/>
                    <a:pt x="28" y="56"/>
                    <a:pt x="21" y="75"/>
                  </a:cubicBezTo>
                  <a:cubicBezTo>
                    <a:pt x="15" y="93"/>
                    <a:pt x="4" y="108"/>
                    <a:pt x="1" y="127"/>
                  </a:cubicBezTo>
                  <a:cubicBezTo>
                    <a:pt x="0" y="131"/>
                    <a:pt x="3" y="136"/>
                    <a:pt x="8" y="134"/>
                  </a:cubicBezTo>
                  <a:cubicBezTo>
                    <a:pt x="56" y="122"/>
                    <a:pt x="67" y="48"/>
                    <a:pt x="49" y="10"/>
                  </a:cubicBezTo>
                  <a:cubicBezTo>
                    <a:pt x="44" y="0"/>
                    <a:pt x="29" y="6"/>
                    <a:pt x="28" y="16"/>
                  </a:cubicBezTo>
                  <a:lnTo>
                    <a:pt x="2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646488" y="1490663"/>
              <a:ext cx="95250" cy="74613"/>
            </a:xfrm>
            <a:custGeom>
              <a:rect b="b" l="l" r="r" t="t"/>
              <a:pathLst>
                <a:path extrusionOk="0" h="97" w="124">
                  <a:moveTo>
                    <a:pt x="87" y="9"/>
                  </a:moveTo>
                  <a:cubicBezTo>
                    <a:pt x="79" y="22"/>
                    <a:pt x="71" y="34"/>
                    <a:pt x="57" y="42"/>
                  </a:cubicBezTo>
                  <a:cubicBezTo>
                    <a:pt x="41" y="51"/>
                    <a:pt x="19" y="55"/>
                    <a:pt x="6" y="68"/>
                  </a:cubicBezTo>
                  <a:cubicBezTo>
                    <a:pt x="0" y="75"/>
                    <a:pt x="3" y="87"/>
                    <a:pt x="12" y="90"/>
                  </a:cubicBezTo>
                  <a:cubicBezTo>
                    <a:pt x="37" y="97"/>
                    <a:pt x="69" y="82"/>
                    <a:pt x="88" y="67"/>
                  </a:cubicBezTo>
                  <a:cubicBezTo>
                    <a:pt x="102" y="55"/>
                    <a:pt x="124" y="28"/>
                    <a:pt x="111" y="9"/>
                  </a:cubicBezTo>
                  <a:cubicBezTo>
                    <a:pt x="105" y="0"/>
                    <a:pt x="93" y="0"/>
                    <a:pt x="87" y="9"/>
                  </a:cubicBezTo>
                  <a:lnTo>
                    <a:pt x="87" y="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046538" y="941388"/>
              <a:ext cx="38100" cy="103188"/>
            </a:xfrm>
            <a:custGeom>
              <a:rect b="b" l="l" r="r" t="t"/>
              <a:pathLst>
                <a:path extrusionOk="0" h="134" w="50">
                  <a:moveTo>
                    <a:pt x="13" y="23"/>
                  </a:moveTo>
                  <a:cubicBezTo>
                    <a:pt x="20" y="40"/>
                    <a:pt x="22" y="57"/>
                    <a:pt x="18" y="75"/>
                  </a:cubicBezTo>
                  <a:cubicBezTo>
                    <a:pt x="15" y="91"/>
                    <a:pt x="5" y="104"/>
                    <a:pt x="2" y="119"/>
                  </a:cubicBezTo>
                  <a:cubicBezTo>
                    <a:pt x="0" y="128"/>
                    <a:pt x="9" y="134"/>
                    <a:pt x="16" y="130"/>
                  </a:cubicBezTo>
                  <a:cubicBezTo>
                    <a:pt x="35" y="122"/>
                    <a:pt x="45" y="96"/>
                    <a:pt x="47" y="76"/>
                  </a:cubicBezTo>
                  <a:cubicBezTo>
                    <a:pt x="50" y="54"/>
                    <a:pt x="46" y="33"/>
                    <a:pt x="36" y="13"/>
                  </a:cubicBezTo>
                  <a:cubicBezTo>
                    <a:pt x="30" y="0"/>
                    <a:pt x="7" y="9"/>
                    <a:pt x="13" y="23"/>
                  </a:cubicBezTo>
                  <a:lnTo>
                    <a:pt x="13" y="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3886201" y="661988"/>
              <a:ext cx="41275" cy="96838"/>
            </a:xfrm>
            <a:custGeom>
              <a:rect b="b" l="l" r="r" t="t"/>
              <a:pathLst>
                <a:path extrusionOk="0" h="128" w="54">
                  <a:moveTo>
                    <a:pt x="11" y="16"/>
                  </a:moveTo>
                  <a:cubicBezTo>
                    <a:pt x="10" y="32"/>
                    <a:pt x="12" y="48"/>
                    <a:pt x="11" y="64"/>
                  </a:cubicBezTo>
                  <a:cubicBezTo>
                    <a:pt x="10" y="81"/>
                    <a:pt x="5" y="97"/>
                    <a:pt x="1" y="114"/>
                  </a:cubicBezTo>
                  <a:cubicBezTo>
                    <a:pt x="0" y="122"/>
                    <a:pt x="9" y="128"/>
                    <a:pt x="16" y="122"/>
                  </a:cubicBezTo>
                  <a:cubicBezTo>
                    <a:pt x="47" y="97"/>
                    <a:pt x="54" y="39"/>
                    <a:pt x="29" y="8"/>
                  </a:cubicBezTo>
                  <a:cubicBezTo>
                    <a:pt x="23" y="0"/>
                    <a:pt x="11" y="7"/>
                    <a:pt x="11" y="16"/>
                  </a:cubicBezTo>
                  <a:lnTo>
                    <a:pt x="11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579813" y="614363"/>
              <a:ext cx="28575" cy="61913"/>
            </a:xfrm>
            <a:custGeom>
              <a:rect b="b" l="l" r="r" t="t"/>
              <a:pathLst>
                <a:path extrusionOk="0" h="81" w="39">
                  <a:moveTo>
                    <a:pt x="2" y="16"/>
                  </a:moveTo>
                  <a:cubicBezTo>
                    <a:pt x="2" y="26"/>
                    <a:pt x="2" y="36"/>
                    <a:pt x="1" y="46"/>
                  </a:cubicBezTo>
                  <a:cubicBezTo>
                    <a:pt x="1" y="57"/>
                    <a:pt x="0" y="68"/>
                    <a:pt x="8" y="76"/>
                  </a:cubicBezTo>
                  <a:cubicBezTo>
                    <a:pt x="13" y="80"/>
                    <a:pt x="19" y="81"/>
                    <a:pt x="25" y="78"/>
                  </a:cubicBezTo>
                  <a:cubicBezTo>
                    <a:pt x="37" y="72"/>
                    <a:pt x="39" y="56"/>
                    <a:pt x="38" y="44"/>
                  </a:cubicBezTo>
                  <a:cubicBezTo>
                    <a:pt x="36" y="31"/>
                    <a:pt x="32" y="20"/>
                    <a:pt x="25" y="10"/>
                  </a:cubicBezTo>
                  <a:cubicBezTo>
                    <a:pt x="19" y="0"/>
                    <a:pt x="2" y="3"/>
                    <a:pt x="2" y="16"/>
                  </a:cubicBezTo>
                  <a:lnTo>
                    <a:pt x="2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3530601" y="693738"/>
              <a:ext cx="49213" cy="57150"/>
            </a:xfrm>
            <a:custGeom>
              <a:rect b="b" l="l" r="r" t="t"/>
              <a:pathLst>
                <a:path extrusionOk="0" h="75" w="64">
                  <a:moveTo>
                    <a:pt x="43" y="4"/>
                  </a:moveTo>
                  <a:cubicBezTo>
                    <a:pt x="34" y="10"/>
                    <a:pt x="28" y="22"/>
                    <a:pt x="20" y="30"/>
                  </a:cubicBezTo>
                  <a:cubicBezTo>
                    <a:pt x="16" y="35"/>
                    <a:pt x="12" y="39"/>
                    <a:pt x="8" y="45"/>
                  </a:cubicBezTo>
                  <a:cubicBezTo>
                    <a:pt x="4" y="50"/>
                    <a:pt x="1" y="53"/>
                    <a:pt x="1" y="60"/>
                  </a:cubicBezTo>
                  <a:cubicBezTo>
                    <a:pt x="0" y="65"/>
                    <a:pt x="4" y="69"/>
                    <a:pt x="9" y="71"/>
                  </a:cubicBezTo>
                  <a:cubicBezTo>
                    <a:pt x="23" y="75"/>
                    <a:pt x="38" y="61"/>
                    <a:pt x="46" y="51"/>
                  </a:cubicBezTo>
                  <a:cubicBezTo>
                    <a:pt x="55" y="40"/>
                    <a:pt x="64" y="25"/>
                    <a:pt x="61" y="11"/>
                  </a:cubicBezTo>
                  <a:cubicBezTo>
                    <a:pt x="60" y="3"/>
                    <a:pt x="50" y="0"/>
                    <a:pt x="43" y="4"/>
                  </a:cubicBezTo>
                  <a:lnTo>
                    <a:pt x="43" y="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3276601" y="814388"/>
              <a:ext cx="65088" cy="98425"/>
            </a:xfrm>
            <a:custGeom>
              <a:rect b="b" l="l" r="r" t="t"/>
              <a:pathLst>
                <a:path extrusionOk="0" h="128" w="85">
                  <a:moveTo>
                    <a:pt x="50" y="20"/>
                  </a:moveTo>
                  <a:cubicBezTo>
                    <a:pt x="50" y="38"/>
                    <a:pt x="43" y="54"/>
                    <a:pt x="33" y="69"/>
                  </a:cubicBezTo>
                  <a:cubicBezTo>
                    <a:pt x="24" y="81"/>
                    <a:pt x="10" y="93"/>
                    <a:pt x="4" y="107"/>
                  </a:cubicBezTo>
                  <a:cubicBezTo>
                    <a:pt x="0" y="115"/>
                    <a:pt x="6" y="128"/>
                    <a:pt x="17" y="124"/>
                  </a:cubicBezTo>
                  <a:cubicBezTo>
                    <a:pt x="54" y="109"/>
                    <a:pt x="85" y="61"/>
                    <a:pt x="80" y="20"/>
                  </a:cubicBezTo>
                  <a:cubicBezTo>
                    <a:pt x="78" y="1"/>
                    <a:pt x="50" y="0"/>
                    <a:pt x="50" y="20"/>
                  </a:cubicBezTo>
                  <a:lnTo>
                    <a:pt x="5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3336926" y="1350963"/>
              <a:ext cx="88900" cy="114300"/>
            </a:xfrm>
            <a:custGeom>
              <a:rect b="b" l="l" r="r" t="t"/>
              <a:pathLst>
                <a:path extrusionOk="0" h="149" w="116">
                  <a:moveTo>
                    <a:pt x="85" y="17"/>
                  </a:moveTo>
                  <a:cubicBezTo>
                    <a:pt x="80" y="40"/>
                    <a:pt x="72" y="63"/>
                    <a:pt x="57" y="81"/>
                  </a:cubicBezTo>
                  <a:cubicBezTo>
                    <a:pt x="43" y="98"/>
                    <a:pt x="25" y="106"/>
                    <a:pt x="7" y="117"/>
                  </a:cubicBezTo>
                  <a:cubicBezTo>
                    <a:pt x="0" y="121"/>
                    <a:pt x="1" y="131"/>
                    <a:pt x="9" y="133"/>
                  </a:cubicBezTo>
                  <a:cubicBezTo>
                    <a:pt x="69" y="149"/>
                    <a:pt x="103" y="70"/>
                    <a:pt x="112" y="25"/>
                  </a:cubicBezTo>
                  <a:cubicBezTo>
                    <a:pt x="116" y="7"/>
                    <a:pt x="90" y="0"/>
                    <a:pt x="85" y="17"/>
                  </a:cubicBezTo>
                  <a:lnTo>
                    <a:pt x="8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1" name="Google Shape;901;p7"/>
          <p:cNvGrpSpPr/>
          <p:nvPr/>
        </p:nvGrpSpPr>
        <p:grpSpPr>
          <a:xfrm>
            <a:off x="10400462" y="5113337"/>
            <a:ext cx="974726" cy="1136651"/>
            <a:chOff x="4551363" y="4662488"/>
            <a:chExt cx="974726" cy="1136651"/>
          </a:xfrm>
        </p:grpSpPr>
        <p:sp>
          <p:nvSpPr>
            <p:cNvPr id="902" name="Google Shape;902;p7"/>
            <p:cNvSpPr/>
            <p:nvPr/>
          </p:nvSpPr>
          <p:spPr>
            <a:xfrm>
              <a:off x="4570413" y="4699001"/>
              <a:ext cx="852488" cy="850900"/>
            </a:xfrm>
            <a:custGeom>
              <a:rect b="b" l="l" r="r" t="t"/>
              <a:pathLst>
                <a:path extrusionOk="0" h="1116" w="1119">
                  <a:moveTo>
                    <a:pt x="825" y="1010"/>
                  </a:moveTo>
                  <a:cubicBezTo>
                    <a:pt x="639" y="1116"/>
                    <a:pt x="392" y="1102"/>
                    <a:pt x="219" y="977"/>
                  </a:cubicBezTo>
                  <a:cubicBezTo>
                    <a:pt x="122" y="906"/>
                    <a:pt x="47" y="800"/>
                    <a:pt x="23" y="682"/>
                  </a:cubicBezTo>
                  <a:cubicBezTo>
                    <a:pt x="0" y="564"/>
                    <a:pt x="27" y="440"/>
                    <a:pt x="88" y="337"/>
                  </a:cubicBezTo>
                  <a:cubicBezTo>
                    <a:pt x="148" y="234"/>
                    <a:pt x="240" y="151"/>
                    <a:pt x="343" y="91"/>
                  </a:cubicBezTo>
                  <a:cubicBezTo>
                    <a:pt x="437" y="37"/>
                    <a:pt x="549" y="0"/>
                    <a:pt x="653" y="31"/>
                  </a:cubicBezTo>
                  <a:cubicBezTo>
                    <a:pt x="697" y="44"/>
                    <a:pt x="737" y="69"/>
                    <a:pt x="777" y="94"/>
                  </a:cubicBezTo>
                  <a:cubicBezTo>
                    <a:pt x="890" y="167"/>
                    <a:pt x="1007" y="249"/>
                    <a:pt x="1063" y="371"/>
                  </a:cubicBezTo>
                  <a:cubicBezTo>
                    <a:pt x="1119" y="494"/>
                    <a:pt x="1103" y="643"/>
                    <a:pt x="1040" y="763"/>
                  </a:cubicBezTo>
                  <a:cubicBezTo>
                    <a:pt x="977" y="883"/>
                    <a:pt x="872" y="976"/>
                    <a:pt x="756" y="1047"/>
                  </a:cubicBezTo>
                  <a:lnTo>
                    <a:pt x="825" y="1010"/>
                  </a:ln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4551363" y="4662488"/>
              <a:ext cx="889000" cy="896938"/>
            </a:xfrm>
            <a:custGeom>
              <a:rect b="b" l="l" r="r" t="t"/>
              <a:pathLst>
                <a:path extrusionOk="0" h="1177" w="1168">
                  <a:moveTo>
                    <a:pt x="1040" y="397"/>
                  </a:moveTo>
                  <a:cubicBezTo>
                    <a:pt x="1042" y="399"/>
                    <a:pt x="1044" y="402"/>
                    <a:pt x="1045" y="405"/>
                  </a:cubicBezTo>
                  <a:cubicBezTo>
                    <a:pt x="1063" y="437"/>
                    <a:pt x="1076" y="470"/>
                    <a:pt x="1084" y="503"/>
                  </a:cubicBezTo>
                  <a:cubicBezTo>
                    <a:pt x="1139" y="728"/>
                    <a:pt x="958" y="940"/>
                    <a:pt x="774" y="1063"/>
                  </a:cubicBezTo>
                  <a:cubicBezTo>
                    <a:pt x="692" y="1086"/>
                    <a:pt x="614" y="1106"/>
                    <a:pt x="523" y="1097"/>
                  </a:cubicBezTo>
                  <a:cubicBezTo>
                    <a:pt x="503" y="1096"/>
                    <a:pt x="484" y="1093"/>
                    <a:pt x="465" y="1089"/>
                  </a:cubicBezTo>
                  <a:cubicBezTo>
                    <a:pt x="436" y="1083"/>
                    <a:pt x="408" y="1075"/>
                    <a:pt x="380" y="1065"/>
                  </a:cubicBezTo>
                  <a:cubicBezTo>
                    <a:pt x="305" y="1038"/>
                    <a:pt x="235" y="994"/>
                    <a:pt x="182" y="935"/>
                  </a:cubicBezTo>
                  <a:cubicBezTo>
                    <a:pt x="157" y="907"/>
                    <a:pt x="137" y="879"/>
                    <a:pt x="121" y="850"/>
                  </a:cubicBezTo>
                  <a:cubicBezTo>
                    <a:pt x="109" y="826"/>
                    <a:pt x="98" y="803"/>
                    <a:pt x="91" y="779"/>
                  </a:cubicBezTo>
                  <a:cubicBezTo>
                    <a:pt x="25" y="574"/>
                    <a:pt x="131" y="344"/>
                    <a:pt x="313" y="212"/>
                  </a:cubicBezTo>
                  <a:cubicBezTo>
                    <a:pt x="420" y="134"/>
                    <a:pt x="561" y="66"/>
                    <a:pt x="694" y="117"/>
                  </a:cubicBezTo>
                  <a:cubicBezTo>
                    <a:pt x="719" y="126"/>
                    <a:pt x="745" y="139"/>
                    <a:pt x="771" y="153"/>
                  </a:cubicBezTo>
                  <a:cubicBezTo>
                    <a:pt x="795" y="166"/>
                    <a:pt x="818" y="181"/>
                    <a:pt x="842" y="197"/>
                  </a:cubicBezTo>
                  <a:cubicBezTo>
                    <a:pt x="922" y="252"/>
                    <a:pt x="997" y="323"/>
                    <a:pt x="1040" y="397"/>
                  </a:cubicBezTo>
                  <a:close/>
                  <a:moveTo>
                    <a:pt x="986" y="236"/>
                  </a:moveTo>
                  <a:cubicBezTo>
                    <a:pt x="954" y="208"/>
                    <a:pt x="919" y="178"/>
                    <a:pt x="880" y="150"/>
                  </a:cubicBezTo>
                  <a:cubicBezTo>
                    <a:pt x="858" y="134"/>
                    <a:pt x="835" y="119"/>
                    <a:pt x="812" y="105"/>
                  </a:cubicBezTo>
                  <a:cubicBezTo>
                    <a:pt x="762" y="75"/>
                    <a:pt x="709" y="52"/>
                    <a:pt x="658" y="42"/>
                  </a:cubicBezTo>
                  <a:cubicBezTo>
                    <a:pt x="427" y="0"/>
                    <a:pt x="173" y="204"/>
                    <a:pt x="74" y="397"/>
                  </a:cubicBezTo>
                  <a:cubicBezTo>
                    <a:pt x="4" y="534"/>
                    <a:pt x="0" y="682"/>
                    <a:pt x="52" y="812"/>
                  </a:cubicBezTo>
                  <a:cubicBezTo>
                    <a:pt x="60" y="834"/>
                    <a:pt x="70" y="855"/>
                    <a:pt x="82" y="876"/>
                  </a:cubicBezTo>
                  <a:cubicBezTo>
                    <a:pt x="111" y="928"/>
                    <a:pt x="150" y="977"/>
                    <a:pt x="198" y="1019"/>
                  </a:cubicBezTo>
                  <a:cubicBezTo>
                    <a:pt x="234" y="1051"/>
                    <a:pt x="278" y="1079"/>
                    <a:pt x="327" y="1102"/>
                  </a:cubicBezTo>
                  <a:cubicBezTo>
                    <a:pt x="351" y="1113"/>
                    <a:pt x="376" y="1123"/>
                    <a:pt x="402" y="1132"/>
                  </a:cubicBezTo>
                  <a:cubicBezTo>
                    <a:pt x="527" y="1172"/>
                    <a:pt x="669" y="1177"/>
                    <a:pt x="780" y="1123"/>
                  </a:cubicBezTo>
                  <a:cubicBezTo>
                    <a:pt x="787" y="1124"/>
                    <a:pt x="795" y="1123"/>
                    <a:pt x="802" y="1119"/>
                  </a:cubicBezTo>
                  <a:cubicBezTo>
                    <a:pt x="802" y="1118"/>
                    <a:pt x="803" y="1117"/>
                    <a:pt x="804" y="1117"/>
                  </a:cubicBezTo>
                  <a:cubicBezTo>
                    <a:pt x="810" y="1113"/>
                    <a:pt x="816" y="1109"/>
                    <a:pt x="822" y="1105"/>
                  </a:cubicBezTo>
                  <a:cubicBezTo>
                    <a:pt x="829" y="1101"/>
                    <a:pt x="835" y="1097"/>
                    <a:pt x="841" y="1093"/>
                  </a:cubicBezTo>
                  <a:cubicBezTo>
                    <a:pt x="842" y="1092"/>
                    <a:pt x="843" y="1092"/>
                    <a:pt x="844" y="1091"/>
                  </a:cubicBezTo>
                  <a:cubicBezTo>
                    <a:pt x="889" y="1061"/>
                    <a:pt x="932" y="1026"/>
                    <a:pt x="970" y="987"/>
                  </a:cubicBezTo>
                  <a:cubicBezTo>
                    <a:pt x="978" y="979"/>
                    <a:pt x="986" y="971"/>
                    <a:pt x="993" y="963"/>
                  </a:cubicBezTo>
                  <a:cubicBezTo>
                    <a:pt x="998" y="958"/>
                    <a:pt x="1003" y="952"/>
                    <a:pt x="1008" y="946"/>
                  </a:cubicBezTo>
                  <a:cubicBezTo>
                    <a:pt x="1008" y="946"/>
                    <a:pt x="1008" y="946"/>
                    <a:pt x="1008" y="946"/>
                  </a:cubicBezTo>
                  <a:cubicBezTo>
                    <a:pt x="1010" y="944"/>
                    <a:pt x="1012" y="942"/>
                    <a:pt x="1013" y="940"/>
                  </a:cubicBezTo>
                  <a:cubicBezTo>
                    <a:pt x="1108" y="828"/>
                    <a:pt x="1168" y="691"/>
                    <a:pt x="1154" y="540"/>
                  </a:cubicBezTo>
                  <a:cubicBezTo>
                    <a:pt x="1151" y="505"/>
                    <a:pt x="1143" y="473"/>
                    <a:pt x="1132" y="441"/>
                  </a:cubicBezTo>
                  <a:cubicBezTo>
                    <a:pt x="1119" y="406"/>
                    <a:pt x="1101" y="372"/>
                    <a:pt x="1080" y="341"/>
                  </a:cubicBezTo>
                  <a:cubicBezTo>
                    <a:pt x="1053" y="303"/>
                    <a:pt x="1022" y="268"/>
                    <a:pt x="986" y="236"/>
                  </a:cubicBez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5167313" y="5387976"/>
              <a:ext cx="161925" cy="152400"/>
            </a:xfrm>
            <a:custGeom>
              <a:rect b="b" l="l" r="r" t="t"/>
              <a:pathLst>
                <a:path extrusionOk="0" h="200" w="211">
                  <a:moveTo>
                    <a:pt x="0" y="140"/>
                  </a:moveTo>
                  <a:cubicBezTo>
                    <a:pt x="23" y="168"/>
                    <a:pt x="52" y="200"/>
                    <a:pt x="88" y="197"/>
                  </a:cubicBezTo>
                  <a:cubicBezTo>
                    <a:pt x="110" y="195"/>
                    <a:pt x="129" y="181"/>
                    <a:pt x="146" y="167"/>
                  </a:cubicBezTo>
                  <a:cubicBezTo>
                    <a:pt x="160" y="156"/>
                    <a:pt x="175" y="144"/>
                    <a:pt x="185" y="129"/>
                  </a:cubicBezTo>
                  <a:cubicBezTo>
                    <a:pt x="211" y="91"/>
                    <a:pt x="203" y="36"/>
                    <a:pt x="174" y="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5148263" y="5348288"/>
              <a:ext cx="211138" cy="214313"/>
            </a:xfrm>
            <a:custGeom>
              <a:rect b="b" l="l" r="r" t="t"/>
              <a:pathLst>
                <a:path extrusionOk="0" h="281" w="278">
                  <a:moveTo>
                    <a:pt x="9" y="198"/>
                  </a:moveTo>
                  <a:cubicBezTo>
                    <a:pt x="25" y="230"/>
                    <a:pt x="52" y="260"/>
                    <a:pt x="88" y="270"/>
                  </a:cubicBezTo>
                  <a:cubicBezTo>
                    <a:pt x="126" y="281"/>
                    <a:pt x="159" y="263"/>
                    <a:pt x="189" y="240"/>
                  </a:cubicBezTo>
                  <a:cubicBezTo>
                    <a:pt x="259" y="188"/>
                    <a:pt x="278" y="105"/>
                    <a:pt x="224" y="32"/>
                  </a:cubicBezTo>
                  <a:cubicBezTo>
                    <a:pt x="200" y="0"/>
                    <a:pt x="157" y="38"/>
                    <a:pt x="177" y="70"/>
                  </a:cubicBezTo>
                  <a:cubicBezTo>
                    <a:pt x="209" y="119"/>
                    <a:pt x="198" y="161"/>
                    <a:pt x="154" y="196"/>
                  </a:cubicBezTo>
                  <a:cubicBezTo>
                    <a:pt x="133" y="213"/>
                    <a:pt x="112" y="228"/>
                    <a:pt x="85" y="214"/>
                  </a:cubicBezTo>
                  <a:cubicBezTo>
                    <a:pt x="67" y="205"/>
                    <a:pt x="53" y="188"/>
                    <a:pt x="37" y="176"/>
                  </a:cubicBezTo>
                  <a:cubicBezTo>
                    <a:pt x="23" y="164"/>
                    <a:pt x="0" y="182"/>
                    <a:pt x="9" y="198"/>
                  </a:cubicBezTo>
                  <a:lnTo>
                    <a:pt x="9" y="198"/>
                  </a:ln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5270501" y="5489576"/>
              <a:ext cx="255588" cy="309563"/>
            </a:xfrm>
            <a:custGeom>
              <a:rect b="b" l="l" r="r" t="t"/>
              <a:pathLst>
                <a:path extrusionOk="0" h="406" w="336">
                  <a:moveTo>
                    <a:pt x="5" y="25"/>
                  </a:moveTo>
                  <a:cubicBezTo>
                    <a:pt x="60" y="155"/>
                    <a:pt x="182" y="272"/>
                    <a:pt x="269" y="381"/>
                  </a:cubicBezTo>
                  <a:cubicBezTo>
                    <a:pt x="289" y="406"/>
                    <a:pt x="329" y="393"/>
                    <a:pt x="333" y="363"/>
                  </a:cubicBezTo>
                  <a:lnTo>
                    <a:pt x="333" y="358"/>
                  </a:lnTo>
                  <a:cubicBezTo>
                    <a:pt x="336" y="339"/>
                    <a:pt x="317" y="317"/>
                    <a:pt x="296" y="323"/>
                  </a:cubicBezTo>
                  <a:cubicBezTo>
                    <a:pt x="295" y="323"/>
                    <a:pt x="293" y="323"/>
                    <a:pt x="292" y="324"/>
                  </a:cubicBezTo>
                  <a:cubicBezTo>
                    <a:pt x="303" y="328"/>
                    <a:pt x="314" y="332"/>
                    <a:pt x="325" y="337"/>
                  </a:cubicBezTo>
                  <a:cubicBezTo>
                    <a:pt x="235" y="229"/>
                    <a:pt x="144" y="86"/>
                    <a:pt x="27" y="7"/>
                  </a:cubicBezTo>
                  <a:cubicBezTo>
                    <a:pt x="15" y="0"/>
                    <a:pt x="0" y="11"/>
                    <a:pt x="5" y="25"/>
                  </a:cubicBezTo>
                  <a:lnTo>
                    <a:pt x="5" y="25"/>
                  </a:ln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4589463" y="4741863"/>
              <a:ext cx="631825" cy="588963"/>
            </a:xfrm>
            <a:custGeom>
              <a:rect b="b" l="l" r="r" t="t"/>
              <a:pathLst>
                <a:path extrusionOk="0" h="771" w="828">
                  <a:moveTo>
                    <a:pt x="828" y="45"/>
                  </a:moveTo>
                  <a:cubicBezTo>
                    <a:pt x="820" y="54"/>
                    <a:pt x="813" y="64"/>
                    <a:pt x="805" y="73"/>
                  </a:cubicBezTo>
                  <a:cubicBezTo>
                    <a:pt x="800" y="79"/>
                    <a:pt x="795" y="85"/>
                    <a:pt x="790" y="92"/>
                  </a:cubicBezTo>
                  <a:cubicBezTo>
                    <a:pt x="789" y="93"/>
                    <a:pt x="788" y="94"/>
                    <a:pt x="787" y="95"/>
                  </a:cubicBezTo>
                  <a:cubicBezTo>
                    <a:pt x="780" y="103"/>
                    <a:pt x="772" y="112"/>
                    <a:pt x="765" y="120"/>
                  </a:cubicBezTo>
                  <a:cubicBezTo>
                    <a:pt x="672" y="224"/>
                    <a:pt x="566" y="320"/>
                    <a:pt x="469" y="410"/>
                  </a:cubicBezTo>
                  <a:cubicBezTo>
                    <a:pt x="387" y="486"/>
                    <a:pt x="302" y="560"/>
                    <a:pt x="215" y="630"/>
                  </a:cubicBezTo>
                  <a:cubicBezTo>
                    <a:pt x="168" y="668"/>
                    <a:pt x="120" y="709"/>
                    <a:pt x="69" y="745"/>
                  </a:cubicBezTo>
                  <a:cubicBezTo>
                    <a:pt x="62" y="749"/>
                    <a:pt x="55" y="754"/>
                    <a:pt x="48" y="759"/>
                  </a:cubicBezTo>
                  <a:cubicBezTo>
                    <a:pt x="42" y="763"/>
                    <a:pt x="36" y="767"/>
                    <a:pt x="30" y="771"/>
                  </a:cubicBezTo>
                  <a:cubicBezTo>
                    <a:pt x="18" y="750"/>
                    <a:pt x="8" y="729"/>
                    <a:pt x="0" y="707"/>
                  </a:cubicBezTo>
                  <a:cubicBezTo>
                    <a:pt x="5" y="702"/>
                    <a:pt x="11" y="697"/>
                    <a:pt x="17" y="692"/>
                  </a:cubicBezTo>
                  <a:cubicBezTo>
                    <a:pt x="24" y="686"/>
                    <a:pt x="31" y="680"/>
                    <a:pt x="39" y="674"/>
                  </a:cubicBezTo>
                  <a:cubicBezTo>
                    <a:pt x="81" y="639"/>
                    <a:pt x="125" y="606"/>
                    <a:pt x="167" y="570"/>
                  </a:cubicBezTo>
                  <a:cubicBezTo>
                    <a:pt x="244" y="505"/>
                    <a:pt x="320" y="437"/>
                    <a:pt x="395" y="368"/>
                  </a:cubicBezTo>
                  <a:cubicBezTo>
                    <a:pt x="487" y="282"/>
                    <a:pt x="586" y="193"/>
                    <a:pt x="675" y="97"/>
                  </a:cubicBezTo>
                  <a:cubicBezTo>
                    <a:pt x="689" y="82"/>
                    <a:pt x="703" y="67"/>
                    <a:pt x="716" y="51"/>
                  </a:cubicBezTo>
                  <a:cubicBezTo>
                    <a:pt x="717" y="50"/>
                    <a:pt x="718" y="49"/>
                    <a:pt x="719" y="48"/>
                  </a:cubicBezTo>
                  <a:cubicBezTo>
                    <a:pt x="725" y="41"/>
                    <a:pt x="731" y="35"/>
                    <a:pt x="736" y="28"/>
                  </a:cubicBezTo>
                  <a:cubicBezTo>
                    <a:pt x="744" y="19"/>
                    <a:pt x="752" y="9"/>
                    <a:pt x="760" y="0"/>
                  </a:cubicBezTo>
                  <a:cubicBezTo>
                    <a:pt x="783" y="14"/>
                    <a:pt x="806" y="29"/>
                    <a:pt x="828" y="45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4799013" y="4922838"/>
              <a:ext cx="614363" cy="603250"/>
            </a:xfrm>
            <a:custGeom>
              <a:rect b="b" l="l" r="r" t="t"/>
              <a:pathLst>
                <a:path extrusionOk="0" h="791" w="805">
                  <a:moveTo>
                    <a:pt x="753" y="0"/>
                  </a:moveTo>
                  <a:cubicBezTo>
                    <a:pt x="774" y="31"/>
                    <a:pt x="792" y="65"/>
                    <a:pt x="805" y="100"/>
                  </a:cubicBezTo>
                  <a:cubicBezTo>
                    <a:pt x="797" y="111"/>
                    <a:pt x="789" y="122"/>
                    <a:pt x="781" y="132"/>
                  </a:cubicBezTo>
                  <a:cubicBezTo>
                    <a:pt x="773" y="142"/>
                    <a:pt x="765" y="152"/>
                    <a:pt x="757" y="162"/>
                  </a:cubicBezTo>
                  <a:cubicBezTo>
                    <a:pt x="731" y="193"/>
                    <a:pt x="705" y="223"/>
                    <a:pt x="681" y="251"/>
                  </a:cubicBezTo>
                  <a:cubicBezTo>
                    <a:pt x="612" y="332"/>
                    <a:pt x="538" y="410"/>
                    <a:pt x="461" y="483"/>
                  </a:cubicBezTo>
                  <a:cubicBezTo>
                    <a:pt x="375" y="564"/>
                    <a:pt x="283" y="640"/>
                    <a:pt x="188" y="710"/>
                  </a:cubicBezTo>
                  <a:cubicBezTo>
                    <a:pt x="172" y="722"/>
                    <a:pt x="155" y="735"/>
                    <a:pt x="138" y="748"/>
                  </a:cubicBezTo>
                  <a:cubicBezTo>
                    <a:pt x="127" y="755"/>
                    <a:pt x="117" y="763"/>
                    <a:pt x="106" y="770"/>
                  </a:cubicBezTo>
                  <a:cubicBezTo>
                    <a:pt x="96" y="777"/>
                    <a:pt x="85" y="784"/>
                    <a:pt x="75" y="791"/>
                  </a:cubicBezTo>
                  <a:cubicBezTo>
                    <a:pt x="49" y="782"/>
                    <a:pt x="24" y="772"/>
                    <a:pt x="0" y="761"/>
                  </a:cubicBezTo>
                  <a:cubicBezTo>
                    <a:pt x="8" y="756"/>
                    <a:pt x="17" y="750"/>
                    <a:pt x="26" y="744"/>
                  </a:cubicBezTo>
                  <a:lnTo>
                    <a:pt x="26" y="744"/>
                  </a:lnTo>
                  <a:cubicBezTo>
                    <a:pt x="35" y="737"/>
                    <a:pt x="44" y="731"/>
                    <a:pt x="53" y="724"/>
                  </a:cubicBezTo>
                  <a:cubicBezTo>
                    <a:pt x="183" y="629"/>
                    <a:pt x="303" y="511"/>
                    <a:pt x="415" y="402"/>
                  </a:cubicBezTo>
                  <a:cubicBezTo>
                    <a:pt x="497" y="323"/>
                    <a:pt x="574" y="239"/>
                    <a:pt x="646" y="149"/>
                  </a:cubicBezTo>
                  <a:cubicBezTo>
                    <a:pt x="669" y="119"/>
                    <a:pt x="691" y="88"/>
                    <a:pt x="713" y="56"/>
                  </a:cubicBezTo>
                  <a:cubicBezTo>
                    <a:pt x="720" y="46"/>
                    <a:pt x="727" y="36"/>
                    <a:pt x="733" y="27"/>
                  </a:cubicBezTo>
                  <a:cubicBezTo>
                    <a:pt x="740" y="18"/>
                    <a:pt x="746" y="9"/>
                    <a:pt x="753" y="0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760913" y="5311776"/>
              <a:ext cx="82550" cy="85725"/>
            </a:xfrm>
            <a:custGeom>
              <a:rect b="b" l="l" r="r" t="t"/>
              <a:pathLst>
                <a:path extrusionOk="0" h="112" w="107">
                  <a:moveTo>
                    <a:pt x="15" y="27"/>
                  </a:moveTo>
                  <a:cubicBezTo>
                    <a:pt x="15" y="28"/>
                    <a:pt x="14" y="28"/>
                    <a:pt x="14" y="29"/>
                  </a:cubicBezTo>
                  <a:cubicBezTo>
                    <a:pt x="0" y="50"/>
                    <a:pt x="2" y="82"/>
                    <a:pt x="25" y="97"/>
                  </a:cubicBezTo>
                  <a:cubicBezTo>
                    <a:pt x="47" y="112"/>
                    <a:pt x="77" y="108"/>
                    <a:pt x="93" y="86"/>
                  </a:cubicBezTo>
                  <a:cubicBezTo>
                    <a:pt x="94" y="85"/>
                    <a:pt x="94" y="85"/>
                    <a:pt x="95" y="84"/>
                  </a:cubicBezTo>
                  <a:cubicBezTo>
                    <a:pt x="107" y="68"/>
                    <a:pt x="107" y="41"/>
                    <a:pt x="93" y="26"/>
                  </a:cubicBezTo>
                  <a:cubicBezTo>
                    <a:pt x="79" y="10"/>
                    <a:pt x="57" y="3"/>
                    <a:pt x="37" y="12"/>
                  </a:cubicBezTo>
                  <a:cubicBezTo>
                    <a:pt x="36" y="12"/>
                    <a:pt x="35" y="12"/>
                    <a:pt x="34" y="13"/>
                  </a:cubicBezTo>
                  <a:cubicBezTo>
                    <a:pt x="53" y="17"/>
                    <a:pt x="72" y="22"/>
                    <a:pt x="92" y="27"/>
                  </a:cubicBezTo>
                  <a:cubicBezTo>
                    <a:pt x="91" y="26"/>
                    <a:pt x="91" y="26"/>
                    <a:pt x="91" y="25"/>
                  </a:cubicBezTo>
                  <a:cubicBezTo>
                    <a:pt x="74" y="0"/>
                    <a:pt x="31" y="3"/>
                    <a:pt x="15" y="27"/>
                  </a:cubicBezTo>
                  <a:lnTo>
                    <a:pt x="15" y="27"/>
                  </a:lnTo>
                </a:path>
              </a:pathLst>
            </a:custGeom>
            <a:solidFill>
              <a:srgbClr val="EBB3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5213351" y="4881563"/>
              <a:ext cx="82550" cy="82550"/>
            </a:xfrm>
            <a:custGeom>
              <a:rect b="b" l="l" r="r" t="t"/>
              <a:pathLst>
                <a:path extrusionOk="0" h="109" w="110">
                  <a:moveTo>
                    <a:pt x="85" y="92"/>
                  </a:moveTo>
                  <a:cubicBezTo>
                    <a:pt x="105" y="77"/>
                    <a:pt x="110" y="44"/>
                    <a:pt x="93" y="24"/>
                  </a:cubicBezTo>
                  <a:cubicBezTo>
                    <a:pt x="75" y="5"/>
                    <a:pt x="46" y="0"/>
                    <a:pt x="25" y="17"/>
                  </a:cubicBezTo>
                  <a:cubicBezTo>
                    <a:pt x="5" y="33"/>
                    <a:pt x="0" y="65"/>
                    <a:pt x="17" y="85"/>
                  </a:cubicBezTo>
                  <a:cubicBezTo>
                    <a:pt x="35" y="105"/>
                    <a:pt x="64" y="109"/>
                    <a:pt x="85" y="92"/>
                  </a:cubicBezTo>
                  <a:lnTo>
                    <a:pt x="85" y="92"/>
                  </a:lnTo>
                  <a:close/>
                </a:path>
              </a:pathLst>
            </a:custGeom>
            <a:solidFill>
              <a:srgbClr val="EBB3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4919663" y="5187951"/>
              <a:ext cx="84138" cy="82550"/>
            </a:xfrm>
            <a:custGeom>
              <a:rect b="b" l="l" r="r" t="t"/>
              <a:pathLst>
                <a:path extrusionOk="0" h="109" w="110">
                  <a:moveTo>
                    <a:pt x="85" y="92"/>
                  </a:moveTo>
                  <a:cubicBezTo>
                    <a:pt x="105" y="76"/>
                    <a:pt x="110" y="44"/>
                    <a:pt x="93" y="25"/>
                  </a:cubicBezTo>
                  <a:cubicBezTo>
                    <a:pt x="75" y="5"/>
                    <a:pt x="46" y="0"/>
                    <a:pt x="25" y="17"/>
                  </a:cubicBezTo>
                  <a:cubicBezTo>
                    <a:pt x="5" y="33"/>
                    <a:pt x="0" y="65"/>
                    <a:pt x="18" y="85"/>
                  </a:cubicBezTo>
                  <a:cubicBezTo>
                    <a:pt x="35" y="104"/>
                    <a:pt x="64" y="109"/>
                    <a:pt x="85" y="92"/>
                  </a:cubicBezTo>
                  <a:lnTo>
                    <a:pt x="85" y="92"/>
                  </a:lnTo>
                </a:path>
              </a:pathLst>
            </a:custGeom>
            <a:solidFill>
              <a:srgbClr val="F2D0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5124451" y="4997451"/>
              <a:ext cx="73025" cy="69850"/>
            </a:xfrm>
            <a:custGeom>
              <a:rect b="b" l="l" r="r" t="t"/>
              <a:pathLst>
                <a:path extrusionOk="0" h="93" w="96">
                  <a:moveTo>
                    <a:pt x="66" y="69"/>
                  </a:moveTo>
                  <a:cubicBezTo>
                    <a:pt x="96" y="46"/>
                    <a:pt x="59" y="0"/>
                    <a:pt x="30" y="24"/>
                  </a:cubicBezTo>
                  <a:cubicBezTo>
                    <a:pt x="0" y="47"/>
                    <a:pt x="37" y="93"/>
                    <a:pt x="66" y="69"/>
                  </a:cubicBezTo>
                  <a:lnTo>
                    <a:pt x="66" y="69"/>
                  </a:lnTo>
                  <a:close/>
                </a:path>
              </a:pathLst>
            </a:custGeom>
            <a:solidFill>
              <a:srgbClr val="F2D0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5018088" y="5084763"/>
              <a:ext cx="84138" cy="84138"/>
            </a:xfrm>
            <a:custGeom>
              <a:rect b="b" l="l" r="r" t="t"/>
              <a:pathLst>
                <a:path extrusionOk="0" h="110" w="111">
                  <a:moveTo>
                    <a:pt x="86" y="93"/>
                  </a:moveTo>
                  <a:cubicBezTo>
                    <a:pt x="106" y="77"/>
                    <a:pt x="111" y="45"/>
                    <a:pt x="94" y="25"/>
                  </a:cubicBezTo>
                  <a:cubicBezTo>
                    <a:pt x="77" y="5"/>
                    <a:pt x="47" y="0"/>
                    <a:pt x="25" y="17"/>
                  </a:cubicBezTo>
                  <a:cubicBezTo>
                    <a:pt x="5" y="33"/>
                    <a:pt x="0" y="66"/>
                    <a:pt x="18" y="86"/>
                  </a:cubicBezTo>
                  <a:cubicBezTo>
                    <a:pt x="35" y="106"/>
                    <a:pt x="65" y="110"/>
                    <a:pt x="86" y="93"/>
                  </a:cubicBezTo>
                  <a:lnTo>
                    <a:pt x="86" y="93"/>
                  </a:lnTo>
                </a:path>
              </a:pathLst>
            </a:custGeom>
            <a:solidFill>
              <a:srgbClr val="BCE6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5187951" y="5381626"/>
              <a:ext cx="142875" cy="117475"/>
            </a:xfrm>
            <a:custGeom>
              <a:rect b="b" l="l" r="r" t="t"/>
              <a:pathLst>
                <a:path extrusionOk="0" h="154" w="186">
                  <a:moveTo>
                    <a:pt x="18" y="151"/>
                  </a:moveTo>
                  <a:cubicBezTo>
                    <a:pt x="54" y="139"/>
                    <a:pt x="87" y="116"/>
                    <a:pt x="116" y="92"/>
                  </a:cubicBezTo>
                  <a:cubicBezTo>
                    <a:pt x="142" y="72"/>
                    <a:pt x="174" y="48"/>
                    <a:pt x="183" y="16"/>
                  </a:cubicBezTo>
                  <a:cubicBezTo>
                    <a:pt x="186" y="8"/>
                    <a:pt x="178" y="0"/>
                    <a:pt x="170" y="3"/>
                  </a:cubicBezTo>
                  <a:cubicBezTo>
                    <a:pt x="141" y="15"/>
                    <a:pt x="119" y="45"/>
                    <a:pt x="94" y="65"/>
                  </a:cubicBezTo>
                  <a:cubicBezTo>
                    <a:pt x="66" y="89"/>
                    <a:pt x="35" y="110"/>
                    <a:pt x="8" y="135"/>
                  </a:cubicBezTo>
                  <a:cubicBezTo>
                    <a:pt x="0" y="142"/>
                    <a:pt x="8" y="154"/>
                    <a:pt x="18" y="151"/>
                  </a:cubicBezTo>
                  <a:lnTo>
                    <a:pt x="18" y="151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5299076" y="5508626"/>
              <a:ext cx="209550" cy="254000"/>
            </a:xfrm>
            <a:custGeom>
              <a:rect b="b" l="l" r="r" t="t"/>
              <a:pathLst>
                <a:path extrusionOk="0" h="334" w="276">
                  <a:moveTo>
                    <a:pt x="5" y="21"/>
                  </a:moveTo>
                  <a:cubicBezTo>
                    <a:pt x="55" y="130"/>
                    <a:pt x="163" y="227"/>
                    <a:pt x="239" y="318"/>
                  </a:cubicBezTo>
                  <a:cubicBezTo>
                    <a:pt x="252" y="334"/>
                    <a:pt x="276" y="314"/>
                    <a:pt x="263" y="299"/>
                  </a:cubicBezTo>
                  <a:cubicBezTo>
                    <a:pt x="187" y="206"/>
                    <a:pt x="116" y="82"/>
                    <a:pt x="23" y="7"/>
                  </a:cubicBezTo>
                  <a:cubicBezTo>
                    <a:pt x="14" y="0"/>
                    <a:pt x="0" y="11"/>
                    <a:pt x="5" y="21"/>
                  </a:cubicBezTo>
                  <a:lnTo>
                    <a:pt x="5" y="21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4772026" y="4721226"/>
              <a:ext cx="427038" cy="160338"/>
            </a:xfrm>
            <a:custGeom>
              <a:rect b="b" l="l" r="r" t="t"/>
              <a:pathLst>
                <a:path extrusionOk="0" h="211" w="561">
                  <a:moveTo>
                    <a:pt x="13" y="206"/>
                  </a:moveTo>
                  <a:cubicBezTo>
                    <a:pt x="98" y="144"/>
                    <a:pt x="181" y="99"/>
                    <a:pt x="289" y="98"/>
                  </a:cubicBezTo>
                  <a:cubicBezTo>
                    <a:pt x="380" y="97"/>
                    <a:pt x="455" y="139"/>
                    <a:pt x="542" y="150"/>
                  </a:cubicBezTo>
                  <a:cubicBezTo>
                    <a:pt x="557" y="152"/>
                    <a:pt x="561" y="134"/>
                    <a:pt x="551" y="126"/>
                  </a:cubicBezTo>
                  <a:cubicBezTo>
                    <a:pt x="412" y="0"/>
                    <a:pt x="99" y="32"/>
                    <a:pt x="3" y="197"/>
                  </a:cubicBezTo>
                  <a:cubicBezTo>
                    <a:pt x="0" y="204"/>
                    <a:pt x="7" y="211"/>
                    <a:pt x="13" y="206"/>
                  </a:cubicBezTo>
                  <a:lnTo>
                    <a:pt x="13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7" name="Google Shape;917;p7"/>
          <p:cNvGrpSpPr/>
          <p:nvPr/>
        </p:nvGrpSpPr>
        <p:grpSpPr>
          <a:xfrm>
            <a:off x="7670108" y="5102227"/>
            <a:ext cx="1347788" cy="1255712"/>
            <a:chOff x="3033713" y="4073526"/>
            <a:chExt cx="1347788" cy="1255712"/>
          </a:xfrm>
        </p:grpSpPr>
        <p:sp>
          <p:nvSpPr>
            <p:cNvPr id="918" name="Google Shape;918;p7"/>
            <p:cNvSpPr/>
            <p:nvPr/>
          </p:nvSpPr>
          <p:spPr>
            <a:xfrm>
              <a:off x="3054351" y="4662488"/>
              <a:ext cx="558800" cy="585788"/>
            </a:xfrm>
            <a:custGeom>
              <a:rect b="b" l="l" r="r" t="t"/>
              <a:pathLst>
                <a:path extrusionOk="0" h="769" w="733">
                  <a:moveTo>
                    <a:pt x="10" y="176"/>
                  </a:moveTo>
                  <a:cubicBezTo>
                    <a:pt x="75" y="320"/>
                    <a:pt x="175" y="461"/>
                    <a:pt x="265" y="590"/>
                  </a:cubicBezTo>
                  <a:cubicBezTo>
                    <a:pt x="335" y="692"/>
                    <a:pt x="388" y="769"/>
                    <a:pt x="506" y="692"/>
                  </a:cubicBezTo>
                  <a:cubicBezTo>
                    <a:pt x="616" y="620"/>
                    <a:pt x="699" y="506"/>
                    <a:pt x="716" y="374"/>
                  </a:cubicBezTo>
                  <a:cubicBezTo>
                    <a:pt x="733" y="248"/>
                    <a:pt x="680" y="91"/>
                    <a:pt x="575" y="14"/>
                  </a:cubicBezTo>
                  <a:cubicBezTo>
                    <a:pt x="555" y="0"/>
                    <a:pt x="523" y="17"/>
                    <a:pt x="533" y="44"/>
                  </a:cubicBezTo>
                  <a:cubicBezTo>
                    <a:pt x="551" y="93"/>
                    <a:pt x="587" y="131"/>
                    <a:pt x="611" y="177"/>
                  </a:cubicBezTo>
                  <a:cubicBezTo>
                    <a:pt x="641" y="235"/>
                    <a:pt x="654" y="296"/>
                    <a:pt x="647" y="361"/>
                  </a:cubicBezTo>
                  <a:cubicBezTo>
                    <a:pt x="634" y="475"/>
                    <a:pt x="562" y="574"/>
                    <a:pt x="468" y="636"/>
                  </a:cubicBezTo>
                  <a:cubicBezTo>
                    <a:pt x="440" y="655"/>
                    <a:pt x="428" y="669"/>
                    <a:pt x="394" y="650"/>
                  </a:cubicBezTo>
                  <a:cubicBezTo>
                    <a:pt x="372" y="637"/>
                    <a:pt x="351" y="600"/>
                    <a:pt x="336" y="581"/>
                  </a:cubicBezTo>
                  <a:cubicBezTo>
                    <a:pt x="300" y="533"/>
                    <a:pt x="267" y="483"/>
                    <a:pt x="234" y="434"/>
                  </a:cubicBezTo>
                  <a:cubicBezTo>
                    <a:pt x="173" y="342"/>
                    <a:pt x="117" y="241"/>
                    <a:pt x="44" y="159"/>
                  </a:cubicBezTo>
                  <a:cubicBezTo>
                    <a:pt x="31" y="144"/>
                    <a:pt x="0" y="154"/>
                    <a:pt x="10" y="176"/>
                  </a:cubicBezTo>
                  <a:lnTo>
                    <a:pt x="10" y="176"/>
                  </a:lnTo>
                  <a:close/>
                </a:path>
              </a:pathLst>
            </a:custGeom>
            <a:solidFill>
              <a:srgbClr val="8CD1E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3033713" y="4113213"/>
              <a:ext cx="1003300" cy="715963"/>
            </a:xfrm>
            <a:custGeom>
              <a:rect b="b" l="l" r="r" t="t"/>
              <a:pathLst>
                <a:path extrusionOk="0" h="939" w="1317">
                  <a:moveTo>
                    <a:pt x="152" y="761"/>
                  </a:moveTo>
                  <a:cubicBezTo>
                    <a:pt x="152" y="761"/>
                    <a:pt x="0" y="939"/>
                    <a:pt x="73" y="919"/>
                  </a:cubicBezTo>
                  <a:cubicBezTo>
                    <a:pt x="356" y="841"/>
                    <a:pt x="629" y="722"/>
                    <a:pt x="872" y="557"/>
                  </a:cubicBezTo>
                  <a:cubicBezTo>
                    <a:pt x="1060" y="431"/>
                    <a:pt x="1238" y="270"/>
                    <a:pt x="1311" y="56"/>
                  </a:cubicBezTo>
                  <a:cubicBezTo>
                    <a:pt x="1314" y="46"/>
                    <a:pt x="1317" y="35"/>
                    <a:pt x="1314" y="26"/>
                  </a:cubicBezTo>
                  <a:cubicBezTo>
                    <a:pt x="1304" y="0"/>
                    <a:pt x="1265" y="9"/>
                    <a:pt x="1241" y="23"/>
                  </a:cubicBezTo>
                  <a:cubicBezTo>
                    <a:pt x="863" y="244"/>
                    <a:pt x="485" y="470"/>
                    <a:pt x="155" y="757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3049588" y="4073526"/>
              <a:ext cx="1031875" cy="762000"/>
            </a:xfrm>
            <a:custGeom>
              <a:rect b="b" l="l" r="r" t="t"/>
              <a:pathLst>
                <a:path extrusionOk="0" h="1001" w="1353">
                  <a:moveTo>
                    <a:pt x="58" y="916"/>
                  </a:moveTo>
                  <a:cubicBezTo>
                    <a:pt x="131" y="813"/>
                    <a:pt x="250" y="739"/>
                    <a:pt x="350" y="664"/>
                  </a:cubicBezTo>
                  <a:cubicBezTo>
                    <a:pt x="454" y="585"/>
                    <a:pt x="563" y="510"/>
                    <a:pt x="672" y="439"/>
                  </a:cubicBezTo>
                  <a:cubicBezTo>
                    <a:pt x="783" y="367"/>
                    <a:pt x="895" y="299"/>
                    <a:pt x="1008" y="231"/>
                  </a:cubicBezTo>
                  <a:cubicBezTo>
                    <a:pt x="1064" y="197"/>
                    <a:pt x="1120" y="163"/>
                    <a:pt x="1177" y="130"/>
                  </a:cubicBezTo>
                  <a:cubicBezTo>
                    <a:pt x="1201" y="116"/>
                    <a:pt x="1254" y="64"/>
                    <a:pt x="1257" y="124"/>
                  </a:cubicBezTo>
                  <a:cubicBezTo>
                    <a:pt x="1258" y="140"/>
                    <a:pt x="1234" y="184"/>
                    <a:pt x="1227" y="198"/>
                  </a:cubicBezTo>
                  <a:cubicBezTo>
                    <a:pt x="1122" y="409"/>
                    <a:pt x="908" y="552"/>
                    <a:pt x="714" y="673"/>
                  </a:cubicBezTo>
                  <a:cubicBezTo>
                    <a:pt x="611" y="737"/>
                    <a:pt x="505" y="795"/>
                    <a:pt x="393" y="844"/>
                  </a:cubicBezTo>
                  <a:cubicBezTo>
                    <a:pt x="339" y="867"/>
                    <a:pt x="285" y="888"/>
                    <a:pt x="228" y="906"/>
                  </a:cubicBezTo>
                  <a:cubicBezTo>
                    <a:pt x="206" y="913"/>
                    <a:pt x="48" y="968"/>
                    <a:pt x="70" y="918"/>
                  </a:cubicBezTo>
                  <a:cubicBezTo>
                    <a:pt x="81" y="892"/>
                    <a:pt x="41" y="872"/>
                    <a:pt x="30" y="899"/>
                  </a:cubicBezTo>
                  <a:cubicBezTo>
                    <a:pt x="14" y="935"/>
                    <a:pt x="0" y="985"/>
                    <a:pt x="50" y="994"/>
                  </a:cubicBezTo>
                  <a:cubicBezTo>
                    <a:pt x="88" y="1001"/>
                    <a:pt x="165" y="971"/>
                    <a:pt x="201" y="960"/>
                  </a:cubicBezTo>
                  <a:cubicBezTo>
                    <a:pt x="262" y="943"/>
                    <a:pt x="322" y="922"/>
                    <a:pt x="381" y="897"/>
                  </a:cubicBezTo>
                  <a:cubicBezTo>
                    <a:pt x="610" y="802"/>
                    <a:pt x="838" y="667"/>
                    <a:pt x="1026" y="504"/>
                  </a:cubicBezTo>
                  <a:cubicBezTo>
                    <a:pt x="1107" y="434"/>
                    <a:pt x="1181" y="356"/>
                    <a:pt x="1237" y="265"/>
                  </a:cubicBezTo>
                  <a:cubicBezTo>
                    <a:pt x="1264" y="223"/>
                    <a:pt x="1353" y="104"/>
                    <a:pt x="1304" y="53"/>
                  </a:cubicBezTo>
                  <a:cubicBezTo>
                    <a:pt x="1252" y="0"/>
                    <a:pt x="1146" y="89"/>
                    <a:pt x="1106" y="113"/>
                  </a:cubicBezTo>
                  <a:cubicBezTo>
                    <a:pt x="983" y="185"/>
                    <a:pt x="861" y="258"/>
                    <a:pt x="741" y="335"/>
                  </a:cubicBezTo>
                  <a:cubicBezTo>
                    <a:pt x="602" y="423"/>
                    <a:pt x="466" y="516"/>
                    <a:pt x="336" y="615"/>
                  </a:cubicBezTo>
                  <a:cubicBezTo>
                    <a:pt x="234" y="693"/>
                    <a:pt x="94" y="783"/>
                    <a:pt x="40" y="904"/>
                  </a:cubicBezTo>
                  <a:cubicBezTo>
                    <a:pt x="35" y="915"/>
                    <a:pt x="51" y="926"/>
                    <a:pt x="58" y="916"/>
                  </a:cubicBezTo>
                </a:path>
              </a:pathLst>
            </a:custGeom>
            <a:solidFill>
              <a:srgbClr val="8CD1E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1" name="Google Shape;921;p7"/>
            <p:cNvGrpSpPr/>
            <p:nvPr/>
          </p:nvGrpSpPr>
          <p:grpSpPr>
            <a:xfrm>
              <a:off x="3074988" y="4114801"/>
              <a:ext cx="1306513" cy="1214437"/>
              <a:chOff x="3074988" y="4114801"/>
              <a:chExt cx="1306513" cy="1214437"/>
            </a:xfrm>
          </p:grpSpPr>
          <p:sp>
            <p:nvSpPr>
              <p:cNvPr id="922" name="Google Shape;922;p7"/>
              <p:cNvSpPr/>
              <p:nvPr/>
            </p:nvSpPr>
            <p:spPr>
              <a:xfrm>
                <a:off x="3282951" y="4270376"/>
                <a:ext cx="947738" cy="1009650"/>
              </a:xfrm>
              <a:custGeom>
                <a:rect b="b" l="l" r="r" t="t"/>
                <a:pathLst>
                  <a:path extrusionOk="0" h="1325" w="1244">
                    <a:moveTo>
                      <a:pt x="190" y="1170"/>
                    </a:moveTo>
                    <a:cubicBezTo>
                      <a:pt x="259" y="1118"/>
                      <a:pt x="364" y="1127"/>
                      <a:pt x="448" y="1150"/>
                    </a:cubicBezTo>
                    <a:cubicBezTo>
                      <a:pt x="531" y="1173"/>
                      <a:pt x="605" y="1221"/>
                      <a:pt x="677" y="1270"/>
                    </a:cubicBezTo>
                    <a:cubicBezTo>
                      <a:pt x="715" y="1296"/>
                      <a:pt x="758" y="1325"/>
                      <a:pt x="804" y="1322"/>
                    </a:cubicBezTo>
                    <a:cubicBezTo>
                      <a:pt x="833" y="1321"/>
                      <a:pt x="859" y="1309"/>
                      <a:pt x="884" y="1295"/>
                    </a:cubicBezTo>
                    <a:cubicBezTo>
                      <a:pt x="957" y="1257"/>
                      <a:pt x="1025" y="1210"/>
                      <a:pt x="1088" y="1157"/>
                    </a:cubicBezTo>
                    <a:cubicBezTo>
                      <a:pt x="1128" y="1122"/>
                      <a:pt x="1167" y="1083"/>
                      <a:pt x="1186" y="1033"/>
                    </a:cubicBezTo>
                    <a:cubicBezTo>
                      <a:pt x="1214" y="955"/>
                      <a:pt x="1187" y="869"/>
                      <a:pt x="1180" y="787"/>
                    </a:cubicBezTo>
                    <a:cubicBezTo>
                      <a:pt x="1171" y="685"/>
                      <a:pt x="1194" y="581"/>
                      <a:pt x="1244" y="493"/>
                    </a:cubicBezTo>
                    <a:cubicBezTo>
                      <a:pt x="1244" y="493"/>
                      <a:pt x="834" y="0"/>
                      <a:pt x="417" y="276"/>
                    </a:cubicBezTo>
                    <a:cubicBezTo>
                      <a:pt x="0" y="553"/>
                      <a:pt x="190" y="1170"/>
                      <a:pt x="190" y="1170"/>
                    </a:cubicBezTo>
                  </a:path>
                </a:pathLst>
              </a:custGeom>
              <a:solidFill>
                <a:srgbClr val="6DB9D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3368676" y="4392613"/>
                <a:ext cx="889000" cy="936625"/>
              </a:xfrm>
              <a:custGeom>
                <a:rect b="b" l="l" r="r" t="t"/>
                <a:pathLst>
                  <a:path extrusionOk="0" h="1230" w="1167">
                    <a:moveTo>
                      <a:pt x="81" y="1024"/>
                    </a:moveTo>
                    <a:cubicBezTo>
                      <a:pt x="265" y="945"/>
                      <a:pt x="425" y="1058"/>
                      <a:pt x="575" y="1153"/>
                    </a:cubicBezTo>
                    <a:cubicBezTo>
                      <a:pt x="697" y="1230"/>
                      <a:pt x="800" y="1164"/>
                      <a:pt x="907" y="1090"/>
                    </a:cubicBezTo>
                    <a:cubicBezTo>
                      <a:pt x="1010" y="1019"/>
                      <a:pt x="1115" y="934"/>
                      <a:pt x="1119" y="800"/>
                    </a:cubicBezTo>
                    <a:cubicBezTo>
                      <a:pt x="1120" y="732"/>
                      <a:pt x="1101" y="667"/>
                      <a:pt x="1099" y="600"/>
                    </a:cubicBezTo>
                    <a:cubicBezTo>
                      <a:pt x="1096" y="510"/>
                      <a:pt x="1120" y="426"/>
                      <a:pt x="1162" y="348"/>
                    </a:cubicBezTo>
                    <a:cubicBezTo>
                      <a:pt x="1167" y="338"/>
                      <a:pt x="1166" y="323"/>
                      <a:pt x="1159" y="314"/>
                    </a:cubicBezTo>
                    <a:cubicBezTo>
                      <a:pt x="1017" y="145"/>
                      <a:pt x="797" y="0"/>
                      <a:pt x="571" y="1"/>
                    </a:cubicBezTo>
                    <a:cubicBezTo>
                      <a:pt x="194" y="3"/>
                      <a:pt x="0" y="376"/>
                      <a:pt x="3" y="709"/>
                    </a:cubicBezTo>
                    <a:cubicBezTo>
                      <a:pt x="4" y="813"/>
                      <a:pt x="18" y="920"/>
                      <a:pt x="48" y="1020"/>
                    </a:cubicBezTo>
                    <a:cubicBezTo>
                      <a:pt x="59" y="1058"/>
                      <a:pt x="116" y="1038"/>
                      <a:pt x="105" y="1001"/>
                    </a:cubicBezTo>
                    <a:cubicBezTo>
                      <a:pt x="45" y="803"/>
                      <a:pt x="41" y="560"/>
                      <a:pt x="128" y="371"/>
                    </a:cubicBezTo>
                    <a:cubicBezTo>
                      <a:pt x="199" y="214"/>
                      <a:pt x="351" y="86"/>
                      <a:pt x="526" y="68"/>
                    </a:cubicBezTo>
                    <a:cubicBezTo>
                      <a:pt x="670" y="54"/>
                      <a:pt x="809" y="112"/>
                      <a:pt x="924" y="194"/>
                    </a:cubicBezTo>
                    <a:cubicBezTo>
                      <a:pt x="989" y="239"/>
                      <a:pt x="1052" y="292"/>
                      <a:pt x="1103" y="353"/>
                    </a:cubicBezTo>
                    <a:cubicBezTo>
                      <a:pt x="1103" y="341"/>
                      <a:pt x="1102" y="330"/>
                      <a:pt x="1101" y="319"/>
                    </a:cubicBezTo>
                    <a:cubicBezTo>
                      <a:pt x="1040" y="433"/>
                      <a:pt x="1023" y="553"/>
                      <a:pt x="1040" y="680"/>
                    </a:cubicBezTo>
                    <a:cubicBezTo>
                      <a:pt x="1049" y="748"/>
                      <a:pt x="1066" y="820"/>
                      <a:pt x="1032" y="884"/>
                    </a:cubicBezTo>
                    <a:cubicBezTo>
                      <a:pt x="993" y="961"/>
                      <a:pt x="904" y="1018"/>
                      <a:pt x="833" y="1064"/>
                    </a:cubicBezTo>
                    <a:cubicBezTo>
                      <a:pt x="792" y="1091"/>
                      <a:pt x="740" y="1131"/>
                      <a:pt x="689" y="1133"/>
                    </a:cubicBezTo>
                    <a:cubicBezTo>
                      <a:pt x="640" y="1135"/>
                      <a:pt x="596" y="1097"/>
                      <a:pt x="558" y="1072"/>
                    </a:cubicBezTo>
                    <a:cubicBezTo>
                      <a:pt x="508" y="1040"/>
                      <a:pt x="457" y="1007"/>
                      <a:pt x="401" y="985"/>
                    </a:cubicBezTo>
                    <a:cubicBezTo>
                      <a:pt x="297" y="944"/>
                      <a:pt x="160" y="921"/>
                      <a:pt x="69" y="999"/>
                    </a:cubicBezTo>
                    <a:cubicBezTo>
                      <a:pt x="58" y="1008"/>
                      <a:pt x="66" y="1030"/>
                      <a:pt x="81" y="1024"/>
                    </a:cubicBezTo>
                    <a:close/>
                  </a:path>
                </a:pathLst>
              </a:custGeom>
              <a:solidFill>
                <a:srgbClr val="6DB9D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3074988" y="4687888"/>
                <a:ext cx="509588" cy="506413"/>
              </a:xfrm>
              <a:custGeom>
                <a:rect b="b" l="l" r="r" t="t"/>
                <a:pathLst>
                  <a:path extrusionOk="0" h="664" w="669">
                    <a:moveTo>
                      <a:pt x="0" y="135"/>
                    </a:moveTo>
                    <a:cubicBezTo>
                      <a:pt x="61" y="228"/>
                      <a:pt x="121" y="322"/>
                      <a:pt x="182" y="416"/>
                    </a:cubicBezTo>
                    <a:cubicBezTo>
                      <a:pt x="229" y="489"/>
                      <a:pt x="276" y="562"/>
                      <a:pt x="333" y="627"/>
                    </a:cubicBezTo>
                    <a:cubicBezTo>
                      <a:pt x="348" y="645"/>
                      <a:pt x="368" y="664"/>
                      <a:pt x="392" y="662"/>
                    </a:cubicBezTo>
                    <a:cubicBezTo>
                      <a:pt x="403" y="662"/>
                      <a:pt x="413" y="656"/>
                      <a:pt x="423" y="651"/>
                    </a:cubicBezTo>
                    <a:cubicBezTo>
                      <a:pt x="505" y="606"/>
                      <a:pt x="575" y="538"/>
                      <a:pt x="617" y="454"/>
                    </a:cubicBezTo>
                    <a:cubicBezTo>
                      <a:pt x="658" y="370"/>
                      <a:pt x="669" y="270"/>
                      <a:pt x="640" y="182"/>
                    </a:cubicBezTo>
                    <a:cubicBezTo>
                      <a:pt x="617" y="114"/>
                      <a:pt x="573" y="56"/>
                      <a:pt x="530" y="0"/>
                    </a:cubicBezTo>
                  </a:path>
                </a:pathLst>
              </a:custGeom>
              <a:solidFill>
                <a:srgbClr val="8CD1E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3832226" y="4132263"/>
                <a:ext cx="514350" cy="536575"/>
              </a:xfrm>
              <a:custGeom>
                <a:rect b="b" l="l" r="r" t="t"/>
                <a:pathLst>
                  <a:path extrusionOk="0" h="704" w="674">
                    <a:moveTo>
                      <a:pt x="269" y="0"/>
                    </a:moveTo>
                    <a:cubicBezTo>
                      <a:pt x="407" y="136"/>
                      <a:pt x="533" y="284"/>
                      <a:pt x="644" y="443"/>
                    </a:cubicBezTo>
                    <a:cubicBezTo>
                      <a:pt x="659" y="464"/>
                      <a:pt x="674" y="487"/>
                      <a:pt x="670" y="512"/>
                    </a:cubicBezTo>
                    <a:cubicBezTo>
                      <a:pt x="668" y="530"/>
                      <a:pt x="657" y="545"/>
                      <a:pt x="645" y="559"/>
                    </a:cubicBezTo>
                    <a:cubicBezTo>
                      <a:pt x="558" y="656"/>
                      <a:pt x="419" y="704"/>
                      <a:pt x="290" y="681"/>
                    </a:cubicBezTo>
                    <a:cubicBezTo>
                      <a:pt x="161" y="658"/>
                      <a:pt x="48" y="565"/>
                      <a:pt x="0" y="443"/>
                    </a:cubicBezTo>
                  </a:path>
                </a:pathLst>
              </a:custGeom>
              <a:solidFill>
                <a:srgbClr val="8CD1E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3790951" y="4114801"/>
                <a:ext cx="590550" cy="633413"/>
              </a:xfrm>
              <a:custGeom>
                <a:rect b="b" l="l" r="r" t="t"/>
                <a:pathLst>
                  <a:path extrusionOk="0" h="831" w="775">
                    <a:moveTo>
                      <a:pt x="310" y="33"/>
                    </a:moveTo>
                    <a:cubicBezTo>
                      <a:pt x="366" y="133"/>
                      <a:pt x="463" y="216"/>
                      <a:pt x="535" y="306"/>
                    </a:cubicBezTo>
                    <a:cubicBezTo>
                      <a:pt x="572" y="352"/>
                      <a:pt x="607" y="399"/>
                      <a:pt x="642" y="448"/>
                    </a:cubicBezTo>
                    <a:cubicBezTo>
                      <a:pt x="655" y="466"/>
                      <a:pt x="693" y="512"/>
                      <a:pt x="686" y="538"/>
                    </a:cubicBezTo>
                    <a:cubicBezTo>
                      <a:pt x="682" y="557"/>
                      <a:pt x="635" y="592"/>
                      <a:pt x="623" y="601"/>
                    </a:cubicBezTo>
                    <a:cubicBezTo>
                      <a:pt x="439" y="739"/>
                      <a:pt x="181" y="661"/>
                      <a:pt x="89" y="455"/>
                    </a:cubicBezTo>
                    <a:cubicBezTo>
                      <a:pt x="70" y="411"/>
                      <a:pt x="0" y="435"/>
                      <a:pt x="19" y="479"/>
                    </a:cubicBezTo>
                    <a:cubicBezTo>
                      <a:pt x="124" y="729"/>
                      <a:pt x="430" y="831"/>
                      <a:pt x="656" y="671"/>
                    </a:cubicBezTo>
                    <a:cubicBezTo>
                      <a:pt x="694" y="644"/>
                      <a:pt x="741" y="606"/>
                      <a:pt x="755" y="560"/>
                    </a:cubicBezTo>
                    <a:cubicBezTo>
                      <a:pt x="775" y="496"/>
                      <a:pt x="725" y="442"/>
                      <a:pt x="690" y="395"/>
                    </a:cubicBezTo>
                    <a:cubicBezTo>
                      <a:pt x="635" y="321"/>
                      <a:pt x="577" y="250"/>
                      <a:pt x="516" y="182"/>
                    </a:cubicBezTo>
                    <a:cubicBezTo>
                      <a:pt x="461" y="119"/>
                      <a:pt x="404" y="50"/>
                      <a:pt x="330" y="8"/>
                    </a:cubicBezTo>
                    <a:cubicBezTo>
                      <a:pt x="315" y="0"/>
                      <a:pt x="302" y="20"/>
                      <a:pt x="310" y="33"/>
                    </a:cubicBezTo>
                    <a:lnTo>
                      <a:pt x="310" y="33"/>
                    </a:lnTo>
                    <a:close/>
                  </a:path>
                </a:pathLst>
              </a:custGeom>
              <a:solidFill>
                <a:srgbClr val="8CD1E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3619501" y="4756151"/>
                <a:ext cx="595313" cy="414338"/>
              </a:xfrm>
              <a:custGeom>
                <a:rect b="b" l="l" r="r" t="t"/>
                <a:pathLst>
                  <a:path extrusionOk="0" h="543" w="782">
                    <a:moveTo>
                      <a:pt x="32" y="528"/>
                    </a:moveTo>
                    <a:cubicBezTo>
                      <a:pt x="70" y="238"/>
                      <a:pt x="469" y="38"/>
                      <a:pt x="733" y="120"/>
                    </a:cubicBezTo>
                    <a:cubicBezTo>
                      <a:pt x="765" y="130"/>
                      <a:pt x="782" y="77"/>
                      <a:pt x="751" y="64"/>
                    </a:cubicBezTo>
                    <a:cubicBezTo>
                      <a:pt x="603" y="0"/>
                      <a:pt x="436" y="56"/>
                      <a:pt x="302" y="128"/>
                    </a:cubicBezTo>
                    <a:cubicBezTo>
                      <a:pt x="145" y="211"/>
                      <a:pt x="0" y="337"/>
                      <a:pt x="7" y="527"/>
                    </a:cubicBezTo>
                    <a:cubicBezTo>
                      <a:pt x="8" y="541"/>
                      <a:pt x="30" y="543"/>
                      <a:pt x="32" y="528"/>
                    </a:cubicBezTo>
                    <a:lnTo>
                      <a:pt x="32" y="528"/>
                    </a:lnTo>
                    <a:close/>
                  </a:path>
                </a:pathLst>
              </a:custGeom>
              <a:solidFill>
                <a:srgbClr val="8CD1E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3190876" y="4216401"/>
                <a:ext cx="842963" cy="615950"/>
              </a:xfrm>
              <a:custGeom>
                <a:rect b="b" l="l" r="r" t="t"/>
                <a:pathLst>
                  <a:path extrusionOk="0" h="809" w="1107">
                    <a:moveTo>
                      <a:pt x="13" y="803"/>
                    </a:moveTo>
                    <a:cubicBezTo>
                      <a:pt x="130" y="624"/>
                      <a:pt x="338" y="487"/>
                      <a:pt x="514" y="369"/>
                    </a:cubicBezTo>
                    <a:cubicBezTo>
                      <a:pt x="700" y="243"/>
                      <a:pt x="897" y="138"/>
                      <a:pt x="1093" y="28"/>
                    </a:cubicBezTo>
                    <a:cubicBezTo>
                      <a:pt x="1107" y="20"/>
                      <a:pt x="1093" y="0"/>
                      <a:pt x="1079" y="8"/>
                    </a:cubicBezTo>
                    <a:cubicBezTo>
                      <a:pt x="866" y="117"/>
                      <a:pt x="656" y="238"/>
                      <a:pt x="460" y="374"/>
                    </a:cubicBezTo>
                    <a:cubicBezTo>
                      <a:pt x="363" y="441"/>
                      <a:pt x="271" y="513"/>
                      <a:pt x="184" y="591"/>
                    </a:cubicBezTo>
                    <a:cubicBezTo>
                      <a:pt x="115" y="652"/>
                      <a:pt x="45" y="714"/>
                      <a:pt x="3" y="797"/>
                    </a:cubicBezTo>
                    <a:cubicBezTo>
                      <a:pt x="0" y="803"/>
                      <a:pt x="9" y="809"/>
                      <a:pt x="13" y="803"/>
                    </a:cubicBezTo>
                    <a:lnTo>
                      <a:pt x="13" y="803"/>
                    </a:lnTo>
                  </a:path>
                </a:pathLst>
              </a:custGeom>
              <a:solidFill>
                <a:srgbClr val="8CD1E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3373438" y="4489451"/>
                <a:ext cx="74613" cy="114300"/>
              </a:xfrm>
              <a:custGeom>
                <a:rect b="b" l="l" r="r" t="t"/>
                <a:pathLst>
                  <a:path extrusionOk="0" h="150" w="99">
                    <a:moveTo>
                      <a:pt x="3" y="11"/>
                    </a:moveTo>
                    <a:cubicBezTo>
                      <a:pt x="24" y="54"/>
                      <a:pt x="51" y="95"/>
                      <a:pt x="73" y="137"/>
                    </a:cubicBezTo>
                    <a:cubicBezTo>
                      <a:pt x="79" y="150"/>
                      <a:pt x="99" y="137"/>
                      <a:pt x="92" y="124"/>
                    </a:cubicBezTo>
                    <a:cubicBezTo>
                      <a:pt x="69" y="82"/>
                      <a:pt x="45" y="40"/>
                      <a:pt x="13" y="5"/>
                    </a:cubicBezTo>
                    <a:cubicBezTo>
                      <a:pt x="9" y="0"/>
                      <a:pt x="0" y="6"/>
                      <a:pt x="3" y="11"/>
                    </a:cubicBez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8CD1E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3649663" y="4318001"/>
                <a:ext cx="66675" cy="84138"/>
              </a:xfrm>
              <a:custGeom>
                <a:rect b="b" l="l" r="r" t="t"/>
                <a:pathLst>
                  <a:path extrusionOk="0" h="110" w="87">
                    <a:moveTo>
                      <a:pt x="4" y="12"/>
                    </a:moveTo>
                    <a:cubicBezTo>
                      <a:pt x="13" y="31"/>
                      <a:pt x="25" y="48"/>
                      <a:pt x="37" y="65"/>
                    </a:cubicBezTo>
                    <a:cubicBezTo>
                      <a:pt x="49" y="80"/>
                      <a:pt x="59" y="98"/>
                      <a:pt x="76" y="107"/>
                    </a:cubicBezTo>
                    <a:cubicBezTo>
                      <a:pt x="81" y="110"/>
                      <a:pt x="87" y="104"/>
                      <a:pt x="86" y="98"/>
                    </a:cubicBezTo>
                    <a:cubicBezTo>
                      <a:pt x="80" y="81"/>
                      <a:pt x="65" y="68"/>
                      <a:pt x="55" y="53"/>
                    </a:cubicBezTo>
                    <a:cubicBezTo>
                      <a:pt x="42" y="37"/>
                      <a:pt x="30" y="21"/>
                      <a:pt x="16" y="5"/>
                    </a:cubicBezTo>
                    <a:cubicBezTo>
                      <a:pt x="12" y="0"/>
                      <a:pt x="0" y="4"/>
                      <a:pt x="4" y="12"/>
                    </a:cubicBezTo>
                    <a:lnTo>
                      <a:pt x="4" y="12"/>
                    </a:lnTo>
                  </a:path>
                </a:pathLst>
              </a:custGeom>
              <a:solidFill>
                <a:srgbClr val="8CD1E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3411538" y="4487863"/>
                <a:ext cx="58738" cy="90488"/>
              </a:xfrm>
              <a:custGeom>
                <a:rect b="b" l="l" r="r" t="t"/>
                <a:pathLst>
                  <a:path extrusionOk="0" h="119" w="77">
                    <a:moveTo>
                      <a:pt x="4" y="12"/>
                    </a:moveTo>
                    <a:cubicBezTo>
                      <a:pt x="17" y="29"/>
                      <a:pt x="29" y="48"/>
                      <a:pt x="40" y="67"/>
                    </a:cubicBezTo>
                    <a:cubicBezTo>
                      <a:pt x="49" y="83"/>
                      <a:pt x="54" y="104"/>
                      <a:pt x="69" y="117"/>
                    </a:cubicBezTo>
                    <a:cubicBezTo>
                      <a:pt x="71" y="119"/>
                      <a:pt x="75" y="118"/>
                      <a:pt x="76" y="114"/>
                    </a:cubicBezTo>
                    <a:cubicBezTo>
                      <a:pt x="77" y="96"/>
                      <a:pt x="66" y="80"/>
                      <a:pt x="58" y="65"/>
                    </a:cubicBezTo>
                    <a:cubicBezTo>
                      <a:pt x="45" y="43"/>
                      <a:pt x="30" y="24"/>
                      <a:pt x="13" y="5"/>
                    </a:cubicBezTo>
                    <a:cubicBezTo>
                      <a:pt x="9" y="0"/>
                      <a:pt x="0" y="6"/>
                      <a:pt x="4" y="12"/>
                    </a:cubicBez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8CD1E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3448051" y="4452938"/>
                <a:ext cx="68263" cy="85725"/>
              </a:xfrm>
              <a:custGeom>
                <a:rect b="b" l="l" r="r" t="t"/>
                <a:pathLst>
                  <a:path extrusionOk="0" h="111" w="89">
                    <a:moveTo>
                      <a:pt x="2" y="8"/>
                    </a:moveTo>
                    <a:cubicBezTo>
                      <a:pt x="11" y="31"/>
                      <a:pt x="26" y="52"/>
                      <a:pt x="40" y="72"/>
                    </a:cubicBezTo>
                    <a:cubicBezTo>
                      <a:pt x="48" y="85"/>
                      <a:pt x="57" y="106"/>
                      <a:pt x="73" y="110"/>
                    </a:cubicBezTo>
                    <a:cubicBezTo>
                      <a:pt x="76" y="111"/>
                      <a:pt x="79" y="109"/>
                      <a:pt x="82" y="107"/>
                    </a:cubicBezTo>
                    <a:cubicBezTo>
                      <a:pt x="82" y="106"/>
                      <a:pt x="83" y="106"/>
                      <a:pt x="84" y="105"/>
                    </a:cubicBezTo>
                    <a:cubicBezTo>
                      <a:pt x="89" y="99"/>
                      <a:pt x="83" y="91"/>
                      <a:pt x="77" y="91"/>
                    </a:cubicBezTo>
                    <a:cubicBezTo>
                      <a:pt x="73" y="91"/>
                      <a:pt x="50" y="53"/>
                      <a:pt x="46" y="46"/>
                    </a:cubicBezTo>
                    <a:cubicBezTo>
                      <a:pt x="35" y="31"/>
                      <a:pt x="23" y="15"/>
                      <a:pt x="10" y="3"/>
                    </a:cubicBezTo>
                    <a:cubicBezTo>
                      <a:pt x="6" y="0"/>
                      <a:pt x="0" y="4"/>
                      <a:pt x="2" y="8"/>
                    </a:cubicBezTo>
                    <a:lnTo>
                      <a:pt x="2" y="8"/>
                    </a:lnTo>
                  </a:path>
                </a:pathLst>
              </a:custGeom>
              <a:solidFill>
                <a:srgbClr val="8CD1E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3506788" y="4414838"/>
                <a:ext cx="68263" cy="87313"/>
              </a:xfrm>
              <a:custGeom>
                <a:rect b="b" l="l" r="r" t="t"/>
                <a:pathLst>
                  <a:path extrusionOk="0" h="115" w="88">
                    <a:moveTo>
                      <a:pt x="4" y="14"/>
                    </a:moveTo>
                    <a:cubicBezTo>
                      <a:pt x="15" y="34"/>
                      <a:pt x="26" y="54"/>
                      <a:pt x="39" y="73"/>
                    </a:cubicBezTo>
                    <a:cubicBezTo>
                      <a:pt x="50" y="88"/>
                      <a:pt x="60" y="105"/>
                      <a:pt x="77" y="112"/>
                    </a:cubicBezTo>
                    <a:cubicBezTo>
                      <a:pt x="82" y="115"/>
                      <a:pt x="88" y="110"/>
                      <a:pt x="86" y="104"/>
                    </a:cubicBezTo>
                    <a:cubicBezTo>
                      <a:pt x="81" y="86"/>
                      <a:pt x="64" y="72"/>
                      <a:pt x="53" y="58"/>
                    </a:cubicBezTo>
                    <a:cubicBezTo>
                      <a:pt x="39" y="41"/>
                      <a:pt x="26" y="24"/>
                      <a:pt x="14" y="7"/>
                    </a:cubicBezTo>
                    <a:cubicBezTo>
                      <a:pt x="9" y="0"/>
                      <a:pt x="0" y="7"/>
                      <a:pt x="4" y="14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8CD1E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3548063" y="4370388"/>
                <a:ext cx="74613" cy="104775"/>
              </a:xfrm>
              <a:custGeom>
                <a:rect b="b" l="l" r="r" t="t"/>
                <a:pathLst>
                  <a:path extrusionOk="0" h="137" w="99">
                    <a:moveTo>
                      <a:pt x="94" y="114"/>
                    </a:moveTo>
                    <a:cubicBezTo>
                      <a:pt x="75" y="79"/>
                      <a:pt x="50" y="45"/>
                      <a:pt x="26" y="12"/>
                    </a:cubicBezTo>
                    <a:cubicBezTo>
                      <a:pt x="18" y="0"/>
                      <a:pt x="0" y="13"/>
                      <a:pt x="7" y="26"/>
                    </a:cubicBezTo>
                    <a:cubicBezTo>
                      <a:pt x="27" y="61"/>
                      <a:pt x="52" y="98"/>
                      <a:pt x="79" y="128"/>
                    </a:cubicBezTo>
                    <a:cubicBezTo>
                      <a:pt x="87" y="137"/>
                      <a:pt x="99" y="123"/>
                      <a:pt x="94" y="114"/>
                    </a:cubicBezTo>
                    <a:lnTo>
                      <a:pt x="94" y="114"/>
                    </a:lnTo>
                    <a:close/>
                  </a:path>
                </a:pathLst>
              </a:custGeom>
              <a:solidFill>
                <a:srgbClr val="8CD1E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3611563" y="4349751"/>
                <a:ext cx="66675" cy="90488"/>
              </a:xfrm>
              <a:custGeom>
                <a:rect b="b" l="l" r="r" t="t"/>
                <a:pathLst>
                  <a:path extrusionOk="0" h="119" w="88">
                    <a:moveTo>
                      <a:pt x="85" y="104"/>
                    </a:moveTo>
                    <a:cubicBezTo>
                      <a:pt x="69" y="72"/>
                      <a:pt x="48" y="42"/>
                      <a:pt x="27" y="12"/>
                    </a:cubicBezTo>
                    <a:cubicBezTo>
                      <a:pt x="18" y="0"/>
                      <a:pt x="0" y="13"/>
                      <a:pt x="8" y="26"/>
                    </a:cubicBezTo>
                    <a:cubicBezTo>
                      <a:pt x="27" y="57"/>
                      <a:pt x="49" y="88"/>
                      <a:pt x="75" y="113"/>
                    </a:cubicBezTo>
                    <a:cubicBezTo>
                      <a:pt x="81" y="119"/>
                      <a:pt x="88" y="110"/>
                      <a:pt x="85" y="104"/>
                    </a:cubicBezTo>
                    <a:lnTo>
                      <a:pt x="85" y="104"/>
                    </a:lnTo>
                    <a:close/>
                  </a:path>
                </a:pathLst>
              </a:custGeom>
              <a:solidFill>
                <a:srgbClr val="8CD1E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3503613" y="4838701"/>
                <a:ext cx="163513" cy="103188"/>
              </a:xfrm>
              <a:custGeom>
                <a:rect b="b" l="l" r="r" t="t"/>
                <a:pathLst>
                  <a:path extrusionOk="0" h="136" w="214">
                    <a:moveTo>
                      <a:pt x="214" y="86"/>
                    </a:moveTo>
                    <a:cubicBezTo>
                      <a:pt x="167" y="89"/>
                      <a:pt x="122" y="103"/>
                      <a:pt x="78" y="117"/>
                    </a:cubicBezTo>
                    <a:cubicBezTo>
                      <a:pt x="59" y="122"/>
                      <a:pt x="40" y="128"/>
                      <a:pt x="21" y="134"/>
                    </a:cubicBezTo>
                    <a:cubicBezTo>
                      <a:pt x="18" y="135"/>
                      <a:pt x="15" y="136"/>
                      <a:pt x="12" y="134"/>
                    </a:cubicBezTo>
                    <a:cubicBezTo>
                      <a:pt x="10" y="132"/>
                      <a:pt x="9" y="129"/>
                      <a:pt x="9" y="127"/>
                    </a:cubicBezTo>
                    <a:cubicBezTo>
                      <a:pt x="6" y="107"/>
                      <a:pt x="3" y="87"/>
                      <a:pt x="1" y="67"/>
                    </a:cubicBezTo>
                    <a:cubicBezTo>
                      <a:pt x="0" y="62"/>
                      <a:pt x="0" y="58"/>
                      <a:pt x="2" y="54"/>
                    </a:cubicBezTo>
                    <a:cubicBezTo>
                      <a:pt x="4" y="51"/>
                      <a:pt x="8" y="50"/>
                      <a:pt x="12" y="49"/>
                    </a:cubicBezTo>
                    <a:cubicBezTo>
                      <a:pt x="69" y="33"/>
                      <a:pt x="126" y="18"/>
                      <a:pt x="183" y="2"/>
                    </a:cubicBezTo>
                    <a:cubicBezTo>
                      <a:pt x="188" y="1"/>
                      <a:pt x="193" y="0"/>
                      <a:pt x="197" y="2"/>
                    </a:cubicBezTo>
                    <a:cubicBezTo>
                      <a:pt x="203" y="6"/>
                      <a:pt x="201" y="16"/>
                      <a:pt x="199" y="23"/>
                    </a:cubicBezTo>
                    <a:cubicBezTo>
                      <a:pt x="195" y="42"/>
                      <a:pt x="199" y="64"/>
                      <a:pt x="210" y="80"/>
                    </a:cubicBezTo>
                  </a:path>
                </a:pathLst>
              </a:custGeom>
              <a:solidFill>
                <a:srgbClr val="F2D09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3489326" y="4827588"/>
                <a:ext cx="187325" cy="122238"/>
              </a:xfrm>
              <a:custGeom>
                <a:rect b="b" l="l" r="r" t="t"/>
                <a:pathLst>
                  <a:path extrusionOk="0" h="159" w="247">
                    <a:moveTo>
                      <a:pt x="233" y="94"/>
                    </a:moveTo>
                    <a:cubicBezTo>
                      <a:pt x="193" y="93"/>
                      <a:pt x="155" y="102"/>
                      <a:pt x="116" y="114"/>
                    </a:cubicBezTo>
                    <a:cubicBezTo>
                      <a:pt x="104" y="118"/>
                      <a:pt x="66" y="137"/>
                      <a:pt x="52" y="134"/>
                    </a:cubicBezTo>
                    <a:cubicBezTo>
                      <a:pt x="37" y="131"/>
                      <a:pt x="39" y="121"/>
                      <a:pt x="36" y="110"/>
                    </a:cubicBezTo>
                    <a:cubicBezTo>
                      <a:pt x="35" y="105"/>
                      <a:pt x="35" y="100"/>
                      <a:pt x="34" y="95"/>
                    </a:cubicBezTo>
                    <a:cubicBezTo>
                      <a:pt x="28" y="83"/>
                      <a:pt x="31" y="76"/>
                      <a:pt x="43" y="75"/>
                    </a:cubicBezTo>
                    <a:cubicBezTo>
                      <a:pt x="60" y="61"/>
                      <a:pt x="92" y="59"/>
                      <a:pt x="113" y="53"/>
                    </a:cubicBezTo>
                    <a:cubicBezTo>
                      <a:pt x="135" y="47"/>
                      <a:pt x="168" y="31"/>
                      <a:pt x="190" y="33"/>
                    </a:cubicBezTo>
                    <a:cubicBezTo>
                      <a:pt x="213" y="35"/>
                      <a:pt x="204" y="44"/>
                      <a:pt x="205" y="62"/>
                    </a:cubicBezTo>
                    <a:cubicBezTo>
                      <a:pt x="207" y="76"/>
                      <a:pt x="213" y="89"/>
                      <a:pt x="220" y="101"/>
                    </a:cubicBezTo>
                    <a:cubicBezTo>
                      <a:pt x="227" y="115"/>
                      <a:pt x="247" y="101"/>
                      <a:pt x="240" y="87"/>
                    </a:cubicBezTo>
                    <a:cubicBezTo>
                      <a:pt x="228" y="64"/>
                      <a:pt x="239" y="43"/>
                      <a:pt x="233" y="21"/>
                    </a:cubicBezTo>
                    <a:cubicBezTo>
                      <a:pt x="232" y="14"/>
                      <a:pt x="227" y="7"/>
                      <a:pt x="221" y="4"/>
                    </a:cubicBezTo>
                    <a:cubicBezTo>
                      <a:pt x="213" y="0"/>
                      <a:pt x="207" y="3"/>
                      <a:pt x="199" y="4"/>
                    </a:cubicBezTo>
                    <a:cubicBezTo>
                      <a:pt x="171" y="7"/>
                      <a:pt x="141" y="20"/>
                      <a:pt x="114" y="28"/>
                    </a:cubicBezTo>
                    <a:cubicBezTo>
                      <a:pt x="89" y="35"/>
                      <a:pt x="26" y="39"/>
                      <a:pt x="12" y="63"/>
                    </a:cubicBezTo>
                    <a:cubicBezTo>
                      <a:pt x="0" y="82"/>
                      <a:pt x="13" y="134"/>
                      <a:pt x="22" y="152"/>
                    </a:cubicBezTo>
                    <a:cubicBezTo>
                      <a:pt x="24" y="156"/>
                      <a:pt x="28" y="159"/>
                      <a:pt x="33" y="159"/>
                    </a:cubicBezTo>
                    <a:cubicBezTo>
                      <a:pt x="63" y="159"/>
                      <a:pt x="95" y="142"/>
                      <a:pt x="123" y="134"/>
                    </a:cubicBezTo>
                    <a:cubicBezTo>
                      <a:pt x="160" y="123"/>
                      <a:pt x="198" y="114"/>
                      <a:pt x="235" y="106"/>
                    </a:cubicBezTo>
                    <a:cubicBezTo>
                      <a:pt x="243" y="104"/>
                      <a:pt x="239" y="94"/>
                      <a:pt x="233" y="94"/>
                    </a:cubicBezTo>
                    <a:lnTo>
                      <a:pt x="233" y="94"/>
                    </a:lnTo>
                  </a:path>
                </a:pathLst>
              </a:custGeom>
              <a:solidFill>
                <a:srgbClr val="F2D09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3881438" y="4589463"/>
                <a:ext cx="131763" cy="125413"/>
              </a:xfrm>
              <a:custGeom>
                <a:rect b="b" l="l" r="r" t="t"/>
                <a:pathLst>
                  <a:path extrusionOk="0" h="164" w="173">
                    <a:moveTo>
                      <a:pt x="0" y="142"/>
                    </a:moveTo>
                    <a:cubicBezTo>
                      <a:pt x="31" y="143"/>
                      <a:pt x="63" y="149"/>
                      <a:pt x="92" y="161"/>
                    </a:cubicBezTo>
                    <a:cubicBezTo>
                      <a:pt x="96" y="162"/>
                      <a:pt x="99" y="164"/>
                      <a:pt x="102" y="162"/>
                    </a:cubicBezTo>
                    <a:cubicBezTo>
                      <a:pt x="104" y="161"/>
                      <a:pt x="105" y="159"/>
                      <a:pt x="107" y="157"/>
                    </a:cubicBezTo>
                    <a:cubicBezTo>
                      <a:pt x="129" y="119"/>
                      <a:pt x="142" y="76"/>
                      <a:pt x="170" y="42"/>
                    </a:cubicBezTo>
                    <a:cubicBezTo>
                      <a:pt x="171" y="40"/>
                      <a:pt x="173" y="38"/>
                      <a:pt x="172" y="36"/>
                    </a:cubicBezTo>
                    <a:cubicBezTo>
                      <a:pt x="172" y="34"/>
                      <a:pt x="170" y="33"/>
                      <a:pt x="169" y="33"/>
                    </a:cubicBezTo>
                    <a:cubicBezTo>
                      <a:pt x="152" y="23"/>
                      <a:pt x="134" y="14"/>
                      <a:pt x="117" y="5"/>
                    </a:cubicBezTo>
                    <a:cubicBezTo>
                      <a:pt x="114" y="3"/>
                      <a:pt x="111" y="1"/>
                      <a:pt x="107" y="1"/>
                    </a:cubicBezTo>
                    <a:cubicBezTo>
                      <a:pt x="98" y="0"/>
                      <a:pt x="91" y="9"/>
                      <a:pt x="86" y="16"/>
                    </a:cubicBezTo>
                    <a:cubicBezTo>
                      <a:pt x="61" y="54"/>
                      <a:pt x="35" y="91"/>
                      <a:pt x="9" y="128"/>
                    </a:cubicBezTo>
                  </a:path>
                </a:pathLst>
              </a:custGeom>
              <a:solidFill>
                <a:srgbClr val="F2D09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3873501" y="4573588"/>
                <a:ext cx="150813" cy="150813"/>
              </a:xfrm>
              <a:custGeom>
                <a:rect b="b" l="l" r="r" t="t"/>
                <a:pathLst>
                  <a:path extrusionOk="0" h="198" w="197">
                    <a:moveTo>
                      <a:pt x="9" y="169"/>
                    </a:moveTo>
                    <a:cubicBezTo>
                      <a:pt x="38" y="176"/>
                      <a:pt x="70" y="190"/>
                      <a:pt x="99" y="195"/>
                    </a:cubicBezTo>
                    <a:cubicBezTo>
                      <a:pt x="110" y="197"/>
                      <a:pt x="114" y="198"/>
                      <a:pt x="122" y="193"/>
                    </a:cubicBezTo>
                    <a:cubicBezTo>
                      <a:pt x="138" y="182"/>
                      <a:pt x="145" y="154"/>
                      <a:pt x="153" y="138"/>
                    </a:cubicBezTo>
                    <a:cubicBezTo>
                      <a:pt x="165" y="113"/>
                      <a:pt x="186" y="89"/>
                      <a:pt x="195" y="64"/>
                    </a:cubicBezTo>
                    <a:cubicBezTo>
                      <a:pt x="197" y="58"/>
                      <a:pt x="197" y="51"/>
                      <a:pt x="191" y="47"/>
                    </a:cubicBezTo>
                    <a:cubicBezTo>
                      <a:pt x="173" y="31"/>
                      <a:pt x="127" y="0"/>
                      <a:pt x="101" y="14"/>
                    </a:cubicBezTo>
                    <a:cubicBezTo>
                      <a:pt x="84" y="23"/>
                      <a:pt x="71" y="51"/>
                      <a:pt x="60" y="67"/>
                    </a:cubicBezTo>
                    <a:cubicBezTo>
                      <a:pt x="43" y="92"/>
                      <a:pt x="26" y="117"/>
                      <a:pt x="9" y="142"/>
                    </a:cubicBezTo>
                    <a:cubicBezTo>
                      <a:pt x="0" y="156"/>
                      <a:pt x="20" y="173"/>
                      <a:pt x="29" y="159"/>
                    </a:cubicBezTo>
                    <a:cubicBezTo>
                      <a:pt x="49" y="130"/>
                      <a:pt x="69" y="101"/>
                      <a:pt x="89" y="72"/>
                    </a:cubicBezTo>
                    <a:cubicBezTo>
                      <a:pt x="97" y="61"/>
                      <a:pt x="106" y="40"/>
                      <a:pt x="121" y="39"/>
                    </a:cubicBezTo>
                    <a:cubicBezTo>
                      <a:pt x="131" y="38"/>
                      <a:pt x="166" y="62"/>
                      <a:pt x="173" y="69"/>
                    </a:cubicBezTo>
                    <a:cubicBezTo>
                      <a:pt x="172" y="63"/>
                      <a:pt x="171" y="57"/>
                      <a:pt x="169" y="52"/>
                    </a:cubicBezTo>
                    <a:cubicBezTo>
                      <a:pt x="164" y="67"/>
                      <a:pt x="150" y="82"/>
                      <a:pt x="142" y="96"/>
                    </a:cubicBezTo>
                    <a:cubicBezTo>
                      <a:pt x="133" y="114"/>
                      <a:pt x="126" y="141"/>
                      <a:pt x="113" y="156"/>
                    </a:cubicBezTo>
                    <a:cubicBezTo>
                      <a:pt x="99" y="173"/>
                      <a:pt x="86" y="163"/>
                      <a:pt x="66" y="160"/>
                    </a:cubicBezTo>
                    <a:cubicBezTo>
                      <a:pt x="46" y="156"/>
                      <a:pt x="28" y="156"/>
                      <a:pt x="9" y="158"/>
                    </a:cubicBezTo>
                    <a:cubicBezTo>
                      <a:pt x="3" y="159"/>
                      <a:pt x="3" y="168"/>
                      <a:pt x="9" y="169"/>
                    </a:cubicBezTo>
                    <a:lnTo>
                      <a:pt x="9" y="169"/>
                    </a:lnTo>
                    <a:close/>
                  </a:path>
                </a:pathLst>
              </a:custGeom>
              <a:solidFill>
                <a:srgbClr val="F2D09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4052888" y="4179888"/>
                <a:ext cx="123825" cy="138113"/>
              </a:xfrm>
              <a:custGeom>
                <a:rect b="b" l="l" r="r" t="t"/>
                <a:pathLst>
                  <a:path extrusionOk="0" h="182" w="163">
                    <a:moveTo>
                      <a:pt x="9" y="22"/>
                    </a:moveTo>
                    <a:cubicBezTo>
                      <a:pt x="52" y="74"/>
                      <a:pt x="99" y="125"/>
                      <a:pt x="146" y="174"/>
                    </a:cubicBezTo>
                    <a:cubicBezTo>
                      <a:pt x="153" y="182"/>
                      <a:pt x="163" y="170"/>
                      <a:pt x="159" y="162"/>
                    </a:cubicBezTo>
                    <a:cubicBezTo>
                      <a:pt x="129" y="103"/>
                      <a:pt x="79" y="45"/>
                      <a:pt x="26" y="7"/>
                    </a:cubicBezTo>
                    <a:cubicBezTo>
                      <a:pt x="16" y="0"/>
                      <a:pt x="0" y="11"/>
                      <a:pt x="9" y="22"/>
                    </a:cubicBez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4225926" y="4378326"/>
                <a:ext cx="65088" cy="87313"/>
              </a:xfrm>
              <a:custGeom>
                <a:rect b="b" l="l" r="r" t="t"/>
                <a:pathLst>
                  <a:path extrusionOk="0" h="114" w="85">
                    <a:moveTo>
                      <a:pt x="4" y="15"/>
                    </a:moveTo>
                    <a:cubicBezTo>
                      <a:pt x="12" y="32"/>
                      <a:pt x="23" y="47"/>
                      <a:pt x="33" y="63"/>
                    </a:cubicBezTo>
                    <a:cubicBezTo>
                      <a:pt x="44" y="78"/>
                      <a:pt x="53" y="95"/>
                      <a:pt x="67" y="108"/>
                    </a:cubicBezTo>
                    <a:cubicBezTo>
                      <a:pt x="74" y="114"/>
                      <a:pt x="85" y="107"/>
                      <a:pt x="81" y="98"/>
                    </a:cubicBezTo>
                    <a:cubicBezTo>
                      <a:pt x="75" y="81"/>
                      <a:pt x="62" y="66"/>
                      <a:pt x="51" y="50"/>
                    </a:cubicBezTo>
                    <a:cubicBezTo>
                      <a:pt x="41" y="35"/>
                      <a:pt x="30" y="20"/>
                      <a:pt x="17" y="6"/>
                    </a:cubicBezTo>
                    <a:cubicBezTo>
                      <a:pt x="11" y="0"/>
                      <a:pt x="0" y="8"/>
                      <a:pt x="4" y="15"/>
                    </a:cubicBez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3124201" y="4745038"/>
                <a:ext cx="234950" cy="77788"/>
              </a:xfrm>
              <a:custGeom>
                <a:rect b="b" l="l" r="r" t="t"/>
                <a:pathLst>
                  <a:path extrusionOk="0" h="101" w="309">
                    <a:moveTo>
                      <a:pt x="9" y="100"/>
                    </a:moveTo>
                    <a:cubicBezTo>
                      <a:pt x="111" y="89"/>
                      <a:pt x="213" y="64"/>
                      <a:pt x="303" y="13"/>
                    </a:cubicBezTo>
                    <a:cubicBezTo>
                      <a:pt x="309" y="10"/>
                      <a:pt x="304" y="0"/>
                      <a:pt x="298" y="2"/>
                    </a:cubicBezTo>
                    <a:cubicBezTo>
                      <a:pt x="202" y="38"/>
                      <a:pt x="110" y="71"/>
                      <a:pt x="8" y="88"/>
                    </a:cubicBezTo>
                    <a:cubicBezTo>
                      <a:pt x="0" y="89"/>
                      <a:pt x="1" y="101"/>
                      <a:pt x="9" y="100"/>
                    </a:cubicBezTo>
                    <a:lnTo>
                      <a:pt x="9" y="1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4008438" y="4979988"/>
                <a:ext cx="174625" cy="220663"/>
              </a:xfrm>
              <a:custGeom>
                <a:rect b="b" l="l" r="r" t="t"/>
                <a:pathLst>
                  <a:path extrusionOk="0" h="291" w="228">
                    <a:moveTo>
                      <a:pt x="16" y="289"/>
                    </a:moveTo>
                    <a:cubicBezTo>
                      <a:pt x="129" y="256"/>
                      <a:pt x="213" y="125"/>
                      <a:pt x="227" y="13"/>
                    </a:cubicBezTo>
                    <a:cubicBezTo>
                      <a:pt x="228" y="5"/>
                      <a:pt x="216" y="0"/>
                      <a:pt x="212" y="9"/>
                    </a:cubicBezTo>
                    <a:cubicBezTo>
                      <a:pt x="190" y="64"/>
                      <a:pt x="164" y="119"/>
                      <a:pt x="126" y="166"/>
                    </a:cubicBezTo>
                    <a:cubicBezTo>
                      <a:pt x="91" y="209"/>
                      <a:pt x="47" y="238"/>
                      <a:pt x="7" y="275"/>
                    </a:cubicBezTo>
                    <a:cubicBezTo>
                      <a:pt x="0" y="282"/>
                      <a:pt x="9" y="291"/>
                      <a:pt x="16" y="289"/>
                    </a:cubicBezTo>
                    <a:lnTo>
                      <a:pt x="16" y="28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44" name="Google Shape;944;p7"/>
          <p:cNvGrpSpPr/>
          <p:nvPr/>
        </p:nvGrpSpPr>
        <p:grpSpPr>
          <a:xfrm>
            <a:off x="365919" y="5110161"/>
            <a:ext cx="1395413" cy="1146175"/>
            <a:chOff x="1831976" y="1930401"/>
            <a:chExt cx="1395413" cy="1146175"/>
          </a:xfrm>
        </p:grpSpPr>
        <p:sp>
          <p:nvSpPr>
            <p:cNvPr id="945" name="Google Shape;945;p7"/>
            <p:cNvSpPr/>
            <p:nvPr/>
          </p:nvSpPr>
          <p:spPr>
            <a:xfrm>
              <a:off x="2330451" y="1954213"/>
              <a:ext cx="852488" cy="854075"/>
            </a:xfrm>
            <a:custGeom>
              <a:rect b="b" l="l" r="r" t="t"/>
              <a:pathLst>
                <a:path extrusionOk="0" h="1121" w="1119">
                  <a:moveTo>
                    <a:pt x="93" y="792"/>
                  </a:moveTo>
                  <a:cubicBezTo>
                    <a:pt x="0" y="600"/>
                    <a:pt x="30" y="354"/>
                    <a:pt x="167" y="190"/>
                  </a:cubicBezTo>
                  <a:cubicBezTo>
                    <a:pt x="245" y="97"/>
                    <a:pt x="356" y="30"/>
                    <a:pt x="476" y="15"/>
                  </a:cubicBezTo>
                  <a:cubicBezTo>
                    <a:pt x="594" y="0"/>
                    <a:pt x="716" y="35"/>
                    <a:pt x="815" y="103"/>
                  </a:cubicBezTo>
                  <a:cubicBezTo>
                    <a:pt x="914" y="170"/>
                    <a:pt x="990" y="267"/>
                    <a:pt x="1042" y="375"/>
                  </a:cubicBezTo>
                  <a:cubicBezTo>
                    <a:pt x="1090" y="472"/>
                    <a:pt x="1119" y="586"/>
                    <a:pt x="1081" y="688"/>
                  </a:cubicBezTo>
                  <a:cubicBezTo>
                    <a:pt x="1065" y="731"/>
                    <a:pt x="1038" y="769"/>
                    <a:pt x="1010" y="807"/>
                  </a:cubicBezTo>
                  <a:cubicBezTo>
                    <a:pt x="930" y="915"/>
                    <a:pt x="840" y="1026"/>
                    <a:pt x="713" y="1073"/>
                  </a:cubicBezTo>
                  <a:cubicBezTo>
                    <a:pt x="587" y="1121"/>
                    <a:pt x="440" y="1094"/>
                    <a:pt x="325" y="1023"/>
                  </a:cubicBezTo>
                  <a:cubicBezTo>
                    <a:pt x="209" y="952"/>
                    <a:pt x="123" y="841"/>
                    <a:pt x="61" y="721"/>
                  </a:cubicBezTo>
                  <a:lnTo>
                    <a:pt x="93" y="792"/>
                  </a:ln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2320926" y="1930401"/>
              <a:ext cx="906463" cy="887413"/>
            </a:xfrm>
            <a:custGeom>
              <a:rect b="b" l="l" r="r" t="t"/>
              <a:pathLst>
                <a:path extrusionOk="0" h="1165" w="1190">
                  <a:moveTo>
                    <a:pt x="752" y="1057"/>
                  </a:moveTo>
                  <a:cubicBezTo>
                    <a:pt x="750" y="1059"/>
                    <a:pt x="747" y="1060"/>
                    <a:pt x="744" y="1062"/>
                  </a:cubicBezTo>
                  <a:cubicBezTo>
                    <a:pt x="710" y="1078"/>
                    <a:pt x="677" y="1088"/>
                    <a:pt x="644" y="1094"/>
                  </a:cubicBezTo>
                  <a:cubicBezTo>
                    <a:pt x="415" y="1133"/>
                    <a:pt x="216" y="937"/>
                    <a:pt x="106" y="746"/>
                  </a:cubicBezTo>
                  <a:cubicBezTo>
                    <a:pt x="89" y="663"/>
                    <a:pt x="74" y="584"/>
                    <a:pt x="89" y="493"/>
                  </a:cubicBezTo>
                  <a:cubicBezTo>
                    <a:pt x="92" y="474"/>
                    <a:pt x="96" y="454"/>
                    <a:pt x="102" y="435"/>
                  </a:cubicBezTo>
                  <a:cubicBezTo>
                    <a:pt x="109" y="407"/>
                    <a:pt x="119" y="380"/>
                    <a:pt x="131" y="353"/>
                  </a:cubicBezTo>
                  <a:cubicBezTo>
                    <a:pt x="164" y="279"/>
                    <a:pt x="212" y="213"/>
                    <a:pt x="275" y="164"/>
                  </a:cubicBezTo>
                  <a:cubicBezTo>
                    <a:pt x="304" y="141"/>
                    <a:pt x="334" y="123"/>
                    <a:pt x="364" y="109"/>
                  </a:cubicBezTo>
                  <a:cubicBezTo>
                    <a:pt x="388" y="98"/>
                    <a:pt x="412" y="90"/>
                    <a:pt x="437" y="84"/>
                  </a:cubicBezTo>
                  <a:cubicBezTo>
                    <a:pt x="646" y="32"/>
                    <a:pt x="867" y="154"/>
                    <a:pt x="987" y="344"/>
                  </a:cubicBezTo>
                  <a:cubicBezTo>
                    <a:pt x="1058" y="457"/>
                    <a:pt x="1116" y="602"/>
                    <a:pt x="1055" y="731"/>
                  </a:cubicBezTo>
                  <a:cubicBezTo>
                    <a:pt x="1044" y="755"/>
                    <a:pt x="1030" y="781"/>
                    <a:pt x="1014" y="806"/>
                  </a:cubicBezTo>
                  <a:cubicBezTo>
                    <a:pt x="999" y="828"/>
                    <a:pt x="983" y="851"/>
                    <a:pt x="966" y="873"/>
                  </a:cubicBezTo>
                  <a:cubicBezTo>
                    <a:pt x="905" y="950"/>
                    <a:pt x="829" y="1019"/>
                    <a:pt x="752" y="1057"/>
                  </a:cubicBezTo>
                  <a:close/>
                  <a:moveTo>
                    <a:pt x="916" y="1014"/>
                  </a:moveTo>
                  <a:cubicBezTo>
                    <a:pt x="946" y="985"/>
                    <a:pt x="979" y="951"/>
                    <a:pt x="1010" y="914"/>
                  </a:cubicBezTo>
                  <a:cubicBezTo>
                    <a:pt x="1027" y="894"/>
                    <a:pt x="1044" y="872"/>
                    <a:pt x="1059" y="850"/>
                  </a:cubicBezTo>
                  <a:cubicBezTo>
                    <a:pt x="1092" y="802"/>
                    <a:pt x="1119" y="751"/>
                    <a:pt x="1132" y="700"/>
                  </a:cubicBezTo>
                  <a:cubicBezTo>
                    <a:pt x="1190" y="473"/>
                    <a:pt x="1004" y="206"/>
                    <a:pt x="819" y="94"/>
                  </a:cubicBezTo>
                  <a:cubicBezTo>
                    <a:pt x="687" y="14"/>
                    <a:pt x="540" y="0"/>
                    <a:pt x="406" y="42"/>
                  </a:cubicBezTo>
                  <a:cubicBezTo>
                    <a:pt x="384" y="49"/>
                    <a:pt x="362" y="58"/>
                    <a:pt x="340" y="68"/>
                  </a:cubicBezTo>
                  <a:cubicBezTo>
                    <a:pt x="286" y="94"/>
                    <a:pt x="235" y="130"/>
                    <a:pt x="189" y="174"/>
                  </a:cubicBezTo>
                  <a:cubicBezTo>
                    <a:pt x="155" y="208"/>
                    <a:pt x="124" y="250"/>
                    <a:pt x="98" y="297"/>
                  </a:cubicBezTo>
                  <a:cubicBezTo>
                    <a:pt x="85" y="320"/>
                    <a:pt x="73" y="345"/>
                    <a:pt x="63" y="370"/>
                  </a:cubicBezTo>
                  <a:cubicBezTo>
                    <a:pt x="14" y="492"/>
                    <a:pt x="0" y="633"/>
                    <a:pt x="46" y="748"/>
                  </a:cubicBezTo>
                  <a:cubicBezTo>
                    <a:pt x="44" y="755"/>
                    <a:pt x="45" y="762"/>
                    <a:pt x="49" y="770"/>
                  </a:cubicBezTo>
                  <a:cubicBezTo>
                    <a:pt x="49" y="770"/>
                    <a:pt x="50" y="771"/>
                    <a:pt x="50" y="772"/>
                  </a:cubicBezTo>
                  <a:cubicBezTo>
                    <a:pt x="53" y="778"/>
                    <a:pt x="57" y="785"/>
                    <a:pt x="60" y="791"/>
                  </a:cubicBezTo>
                  <a:cubicBezTo>
                    <a:pt x="64" y="798"/>
                    <a:pt x="68" y="804"/>
                    <a:pt x="71" y="811"/>
                  </a:cubicBezTo>
                  <a:cubicBezTo>
                    <a:pt x="72" y="812"/>
                    <a:pt x="73" y="813"/>
                    <a:pt x="73" y="814"/>
                  </a:cubicBezTo>
                  <a:cubicBezTo>
                    <a:pt x="100" y="861"/>
                    <a:pt x="132" y="906"/>
                    <a:pt x="169" y="947"/>
                  </a:cubicBezTo>
                  <a:cubicBezTo>
                    <a:pt x="176" y="955"/>
                    <a:pt x="183" y="963"/>
                    <a:pt x="191" y="971"/>
                  </a:cubicBezTo>
                  <a:cubicBezTo>
                    <a:pt x="196" y="977"/>
                    <a:pt x="201" y="982"/>
                    <a:pt x="206" y="987"/>
                  </a:cubicBezTo>
                  <a:cubicBezTo>
                    <a:pt x="207" y="987"/>
                    <a:pt x="206" y="988"/>
                    <a:pt x="206" y="988"/>
                  </a:cubicBezTo>
                  <a:cubicBezTo>
                    <a:pt x="208" y="989"/>
                    <a:pt x="210" y="991"/>
                    <a:pt x="212" y="993"/>
                  </a:cubicBezTo>
                  <a:cubicBezTo>
                    <a:pt x="317" y="1095"/>
                    <a:pt x="450" y="1165"/>
                    <a:pt x="602" y="1161"/>
                  </a:cubicBezTo>
                  <a:cubicBezTo>
                    <a:pt x="636" y="1160"/>
                    <a:pt x="670" y="1155"/>
                    <a:pt x="701" y="1146"/>
                  </a:cubicBezTo>
                  <a:cubicBezTo>
                    <a:pt x="738" y="1135"/>
                    <a:pt x="773" y="1120"/>
                    <a:pt x="805" y="1100"/>
                  </a:cubicBezTo>
                  <a:cubicBezTo>
                    <a:pt x="845" y="1077"/>
                    <a:pt x="882" y="1048"/>
                    <a:pt x="916" y="1014"/>
                  </a:cubicBez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2330451" y="2524126"/>
              <a:ext cx="144463" cy="163513"/>
            </a:xfrm>
            <a:custGeom>
              <a:rect b="b" l="l" r="r" t="t"/>
              <a:pathLst>
                <a:path extrusionOk="0" h="214" w="190">
                  <a:moveTo>
                    <a:pt x="63" y="0"/>
                  </a:moveTo>
                  <a:cubicBezTo>
                    <a:pt x="33" y="21"/>
                    <a:pt x="0" y="48"/>
                    <a:pt x="0" y="84"/>
                  </a:cubicBezTo>
                  <a:cubicBezTo>
                    <a:pt x="0" y="106"/>
                    <a:pt x="13" y="125"/>
                    <a:pt x="25" y="143"/>
                  </a:cubicBezTo>
                  <a:cubicBezTo>
                    <a:pt x="36" y="158"/>
                    <a:pt x="46" y="174"/>
                    <a:pt x="61" y="185"/>
                  </a:cubicBezTo>
                  <a:cubicBezTo>
                    <a:pt x="97" y="214"/>
                    <a:pt x="152" y="209"/>
                    <a:pt x="190" y="184"/>
                  </a:cubicBezTo>
                  <a:lnTo>
                    <a:pt x="63" y="0"/>
                  </a:ln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2305051" y="2505076"/>
              <a:ext cx="209550" cy="215900"/>
            </a:xfrm>
            <a:custGeom>
              <a:rect b="b" l="l" r="r" t="t"/>
              <a:pathLst>
                <a:path extrusionOk="0" h="283" w="275">
                  <a:moveTo>
                    <a:pt x="90" y="7"/>
                  </a:moveTo>
                  <a:cubicBezTo>
                    <a:pt x="57" y="21"/>
                    <a:pt x="25" y="46"/>
                    <a:pt x="13" y="81"/>
                  </a:cubicBezTo>
                  <a:cubicBezTo>
                    <a:pt x="0" y="119"/>
                    <a:pt x="16" y="152"/>
                    <a:pt x="36" y="184"/>
                  </a:cubicBezTo>
                  <a:cubicBezTo>
                    <a:pt x="83" y="257"/>
                    <a:pt x="165" y="283"/>
                    <a:pt x="242" y="233"/>
                  </a:cubicBezTo>
                  <a:cubicBezTo>
                    <a:pt x="275" y="212"/>
                    <a:pt x="240" y="166"/>
                    <a:pt x="207" y="184"/>
                  </a:cubicBezTo>
                  <a:cubicBezTo>
                    <a:pt x="155" y="212"/>
                    <a:pt x="115" y="198"/>
                    <a:pt x="82" y="152"/>
                  </a:cubicBezTo>
                  <a:cubicBezTo>
                    <a:pt x="67" y="130"/>
                    <a:pt x="54" y="108"/>
                    <a:pt x="69" y="82"/>
                  </a:cubicBezTo>
                  <a:cubicBezTo>
                    <a:pt x="80" y="65"/>
                    <a:pt x="98" y="52"/>
                    <a:pt x="111" y="37"/>
                  </a:cubicBezTo>
                  <a:cubicBezTo>
                    <a:pt x="124" y="24"/>
                    <a:pt x="108" y="0"/>
                    <a:pt x="90" y="7"/>
                  </a:cubicBezTo>
                  <a:lnTo>
                    <a:pt x="90" y="7"/>
                  </a:ln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2052638" y="2625726"/>
              <a:ext cx="323850" cy="238125"/>
            </a:xfrm>
            <a:custGeom>
              <a:rect b="b" l="l" r="r" t="t"/>
              <a:pathLst>
                <a:path extrusionOk="0" h="312" w="424">
                  <a:moveTo>
                    <a:pt x="399" y="5"/>
                  </a:moveTo>
                  <a:cubicBezTo>
                    <a:pt x="266" y="50"/>
                    <a:pt x="140" y="163"/>
                    <a:pt x="25" y="243"/>
                  </a:cubicBezTo>
                  <a:cubicBezTo>
                    <a:pt x="0" y="261"/>
                    <a:pt x="9" y="302"/>
                    <a:pt x="39" y="308"/>
                  </a:cubicBezTo>
                  <a:lnTo>
                    <a:pt x="44" y="309"/>
                  </a:lnTo>
                  <a:cubicBezTo>
                    <a:pt x="63" y="312"/>
                    <a:pt x="86" y="295"/>
                    <a:pt x="82" y="274"/>
                  </a:cubicBezTo>
                  <a:cubicBezTo>
                    <a:pt x="82" y="273"/>
                    <a:pt x="82" y="271"/>
                    <a:pt x="81" y="270"/>
                  </a:cubicBezTo>
                  <a:cubicBezTo>
                    <a:pt x="76" y="281"/>
                    <a:pt x="71" y="291"/>
                    <a:pt x="66" y="302"/>
                  </a:cubicBezTo>
                  <a:cubicBezTo>
                    <a:pt x="180" y="220"/>
                    <a:pt x="328" y="139"/>
                    <a:pt x="415" y="27"/>
                  </a:cubicBezTo>
                  <a:cubicBezTo>
                    <a:pt x="424" y="16"/>
                    <a:pt x="413" y="0"/>
                    <a:pt x="399" y="5"/>
                  </a:cubicBezTo>
                  <a:lnTo>
                    <a:pt x="399" y="5"/>
                  </a:ln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1831976" y="2743201"/>
              <a:ext cx="323850" cy="331788"/>
            </a:xfrm>
            <a:custGeom>
              <a:rect b="b" l="l" r="r" t="t"/>
              <a:pathLst>
                <a:path extrusionOk="0" h="437" w="424">
                  <a:moveTo>
                    <a:pt x="350" y="131"/>
                  </a:moveTo>
                  <a:cubicBezTo>
                    <a:pt x="356" y="26"/>
                    <a:pt x="197" y="0"/>
                    <a:pt x="123" y="33"/>
                  </a:cubicBezTo>
                  <a:cubicBezTo>
                    <a:pt x="22" y="78"/>
                    <a:pt x="0" y="234"/>
                    <a:pt x="47" y="324"/>
                  </a:cubicBezTo>
                  <a:cubicBezTo>
                    <a:pt x="101" y="426"/>
                    <a:pt x="211" y="437"/>
                    <a:pt x="304" y="385"/>
                  </a:cubicBezTo>
                  <a:cubicBezTo>
                    <a:pt x="424" y="317"/>
                    <a:pt x="394" y="200"/>
                    <a:pt x="359" y="88"/>
                  </a:cubicBezTo>
                  <a:cubicBezTo>
                    <a:pt x="346" y="45"/>
                    <a:pt x="283" y="69"/>
                    <a:pt x="294" y="112"/>
                  </a:cubicBezTo>
                  <a:cubicBezTo>
                    <a:pt x="305" y="160"/>
                    <a:pt x="339" y="230"/>
                    <a:pt x="318" y="280"/>
                  </a:cubicBezTo>
                  <a:cubicBezTo>
                    <a:pt x="291" y="343"/>
                    <a:pt x="186" y="371"/>
                    <a:pt x="134" y="330"/>
                  </a:cubicBezTo>
                  <a:cubicBezTo>
                    <a:pt x="75" y="285"/>
                    <a:pt x="76" y="195"/>
                    <a:pt x="107" y="134"/>
                  </a:cubicBezTo>
                  <a:cubicBezTo>
                    <a:pt x="139" y="71"/>
                    <a:pt x="277" y="57"/>
                    <a:pt x="309" y="134"/>
                  </a:cubicBezTo>
                  <a:cubicBezTo>
                    <a:pt x="316" y="152"/>
                    <a:pt x="349" y="154"/>
                    <a:pt x="350" y="131"/>
                  </a:cubicBezTo>
                  <a:lnTo>
                    <a:pt x="350" y="131"/>
                  </a:ln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2579688" y="1962151"/>
              <a:ext cx="547688" cy="665163"/>
            </a:xfrm>
            <a:custGeom>
              <a:rect b="b" l="l" r="r" t="t"/>
              <a:pathLst>
                <a:path extrusionOk="0" h="872" w="719">
                  <a:moveTo>
                    <a:pt x="670" y="872"/>
                  </a:moveTo>
                  <a:cubicBezTo>
                    <a:pt x="661" y="864"/>
                    <a:pt x="652" y="856"/>
                    <a:pt x="643" y="848"/>
                  </a:cubicBezTo>
                  <a:cubicBezTo>
                    <a:pt x="637" y="842"/>
                    <a:pt x="631" y="837"/>
                    <a:pt x="626" y="831"/>
                  </a:cubicBezTo>
                  <a:cubicBezTo>
                    <a:pt x="625" y="830"/>
                    <a:pt x="624" y="829"/>
                    <a:pt x="623" y="828"/>
                  </a:cubicBezTo>
                  <a:cubicBezTo>
                    <a:pt x="615" y="820"/>
                    <a:pt x="607" y="812"/>
                    <a:pt x="599" y="804"/>
                  </a:cubicBezTo>
                  <a:cubicBezTo>
                    <a:pt x="502" y="705"/>
                    <a:pt x="413" y="592"/>
                    <a:pt x="330" y="489"/>
                  </a:cubicBezTo>
                  <a:cubicBezTo>
                    <a:pt x="260" y="402"/>
                    <a:pt x="192" y="313"/>
                    <a:pt x="128" y="220"/>
                  </a:cubicBezTo>
                  <a:cubicBezTo>
                    <a:pt x="94" y="171"/>
                    <a:pt x="56" y="120"/>
                    <a:pt x="24" y="67"/>
                  </a:cubicBezTo>
                  <a:cubicBezTo>
                    <a:pt x="20" y="60"/>
                    <a:pt x="15" y="53"/>
                    <a:pt x="11" y="45"/>
                  </a:cubicBezTo>
                  <a:cubicBezTo>
                    <a:pt x="7" y="39"/>
                    <a:pt x="4" y="33"/>
                    <a:pt x="0" y="26"/>
                  </a:cubicBezTo>
                  <a:cubicBezTo>
                    <a:pt x="22" y="16"/>
                    <a:pt x="44" y="7"/>
                    <a:pt x="66" y="0"/>
                  </a:cubicBezTo>
                  <a:cubicBezTo>
                    <a:pt x="71" y="7"/>
                    <a:pt x="75" y="13"/>
                    <a:pt x="80" y="19"/>
                  </a:cubicBezTo>
                  <a:cubicBezTo>
                    <a:pt x="86" y="26"/>
                    <a:pt x="91" y="34"/>
                    <a:pt x="97" y="42"/>
                  </a:cubicBezTo>
                  <a:cubicBezTo>
                    <a:pt x="129" y="87"/>
                    <a:pt x="159" y="133"/>
                    <a:pt x="191" y="177"/>
                  </a:cubicBezTo>
                  <a:cubicBezTo>
                    <a:pt x="251" y="258"/>
                    <a:pt x="313" y="339"/>
                    <a:pt x="377" y="418"/>
                  </a:cubicBezTo>
                  <a:cubicBezTo>
                    <a:pt x="457" y="516"/>
                    <a:pt x="539" y="621"/>
                    <a:pt x="628" y="716"/>
                  </a:cubicBezTo>
                  <a:cubicBezTo>
                    <a:pt x="642" y="731"/>
                    <a:pt x="657" y="746"/>
                    <a:pt x="671" y="761"/>
                  </a:cubicBezTo>
                  <a:cubicBezTo>
                    <a:pt x="672" y="762"/>
                    <a:pt x="673" y="763"/>
                    <a:pt x="674" y="764"/>
                  </a:cubicBezTo>
                  <a:cubicBezTo>
                    <a:pt x="680" y="770"/>
                    <a:pt x="686" y="776"/>
                    <a:pt x="693" y="782"/>
                  </a:cubicBezTo>
                  <a:cubicBezTo>
                    <a:pt x="702" y="791"/>
                    <a:pt x="710" y="799"/>
                    <a:pt x="719" y="808"/>
                  </a:cubicBezTo>
                  <a:cubicBezTo>
                    <a:pt x="704" y="830"/>
                    <a:pt x="687" y="852"/>
                    <a:pt x="670" y="872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2368551" y="2155826"/>
              <a:ext cx="565150" cy="647700"/>
            </a:xfrm>
            <a:custGeom>
              <a:rect b="b" l="l" r="r" t="t"/>
              <a:pathLst>
                <a:path extrusionOk="0" h="849" w="742">
                  <a:moveTo>
                    <a:pt x="742" y="803"/>
                  </a:moveTo>
                  <a:cubicBezTo>
                    <a:pt x="710" y="823"/>
                    <a:pt x="675" y="838"/>
                    <a:pt x="638" y="849"/>
                  </a:cubicBezTo>
                  <a:cubicBezTo>
                    <a:pt x="628" y="840"/>
                    <a:pt x="618" y="832"/>
                    <a:pt x="609" y="823"/>
                  </a:cubicBezTo>
                  <a:cubicBezTo>
                    <a:pt x="599" y="814"/>
                    <a:pt x="590" y="805"/>
                    <a:pt x="581" y="797"/>
                  </a:cubicBezTo>
                  <a:cubicBezTo>
                    <a:pt x="551" y="769"/>
                    <a:pt x="523" y="741"/>
                    <a:pt x="497" y="715"/>
                  </a:cubicBezTo>
                  <a:cubicBezTo>
                    <a:pt x="421" y="640"/>
                    <a:pt x="348" y="561"/>
                    <a:pt x="281" y="479"/>
                  </a:cubicBezTo>
                  <a:cubicBezTo>
                    <a:pt x="206" y="387"/>
                    <a:pt x="137" y="291"/>
                    <a:pt x="73" y="191"/>
                  </a:cubicBezTo>
                  <a:cubicBezTo>
                    <a:pt x="62" y="174"/>
                    <a:pt x="50" y="157"/>
                    <a:pt x="39" y="138"/>
                  </a:cubicBezTo>
                  <a:cubicBezTo>
                    <a:pt x="32" y="127"/>
                    <a:pt x="25" y="116"/>
                    <a:pt x="18" y="105"/>
                  </a:cubicBezTo>
                  <a:cubicBezTo>
                    <a:pt x="12" y="94"/>
                    <a:pt x="6" y="84"/>
                    <a:pt x="0" y="73"/>
                  </a:cubicBezTo>
                  <a:cubicBezTo>
                    <a:pt x="10" y="48"/>
                    <a:pt x="22" y="23"/>
                    <a:pt x="35" y="0"/>
                  </a:cubicBezTo>
                  <a:cubicBezTo>
                    <a:pt x="40" y="9"/>
                    <a:pt x="45" y="18"/>
                    <a:pt x="50" y="27"/>
                  </a:cubicBezTo>
                  <a:lnTo>
                    <a:pt x="50" y="27"/>
                  </a:lnTo>
                  <a:cubicBezTo>
                    <a:pt x="56" y="37"/>
                    <a:pt x="62" y="46"/>
                    <a:pt x="68" y="56"/>
                  </a:cubicBezTo>
                  <a:cubicBezTo>
                    <a:pt x="154" y="192"/>
                    <a:pt x="263" y="320"/>
                    <a:pt x="364" y="439"/>
                  </a:cubicBezTo>
                  <a:cubicBezTo>
                    <a:pt x="438" y="526"/>
                    <a:pt x="516" y="609"/>
                    <a:pt x="601" y="687"/>
                  </a:cubicBezTo>
                  <a:cubicBezTo>
                    <a:pt x="629" y="712"/>
                    <a:pt x="659" y="736"/>
                    <a:pt x="689" y="760"/>
                  </a:cubicBezTo>
                  <a:cubicBezTo>
                    <a:pt x="699" y="768"/>
                    <a:pt x="708" y="775"/>
                    <a:pt x="717" y="782"/>
                  </a:cubicBezTo>
                  <a:cubicBezTo>
                    <a:pt x="726" y="789"/>
                    <a:pt x="734" y="796"/>
                    <a:pt x="742" y="803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2500313" y="2128838"/>
              <a:ext cx="84138" cy="80963"/>
            </a:xfrm>
            <a:custGeom>
              <a:rect b="b" l="l" r="r" t="t"/>
              <a:pathLst>
                <a:path extrusionOk="0" h="107" w="110">
                  <a:moveTo>
                    <a:pt x="86" y="17"/>
                  </a:moveTo>
                  <a:cubicBezTo>
                    <a:pt x="86" y="16"/>
                    <a:pt x="85" y="16"/>
                    <a:pt x="85" y="16"/>
                  </a:cubicBezTo>
                  <a:cubicBezTo>
                    <a:pt x="65" y="0"/>
                    <a:pt x="33" y="0"/>
                    <a:pt x="16" y="22"/>
                  </a:cubicBezTo>
                  <a:cubicBezTo>
                    <a:pt x="0" y="43"/>
                    <a:pt x="2" y="73"/>
                    <a:pt x="23" y="91"/>
                  </a:cubicBezTo>
                  <a:cubicBezTo>
                    <a:pt x="23" y="91"/>
                    <a:pt x="24" y="92"/>
                    <a:pt x="24" y="92"/>
                  </a:cubicBezTo>
                  <a:cubicBezTo>
                    <a:pt x="40" y="105"/>
                    <a:pt x="66" y="107"/>
                    <a:pt x="83" y="95"/>
                  </a:cubicBezTo>
                  <a:cubicBezTo>
                    <a:pt x="100" y="82"/>
                    <a:pt x="107" y="60"/>
                    <a:pt x="101" y="39"/>
                  </a:cubicBezTo>
                  <a:cubicBezTo>
                    <a:pt x="100" y="39"/>
                    <a:pt x="100" y="38"/>
                    <a:pt x="100" y="37"/>
                  </a:cubicBezTo>
                  <a:cubicBezTo>
                    <a:pt x="94" y="56"/>
                    <a:pt x="88" y="74"/>
                    <a:pt x="82" y="93"/>
                  </a:cubicBezTo>
                  <a:cubicBezTo>
                    <a:pt x="82" y="93"/>
                    <a:pt x="83" y="92"/>
                    <a:pt x="83" y="92"/>
                  </a:cubicBezTo>
                  <a:cubicBezTo>
                    <a:pt x="110" y="77"/>
                    <a:pt x="109" y="34"/>
                    <a:pt x="86" y="17"/>
                  </a:cubicBezTo>
                  <a:lnTo>
                    <a:pt x="86" y="17"/>
                  </a:lnTo>
                </a:path>
              </a:pathLst>
            </a:custGeom>
            <a:solidFill>
              <a:srgbClr val="EBB3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2900363" y="2608263"/>
              <a:ext cx="84138" cy="84138"/>
            </a:xfrm>
            <a:custGeom>
              <a:rect b="b" l="l" r="r" t="t"/>
              <a:pathLst>
                <a:path extrusionOk="0" h="111" w="111">
                  <a:moveTo>
                    <a:pt x="16" y="83"/>
                  </a:moveTo>
                  <a:cubicBezTo>
                    <a:pt x="30" y="104"/>
                    <a:pt x="62" y="111"/>
                    <a:pt x="83" y="95"/>
                  </a:cubicBezTo>
                  <a:cubicBezTo>
                    <a:pt x="104" y="79"/>
                    <a:pt x="111" y="50"/>
                    <a:pt x="95" y="28"/>
                  </a:cubicBezTo>
                  <a:cubicBezTo>
                    <a:pt x="81" y="7"/>
                    <a:pt x="49" y="0"/>
                    <a:pt x="28" y="15"/>
                  </a:cubicBezTo>
                  <a:cubicBezTo>
                    <a:pt x="7" y="31"/>
                    <a:pt x="0" y="60"/>
                    <a:pt x="16" y="83"/>
                  </a:cubicBezTo>
                  <a:lnTo>
                    <a:pt x="16" y="83"/>
                  </a:lnTo>
                </a:path>
              </a:pathLst>
            </a:custGeom>
            <a:solidFill>
              <a:srgbClr val="EBB3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2614613" y="2295526"/>
              <a:ext cx="84138" cy="84138"/>
            </a:xfrm>
            <a:custGeom>
              <a:rect b="b" l="l" r="r" t="t"/>
              <a:pathLst>
                <a:path extrusionOk="0" h="111" w="110">
                  <a:moveTo>
                    <a:pt x="15" y="83"/>
                  </a:moveTo>
                  <a:cubicBezTo>
                    <a:pt x="30" y="104"/>
                    <a:pt x="61" y="111"/>
                    <a:pt x="82" y="95"/>
                  </a:cubicBezTo>
                  <a:cubicBezTo>
                    <a:pt x="103" y="79"/>
                    <a:pt x="110" y="50"/>
                    <a:pt x="94" y="28"/>
                  </a:cubicBezTo>
                  <a:cubicBezTo>
                    <a:pt x="80" y="7"/>
                    <a:pt x="48" y="0"/>
                    <a:pt x="27" y="16"/>
                  </a:cubicBezTo>
                  <a:cubicBezTo>
                    <a:pt x="7" y="32"/>
                    <a:pt x="0" y="61"/>
                    <a:pt x="15" y="83"/>
                  </a:cubicBezTo>
                  <a:lnTo>
                    <a:pt x="15" y="83"/>
                  </a:lnTo>
                </a:path>
              </a:pathLst>
            </a:custGeom>
            <a:solidFill>
              <a:srgbClr val="F2D0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2805113" y="2513013"/>
              <a:ext cx="68263" cy="73025"/>
            </a:xfrm>
            <a:custGeom>
              <a:rect b="b" l="l" r="r" t="t"/>
              <a:pathLst>
                <a:path extrusionOk="0" h="95" w="91">
                  <a:moveTo>
                    <a:pt x="21" y="64"/>
                  </a:moveTo>
                  <a:cubicBezTo>
                    <a:pt x="43" y="95"/>
                    <a:pt x="91" y="62"/>
                    <a:pt x="69" y="31"/>
                  </a:cubicBezTo>
                  <a:cubicBezTo>
                    <a:pt x="48" y="0"/>
                    <a:pt x="0" y="33"/>
                    <a:pt x="21" y="64"/>
                  </a:cubicBezTo>
                  <a:lnTo>
                    <a:pt x="21" y="64"/>
                  </a:lnTo>
                  <a:close/>
                </a:path>
              </a:pathLst>
            </a:custGeom>
            <a:solidFill>
              <a:srgbClr val="F2D0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2709863" y="2398713"/>
              <a:ext cx="85725" cy="85725"/>
            </a:xfrm>
            <a:custGeom>
              <a:rect b="b" l="l" r="r" t="t"/>
              <a:pathLst>
                <a:path extrusionOk="0" h="112" w="112">
                  <a:moveTo>
                    <a:pt x="16" y="84"/>
                  </a:moveTo>
                  <a:cubicBezTo>
                    <a:pt x="30" y="105"/>
                    <a:pt x="63" y="112"/>
                    <a:pt x="84" y="96"/>
                  </a:cubicBezTo>
                  <a:cubicBezTo>
                    <a:pt x="105" y="80"/>
                    <a:pt x="112" y="51"/>
                    <a:pt x="96" y="28"/>
                  </a:cubicBezTo>
                  <a:cubicBezTo>
                    <a:pt x="81" y="7"/>
                    <a:pt x="49" y="0"/>
                    <a:pt x="28" y="16"/>
                  </a:cubicBezTo>
                  <a:cubicBezTo>
                    <a:pt x="7" y="32"/>
                    <a:pt x="0" y="62"/>
                    <a:pt x="16" y="84"/>
                  </a:cubicBezTo>
                  <a:lnTo>
                    <a:pt x="16" y="84"/>
                  </a:lnTo>
                </a:path>
              </a:pathLst>
            </a:custGeom>
            <a:solidFill>
              <a:srgbClr val="BCE6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2371726" y="2544763"/>
              <a:ext cx="107950" cy="149225"/>
            </a:xfrm>
            <a:custGeom>
              <a:rect b="b" l="l" r="r" t="t"/>
              <a:pathLst>
                <a:path extrusionOk="0" h="195" w="142">
                  <a:moveTo>
                    <a:pt x="3" y="17"/>
                  </a:moveTo>
                  <a:cubicBezTo>
                    <a:pt x="12" y="54"/>
                    <a:pt x="32" y="88"/>
                    <a:pt x="54" y="120"/>
                  </a:cubicBezTo>
                  <a:cubicBezTo>
                    <a:pt x="73" y="146"/>
                    <a:pt x="94" y="180"/>
                    <a:pt x="126" y="192"/>
                  </a:cubicBezTo>
                  <a:cubicBezTo>
                    <a:pt x="134" y="195"/>
                    <a:pt x="142" y="188"/>
                    <a:pt x="139" y="179"/>
                  </a:cubicBezTo>
                  <a:cubicBezTo>
                    <a:pt x="130" y="149"/>
                    <a:pt x="102" y="125"/>
                    <a:pt x="83" y="100"/>
                  </a:cubicBezTo>
                  <a:cubicBezTo>
                    <a:pt x="61" y="70"/>
                    <a:pt x="43" y="38"/>
                    <a:pt x="19" y="9"/>
                  </a:cubicBezTo>
                  <a:cubicBezTo>
                    <a:pt x="13" y="0"/>
                    <a:pt x="0" y="7"/>
                    <a:pt x="3" y="17"/>
                  </a:cubicBezTo>
                  <a:lnTo>
                    <a:pt x="3" y="17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2089151" y="2654301"/>
              <a:ext cx="266700" cy="193675"/>
            </a:xfrm>
            <a:custGeom>
              <a:rect b="b" l="l" r="r" t="t"/>
              <a:pathLst>
                <a:path extrusionOk="0" h="254" w="350">
                  <a:moveTo>
                    <a:pt x="329" y="4"/>
                  </a:moveTo>
                  <a:cubicBezTo>
                    <a:pt x="218" y="46"/>
                    <a:pt x="113" y="147"/>
                    <a:pt x="17" y="216"/>
                  </a:cubicBezTo>
                  <a:cubicBezTo>
                    <a:pt x="0" y="228"/>
                    <a:pt x="18" y="254"/>
                    <a:pt x="35" y="242"/>
                  </a:cubicBezTo>
                  <a:cubicBezTo>
                    <a:pt x="133" y="172"/>
                    <a:pt x="261" y="111"/>
                    <a:pt x="342" y="22"/>
                  </a:cubicBezTo>
                  <a:cubicBezTo>
                    <a:pt x="350" y="14"/>
                    <a:pt x="340" y="0"/>
                    <a:pt x="329" y="4"/>
                  </a:cubicBezTo>
                  <a:lnTo>
                    <a:pt x="329" y="4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1876426" y="2809876"/>
              <a:ext cx="71438" cy="141288"/>
            </a:xfrm>
            <a:custGeom>
              <a:rect b="b" l="l" r="r" t="t"/>
              <a:pathLst>
                <a:path extrusionOk="0" h="184" w="94">
                  <a:moveTo>
                    <a:pt x="82" y="0"/>
                  </a:moveTo>
                  <a:cubicBezTo>
                    <a:pt x="50" y="3"/>
                    <a:pt x="23" y="35"/>
                    <a:pt x="13" y="63"/>
                  </a:cubicBezTo>
                  <a:cubicBezTo>
                    <a:pt x="0" y="98"/>
                    <a:pt x="18" y="149"/>
                    <a:pt x="24" y="183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0" y="147"/>
                    <a:pt x="13" y="114"/>
                    <a:pt x="29" y="81"/>
                  </a:cubicBezTo>
                  <a:cubicBezTo>
                    <a:pt x="36" y="67"/>
                    <a:pt x="42" y="54"/>
                    <a:pt x="52" y="42"/>
                  </a:cubicBezTo>
                  <a:cubicBezTo>
                    <a:pt x="63" y="31"/>
                    <a:pt x="77" y="24"/>
                    <a:pt x="88" y="13"/>
                  </a:cubicBezTo>
                  <a:cubicBezTo>
                    <a:pt x="94" y="8"/>
                    <a:pt x="88" y="0"/>
                    <a:pt x="82" y="0"/>
                  </a:cubicBezTo>
                  <a:lnTo>
                    <a:pt x="82" y="0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1879601" y="2871788"/>
              <a:ext cx="258763" cy="204788"/>
            </a:xfrm>
            <a:custGeom>
              <a:rect b="b" l="l" r="r" t="t"/>
              <a:pathLst>
                <a:path extrusionOk="0" h="269" w="339">
                  <a:moveTo>
                    <a:pt x="309" y="1"/>
                  </a:moveTo>
                  <a:cubicBezTo>
                    <a:pt x="310" y="31"/>
                    <a:pt x="317" y="63"/>
                    <a:pt x="311" y="92"/>
                  </a:cubicBezTo>
                  <a:cubicBezTo>
                    <a:pt x="304" y="131"/>
                    <a:pt x="269" y="169"/>
                    <a:pt x="238" y="192"/>
                  </a:cubicBezTo>
                  <a:cubicBezTo>
                    <a:pt x="162" y="250"/>
                    <a:pt x="78" y="213"/>
                    <a:pt x="22" y="150"/>
                  </a:cubicBezTo>
                  <a:cubicBezTo>
                    <a:pt x="15" y="142"/>
                    <a:pt x="0" y="148"/>
                    <a:pt x="5" y="159"/>
                  </a:cubicBezTo>
                  <a:cubicBezTo>
                    <a:pt x="40" y="239"/>
                    <a:pt x="141" y="269"/>
                    <a:pt x="218" y="230"/>
                  </a:cubicBezTo>
                  <a:cubicBezTo>
                    <a:pt x="302" y="186"/>
                    <a:pt x="339" y="89"/>
                    <a:pt x="311" y="1"/>
                  </a:cubicBezTo>
                  <a:cubicBezTo>
                    <a:pt x="311" y="0"/>
                    <a:pt x="309" y="0"/>
                    <a:pt x="309" y="1"/>
                  </a:cubicBezTo>
                  <a:lnTo>
                    <a:pt x="309" y="1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3016251" y="2171701"/>
              <a:ext cx="139700" cy="430213"/>
            </a:xfrm>
            <a:custGeom>
              <a:rect b="b" l="l" r="r" t="t"/>
              <a:pathLst>
                <a:path extrusionOk="0" h="564" w="183">
                  <a:moveTo>
                    <a:pt x="4" y="12"/>
                  </a:moveTo>
                  <a:cubicBezTo>
                    <a:pt x="61" y="102"/>
                    <a:pt x="100" y="187"/>
                    <a:pt x="93" y="296"/>
                  </a:cubicBezTo>
                  <a:cubicBezTo>
                    <a:pt x="88" y="386"/>
                    <a:pt x="41" y="459"/>
                    <a:pt x="24" y="544"/>
                  </a:cubicBezTo>
                  <a:cubicBezTo>
                    <a:pt x="21" y="559"/>
                    <a:pt x="39" y="564"/>
                    <a:pt x="48" y="555"/>
                  </a:cubicBezTo>
                  <a:cubicBezTo>
                    <a:pt x="183" y="425"/>
                    <a:pt x="172" y="111"/>
                    <a:pt x="14" y="4"/>
                  </a:cubicBezTo>
                  <a:cubicBezTo>
                    <a:pt x="8" y="0"/>
                    <a:pt x="0" y="6"/>
                    <a:pt x="4" y="12"/>
                  </a:cubicBezTo>
                  <a:lnTo>
                    <a:pt x="4" y="1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3" name="Google Shape;963;p7"/>
          <p:cNvGrpSpPr/>
          <p:nvPr/>
        </p:nvGrpSpPr>
        <p:grpSpPr>
          <a:xfrm>
            <a:off x="698970" y="534987"/>
            <a:ext cx="735013" cy="1554163"/>
            <a:chOff x="1566863" y="515938"/>
            <a:chExt cx="735013" cy="1554163"/>
          </a:xfrm>
        </p:grpSpPr>
        <p:sp>
          <p:nvSpPr>
            <p:cNvPr id="964" name="Google Shape;964;p7"/>
            <p:cNvSpPr/>
            <p:nvPr/>
          </p:nvSpPr>
          <p:spPr>
            <a:xfrm>
              <a:off x="1666876" y="1644651"/>
              <a:ext cx="539750" cy="425450"/>
            </a:xfrm>
            <a:custGeom>
              <a:rect b="b" l="l" r="r" t="t"/>
              <a:pathLst>
                <a:path extrusionOk="0" h="557" w="708">
                  <a:moveTo>
                    <a:pt x="705" y="0"/>
                  </a:moveTo>
                  <a:cubicBezTo>
                    <a:pt x="708" y="76"/>
                    <a:pt x="647" y="139"/>
                    <a:pt x="585" y="182"/>
                  </a:cubicBezTo>
                  <a:cubicBezTo>
                    <a:pt x="553" y="205"/>
                    <a:pt x="517" y="228"/>
                    <a:pt x="501" y="264"/>
                  </a:cubicBezTo>
                  <a:cubicBezTo>
                    <a:pt x="481" y="312"/>
                    <a:pt x="503" y="368"/>
                    <a:pt x="497" y="419"/>
                  </a:cubicBezTo>
                  <a:cubicBezTo>
                    <a:pt x="490" y="489"/>
                    <a:pt x="428" y="548"/>
                    <a:pt x="359" y="553"/>
                  </a:cubicBezTo>
                  <a:cubicBezTo>
                    <a:pt x="289" y="557"/>
                    <a:pt x="220" y="506"/>
                    <a:pt x="204" y="438"/>
                  </a:cubicBezTo>
                  <a:cubicBezTo>
                    <a:pt x="191" y="381"/>
                    <a:pt x="212" y="316"/>
                    <a:pt x="185" y="263"/>
                  </a:cubicBezTo>
                  <a:cubicBezTo>
                    <a:pt x="160" y="217"/>
                    <a:pt x="107" y="196"/>
                    <a:pt x="69" y="161"/>
                  </a:cubicBezTo>
                  <a:cubicBezTo>
                    <a:pt x="24" y="121"/>
                    <a:pt x="0" y="60"/>
                    <a:pt x="3" y="1"/>
                  </a:cubicBezTo>
                </a:path>
              </a:pathLst>
            </a:custGeom>
            <a:solidFill>
              <a:srgbClr val="F2D0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1579563" y="1420813"/>
              <a:ext cx="722313" cy="241300"/>
            </a:xfrm>
            <a:custGeom>
              <a:rect b="b" l="l" r="r" t="t"/>
              <a:pathLst>
                <a:path extrusionOk="0" h="315" w="947">
                  <a:moveTo>
                    <a:pt x="877" y="285"/>
                  </a:moveTo>
                  <a:cubicBezTo>
                    <a:pt x="628" y="313"/>
                    <a:pt x="376" y="315"/>
                    <a:pt x="127" y="289"/>
                  </a:cubicBezTo>
                  <a:cubicBezTo>
                    <a:pt x="102" y="286"/>
                    <a:pt x="75" y="283"/>
                    <a:pt x="53" y="269"/>
                  </a:cubicBezTo>
                  <a:cubicBezTo>
                    <a:pt x="1" y="235"/>
                    <a:pt x="0" y="161"/>
                    <a:pt x="5" y="99"/>
                  </a:cubicBezTo>
                  <a:cubicBezTo>
                    <a:pt x="7" y="80"/>
                    <a:pt x="8" y="60"/>
                    <a:pt x="19" y="45"/>
                  </a:cubicBezTo>
                  <a:cubicBezTo>
                    <a:pt x="38" y="18"/>
                    <a:pt x="76" y="13"/>
                    <a:pt x="109" y="12"/>
                  </a:cubicBezTo>
                  <a:cubicBezTo>
                    <a:pt x="364" y="0"/>
                    <a:pt x="619" y="3"/>
                    <a:pt x="874" y="20"/>
                  </a:cubicBezTo>
                  <a:cubicBezTo>
                    <a:pt x="885" y="21"/>
                    <a:pt x="897" y="22"/>
                    <a:pt x="906" y="28"/>
                  </a:cubicBezTo>
                  <a:cubicBezTo>
                    <a:pt x="916" y="36"/>
                    <a:pt x="921" y="49"/>
                    <a:pt x="925" y="61"/>
                  </a:cubicBezTo>
                  <a:cubicBezTo>
                    <a:pt x="936" y="95"/>
                    <a:pt x="947" y="129"/>
                    <a:pt x="947" y="164"/>
                  </a:cubicBezTo>
                  <a:cubicBezTo>
                    <a:pt x="947" y="199"/>
                    <a:pt x="934" y="236"/>
                    <a:pt x="906" y="257"/>
                  </a:cubicBezTo>
                  <a:cubicBezTo>
                    <a:pt x="865" y="288"/>
                    <a:pt x="806" y="276"/>
                    <a:pt x="760" y="298"/>
                  </a:cubicBezTo>
                </a:path>
              </a:pathLst>
            </a:custGeom>
            <a:solidFill>
              <a:srgbClr val="EBB3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1606551" y="558801"/>
              <a:ext cx="631825" cy="863600"/>
            </a:xfrm>
            <a:custGeom>
              <a:rect b="b" l="l" r="r" t="t"/>
              <a:pathLst>
                <a:path extrusionOk="0" h="1132" w="829">
                  <a:moveTo>
                    <a:pt x="807" y="1115"/>
                  </a:moveTo>
                  <a:lnTo>
                    <a:pt x="826" y="319"/>
                  </a:lnTo>
                  <a:cubicBezTo>
                    <a:pt x="829" y="223"/>
                    <a:pt x="825" y="114"/>
                    <a:pt x="753" y="52"/>
                  </a:cubicBezTo>
                  <a:cubicBezTo>
                    <a:pt x="693" y="1"/>
                    <a:pt x="608" y="0"/>
                    <a:pt x="530" y="1"/>
                  </a:cubicBezTo>
                  <a:cubicBezTo>
                    <a:pt x="456" y="3"/>
                    <a:pt x="382" y="4"/>
                    <a:pt x="308" y="5"/>
                  </a:cubicBezTo>
                  <a:cubicBezTo>
                    <a:pt x="203" y="7"/>
                    <a:pt x="84" y="42"/>
                    <a:pt x="30" y="143"/>
                  </a:cubicBezTo>
                  <a:cubicBezTo>
                    <a:pt x="0" y="199"/>
                    <a:pt x="4" y="266"/>
                    <a:pt x="8" y="329"/>
                  </a:cubicBezTo>
                  <a:cubicBezTo>
                    <a:pt x="26" y="597"/>
                    <a:pt x="45" y="864"/>
                    <a:pt x="64" y="1132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1566863" y="515938"/>
              <a:ext cx="708025" cy="947738"/>
            </a:xfrm>
            <a:custGeom>
              <a:rect b="b" l="l" r="r" t="t"/>
              <a:pathLst>
                <a:path extrusionOk="0" h="1243" w="930">
                  <a:moveTo>
                    <a:pt x="886" y="1178"/>
                  </a:moveTo>
                  <a:cubicBezTo>
                    <a:pt x="908" y="1032"/>
                    <a:pt x="907" y="881"/>
                    <a:pt x="911" y="733"/>
                  </a:cubicBezTo>
                  <a:cubicBezTo>
                    <a:pt x="915" y="586"/>
                    <a:pt x="930" y="434"/>
                    <a:pt x="919" y="287"/>
                  </a:cubicBezTo>
                  <a:cubicBezTo>
                    <a:pt x="913" y="201"/>
                    <a:pt x="888" y="115"/>
                    <a:pt x="814" y="64"/>
                  </a:cubicBezTo>
                  <a:cubicBezTo>
                    <a:pt x="721" y="0"/>
                    <a:pt x="596" y="16"/>
                    <a:pt x="489" y="18"/>
                  </a:cubicBezTo>
                  <a:cubicBezTo>
                    <a:pt x="308" y="22"/>
                    <a:pt x="60" y="30"/>
                    <a:pt x="23" y="258"/>
                  </a:cubicBezTo>
                  <a:cubicBezTo>
                    <a:pt x="0" y="401"/>
                    <a:pt x="32" y="563"/>
                    <a:pt x="42" y="706"/>
                  </a:cubicBezTo>
                  <a:cubicBezTo>
                    <a:pt x="53" y="867"/>
                    <a:pt x="60" y="1027"/>
                    <a:pt x="73" y="1188"/>
                  </a:cubicBezTo>
                  <a:cubicBezTo>
                    <a:pt x="78" y="1242"/>
                    <a:pt x="162" y="1243"/>
                    <a:pt x="159" y="1188"/>
                  </a:cubicBezTo>
                  <a:cubicBezTo>
                    <a:pt x="144" y="953"/>
                    <a:pt x="123" y="720"/>
                    <a:pt x="106" y="486"/>
                  </a:cubicBezTo>
                  <a:cubicBezTo>
                    <a:pt x="99" y="374"/>
                    <a:pt x="68" y="228"/>
                    <a:pt x="175" y="153"/>
                  </a:cubicBezTo>
                  <a:cubicBezTo>
                    <a:pt x="261" y="93"/>
                    <a:pt x="371" y="101"/>
                    <a:pt x="471" y="100"/>
                  </a:cubicBezTo>
                  <a:cubicBezTo>
                    <a:pt x="569" y="98"/>
                    <a:pt x="707" y="74"/>
                    <a:pt x="782" y="149"/>
                  </a:cubicBezTo>
                  <a:cubicBezTo>
                    <a:pt x="857" y="225"/>
                    <a:pt x="837" y="356"/>
                    <a:pt x="835" y="454"/>
                  </a:cubicBezTo>
                  <a:cubicBezTo>
                    <a:pt x="830" y="691"/>
                    <a:pt x="807" y="935"/>
                    <a:pt x="832" y="1171"/>
                  </a:cubicBezTo>
                  <a:cubicBezTo>
                    <a:pt x="834" y="1199"/>
                    <a:pt x="881" y="1212"/>
                    <a:pt x="886" y="1178"/>
                  </a:cubicBezTo>
                  <a:lnTo>
                    <a:pt x="886" y="1178"/>
                  </a:lnTo>
                </a:path>
              </a:pathLst>
            </a:custGeom>
            <a:solidFill>
              <a:srgbClr val="BCE6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2092326" y="725488"/>
              <a:ext cx="76200" cy="574675"/>
            </a:xfrm>
            <a:custGeom>
              <a:rect b="b" l="l" r="r" t="t"/>
              <a:pathLst>
                <a:path extrusionOk="0" h="752" w="101">
                  <a:moveTo>
                    <a:pt x="61" y="736"/>
                  </a:moveTo>
                  <a:cubicBezTo>
                    <a:pt x="101" y="638"/>
                    <a:pt x="89" y="513"/>
                    <a:pt x="91" y="409"/>
                  </a:cubicBezTo>
                  <a:cubicBezTo>
                    <a:pt x="93" y="288"/>
                    <a:pt x="92" y="166"/>
                    <a:pt x="87" y="45"/>
                  </a:cubicBezTo>
                  <a:cubicBezTo>
                    <a:pt x="86" y="1"/>
                    <a:pt x="17" y="0"/>
                    <a:pt x="18" y="45"/>
                  </a:cubicBezTo>
                  <a:cubicBezTo>
                    <a:pt x="20" y="166"/>
                    <a:pt x="23" y="287"/>
                    <a:pt x="22" y="409"/>
                  </a:cubicBezTo>
                  <a:cubicBezTo>
                    <a:pt x="21" y="514"/>
                    <a:pt x="0" y="634"/>
                    <a:pt x="30" y="736"/>
                  </a:cubicBezTo>
                  <a:cubicBezTo>
                    <a:pt x="35" y="752"/>
                    <a:pt x="55" y="750"/>
                    <a:pt x="61" y="736"/>
                  </a:cubicBezTo>
                  <a:lnTo>
                    <a:pt x="61" y="73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1903413" y="676276"/>
              <a:ext cx="106363" cy="614363"/>
            </a:xfrm>
            <a:custGeom>
              <a:rect b="b" l="l" r="r" t="t"/>
              <a:pathLst>
                <a:path extrusionOk="0" h="806" w="139">
                  <a:moveTo>
                    <a:pt x="78" y="787"/>
                  </a:moveTo>
                  <a:cubicBezTo>
                    <a:pt x="139" y="557"/>
                    <a:pt x="102" y="282"/>
                    <a:pt x="80" y="48"/>
                  </a:cubicBezTo>
                  <a:cubicBezTo>
                    <a:pt x="76" y="0"/>
                    <a:pt x="0" y="0"/>
                    <a:pt x="5" y="48"/>
                  </a:cubicBezTo>
                  <a:cubicBezTo>
                    <a:pt x="18" y="177"/>
                    <a:pt x="26" y="306"/>
                    <a:pt x="30" y="435"/>
                  </a:cubicBezTo>
                  <a:cubicBezTo>
                    <a:pt x="34" y="552"/>
                    <a:pt x="24" y="672"/>
                    <a:pt x="44" y="787"/>
                  </a:cubicBezTo>
                  <a:cubicBezTo>
                    <a:pt x="47" y="806"/>
                    <a:pt x="74" y="804"/>
                    <a:pt x="78" y="787"/>
                  </a:cubicBezTo>
                  <a:lnTo>
                    <a:pt x="78" y="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1743076" y="712788"/>
              <a:ext cx="71438" cy="588963"/>
            </a:xfrm>
            <a:custGeom>
              <a:rect b="b" l="l" r="r" t="t"/>
              <a:pathLst>
                <a:path extrusionOk="0" h="773" w="93">
                  <a:moveTo>
                    <a:pt x="81" y="742"/>
                  </a:moveTo>
                  <a:cubicBezTo>
                    <a:pt x="93" y="513"/>
                    <a:pt x="93" y="284"/>
                    <a:pt x="86" y="55"/>
                  </a:cubicBezTo>
                  <a:cubicBezTo>
                    <a:pt x="84" y="0"/>
                    <a:pt x="0" y="0"/>
                    <a:pt x="1" y="55"/>
                  </a:cubicBezTo>
                  <a:cubicBezTo>
                    <a:pt x="2" y="284"/>
                    <a:pt x="12" y="513"/>
                    <a:pt x="33" y="742"/>
                  </a:cubicBezTo>
                  <a:cubicBezTo>
                    <a:pt x="36" y="772"/>
                    <a:pt x="79" y="773"/>
                    <a:pt x="81" y="742"/>
                  </a:cubicBezTo>
                  <a:lnTo>
                    <a:pt x="81" y="7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7"/>
            <p:cNvSpPr/>
            <p:nvPr/>
          </p:nvSpPr>
          <p:spPr>
            <a:xfrm>
              <a:off x="2206626" y="1463676"/>
              <a:ext cx="31750" cy="168275"/>
            </a:xfrm>
            <a:custGeom>
              <a:rect b="b" l="l" r="r" t="t"/>
              <a:pathLst>
                <a:path extrusionOk="0" h="221" w="43">
                  <a:moveTo>
                    <a:pt x="36" y="207"/>
                  </a:moveTo>
                  <a:cubicBezTo>
                    <a:pt x="43" y="172"/>
                    <a:pt x="42" y="135"/>
                    <a:pt x="41" y="99"/>
                  </a:cubicBezTo>
                  <a:cubicBezTo>
                    <a:pt x="40" y="68"/>
                    <a:pt x="42" y="35"/>
                    <a:pt x="29" y="6"/>
                  </a:cubicBezTo>
                  <a:cubicBezTo>
                    <a:pt x="27" y="0"/>
                    <a:pt x="16" y="0"/>
                    <a:pt x="13" y="6"/>
                  </a:cubicBezTo>
                  <a:cubicBezTo>
                    <a:pt x="0" y="35"/>
                    <a:pt x="2" y="68"/>
                    <a:pt x="1" y="99"/>
                  </a:cubicBezTo>
                  <a:cubicBezTo>
                    <a:pt x="1" y="135"/>
                    <a:pt x="0" y="172"/>
                    <a:pt x="6" y="207"/>
                  </a:cubicBezTo>
                  <a:cubicBezTo>
                    <a:pt x="9" y="221"/>
                    <a:pt x="33" y="221"/>
                    <a:pt x="36" y="207"/>
                  </a:cubicBezTo>
                  <a:lnTo>
                    <a:pt x="36" y="207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2130426" y="1419226"/>
              <a:ext cx="53975" cy="225425"/>
            </a:xfrm>
            <a:custGeom>
              <a:rect b="b" l="l" r="r" t="t"/>
              <a:pathLst>
                <a:path extrusionOk="0" h="294" w="70">
                  <a:moveTo>
                    <a:pt x="23" y="284"/>
                  </a:moveTo>
                  <a:cubicBezTo>
                    <a:pt x="51" y="208"/>
                    <a:pt x="70" y="89"/>
                    <a:pt x="48" y="11"/>
                  </a:cubicBezTo>
                  <a:cubicBezTo>
                    <a:pt x="45" y="0"/>
                    <a:pt x="31" y="1"/>
                    <a:pt x="27" y="11"/>
                  </a:cubicBezTo>
                  <a:cubicBezTo>
                    <a:pt x="12" y="52"/>
                    <a:pt x="12" y="94"/>
                    <a:pt x="9" y="138"/>
                  </a:cubicBezTo>
                  <a:cubicBezTo>
                    <a:pt x="6" y="185"/>
                    <a:pt x="0" y="233"/>
                    <a:pt x="4" y="281"/>
                  </a:cubicBezTo>
                  <a:cubicBezTo>
                    <a:pt x="5" y="292"/>
                    <a:pt x="19" y="294"/>
                    <a:pt x="23" y="284"/>
                  </a:cubicBezTo>
                  <a:lnTo>
                    <a:pt x="23" y="284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2055813" y="1416051"/>
              <a:ext cx="49213" cy="219075"/>
            </a:xfrm>
            <a:custGeom>
              <a:rect b="b" l="l" r="r" t="t"/>
              <a:pathLst>
                <a:path extrusionOk="0" h="288" w="63">
                  <a:moveTo>
                    <a:pt x="34" y="273"/>
                  </a:moveTo>
                  <a:cubicBezTo>
                    <a:pt x="44" y="192"/>
                    <a:pt x="63" y="90"/>
                    <a:pt x="38" y="10"/>
                  </a:cubicBezTo>
                  <a:cubicBezTo>
                    <a:pt x="35" y="1"/>
                    <a:pt x="21" y="0"/>
                    <a:pt x="19" y="10"/>
                  </a:cubicBezTo>
                  <a:cubicBezTo>
                    <a:pt x="0" y="93"/>
                    <a:pt x="16" y="189"/>
                    <a:pt x="11" y="273"/>
                  </a:cubicBezTo>
                  <a:cubicBezTo>
                    <a:pt x="10" y="288"/>
                    <a:pt x="32" y="288"/>
                    <a:pt x="34" y="273"/>
                  </a:cubicBezTo>
                  <a:lnTo>
                    <a:pt x="34" y="273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1939926" y="1385888"/>
              <a:ext cx="66675" cy="265113"/>
            </a:xfrm>
            <a:custGeom>
              <a:rect b="b" l="l" r="r" t="t"/>
              <a:pathLst>
                <a:path extrusionOk="0" h="349" w="87">
                  <a:moveTo>
                    <a:pt x="58" y="342"/>
                  </a:moveTo>
                  <a:cubicBezTo>
                    <a:pt x="71" y="243"/>
                    <a:pt x="87" y="109"/>
                    <a:pt x="53" y="14"/>
                  </a:cubicBezTo>
                  <a:cubicBezTo>
                    <a:pt x="49" y="2"/>
                    <a:pt x="30" y="0"/>
                    <a:pt x="27" y="14"/>
                  </a:cubicBezTo>
                  <a:cubicBezTo>
                    <a:pt x="0" y="112"/>
                    <a:pt x="24" y="244"/>
                    <a:pt x="45" y="342"/>
                  </a:cubicBezTo>
                  <a:cubicBezTo>
                    <a:pt x="46" y="348"/>
                    <a:pt x="57" y="349"/>
                    <a:pt x="58" y="342"/>
                  </a:cubicBezTo>
                  <a:lnTo>
                    <a:pt x="58" y="342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1862138" y="1401763"/>
              <a:ext cx="39688" cy="233363"/>
            </a:xfrm>
            <a:custGeom>
              <a:rect b="b" l="l" r="r" t="t"/>
              <a:pathLst>
                <a:path extrusionOk="0" h="307" w="53">
                  <a:moveTo>
                    <a:pt x="44" y="285"/>
                  </a:moveTo>
                  <a:cubicBezTo>
                    <a:pt x="44" y="237"/>
                    <a:pt x="46" y="189"/>
                    <a:pt x="47" y="141"/>
                  </a:cubicBezTo>
                  <a:cubicBezTo>
                    <a:pt x="48" y="99"/>
                    <a:pt x="53" y="54"/>
                    <a:pt x="40" y="13"/>
                  </a:cubicBezTo>
                  <a:cubicBezTo>
                    <a:pt x="36" y="0"/>
                    <a:pt x="18" y="0"/>
                    <a:pt x="13" y="13"/>
                  </a:cubicBezTo>
                  <a:cubicBezTo>
                    <a:pt x="0" y="54"/>
                    <a:pt x="6" y="99"/>
                    <a:pt x="7" y="141"/>
                  </a:cubicBezTo>
                  <a:cubicBezTo>
                    <a:pt x="8" y="189"/>
                    <a:pt x="10" y="237"/>
                    <a:pt x="10" y="285"/>
                  </a:cubicBezTo>
                  <a:cubicBezTo>
                    <a:pt x="10" y="307"/>
                    <a:pt x="44" y="307"/>
                    <a:pt x="44" y="285"/>
                  </a:cubicBezTo>
                  <a:lnTo>
                    <a:pt x="44" y="285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1755775" y="1431925"/>
              <a:ext cx="42863" cy="196850"/>
            </a:xfrm>
            <a:custGeom>
              <a:rect b="b" l="l" r="r" t="t"/>
              <a:pathLst>
                <a:path extrusionOk="0" h="260" w="57">
                  <a:moveTo>
                    <a:pt x="39" y="246"/>
                  </a:moveTo>
                  <a:cubicBezTo>
                    <a:pt x="45" y="170"/>
                    <a:pt x="57" y="85"/>
                    <a:pt x="38" y="10"/>
                  </a:cubicBezTo>
                  <a:cubicBezTo>
                    <a:pt x="36" y="0"/>
                    <a:pt x="21" y="0"/>
                    <a:pt x="19" y="10"/>
                  </a:cubicBezTo>
                  <a:cubicBezTo>
                    <a:pt x="0" y="85"/>
                    <a:pt x="12" y="170"/>
                    <a:pt x="18" y="246"/>
                  </a:cubicBezTo>
                  <a:cubicBezTo>
                    <a:pt x="19" y="260"/>
                    <a:pt x="38" y="260"/>
                    <a:pt x="39" y="246"/>
                  </a:cubicBezTo>
                  <a:lnTo>
                    <a:pt x="39" y="246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1660525" y="1435100"/>
              <a:ext cx="50800" cy="215900"/>
            </a:xfrm>
            <a:custGeom>
              <a:rect b="b" l="l" r="r" t="t"/>
              <a:pathLst>
                <a:path extrusionOk="0" h="283" w="66">
                  <a:moveTo>
                    <a:pt x="46" y="275"/>
                  </a:moveTo>
                  <a:cubicBezTo>
                    <a:pt x="51" y="192"/>
                    <a:pt x="66" y="93"/>
                    <a:pt x="48" y="11"/>
                  </a:cubicBezTo>
                  <a:cubicBezTo>
                    <a:pt x="45" y="0"/>
                    <a:pt x="29" y="1"/>
                    <a:pt x="25" y="11"/>
                  </a:cubicBezTo>
                  <a:cubicBezTo>
                    <a:pt x="0" y="93"/>
                    <a:pt x="19" y="195"/>
                    <a:pt x="35" y="277"/>
                  </a:cubicBezTo>
                  <a:cubicBezTo>
                    <a:pt x="37" y="283"/>
                    <a:pt x="46" y="281"/>
                    <a:pt x="46" y="275"/>
                  </a:cubicBezTo>
                  <a:lnTo>
                    <a:pt x="46" y="275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1582738" y="1373188"/>
              <a:ext cx="709613" cy="107950"/>
            </a:xfrm>
            <a:custGeom>
              <a:rect b="b" l="l" r="r" t="t"/>
              <a:pathLst>
                <a:path extrusionOk="0" h="142" w="931">
                  <a:moveTo>
                    <a:pt x="921" y="79"/>
                  </a:moveTo>
                  <a:cubicBezTo>
                    <a:pt x="875" y="30"/>
                    <a:pt x="814" y="28"/>
                    <a:pt x="749" y="26"/>
                  </a:cubicBezTo>
                  <a:cubicBezTo>
                    <a:pt x="655" y="23"/>
                    <a:pt x="560" y="28"/>
                    <a:pt x="466" y="26"/>
                  </a:cubicBezTo>
                  <a:cubicBezTo>
                    <a:pt x="326" y="22"/>
                    <a:pt x="132" y="0"/>
                    <a:pt x="17" y="97"/>
                  </a:cubicBezTo>
                  <a:cubicBezTo>
                    <a:pt x="0" y="112"/>
                    <a:pt x="18" y="142"/>
                    <a:pt x="39" y="135"/>
                  </a:cubicBezTo>
                  <a:cubicBezTo>
                    <a:pt x="178" y="86"/>
                    <a:pt x="340" y="97"/>
                    <a:pt x="486" y="95"/>
                  </a:cubicBezTo>
                  <a:cubicBezTo>
                    <a:pt x="626" y="93"/>
                    <a:pt x="767" y="106"/>
                    <a:pt x="908" y="111"/>
                  </a:cubicBezTo>
                  <a:cubicBezTo>
                    <a:pt x="924" y="111"/>
                    <a:pt x="931" y="91"/>
                    <a:pt x="921" y="79"/>
                  </a:cubicBezTo>
                  <a:lnTo>
                    <a:pt x="921" y="79"/>
                  </a:lnTo>
                </a:path>
              </a:pathLst>
            </a:custGeom>
            <a:solidFill>
              <a:srgbClr val="E693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1895475" y="2001838"/>
              <a:ext cx="80963" cy="38100"/>
            </a:xfrm>
            <a:custGeom>
              <a:rect b="b" l="l" r="r" t="t"/>
              <a:pathLst>
                <a:path extrusionOk="0" h="49" w="105">
                  <a:moveTo>
                    <a:pt x="79" y="5"/>
                  </a:moveTo>
                  <a:cubicBezTo>
                    <a:pt x="66" y="8"/>
                    <a:pt x="53" y="11"/>
                    <a:pt x="40" y="9"/>
                  </a:cubicBezTo>
                  <a:cubicBezTo>
                    <a:pt x="31" y="8"/>
                    <a:pt x="22" y="5"/>
                    <a:pt x="13" y="2"/>
                  </a:cubicBezTo>
                  <a:cubicBezTo>
                    <a:pt x="6" y="0"/>
                    <a:pt x="0" y="7"/>
                    <a:pt x="2" y="13"/>
                  </a:cubicBezTo>
                  <a:cubicBezTo>
                    <a:pt x="12" y="49"/>
                    <a:pt x="60" y="41"/>
                    <a:pt x="86" y="34"/>
                  </a:cubicBezTo>
                  <a:cubicBezTo>
                    <a:pt x="105" y="30"/>
                    <a:pt x="97" y="1"/>
                    <a:pt x="79" y="5"/>
                  </a:cubicBezTo>
                  <a:lnTo>
                    <a:pt x="79" y="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2047875" y="1693863"/>
              <a:ext cx="93663" cy="79375"/>
            </a:xfrm>
            <a:custGeom>
              <a:rect b="b" l="l" r="r" t="t"/>
              <a:pathLst>
                <a:path extrusionOk="0" h="104" w="122">
                  <a:moveTo>
                    <a:pt x="100" y="10"/>
                  </a:moveTo>
                  <a:cubicBezTo>
                    <a:pt x="84" y="48"/>
                    <a:pt x="32" y="54"/>
                    <a:pt x="6" y="83"/>
                  </a:cubicBezTo>
                  <a:cubicBezTo>
                    <a:pt x="0" y="91"/>
                    <a:pt x="6" y="104"/>
                    <a:pt x="17" y="101"/>
                  </a:cubicBezTo>
                  <a:cubicBezTo>
                    <a:pt x="41" y="94"/>
                    <a:pt x="64" y="76"/>
                    <a:pt x="83" y="61"/>
                  </a:cubicBezTo>
                  <a:cubicBezTo>
                    <a:pt x="99" y="49"/>
                    <a:pt x="112" y="37"/>
                    <a:pt x="119" y="18"/>
                  </a:cubicBezTo>
                  <a:cubicBezTo>
                    <a:pt x="122" y="8"/>
                    <a:pt x="105" y="0"/>
                    <a:pt x="100" y="10"/>
                  </a:cubicBezTo>
                  <a:lnTo>
                    <a:pt x="10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1633538" y="620713"/>
              <a:ext cx="120650" cy="106363"/>
            </a:xfrm>
            <a:custGeom>
              <a:rect b="b" l="l" r="r" t="t"/>
              <a:pathLst>
                <a:path extrusionOk="0" h="141" w="159">
                  <a:moveTo>
                    <a:pt x="145" y="2"/>
                  </a:moveTo>
                  <a:cubicBezTo>
                    <a:pt x="130" y="5"/>
                    <a:pt x="117" y="6"/>
                    <a:pt x="102" y="13"/>
                  </a:cubicBezTo>
                  <a:cubicBezTo>
                    <a:pt x="86" y="20"/>
                    <a:pt x="72" y="30"/>
                    <a:pt x="58" y="41"/>
                  </a:cubicBezTo>
                  <a:cubicBezTo>
                    <a:pt x="36" y="57"/>
                    <a:pt x="6" y="86"/>
                    <a:pt x="2" y="114"/>
                  </a:cubicBezTo>
                  <a:cubicBezTo>
                    <a:pt x="0" y="127"/>
                    <a:pt x="12" y="141"/>
                    <a:pt x="25" y="132"/>
                  </a:cubicBezTo>
                  <a:cubicBezTo>
                    <a:pt x="47" y="118"/>
                    <a:pt x="63" y="92"/>
                    <a:pt x="82" y="74"/>
                  </a:cubicBezTo>
                  <a:cubicBezTo>
                    <a:pt x="103" y="54"/>
                    <a:pt x="128" y="33"/>
                    <a:pt x="152" y="17"/>
                  </a:cubicBezTo>
                  <a:cubicBezTo>
                    <a:pt x="159" y="12"/>
                    <a:pt x="154" y="0"/>
                    <a:pt x="145" y="2"/>
                  </a:cubicBezTo>
                  <a:lnTo>
                    <a:pt x="145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2" name="Google Shape;982;p7"/>
          <p:cNvGrpSpPr/>
          <p:nvPr/>
        </p:nvGrpSpPr>
        <p:grpSpPr>
          <a:xfrm>
            <a:off x="2845915" y="4938710"/>
            <a:ext cx="1127125" cy="1571625"/>
            <a:chOff x="1595438" y="3402013"/>
            <a:chExt cx="1127125" cy="1571625"/>
          </a:xfrm>
        </p:grpSpPr>
        <p:sp>
          <p:nvSpPr>
            <p:cNvPr id="983" name="Google Shape;983;p7"/>
            <p:cNvSpPr/>
            <p:nvPr/>
          </p:nvSpPr>
          <p:spPr>
            <a:xfrm>
              <a:off x="1754188" y="3402013"/>
              <a:ext cx="809625" cy="1457325"/>
            </a:xfrm>
            <a:custGeom>
              <a:rect b="b" l="l" r="r" t="t"/>
              <a:pathLst>
                <a:path extrusionOk="0" h="1912" w="1063">
                  <a:moveTo>
                    <a:pt x="135" y="1139"/>
                  </a:moveTo>
                  <a:cubicBezTo>
                    <a:pt x="176" y="1025"/>
                    <a:pt x="257" y="966"/>
                    <a:pt x="363" y="936"/>
                  </a:cubicBezTo>
                  <a:cubicBezTo>
                    <a:pt x="368" y="935"/>
                    <a:pt x="373" y="934"/>
                    <a:pt x="378" y="932"/>
                  </a:cubicBezTo>
                  <a:cubicBezTo>
                    <a:pt x="378" y="932"/>
                    <a:pt x="378" y="932"/>
                    <a:pt x="378" y="932"/>
                  </a:cubicBezTo>
                  <a:cubicBezTo>
                    <a:pt x="395" y="928"/>
                    <a:pt x="412" y="925"/>
                    <a:pt x="430" y="922"/>
                  </a:cubicBezTo>
                  <a:cubicBezTo>
                    <a:pt x="509" y="909"/>
                    <a:pt x="611" y="905"/>
                    <a:pt x="697" y="930"/>
                  </a:cubicBezTo>
                  <a:cubicBezTo>
                    <a:pt x="703" y="931"/>
                    <a:pt x="709" y="933"/>
                    <a:pt x="715" y="935"/>
                  </a:cubicBezTo>
                  <a:lnTo>
                    <a:pt x="715" y="935"/>
                  </a:lnTo>
                  <a:cubicBezTo>
                    <a:pt x="750" y="947"/>
                    <a:pt x="781" y="964"/>
                    <a:pt x="807" y="988"/>
                  </a:cubicBezTo>
                  <a:cubicBezTo>
                    <a:pt x="863" y="1040"/>
                    <a:pt x="907" y="1101"/>
                    <a:pt x="937" y="1167"/>
                  </a:cubicBezTo>
                  <a:cubicBezTo>
                    <a:pt x="941" y="1175"/>
                    <a:pt x="945" y="1184"/>
                    <a:pt x="948" y="1192"/>
                  </a:cubicBezTo>
                  <a:cubicBezTo>
                    <a:pt x="993" y="1303"/>
                    <a:pt x="1003" y="1426"/>
                    <a:pt x="977" y="1544"/>
                  </a:cubicBezTo>
                  <a:cubicBezTo>
                    <a:pt x="975" y="1556"/>
                    <a:pt x="972" y="1569"/>
                    <a:pt x="968" y="1581"/>
                  </a:cubicBezTo>
                  <a:cubicBezTo>
                    <a:pt x="961" y="1606"/>
                    <a:pt x="952" y="1632"/>
                    <a:pt x="941" y="1656"/>
                  </a:cubicBezTo>
                  <a:cubicBezTo>
                    <a:pt x="881" y="1735"/>
                    <a:pt x="794" y="1788"/>
                    <a:pt x="698" y="1816"/>
                  </a:cubicBezTo>
                  <a:cubicBezTo>
                    <a:pt x="687" y="1819"/>
                    <a:pt x="675" y="1822"/>
                    <a:pt x="663" y="1825"/>
                  </a:cubicBezTo>
                  <a:cubicBezTo>
                    <a:pt x="544" y="1851"/>
                    <a:pt x="415" y="1841"/>
                    <a:pt x="308" y="1798"/>
                  </a:cubicBezTo>
                  <a:cubicBezTo>
                    <a:pt x="212" y="1759"/>
                    <a:pt x="132" y="1688"/>
                    <a:pt x="94" y="1594"/>
                  </a:cubicBezTo>
                  <a:cubicBezTo>
                    <a:pt x="88" y="1580"/>
                    <a:pt x="83" y="1567"/>
                    <a:pt x="79" y="1552"/>
                  </a:cubicBezTo>
                  <a:cubicBezTo>
                    <a:pt x="77" y="1542"/>
                    <a:pt x="75" y="1532"/>
                    <a:pt x="73" y="1522"/>
                  </a:cubicBezTo>
                  <a:cubicBezTo>
                    <a:pt x="57" y="1423"/>
                    <a:pt x="78" y="1319"/>
                    <a:pt x="108" y="1222"/>
                  </a:cubicBezTo>
                  <a:cubicBezTo>
                    <a:pt x="109" y="1219"/>
                    <a:pt x="110" y="1217"/>
                    <a:pt x="110" y="1214"/>
                  </a:cubicBezTo>
                  <a:lnTo>
                    <a:pt x="110" y="1214"/>
                  </a:lnTo>
                  <a:cubicBezTo>
                    <a:pt x="118" y="1188"/>
                    <a:pt x="127" y="1163"/>
                    <a:pt x="135" y="1139"/>
                  </a:cubicBezTo>
                  <a:close/>
                  <a:moveTo>
                    <a:pt x="23" y="1576"/>
                  </a:moveTo>
                  <a:cubicBezTo>
                    <a:pt x="27" y="1590"/>
                    <a:pt x="31" y="1603"/>
                    <a:pt x="36" y="1616"/>
                  </a:cubicBezTo>
                  <a:cubicBezTo>
                    <a:pt x="89" y="1747"/>
                    <a:pt x="202" y="1846"/>
                    <a:pt x="355" y="1884"/>
                  </a:cubicBezTo>
                  <a:cubicBezTo>
                    <a:pt x="459" y="1911"/>
                    <a:pt x="573" y="1912"/>
                    <a:pt x="680" y="1887"/>
                  </a:cubicBezTo>
                  <a:cubicBezTo>
                    <a:pt x="694" y="1884"/>
                    <a:pt x="708" y="1880"/>
                    <a:pt x="721" y="1876"/>
                  </a:cubicBezTo>
                  <a:cubicBezTo>
                    <a:pt x="838" y="1841"/>
                    <a:pt x="942" y="1772"/>
                    <a:pt x="1011" y="1668"/>
                  </a:cubicBezTo>
                  <a:cubicBezTo>
                    <a:pt x="1022" y="1651"/>
                    <a:pt x="1014" y="1635"/>
                    <a:pt x="1001" y="1627"/>
                  </a:cubicBezTo>
                  <a:cubicBezTo>
                    <a:pt x="1004" y="1619"/>
                    <a:pt x="1007" y="1612"/>
                    <a:pt x="1010" y="1605"/>
                  </a:cubicBezTo>
                  <a:cubicBezTo>
                    <a:pt x="1015" y="1591"/>
                    <a:pt x="1020" y="1576"/>
                    <a:pt x="1024" y="1562"/>
                  </a:cubicBezTo>
                  <a:cubicBezTo>
                    <a:pt x="1063" y="1433"/>
                    <a:pt x="1050" y="1296"/>
                    <a:pt x="997" y="1171"/>
                  </a:cubicBezTo>
                  <a:cubicBezTo>
                    <a:pt x="993" y="1161"/>
                    <a:pt x="989" y="1151"/>
                    <a:pt x="984" y="1141"/>
                  </a:cubicBezTo>
                  <a:cubicBezTo>
                    <a:pt x="971" y="1115"/>
                    <a:pt x="957" y="1089"/>
                    <a:pt x="941" y="1064"/>
                  </a:cubicBezTo>
                  <a:cubicBezTo>
                    <a:pt x="884" y="977"/>
                    <a:pt x="825" y="905"/>
                    <a:pt x="724" y="876"/>
                  </a:cubicBezTo>
                  <a:cubicBezTo>
                    <a:pt x="720" y="875"/>
                    <a:pt x="717" y="874"/>
                    <a:pt x="713" y="873"/>
                  </a:cubicBezTo>
                  <a:cubicBezTo>
                    <a:pt x="708" y="872"/>
                    <a:pt x="703" y="870"/>
                    <a:pt x="698" y="869"/>
                  </a:cubicBezTo>
                  <a:cubicBezTo>
                    <a:pt x="666" y="862"/>
                    <a:pt x="633" y="857"/>
                    <a:pt x="600" y="854"/>
                  </a:cubicBezTo>
                  <a:cubicBezTo>
                    <a:pt x="649" y="685"/>
                    <a:pt x="690" y="496"/>
                    <a:pt x="700" y="322"/>
                  </a:cubicBezTo>
                  <a:cubicBezTo>
                    <a:pt x="706" y="209"/>
                    <a:pt x="664" y="43"/>
                    <a:pt x="530" y="21"/>
                  </a:cubicBezTo>
                  <a:cubicBezTo>
                    <a:pt x="400" y="0"/>
                    <a:pt x="364" y="205"/>
                    <a:pt x="362" y="297"/>
                  </a:cubicBezTo>
                  <a:cubicBezTo>
                    <a:pt x="358" y="489"/>
                    <a:pt x="453" y="664"/>
                    <a:pt x="465" y="854"/>
                  </a:cubicBezTo>
                  <a:cubicBezTo>
                    <a:pt x="429" y="857"/>
                    <a:pt x="394" y="863"/>
                    <a:pt x="360" y="872"/>
                  </a:cubicBezTo>
                  <a:cubicBezTo>
                    <a:pt x="356" y="873"/>
                    <a:pt x="352" y="874"/>
                    <a:pt x="348" y="875"/>
                  </a:cubicBezTo>
                  <a:cubicBezTo>
                    <a:pt x="344" y="876"/>
                    <a:pt x="341" y="877"/>
                    <a:pt x="337" y="878"/>
                  </a:cubicBezTo>
                  <a:cubicBezTo>
                    <a:pt x="248" y="904"/>
                    <a:pt x="156" y="951"/>
                    <a:pt x="110" y="1034"/>
                  </a:cubicBezTo>
                  <a:cubicBezTo>
                    <a:pt x="87" y="1075"/>
                    <a:pt x="68" y="1122"/>
                    <a:pt x="53" y="1172"/>
                  </a:cubicBezTo>
                  <a:cubicBezTo>
                    <a:pt x="50" y="1181"/>
                    <a:pt x="47" y="1190"/>
                    <a:pt x="44" y="1200"/>
                  </a:cubicBezTo>
                  <a:cubicBezTo>
                    <a:pt x="27" y="1263"/>
                    <a:pt x="15" y="1329"/>
                    <a:pt x="8" y="1388"/>
                  </a:cubicBezTo>
                  <a:cubicBezTo>
                    <a:pt x="0" y="1455"/>
                    <a:pt x="6" y="1518"/>
                    <a:pt x="23" y="1576"/>
                  </a:cubicBezTo>
                </a:path>
              </a:pathLst>
            </a:custGeom>
            <a:solidFill>
              <a:srgbClr val="6D9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2109788" y="4032250"/>
              <a:ext cx="77788" cy="23813"/>
            </a:xfrm>
            <a:custGeom>
              <a:rect b="b" l="l" r="r" t="t"/>
              <a:pathLst>
                <a:path extrusionOk="0" h="31" w="102">
                  <a:moveTo>
                    <a:pt x="90" y="7"/>
                  </a:moveTo>
                  <a:cubicBezTo>
                    <a:pt x="75" y="5"/>
                    <a:pt x="59" y="3"/>
                    <a:pt x="43" y="2"/>
                  </a:cubicBezTo>
                  <a:cubicBezTo>
                    <a:pt x="29" y="2"/>
                    <a:pt x="15" y="0"/>
                    <a:pt x="4" y="10"/>
                  </a:cubicBezTo>
                  <a:cubicBezTo>
                    <a:pt x="0" y="14"/>
                    <a:pt x="2" y="20"/>
                    <a:pt x="6" y="23"/>
                  </a:cubicBezTo>
                  <a:cubicBezTo>
                    <a:pt x="16" y="31"/>
                    <a:pt x="30" y="28"/>
                    <a:pt x="43" y="28"/>
                  </a:cubicBezTo>
                  <a:cubicBezTo>
                    <a:pt x="58" y="28"/>
                    <a:pt x="73" y="27"/>
                    <a:pt x="88" y="27"/>
                  </a:cubicBezTo>
                  <a:cubicBezTo>
                    <a:pt x="99" y="27"/>
                    <a:pt x="102" y="9"/>
                    <a:pt x="90" y="7"/>
                  </a:cubicBezTo>
                  <a:lnTo>
                    <a:pt x="90" y="7"/>
                  </a:ln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2468563" y="4271963"/>
              <a:ext cx="44450" cy="39688"/>
            </a:xfrm>
            <a:custGeom>
              <a:rect b="b" l="l" r="r" t="t"/>
              <a:pathLst>
                <a:path extrusionOk="0" h="52" w="60">
                  <a:moveTo>
                    <a:pt x="0" y="26"/>
                  </a:moveTo>
                  <a:cubicBezTo>
                    <a:pt x="5" y="20"/>
                    <a:pt x="12" y="15"/>
                    <a:pt x="18" y="12"/>
                  </a:cubicBezTo>
                  <a:cubicBezTo>
                    <a:pt x="23" y="9"/>
                    <a:pt x="28" y="7"/>
                    <a:pt x="33" y="5"/>
                  </a:cubicBezTo>
                  <a:cubicBezTo>
                    <a:pt x="37" y="3"/>
                    <a:pt x="42" y="2"/>
                    <a:pt x="4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2" y="10"/>
                    <a:pt x="56" y="20"/>
                    <a:pt x="60" y="30"/>
                  </a:cubicBezTo>
                  <a:cubicBezTo>
                    <a:pt x="56" y="33"/>
                    <a:pt x="53" y="37"/>
                    <a:pt x="48" y="39"/>
                  </a:cubicBezTo>
                  <a:cubicBezTo>
                    <a:pt x="44" y="42"/>
                    <a:pt x="40" y="44"/>
                    <a:pt x="36" y="46"/>
                  </a:cubicBezTo>
                  <a:cubicBezTo>
                    <a:pt x="29" y="49"/>
                    <a:pt x="19" y="52"/>
                    <a:pt x="11" y="51"/>
                  </a:cubicBezTo>
                  <a:cubicBezTo>
                    <a:pt x="8" y="43"/>
                    <a:pt x="4" y="34"/>
                    <a:pt x="0" y="26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1787525" y="4295775"/>
              <a:ext cx="50800" cy="42863"/>
            </a:xfrm>
            <a:custGeom>
              <a:rect b="b" l="l" r="r" t="t"/>
              <a:pathLst>
                <a:path extrusionOk="0" h="57" w="67">
                  <a:moveTo>
                    <a:pt x="0" y="28"/>
                  </a:moveTo>
                  <a:cubicBezTo>
                    <a:pt x="3" y="18"/>
                    <a:pt x="6" y="9"/>
                    <a:pt x="9" y="0"/>
                  </a:cubicBezTo>
                  <a:cubicBezTo>
                    <a:pt x="16" y="1"/>
                    <a:pt x="23" y="3"/>
                    <a:pt x="29" y="7"/>
                  </a:cubicBezTo>
                  <a:cubicBezTo>
                    <a:pt x="44" y="13"/>
                    <a:pt x="55" y="23"/>
                    <a:pt x="64" y="36"/>
                  </a:cubicBezTo>
                  <a:cubicBezTo>
                    <a:pt x="65" y="38"/>
                    <a:pt x="66" y="40"/>
                    <a:pt x="66" y="42"/>
                  </a:cubicBezTo>
                  <a:lnTo>
                    <a:pt x="66" y="42"/>
                  </a:lnTo>
                  <a:cubicBezTo>
                    <a:pt x="67" y="45"/>
                    <a:pt x="66" y="48"/>
                    <a:pt x="64" y="50"/>
                  </a:cubicBezTo>
                  <a:cubicBezTo>
                    <a:pt x="60" y="55"/>
                    <a:pt x="50" y="57"/>
                    <a:pt x="44" y="52"/>
                  </a:cubicBezTo>
                  <a:cubicBezTo>
                    <a:pt x="35" y="45"/>
                    <a:pt x="25" y="37"/>
                    <a:pt x="14" y="33"/>
                  </a:cubicBezTo>
                  <a:cubicBezTo>
                    <a:pt x="10" y="31"/>
                    <a:pt x="5" y="29"/>
                    <a:pt x="0" y="28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2009775" y="4067175"/>
              <a:ext cx="34925" cy="49213"/>
            </a:xfrm>
            <a:custGeom>
              <a:rect b="b" l="l" r="r" t="t"/>
              <a:pathLst>
                <a:path extrusionOk="0" h="65" w="46">
                  <a:moveTo>
                    <a:pt x="0" y="9"/>
                  </a:moveTo>
                  <a:cubicBezTo>
                    <a:pt x="0" y="8"/>
                    <a:pt x="0" y="6"/>
                    <a:pt x="1" y="5"/>
                  </a:cubicBezTo>
                  <a:cubicBezTo>
                    <a:pt x="3" y="2"/>
                    <a:pt x="6" y="0"/>
                    <a:pt x="10" y="1"/>
                  </a:cubicBezTo>
                  <a:cubicBezTo>
                    <a:pt x="11" y="2"/>
                    <a:pt x="11" y="2"/>
                    <a:pt x="12" y="2"/>
                  </a:cubicBezTo>
                  <a:cubicBezTo>
                    <a:pt x="20" y="5"/>
                    <a:pt x="26" y="14"/>
                    <a:pt x="31" y="21"/>
                  </a:cubicBezTo>
                  <a:cubicBezTo>
                    <a:pt x="36" y="29"/>
                    <a:pt x="40" y="39"/>
                    <a:pt x="44" y="48"/>
                  </a:cubicBezTo>
                  <a:cubicBezTo>
                    <a:pt x="46" y="52"/>
                    <a:pt x="44" y="56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61"/>
                    <a:pt x="38" y="63"/>
                    <a:pt x="35" y="64"/>
                  </a:cubicBezTo>
                  <a:cubicBezTo>
                    <a:pt x="32" y="65"/>
                    <a:pt x="29" y="64"/>
                    <a:pt x="27" y="63"/>
                  </a:cubicBezTo>
                  <a:cubicBezTo>
                    <a:pt x="24" y="62"/>
                    <a:pt x="21" y="58"/>
                    <a:pt x="20" y="55"/>
                  </a:cubicBezTo>
                  <a:cubicBezTo>
                    <a:pt x="16" y="47"/>
                    <a:pt x="12" y="39"/>
                    <a:pt x="8" y="32"/>
                  </a:cubicBezTo>
                  <a:cubicBezTo>
                    <a:pt x="5" y="25"/>
                    <a:pt x="0" y="17"/>
                    <a:pt x="0" y="9"/>
                  </a:cubicBez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2279650" y="4064000"/>
              <a:ext cx="31750" cy="50800"/>
            </a:xfrm>
            <a:custGeom>
              <a:rect b="b" l="l" r="r" t="t"/>
              <a:pathLst>
                <a:path extrusionOk="0" h="66" w="43">
                  <a:moveTo>
                    <a:pt x="8" y="2"/>
                  </a:moveTo>
                  <a:cubicBezTo>
                    <a:pt x="9" y="1"/>
                    <a:pt x="9" y="1"/>
                    <a:pt x="9" y="0"/>
                  </a:cubicBezTo>
                  <a:cubicBezTo>
                    <a:pt x="14" y="1"/>
                    <a:pt x="19" y="3"/>
                    <a:pt x="24" y="4"/>
                  </a:cubicBezTo>
                  <a:cubicBezTo>
                    <a:pt x="28" y="5"/>
                    <a:pt x="31" y="6"/>
                    <a:pt x="35" y="7"/>
                  </a:cubicBezTo>
                  <a:cubicBezTo>
                    <a:pt x="41" y="19"/>
                    <a:pt x="43" y="34"/>
                    <a:pt x="43" y="46"/>
                  </a:cubicBezTo>
                  <a:cubicBezTo>
                    <a:pt x="42" y="56"/>
                    <a:pt x="35" y="64"/>
                    <a:pt x="26" y="66"/>
                  </a:cubicBezTo>
                  <a:lnTo>
                    <a:pt x="26" y="66"/>
                  </a:lnTo>
                  <a:cubicBezTo>
                    <a:pt x="25" y="66"/>
                    <a:pt x="24" y="66"/>
                    <a:pt x="22" y="66"/>
                  </a:cubicBezTo>
                  <a:cubicBezTo>
                    <a:pt x="17" y="66"/>
                    <a:pt x="12" y="64"/>
                    <a:pt x="8" y="61"/>
                  </a:cubicBezTo>
                  <a:cubicBezTo>
                    <a:pt x="5" y="57"/>
                    <a:pt x="3" y="52"/>
                    <a:pt x="2" y="46"/>
                  </a:cubicBezTo>
                  <a:cubicBezTo>
                    <a:pt x="0" y="31"/>
                    <a:pt x="2" y="15"/>
                    <a:pt x="8" y="2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2492375" y="4576763"/>
              <a:ext cx="41275" cy="47625"/>
            </a:xfrm>
            <a:custGeom>
              <a:rect b="b" l="l" r="r" t="t"/>
              <a:pathLst>
                <a:path extrusionOk="0" h="63" w="56">
                  <a:moveTo>
                    <a:pt x="0" y="39"/>
                  </a:moveTo>
                  <a:cubicBezTo>
                    <a:pt x="4" y="27"/>
                    <a:pt x="7" y="14"/>
                    <a:pt x="9" y="2"/>
                  </a:cubicBezTo>
                  <a:cubicBezTo>
                    <a:pt x="25" y="0"/>
                    <a:pt x="43" y="8"/>
                    <a:pt x="56" y="20"/>
                  </a:cubicBezTo>
                  <a:cubicBezTo>
                    <a:pt x="52" y="34"/>
                    <a:pt x="47" y="49"/>
                    <a:pt x="42" y="63"/>
                  </a:cubicBezTo>
                  <a:cubicBezTo>
                    <a:pt x="35" y="59"/>
                    <a:pt x="28" y="54"/>
                    <a:pt x="21" y="51"/>
                  </a:cubicBezTo>
                  <a:cubicBezTo>
                    <a:pt x="14" y="47"/>
                    <a:pt x="6" y="43"/>
                    <a:pt x="0" y="39"/>
                  </a:cubicBez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2259013" y="4786313"/>
              <a:ext cx="44450" cy="53975"/>
            </a:xfrm>
            <a:custGeom>
              <a:rect b="b" l="l" r="r" t="t"/>
              <a:pathLst>
                <a:path extrusionOk="0" h="71" w="59">
                  <a:moveTo>
                    <a:pt x="0" y="9"/>
                  </a:moveTo>
                  <a:cubicBezTo>
                    <a:pt x="12" y="6"/>
                    <a:pt x="24" y="3"/>
                    <a:pt x="35" y="0"/>
                  </a:cubicBezTo>
                  <a:cubicBezTo>
                    <a:pt x="43" y="6"/>
                    <a:pt x="49" y="16"/>
                    <a:pt x="52" y="24"/>
                  </a:cubicBezTo>
                  <a:cubicBezTo>
                    <a:pt x="56" y="35"/>
                    <a:pt x="59" y="48"/>
                    <a:pt x="58" y="60"/>
                  </a:cubicBezTo>
                  <a:cubicBezTo>
                    <a:pt x="45" y="64"/>
                    <a:pt x="31" y="68"/>
                    <a:pt x="17" y="71"/>
                  </a:cubicBezTo>
                  <a:cubicBezTo>
                    <a:pt x="13" y="61"/>
                    <a:pt x="14" y="50"/>
                    <a:pt x="10" y="40"/>
                  </a:cubicBezTo>
                  <a:cubicBezTo>
                    <a:pt x="6" y="30"/>
                    <a:pt x="1" y="19"/>
                    <a:pt x="0" y="9"/>
                  </a:cubicBez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1771650" y="4584700"/>
              <a:ext cx="53975" cy="49213"/>
            </a:xfrm>
            <a:custGeom>
              <a:rect b="b" l="l" r="r" t="t"/>
              <a:pathLst>
                <a:path extrusionOk="0" h="65" w="71">
                  <a:moveTo>
                    <a:pt x="0" y="24"/>
                  </a:moveTo>
                  <a:cubicBezTo>
                    <a:pt x="14" y="10"/>
                    <a:pt x="35" y="1"/>
                    <a:pt x="56" y="0"/>
                  </a:cubicBezTo>
                  <a:cubicBezTo>
                    <a:pt x="60" y="15"/>
                    <a:pt x="65" y="28"/>
                    <a:pt x="71" y="42"/>
                  </a:cubicBezTo>
                  <a:cubicBezTo>
                    <a:pt x="63" y="44"/>
                    <a:pt x="55" y="47"/>
                    <a:pt x="48" y="51"/>
                  </a:cubicBezTo>
                  <a:cubicBezTo>
                    <a:pt x="40" y="54"/>
                    <a:pt x="33" y="59"/>
                    <a:pt x="26" y="62"/>
                  </a:cubicBezTo>
                  <a:cubicBezTo>
                    <a:pt x="20" y="65"/>
                    <a:pt x="18" y="65"/>
                    <a:pt x="13" y="64"/>
                  </a:cubicBezTo>
                  <a:cubicBezTo>
                    <a:pt x="8" y="51"/>
                    <a:pt x="4" y="38"/>
                    <a:pt x="0" y="24"/>
                  </a:cubicBez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2351088" y="4608513"/>
              <a:ext cx="211138" cy="207963"/>
            </a:xfrm>
            <a:custGeom>
              <a:rect b="b" l="l" r="r" t="t"/>
              <a:pathLst>
                <a:path extrusionOk="0" h="273" w="276">
                  <a:moveTo>
                    <a:pt x="165" y="27"/>
                  </a:moveTo>
                  <a:cubicBezTo>
                    <a:pt x="195" y="19"/>
                    <a:pt x="227" y="40"/>
                    <a:pt x="243" y="67"/>
                  </a:cubicBezTo>
                  <a:cubicBezTo>
                    <a:pt x="276" y="120"/>
                    <a:pt x="261" y="197"/>
                    <a:pt x="212" y="235"/>
                  </a:cubicBezTo>
                  <a:cubicBezTo>
                    <a:pt x="163" y="273"/>
                    <a:pt x="85" y="267"/>
                    <a:pt x="42" y="221"/>
                  </a:cubicBezTo>
                  <a:cubicBezTo>
                    <a:pt x="0" y="175"/>
                    <a:pt x="0" y="96"/>
                    <a:pt x="43" y="51"/>
                  </a:cubicBezTo>
                  <a:cubicBezTo>
                    <a:pt x="85" y="5"/>
                    <a:pt x="164" y="0"/>
                    <a:pt x="212" y="40"/>
                  </a:cubicBezTo>
                </a:path>
              </a:pathLst>
            </a:custGeom>
            <a:solidFill>
              <a:srgbClr val="EBB3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2312988" y="4562475"/>
              <a:ext cx="265113" cy="288925"/>
            </a:xfrm>
            <a:custGeom>
              <a:rect b="b" l="l" r="r" t="t"/>
              <a:pathLst>
                <a:path extrusionOk="0" h="378" w="349">
                  <a:moveTo>
                    <a:pt x="209" y="99"/>
                  </a:moveTo>
                  <a:cubicBezTo>
                    <a:pt x="235" y="117"/>
                    <a:pt x="260" y="122"/>
                    <a:pt x="273" y="155"/>
                  </a:cubicBezTo>
                  <a:cubicBezTo>
                    <a:pt x="281" y="177"/>
                    <a:pt x="281" y="202"/>
                    <a:pt x="274" y="224"/>
                  </a:cubicBezTo>
                  <a:cubicBezTo>
                    <a:pt x="255" y="279"/>
                    <a:pt x="191" y="301"/>
                    <a:pt x="141" y="274"/>
                  </a:cubicBezTo>
                  <a:cubicBezTo>
                    <a:pt x="93" y="249"/>
                    <a:pt x="82" y="182"/>
                    <a:pt x="114" y="140"/>
                  </a:cubicBezTo>
                  <a:cubicBezTo>
                    <a:pt x="130" y="119"/>
                    <a:pt x="156" y="108"/>
                    <a:pt x="182" y="107"/>
                  </a:cubicBezTo>
                  <a:cubicBezTo>
                    <a:pt x="210" y="107"/>
                    <a:pt x="230" y="122"/>
                    <a:pt x="255" y="128"/>
                  </a:cubicBezTo>
                  <a:cubicBezTo>
                    <a:pt x="280" y="134"/>
                    <a:pt x="301" y="108"/>
                    <a:pt x="288" y="86"/>
                  </a:cubicBezTo>
                  <a:cubicBezTo>
                    <a:pt x="239" y="0"/>
                    <a:pt x="94" y="41"/>
                    <a:pt x="51" y="111"/>
                  </a:cubicBezTo>
                  <a:cubicBezTo>
                    <a:pt x="0" y="194"/>
                    <a:pt x="36" y="310"/>
                    <a:pt x="129" y="344"/>
                  </a:cubicBezTo>
                  <a:cubicBezTo>
                    <a:pt x="224" y="378"/>
                    <a:pt x="326" y="320"/>
                    <a:pt x="342" y="220"/>
                  </a:cubicBezTo>
                  <a:cubicBezTo>
                    <a:pt x="349" y="177"/>
                    <a:pt x="340" y="128"/>
                    <a:pt x="309" y="95"/>
                  </a:cubicBezTo>
                  <a:cubicBezTo>
                    <a:pt x="283" y="67"/>
                    <a:pt x="232" y="43"/>
                    <a:pt x="204" y="80"/>
                  </a:cubicBezTo>
                  <a:cubicBezTo>
                    <a:pt x="199" y="87"/>
                    <a:pt x="203" y="96"/>
                    <a:pt x="209" y="99"/>
                  </a:cubicBezTo>
                  <a:lnTo>
                    <a:pt x="209" y="99"/>
                  </a:lnTo>
                </a:path>
              </a:pathLst>
            </a:custGeom>
            <a:solidFill>
              <a:srgbClr val="EBB3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2447925" y="4300538"/>
              <a:ext cx="233363" cy="211138"/>
            </a:xfrm>
            <a:custGeom>
              <a:rect b="b" l="l" r="r" t="t"/>
              <a:pathLst>
                <a:path extrusionOk="0" h="278" w="306">
                  <a:moveTo>
                    <a:pt x="146" y="7"/>
                  </a:moveTo>
                  <a:cubicBezTo>
                    <a:pt x="185" y="16"/>
                    <a:pt x="224" y="28"/>
                    <a:pt x="255" y="53"/>
                  </a:cubicBezTo>
                  <a:cubicBezTo>
                    <a:pt x="286" y="78"/>
                    <a:pt x="306" y="119"/>
                    <a:pt x="297" y="158"/>
                  </a:cubicBezTo>
                  <a:cubicBezTo>
                    <a:pt x="290" y="185"/>
                    <a:pt x="271" y="206"/>
                    <a:pt x="250" y="224"/>
                  </a:cubicBezTo>
                  <a:cubicBezTo>
                    <a:pt x="226" y="245"/>
                    <a:pt x="198" y="263"/>
                    <a:pt x="167" y="271"/>
                  </a:cubicBezTo>
                  <a:cubicBezTo>
                    <a:pt x="136" y="278"/>
                    <a:pt x="101" y="276"/>
                    <a:pt x="74" y="258"/>
                  </a:cubicBezTo>
                  <a:cubicBezTo>
                    <a:pt x="42" y="238"/>
                    <a:pt x="25" y="201"/>
                    <a:pt x="12" y="165"/>
                  </a:cubicBezTo>
                  <a:cubicBezTo>
                    <a:pt x="6" y="146"/>
                    <a:pt x="0" y="127"/>
                    <a:pt x="2" y="108"/>
                  </a:cubicBezTo>
                  <a:cubicBezTo>
                    <a:pt x="5" y="87"/>
                    <a:pt x="18" y="69"/>
                    <a:pt x="34" y="55"/>
                  </a:cubicBezTo>
                  <a:cubicBezTo>
                    <a:pt x="78" y="14"/>
                    <a:pt x="146" y="0"/>
                    <a:pt x="202" y="21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2400300" y="4251325"/>
              <a:ext cx="322263" cy="301625"/>
            </a:xfrm>
            <a:custGeom>
              <a:rect b="b" l="l" r="r" t="t"/>
              <a:pathLst>
                <a:path extrusionOk="0" h="395" w="423">
                  <a:moveTo>
                    <a:pt x="200" y="86"/>
                  </a:moveTo>
                  <a:cubicBezTo>
                    <a:pt x="249" y="108"/>
                    <a:pt x="344" y="142"/>
                    <a:pt x="329" y="213"/>
                  </a:cubicBezTo>
                  <a:cubicBezTo>
                    <a:pt x="315" y="275"/>
                    <a:pt x="208" y="330"/>
                    <a:pt x="154" y="293"/>
                  </a:cubicBezTo>
                  <a:cubicBezTo>
                    <a:pt x="101" y="258"/>
                    <a:pt x="82" y="165"/>
                    <a:pt x="141" y="129"/>
                  </a:cubicBezTo>
                  <a:cubicBezTo>
                    <a:pt x="183" y="104"/>
                    <a:pt x="227" y="118"/>
                    <a:pt x="272" y="108"/>
                  </a:cubicBezTo>
                  <a:cubicBezTo>
                    <a:pt x="290" y="103"/>
                    <a:pt x="294" y="80"/>
                    <a:pt x="282" y="68"/>
                  </a:cubicBezTo>
                  <a:cubicBezTo>
                    <a:pt x="220" y="0"/>
                    <a:pt x="87" y="58"/>
                    <a:pt x="46" y="125"/>
                  </a:cubicBezTo>
                  <a:cubicBezTo>
                    <a:pt x="0" y="202"/>
                    <a:pt x="64" y="335"/>
                    <a:pt x="145" y="363"/>
                  </a:cubicBezTo>
                  <a:cubicBezTo>
                    <a:pt x="234" y="395"/>
                    <a:pt x="360" y="329"/>
                    <a:pt x="388" y="238"/>
                  </a:cubicBezTo>
                  <a:cubicBezTo>
                    <a:pt x="423" y="125"/>
                    <a:pt x="305" y="58"/>
                    <a:pt x="209" y="54"/>
                  </a:cubicBezTo>
                  <a:cubicBezTo>
                    <a:pt x="192" y="53"/>
                    <a:pt x="184" y="79"/>
                    <a:pt x="200" y="86"/>
                  </a:cubicBezTo>
                  <a:lnTo>
                    <a:pt x="200" y="86"/>
                  </a:lnTo>
                </a:path>
              </a:pathLst>
            </a:custGeom>
            <a:solidFill>
              <a:srgbClr val="BCE6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2325688" y="4017963"/>
              <a:ext cx="185738" cy="209550"/>
            </a:xfrm>
            <a:custGeom>
              <a:rect b="b" l="l" r="r" t="t"/>
              <a:pathLst>
                <a:path extrusionOk="0" h="275" w="244">
                  <a:moveTo>
                    <a:pt x="90" y="0"/>
                  </a:moveTo>
                  <a:cubicBezTo>
                    <a:pt x="115" y="17"/>
                    <a:pt x="148" y="13"/>
                    <a:pt x="175" y="25"/>
                  </a:cubicBezTo>
                  <a:cubicBezTo>
                    <a:pt x="216" y="43"/>
                    <a:pt x="232" y="91"/>
                    <a:pt x="239" y="135"/>
                  </a:cubicBezTo>
                  <a:cubicBezTo>
                    <a:pt x="243" y="161"/>
                    <a:pt x="244" y="188"/>
                    <a:pt x="234" y="212"/>
                  </a:cubicBezTo>
                  <a:cubicBezTo>
                    <a:pt x="212" y="261"/>
                    <a:pt x="149" y="275"/>
                    <a:pt x="96" y="274"/>
                  </a:cubicBezTo>
                  <a:cubicBezTo>
                    <a:pt x="77" y="273"/>
                    <a:pt x="57" y="272"/>
                    <a:pt x="43" y="259"/>
                  </a:cubicBezTo>
                  <a:cubicBezTo>
                    <a:pt x="33" y="251"/>
                    <a:pt x="27" y="238"/>
                    <a:pt x="23" y="225"/>
                  </a:cubicBezTo>
                  <a:cubicBezTo>
                    <a:pt x="7" y="182"/>
                    <a:pt x="0" y="137"/>
                    <a:pt x="0" y="91"/>
                  </a:cubicBezTo>
                  <a:cubicBezTo>
                    <a:pt x="0" y="75"/>
                    <a:pt x="1" y="58"/>
                    <a:pt x="10" y="43"/>
                  </a:cubicBezTo>
                  <a:cubicBezTo>
                    <a:pt x="21" y="25"/>
                    <a:pt x="43" y="15"/>
                    <a:pt x="65" y="13"/>
                  </a:cubicBezTo>
                  <a:cubicBezTo>
                    <a:pt x="87" y="11"/>
                    <a:pt x="108" y="16"/>
                    <a:pt x="129" y="22"/>
                  </a:cubicBezTo>
                </a:path>
              </a:pathLst>
            </a:custGeom>
            <a:solidFill>
              <a:srgbClr val="F2D0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2298700" y="3992563"/>
              <a:ext cx="234950" cy="261938"/>
            </a:xfrm>
            <a:custGeom>
              <a:rect b="b" l="l" r="r" t="t"/>
              <a:pathLst>
                <a:path extrusionOk="0" h="343" w="308">
                  <a:moveTo>
                    <a:pt x="114" y="53"/>
                  </a:moveTo>
                  <a:cubicBezTo>
                    <a:pt x="157" y="77"/>
                    <a:pt x="210" y="71"/>
                    <a:pt x="234" y="121"/>
                  </a:cubicBezTo>
                  <a:cubicBezTo>
                    <a:pt x="260" y="177"/>
                    <a:pt x="259" y="252"/>
                    <a:pt x="190" y="271"/>
                  </a:cubicBezTo>
                  <a:cubicBezTo>
                    <a:pt x="171" y="276"/>
                    <a:pt x="140" y="281"/>
                    <a:pt x="121" y="275"/>
                  </a:cubicBezTo>
                  <a:cubicBezTo>
                    <a:pt x="87" y="265"/>
                    <a:pt x="81" y="225"/>
                    <a:pt x="74" y="193"/>
                  </a:cubicBezTo>
                  <a:cubicBezTo>
                    <a:pt x="70" y="169"/>
                    <a:pt x="60" y="124"/>
                    <a:pt x="70" y="100"/>
                  </a:cubicBezTo>
                  <a:cubicBezTo>
                    <a:pt x="85" y="63"/>
                    <a:pt x="134" y="82"/>
                    <a:pt x="164" y="78"/>
                  </a:cubicBezTo>
                  <a:cubicBezTo>
                    <a:pt x="187" y="75"/>
                    <a:pt x="195" y="49"/>
                    <a:pt x="176" y="35"/>
                  </a:cubicBezTo>
                  <a:cubicBezTo>
                    <a:pt x="143" y="11"/>
                    <a:pt x="89" y="9"/>
                    <a:pt x="52" y="27"/>
                  </a:cubicBezTo>
                  <a:cubicBezTo>
                    <a:pt x="8" y="50"/>
                    <a:pt x="0" y="98"/>
                    <a:pt x="2" y="144"/>
                  </a:cubicBezTo>
                  <a:cubicBezTo>
                    <a:pt x="6" y="240"/>
                    <a:pt x="33" y="343"/>
                    <a:pt x="145" y="337"/>
                  </a:cubicBezTo>
                  <a:cubicBezTo>
                    <a:pt x="231" y="332"/>
                    <a:pt x="308" y="286"/>
                    <a:pt x="303" y="191"/>
                  </a:cubicBezTo>
                  <a:cubicBezTo>
                    <a:pt x="301" y="150"/>
                    <a:pt x="290" y="103"/>
                    <a:pt x="264" y="69"/>
                  </a:cubicBezTo>
                  <a:cubicBezTo>
                    <a:pt x="228" y="24"/>
                    <a:pt x="183" y="37"/>
                    <a:pt x="137" y="14"/>
                  </a:cubicBezTo>
                  <a:cubicBezTo>
                    <a:pt x="111" y="0"/>
                    <a:pt x="88" y="39"/>
                    <a:pt x="114" y="53"/>
                  </a:cubicBezTo>
                  <a:lnTo>
                    <a:pt x="114" y="53"/>
                  </a:lnTo>
                  <a:close/>
                </a:path>
              </a:pathLst>
            </a:custGeom>
            <a:solidFill>
              <a:srgbClr val="F2D0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1787525" y="4006850"/>
              <a:ext cx="223838" cy="238125"/>
            </a:xfrm>
            <a:custGeom>
              <a:rect b="b" l="l" r="r" t="t"/>
              <a:pathLst>
                <a:path extrusionOk="0" h="314" w="293">
                  <a:moveTo>
                    <a:pt x="101" y="31"/>
                  </a:moveTo>
                  <a:cubicBezTo>
                    <a:pt x="149" y="17"/>
                    <a:pt x="204" y="33"/>
                    <a:pt x="240" y="67"/>
                  </a:cubicBezTo>
                  <a:cubicBezTo>
                    <a:pt x="276" y="102"/>
                    <a:pt x="293" y="155"/>
                    <a:pt x="289" y="204"/>
                  </a:cubicBezTo>
                  <a:cubicBezTo>
                    <a:pt x="286" y="234"/>
                    <a:pt x="275" y="263"/>
                    <a:pt x="253" y="283"/>
                  </a:cubicBezTo>
                  <a:cubicBezTo>
                    <a:pt x="240" y="294"/>
                    <a:pt x="223" y="301"/>
                    <a:pt x="206" y="305"/>
                  </a:cubicBezTo>
                  <a:cubicBezTo>
                    <a:pt x="164" y="314"/>
                    <a:pt x="119" y="302"/>
                    <a:pt x="84" y="276"/>
                  </a:cubicBezTo>
                  <a:cubicBezTo>
                    <a:pt x="49" y="250"/>
                    <a:pt x="25" y="212"/>
                    <a:pt x="13" y="171"/>
                  </a:cubicBezTo>
                  <a:cubicBezTo>
                    <a:pt x="2" y="134"/>
                    <a:pt x="0" y="91"/>
                    <a:pt x="20" y="59"/>
                  </a:cubicBezTo>
                  <a:cubicBezTo>
                    <a:pt x="47" y="15"/>
                    <a:pt x="113" y="0"/>
                    <a:pt x="155" y="29"/>
                  </a:cubicBezTo>
                </a:path>
              </a:pathLst>
            </a:custGeom>
            <a:solidFill>
              <a:srgbClr val="EBB3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1760538" y="3960813"/>
              <a:ext cx="279400" cy="314325"/>
            </a:xfrm>
            <a:custGeom>
              <a:rect b="b" l="l" r="r" t="t"/>
              <a:pathLst>
                <a:path extrusionOk="0" h="412" w="367">
                  <a:moveTo>
                    <a:pt x="138" y="107"/>
                  </a:moveTo>
                  <a:cubicBezTo>
                    <a:pt x="206" y="101"/>
                    <a:pt x="272" y="136"/>
                    <a:pt x="292" y="205"/>
                  </a:cubicBezTo>
                  <a:cubicBezTo>
                    <a:pt x="312" y="278"/>
                    <a:pt x="272" y="354"/>
                    <a:pt x="188" y="331"/>
                  </a:cubicBezTo>
                  <a:cubicBezTo>
                    <a:pt x="133" y="317"/>
                    <a:pt x="94" y="266"/>
                    <a:pt x="81" y="212"/>
                  </a:cubicBezTo>
                  <a:cubicBezTo>
                    <a:pt x="64" y="139"/>
                    <a:pt x="113" y="89"/>
                    <a:pt x="184" y="117"/>
                  </a:cubicBezTo>
                  <a:cubicBezTo>
                    <a:pt x="219" y="130"/>
                    <a:pt x="232" y="81"/>
                    <a:pt x="207" y="62"/>
                  </a:cubicBezTo>
                  <a:cubicBezTo>
                    <a:pt x="126" y="0"/>
                    <a:pt x="14" y="69"/>
                    <a:pt x="8" y="164"/>
                  </a:cubicBezTo>
                  <a:cubicBezTo>
                    <a:pt x="0" y="271"/>
                    <a:pt x="79" y="381"/>
                    <a:pt x="187" y="396"/>
                  </a:cubicBezTo>
                  <a:cubicBezTo>
                    <a:pt x="294" y="412"/>
                    <a:pt x="367" y="326"/>
                    <a:pt x="353" y="222"/>
                  </a:cubicBezTo>
                  <a:cubicBezTo>
                    <a:pt x="339" y="117"/>
                    <a:pt x="239" y="35"/>
                    <a:pt x="133" y="74"/>
                  </a:cubicBezTo>
                  <a:cubicBezTo>
                    <a:pt x="116" y="80"/>
                    <a:pt x="117" y="109"/>
                    <a:pt x="138" y="107"/>
                  </a:cubicBezTo>
                  <a:lnTo>
                    <a:pt x="138" y="107"/>
                  </a:lnTo>
                  <a:close/>
                </a:path>
              </a:pathLst>
            </a:custGeom>
            <a:solidFill>
              <a:srgbClr val="EBB3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1646238" y="4324350"/>
              <a:ext cx="201613" cy="201613"/>
            </a:xfrm>
            <a:custGeom>
              <a:rect b="b" l="l" r="r" t="t"/>
              <a:pathLst>
                <a:path extrusionOk="0" h="264" w="265">
                  <a:moveTo>
                    <a:pt x="138" y="4"/>
                  </a:moveTo>
                  <a:cubicBezTo>
                    <a:pt x="174" y="2"/>
                    <a:pt x="211" y="18"/>
                    <a:pt x="234" y="46"/>
                  </a:cubicBezTo>
                  <a:cubicBezTo>
                    <a:pt x="257" y="74"/>
                    <a:pt x="265" y="113"/>
                    <a:pt x="255" y="148"/>
                  </a:cubicBezTo>
                  <a:cubicBezTo>
                    <a:pt x="248" y="174"/>
                    <a:pt x="231" y="196"/>
                    <a:pt x="212" y="215"/>
                  </a:cubicBezTo>
                  <a:cubicBezTo>
                    <a:pt x="193" y="233"/>
                    <a:pt x="172" y="248"/>
                    <a:pt x="148" y="254"/>
                  </a:cubicBezTo>
                  <a:cubicBezTo>
                    <a:pt x="109" y="264"/>
                    <a:pt x="67" y="249"/>
                    <a:pt x="40" y="220"/>
                  </a:cubicBezTo>
                  <a:cubicBezTo>
                    <a:pt x="13" y="192"/>
                    <a:pt x="0" y="151"/>
                    <a:pt x="2" y="112"/>
                  </a:cubicBezTo>
                  <a:cubicBezTo>
                    <a:pt x="3" y="76"/>
                    <a:pt x="18" y="39"/>
                    <a:pt x="48" y="20"/>
                  </a:cubicBezTo>
                  <a:cubicBezTo>
                    <a:pt x="77" y="0"/>
                    <a:pt x="115" y="1"/>
                    <a:pt x="150" y="3"/>
                  </a:cubicBezTo>
                  <a:cubicBezTo>
                    <a:pt x="162" y="4"/>
                    <a:pt x="178" y="8"/>
                    <a:pt x="177" y="20"/>
                  </a:cubicBezTo>
                </a:path>
              </a:pathLst>
            </a:custGeom>
            <a:solidFill>
              <a:srgbClr val="F2D0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1595438" y="4292600"/>
              <a:ext cx="290513" cy="277813"/>
            </a:xfrm>
            <a:custGeom>
              <a:rect b="b" l="l" r="r" t="t"/>
              <a:pathLst>
                <a:path extrusionOk="0" h="366" w="382">
                  <a:moveTo>
                    <a:pt x="200" y="64"/>
                  </a:moveTo>
                  <a:cubicBezTo>
                    <a:pt x="258" y="81"/>
                    <a:pt x="315" y="126"/>
                    <a:pt x="286" y="193"/>
                  </a:cubicBezTo>
                  <a:cubicBezTo>
                    <a:pt x="263" y="245"/>
                    <a:pt x="200" y="287"/>
                    <a:pt x="148" y="250"/>
                  </a:cubicBezTo>
                  <a:cubicBezTo>
                    <a:pt x="111" y="224"/>
                    <a:pt x="97" y="167"/>
                    <a:pt x="113" y="126"/>
                  </a:cubicBezTo>
                  <a:cubicBezTo>
                    <a:pt x="127" y="91"/>
                    <a:pt x="194" y="67"/>
                    <a:pt x="229" y="87"/>
                  </a:cubicBezTo>
                  <a:cubicBezTo>
                    <a:pt x="244" y="96"/>
                    <a:pt x="265" y="88"/>
                    <a:pt x="270" y="70"/>
                  </a:cubicBezTo>
                  <a:cubicBezTo>
                    <a:pt x="283" y="20"/>
                    <a:pt x="233" y="7"/>
                    <a:pt x="193" y="6"/>
                  </a:cubicBezTo>
                  <a:cubicBezTo>
                    <a:pt x="144" y="6"/>
                    <a:pt x="96" y="17"/>
                    <a:pt x="63" y="56"/>
                  </a:cubicBezTo>
                  <a:cubicBezTo>
                    <a:pt x="0" y="133"/>
                    <a:pt x="25" y="265"/>
                    <a:pt x="110" y="314"/>
                  </a:cubicBezTo>
                  <a:cubicBezTo>
                    <a:pt x="200" y="366"/>
                    <a:pt x="311" y="305"/>
                    <a:pt x="346" y="214"/>
                  </a:cubicBezTo>
                  <a:cubicBezTo>
                    <a:pt x="382" y="121"/>
                    <a:pt x="307" y="0"/>
                    <a:pt x="200" y="31"/>
                  </a:cubicBezTo>
                  <a:cubicBezTo>
                    <a:pt x="184" y="36"/>
                    <a:pt x="183" y="59"/>
                    <a:pt x="200" y="64"/>
                  </a:cubicBezTo>
                  <a:lnTo>
                    <a:pt x="200" y="64"/>
                  </a:lnTo>
                  <a:close/>
                </a:path>
              </a:pathLst>
            </a:custGeom>
            <a:solidFill>
              <a:srgbClr val="F2D0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1749425" y="4625975"/>
              <a:ext cx="200025" cy="217488"/>
            </a:xfrm>
            <a:custGeom>
              <a:rect b="b" l="l" r="r" t="t"/>
              <a:pathLst>
                <a:path extrusionOk="0" h="284" w="263">
                  <a:moveTo>
                    <a:pt x="136" y="14"/>
                  </a:moveTo>
                  <a:cubicBezTo>
                    <a:pt x="205" y="21"/>
                    <a:pt x="263" y="88"/>
                    <a:pt x="257" y="157"/>
                  </a:cubicBezTo>
                  <a:cubicBezTo>
                    <a:pt x="252" y="226"/>
                    <a:pt x="185" y="284"/>
                    <a:pt x="116" y="280"/>
                  </a:cubicBezTo>
                  <a:cubicBezTo>
                    <a:pt x="94" y="279"/>
                    <a:pt x="72" y="272"/>
                    <a:pt x="55" y="257"/>
                  </a:cubicBezTo>
                  <a:cubicBezTo>
                    <a:pt x="42" y="245"/>
                    <a:pt x="33" y="230"/>
                    <a:pt x="25" y="214"/>
                  </a:cubicBezTo>
                  <a:cubicBezTo>
                    <a:pt x="12" y="187"/>
                    <a:pt x="0" y="157"/>
                    <a:pt x="1" y="127"/>
                  </a:cubicBezTo>
                  <a:cubicBezTo>
                    <a:pt x="1" y="88"/>
                    <a:pt x="21" y="50"/>
                    <a:pt x="53" y="28"/>
                  </a:cubicBezTo>
                  <a:cubicBezTo>
                    <a:pt x="84" y="6"/>
                    <a:pt x="127" y="0"/>
                    <a:pt x="163" y="12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1709738" y="4579938"/>
              <a:ext cx="268288" cy="292100"/>
            </a:xfrm>
            <a:custGeom>
              <a:rect b="b" l="l" r="r" t="t"/>
              <a:pathLst>
                <a:path extrusionOk="0" h="383" w="352">
                  <a:moveTo>
                    <a:pt x="175" y="98"/>
                  </a:moveTo>
                  <a:cubicBezTo>
                    <a:pt x="215" y="115"/>
                    <a:pt x="255" y="141"/>
                    <a:pt x="268" y="186"/>
                  </a:cubicBezTo>
                  <a:cubicBezTo>
                    <a:pt x="281" y="235"/>
                    <a:pt x="249" y="286"/>
                    <a:pt x="201" y="301"/>
                  </a:cubicBezTo>
                  <a:cubicBezTo>
                    <a:pt x="134" y="322"/>
                    <a:pt x="87" y="250"/>
                    <a:pt x="89" y="189"/>
                  </a:cubicBezTo>
                  <a:cubicBezTo>
                    <a:pt x="91" y="115"/>
                    <a:pt x="156" y="104"/>
                    <a:pt x="214" y="108"/>
                  </a:cubicBezTo>
                  <a:cubicBezTo>
                    <a:pt x="247" y="110"/>
                    <a:pt x="260" y="61"/>
                    <a:pt x="231" y="46"/>
                  </a:cubicBezTo>
                  <a:cubicBezTo>
                    <a:pt x="141" y="0"/>
                    <a:pt x="35" y="68"/>
                    <a:pt x="17" y="162"/>
                  </a:cubicBezTo>
                  <a:cubicBezTo>
                    <a:pt x="0" y="256"/>
                    <a:pt x="66" y="375"/>
                    <a:pt x="167" y="379"/>
                  </a:cubicBezTo>
                  <a:cubicBezTo>
                    <a:pt x="255" y="383"/>
                    <a:pt x="337" y="311"/>
                    <a:pt x="345" y="224"/>
                  </a:cubicBezTo>
                  <a:cubicBezTo>
                    <a:pt x="352" y="136"/>
                    <a:pt x="280" y="42"/>
                    <a:pt x="187" y="51"/>
                  </a:cubicBezTo>
                  <a:cubicBezTo>
                    <a:pt x="166" y="54"/>
                    <a:pt x="150" y="87"/>
                    <a:pt x="175" y="98"/>
                  </a:cubicBezTo>
                  <a:lnTo>
                    <a:pt x="175" y="98"/>
                  </a:lnTo>
                </a:path>
              </a:pathLst>
            </a:custGeom>
            <a:solidFill>
              <a:srgbClr val="BCE6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2052638" y="4714875"/>
              <a:ext cx="206375" cy="223838"/>
            </a:xfrm>
            <a:custGeom>
              <a:rect b="b" l="l" r="r" t="t"/>
              <a:pathLst>
                <a:path extrusionOk="0" h="294" w="271">
                  <a:moveTo>
                    <a:pt x="121" y="11"/>
                  </a:moveTo>
                  <a:cubicBezTo>
                    <a:pt x="174" y="0"/>
                    <a:pt x="223" y="45"/>
                    <a:pt x="246" y="93"/>
                  </a:cubicBezTo>
                  <a:cubicBezTo>
                    <a:pt x="262" y="126"/>
                    <a:pt x="271" y="163"/>
                    <a:pt x="262" y="198"/>
                  </a:cubicBezTo>
                  <a:cubicBezTo>
                    <a:pt x="252" y="240"/>
                    <a:pt x="217" y="273"/>
                    <a:pt x="176" y="283"/>
                  </a:cubicBezTo>
                  <a:cubicBezTo>
                    <a:pt x="135" y="294"/>
                    <a:pt x="89" y="283"/>
                    <a:pt x="55" y="258"/>
                  </a:cubicBezTo>
                  <a:cubicBezTo>
                    <a:pt x="23" y="234"/>
                    <a:pt x="0" y="195"/>
                    <a:pt x="4" y="154"/>
                  </a:cubicBezTo>
                  <a:cubicBezTo>
                    <a:pt x="7" y="124"/>
                    <a:pt x="25" y="97"/>
                    <a:pt x="45" y="74"/>
                  </a:cubicBezTo>
                  <a:cubicBezTo>
                    <a:pt x="60" y="56"/>
                    <a:pt x="77" y="40"/>
                    <a:pt x="99" y="31"/>
                  </a:cubicBezTo>
                  <a:cubicBezTo>
                    <a:pt x="121" y="22"/>
                    <a:pt x="147" y="22"/>
                    <a:pt x="166" y="37"/>
                  </a:cubicBezTo>
                </a:path>
              </a:pathLst>
            </a:custGeom>
            <a:solidFill>
              <a:srgbClr val="F2D0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2003425" y="4681538"/>
              <a:ext cx="277813" cy="292100"/>
            </a:xfrm>
            <a:custGeom>
              <a:rect b="b" l="l" r="r" t="t"/>
              <a:pathLst>
                <a:path extrusionOk="0" h="383" w="363">
                  <a:moveTo>
                    <a:pt x="184" y="76"/>
                  </a:moveTo>
                  <a:cubicBezTo>
                    <a:pt x="246" y="81"/>
                    <a:pt x="293" y="146"/>
                    <a:pt x="295" y="206"/>
                  </a:cubicBezTo>
                  <a:cubicBezTo>
                    <a:pt x="299" y="273"/>
                    <a:pt x="229" y="312"/>
                    <a:pt x="169" y="290"/>
                  </a:cubicBezTo>
                  <a:cubicBezTo>
                    <a:pt x="111" y="270"/>
                    <a:pt x="86" y="212"/>
                    <a:pt x="120" y="160"/>
                  </a:cubicBezTo>
                  <a:cubicBezTo>
                    <a:pt x="136" y="136"/>
                    <a:pt x="160" y="109"/>
                    <a:pt x="190" y="105"/>
                  </a:cubicBezTo>
                  <a:cubicBezTo>
                    <a:pt x="207" y="103"/>
                    <a:pt x="218" y="108"/>
                    <a:pt x="235" y="102"/>
                  </a:cubicBezTo>
                  <a:cubicBezTo>
                    <a:pt x="248" y="98"/>
                    <a:pt x="253" y="87"/>
                    <a:pt x="251" y="74"/>
                  </a:cubicBezTo>
                  <a:cubicBezTo>
                    <a:pt x="244" y="28"/>
                    <a:pt x="188" y="25"/>
                    <a:pt x="152" y="38"/>
                  </a:cubicBezTo>
                  <a:cubicBezTo>
                    <a:pt x="108" y="53"/>
                    <a:pt x="71" y="96"/>
                    <a:pt x="50" y="136"/>
                  </a:cubicBezTo>
                  <a:cubicBezTo>
                    <a:pt x="0" y="229"/>
                    <a:pt x="63" y="332"/>
                    <a:pt x="159" y="358"/>
                  </a:cubicBezTo>
                  <a:cubicBezTo>
                    <a:pt x="255" y="383"/>
                    <a:pt x="360" y="319"/>
                    <a:pt x="361" y="215"/>
                  </a:cubicBezTo>
                  <a:cubicBezTo>
                    <a:pt x="363" y="124"/>
                    <a:pt x="281" y="0"/>
                    <a:pt x="178" y="33"/>
                  </a:cubicBezTo>
                  <a:cubicBezTo>
                    <a:pt x="154" y="41"/>
                    <a:pt x="160" y="74"/>
                    <a:pt x="184" y="76"/>
                  </a:cubicBezTo>
                  <a:lnTo>
                    <a:pt x="184" y="76"/>
                  </a:lnTo>
                </a:path>
              </a:pathLst>
            </a:custGeom>
            <a:solidFill>
              <a:srgbClr val="F2D0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1784350" y="4775200"/>
              <a:ext cx="96838" cy="60325"/>
            </a:xfrm>
            <a:custGeom>
              <a:rect b="b" l="l" r="r" t="t"/>
              <a:pathLst>
                <a:path extrusionOk="0" h="80" w="127">
                  <a:moveTo>
                    <a:pt x="116" y="46"/>
                  </a:moveTo>
                  <a:cubicBezTo>
                    <a:pt x="95" y="42"/>
                    <a:pt x="75" y="40"/>
                    <a:pt x="56" y="29"/>
                  </a:cubicBezTo>
                  <a:cubicBezTo>
                    <a:pt x="39" y="20"/>
                    <a:pt x="26" y="8"/>
                    <a:pt x="8" y="1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4" y="55"/>
                    <a:pt x="75" y="80"/>
                    <a:pt x="116" y="67"/>
                  </a:cubicBezTo>
                  <a:cubicBezTo>
                    <a:pt x="126" y="64"/>
                    <a:pt x="127" y="48"/>
                    <a:pt x="116" y="46"/>
                  </a:cubicBezTo>
                  <a:lnTo>
                    <a:pt x="116" y="4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1639888" y="4411663"/>
              <a:ext cx="63500" cy="95250"/>
            </a:xfrm>
            <a:custGeom>
              <a:rect b="b" l="l" r="r" t="t"/>
              <a:pathLst>
                <a:path extrusionOk="0" h="125" w="83">
                  <a:moveTo>
                    <a:pt x="81" y="101"/>
                  </a:moveTo>
                  <a:cubicBezTo>
                    <a:pt x="77" y="96"/>
                    <a:pt x="72" y="93"/>
                    <a:pt x="67" y="89"/>
                  </a:cubicBezTo>
                  <a:cubicBezTo>
                    <a:pt x="61" y="83"/>
                    <a:pt x="56" y="75"/>
                    <a:pt x="52" y="67"/>
                  </a:cubicBezTo>
                  <a:cubicBezTo>
                    <a:pt x="43" y="49"/>
                    <a:pt x="44" y="27"/>
                    <a:pt x="32" y="10"/>
                  </a:cubicBezTo>
                  <a:cubicBezTo>
                    <a:pt x="26" y="0"/>
                    <a:pt x="13" y="3"/>
                    <a:pt x="8" y="13"/>
                  </a:cubicBezTo>
                  <a:cubicBezTo>
                    <a:pt x="0" y="36"/>
                    <a:pt x="8" y="66"/>
                    <a:pt x="19" y="87"/>
                  </a:cubicBezTo>
                  <a:cubicBezTo>
                    <a:pt x="28" y="103"/>
                    <a:pt x="46" y="125"/>
                    <a:pt x="67" y="123"/>
                  </a:cubicBezTo>
                  <a:cubicBezTo>
                    <a:pt x="74" y="123"/>
                    <a:pt x="83" y="117"/>
                    <a:pt x="82" y="108"/>
                  </a:cubicBezTo>
                  <a:cubicBezTo>
                    <a:pt x="82" y="106"/>
                    <a:pt x="82" y="103"/>
                    <a:pt x="81" y="101"/>
                  </a:cubicBezTo>
                  <a:lnTo>
                    <a:pt x="81" y="10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2097088" y="4883150"/>
              <a:ext cx="98425" cy="49213"/>
            </a:xfrm>
            <a:custGeom>
              <a:rect b="b" l="l" r="r" t="t"/>
              <a:pathLst>
                <a:path extrusionOk="0" h="65" w="129">
                  <a:moveTo>
                    <a:pt x="107" y="30"/>
                  </a:moveTo>
                  <a:cubicBezTo>
                    <a:pt x="89" y="34"/>
                    <a:pt x="71" y="33"/>
                    <a:pt x="54" y="26"/>
                  </a:cubicBezTo>
                  <a:cubicBezTo>
                    <a:pt x="39" y="20"/>
                    <a:pt x="28" y="9"/>
                    <a:pt x="14" y="3"/>
                  </a:cubicBezTo>
                  <a:cubicBezTo>
                    <a:pt x="7" y="0"/>
                    <a:pt x="0" y="9"/>
                    <a:pt x="2" y="15"/>
                  </a:cubicBezTo>
                  <a:cubicBezTo>
                    <a:pt x="14" y="58"/>
                    <a:pt x="79" y="65"/>
                    <a:pt x="114" y="54"/>
                  </a:cubicBezTo>
                  <a:cubicBezTo>
                    <a:pt x="129" y="49"/>
                    <a:pt x="123" y="26"/>
                    <a:pt x="107" y="30"/>
                  </a:cubicBezTo>
                  <a:lnTo>
                    <a:pt x="10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2403475" y="4768850"/>
              <a:ext cx="92075" cy="50800"/>
            </a:xfrm>
            <a:custGeom>
              <a:rect b="b" l="l" r="r" t="t"/>
              <a:pathLst>
                <a:path extrusionOk="0" h="67" w="121">
                  <a:moveTo>
                    <a:pt x="111" y="27"/>
                  </a:moveTo>
                  <a:cubicBezTo>
                    <a:pt x="94" y="24"/>
                    <a:pt x="77" y="24"/>
                    <a:pt x="61" y="20"/>
                  </a:cubicBezTo>
                  <a:cubicBezTo>
                    <a:pt x="44" y="16"/>
                    <a:pt x="29" y="8"/>
                    <a:pt x="13" y="3"/>
                  </a:cubicBezTo>
                  <a:cubicBezTo>
                    <a:pt x="6" y="0"/>
                    <a:pt x="0" y="9"/>
                    <a:pt x="3" y="15"/>
                  </a:cubicBezTo>
                  <a:cubicBezTo>
                    <a:pt x="23" y="49"/>
                    <a:pt x="79" y="67"/>
                    <a:pt x="114" y="47"/>
                  </a:cubicBezTo>
                  <a:cubicBezTo>
                    <a:pt x="121" y="43"/>
                    <a:pt x="120" y="29"/>
                    <a:pt x="111" y="27"/>
                  </a:cubicBezTo>
                  <a:lnTo>
                    <a:pt x="111" y="2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2528888" y="4478338"/>
              <a:ext cx="63500" cy="31750"/>
            </a:xfrm>
            <a:custGeom>
              <a:rect b="b" l="l" r="r" t="t"/>
              <a:pathLst>
                <a:path extrusionOk="0" h="41" w="84">
                  <a:moveTo>
                    <a:pt x="65" y="9"/>
                  </a:moveTo>
                  <a:cubicBezTo>
                    <a:pt x="56" y="8"/>
                    <a:pt x="47" y="6"/>
                    <a:pt x="38" y="4"/>
                  </a:cubicBezTo>
                  <a:cubicBezTo>
                    <a:pt x="28" y="3"/>
                    <a:pt x="17" y="0"/>
                    <a:pt x="8" y="6"/>
                  </a:cubicBezTo>
                  <a:cubicBezTo>
                    <a:pt x="3" y="9"/>
                    <a:pt x="0" y="15"/>
                    <a:pt x="2" y="21"/>
                  </a:cubicBezTo>
                  <a:cubicBezTo>
                    <a:pt x="6" y="35"/>
                    <a:pt x="21" y="39"/>
                    <a:pt x="35" y="40"/>
                  </a:cubicBezTo>
                  <a:cubicBezTo>
                    <a:pt x="48" y="41"/>
                    <a:pt x="60" y="38"/>
                    <a:pt x="72" y="32"/>
                  </a:cubicBezTo>
                  <a:cubicBezTo>
                    <a:pt x="84" y="27"/>
                    <a:pt x="76" y="11"/>
                    <a:pt x="65" y="9"/>
                  </a:cubicBezTo>
                  <a:lnTo>
                    <a:pt x="65" y="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2462213" y="4419600"/>
              <a:ext cx="53975" cy="52388"/>
            </a:xfrm>
            <a:custGeom>
              <a:rect b="b" l="l" r="r" t="t"/>
              <a:pathLst>
                <a:path extrusionOk="0" h="69" w="71">
                  <a:moveTo>
                    <a:pt x="68" y="52"/>
                  </a:moveTo>
                  <a:cubicBezTo>
                    <a:pt x="64" y="41"/>
                    <a:pt x="53" y="34"/>
                    <a:pt x="45" y="25"/>
                  </a:cubicBezTo>
                  <a:cubicBezTo>
                    <a:pt x="42" y="20"/>
                    <a:pt x="39" y="16"/>
                    <a:pt x="35" y="12"/>
                  </a:cubicBezTo>
                  <a:cubicBezTo>
                    <a:pt x="30" y="8"/>
                    <a:pt x="26" y="2"/>
                    <a:pt x="20" y="1"/>
                  </a:cubicBezTo>
                  <a:cubicBezTo>
                    <a:pt x="15" y="0"/>
                    <a:pt x="10" y="1"/>
                    <a:pt x="7" y="6"/>
                  </a:cubicBezTo>
                  <a:cubicBezTo>
                    <a:pt x="0" y="19"/>
                    <a:pt x="11" y="36"/>
                    <a:pt x="20" y="46"/>
                  </a:cubicBezTo>
                  <a:cubicBezTo>
                    <a:pt x="28" y="56"/>
                    <a:pt x="43" y="69"/>
                    <a:pt x="56" y="68"/>
                  </a:cubicBezTo>
                  <a:cubicBezTo>
                    <a:pt x="63" y="67"/>
                    <a:pt x="71" y="60"/>
                    <a:pt x="68" y="52"/>
                  </a:cubicBezTo>
                  <a:lnTo>
                    <a:pt x="68" y="5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2344738" y="4143375"/>
              <a:ext cx="90488" cy="73025"/>
            </a:xfrm>
            <a:custGeom>
              <a:rect b="b" l="l" r="r" t="t"/>
              <a:pathLst>
                <a:path extrusionOk="0" h="95" w="118">
                  <a:moveTo>
                    <a:pt x="101" y="65"/>
                  </a:moveTo>
                  <a:cubicBezTo>
                    <a:pt x="82" y="63"/>
                    <a:pt x="66" y="54"/>
                    <a:pt x="53" y="40"/>
                  </a:cubicBezTo>
                  <a:cubicBezTo>
                    <a:pt x="42" y="29"/>
                    <a:pt x="32" y="13"/>
                    <a:pt x="18" y="5"/>
                  </a:cubicBezTo>
                  <a:cubicBezTo>
                    <a:pt x="9" y="0"/>
                    <a:pt x="0" y="9"/>
                    <a:pt x="2" y="18"/>
                  </a:cubicBezTo>
                  <a:cubicBezTo>
                    <a:pt x="5" y="37"/>
                    <a:pt x="23" y="58"/>
                    <a:pt x="38" y="71"/>
                  </a:cubicBezTo>
                  <a:cubicBezTo>
                    <a:pt x="55" y="86"/>
                    <a:pt x="74" y="94"/>
                    <a:pt x="97" y="95"/>
                  </a:cubicBezTo>
                  <a:cubicBezTo>
                    <a:pt x="113" y="95"/>
                    <a:pt x="118" y="68"/>
                    <a:pt x="101" y="65"/>
                  </a:cubicBezTo>
                  <a:lnTo>
                    <a:pt x="101" y="6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1792288" y="4121150"/>
              <a:ext cx="96838" cy="100013"/>
            </a:xfrm>
            <a:custGeom>
              <a:rect b="b" l="l" r="r" t="t"/>
              <a:pathLst>
                <a:path extrusionOk="0" h="132" w="128">
                  <a:moveTo>
                    <a:pt x="112" y="99"/>
                  </a:moveTo>
                  <a:cubicBezTo>
                    <a:pt x="91" y="91"/>
                    <a:pt x="72" y="81"/>
                    <a:pt x="57" y="65"/>
                  </a:cubicBezTo>
                  <a:cubicBezTo>
                    <a:pt x="41" y="48"/>
                    <a:pt x="36" y="29"/>
                    <a:pt x="27" y="8"/>
                  </a:cubicBezTo>
                  <a:cubicBezTo>
                    <a:pt x="24" y="0"/>
                    <a:pt x="14" y="0"/>
                    <a:pt x="10" y="8"/>
                  </a:cubicBezTo>
                  <a:cubicBezTo>
                    <a:pt x="0" y="33"/>
                    <a:pt x="14" y="62"/>
                    <a:pt x="31" y="82"/>
                  </a:cubicBezTo>
                  <a:cubicBezTo>
                    <a:pt x="50" y="104"/>
                    <a:pt x="77" y="117"/>
                    <a:pt x="104" y="126"/>
                  </a:cubicBezTo>
                  <a:cubicBezTo>
                    <a:pt x="121" y="132"/>
                    <a:pt x="128" y="106"/>
                    <a:pt x="112" y="99"/>
                  </a:cubicBezTo>
                  <a:lnTo>
                    <a:pt x="112" y="9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8"/>
          <p:cNvSpPr/>
          <p:nvPr/>
        </p:nvSpPr>
        <p:spPr>
          <a:xfrm>
            <a:off x="-25342" y="0"/>
            <a:ext cx="12217342" cy="6858000"/>
          </a:xfrm>
          <a:prstGeom prst="rect">
            <a:avLst/>
          </a:prstGeom>
          <a:solidFill>
            <a:srgbClr val="B9E0F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8"/>
          <p:cNvSpPr/>
          <p:nvPr/>
        </p:nvSpPr>
        <p:spPr>
          <a:xfrm>
            <a:off x="708338" y="688975"/>
            <a:ext cx="10674576" cy="5683162"/>
          </a:xfrm>
          <a:custGeom>
            <a:rect b="b" l="l" r="r" t="t"/>
            <a:pathLst>
              <a:path extrusionOk="0" h="11050" w="11650">
                <a:moveTo>
                  <a:pt x="10775" y="2600"/>
                </a:moveTo>
                <a:cubicBezTo>
                  <a:pt x="10960" y="2042"/>
                  <a:pt x="11450" y="1300"/>
                  <a:pt x="10575" y="1150"/>
                </a:cubicBezTo>
                <a:cubicBezTo>
                  <a:pt x="9700" y="1000"/>
                  <a:pt x="9425" y="1300"/>
                  <a:pt x="8775" y="1350"/>
                </a:cubicBezTo>
                <a:cubicBezTo>
                  <a:pt x="8125" y="1400"/>
                  <a:pt x="7175" y="1050"/>
                  <a:pt x="6875" y="825"/>
                </a:cubicBezTo>
                <a:cubicBezTo>
                  <a:pt x="6575" y="600"/>
                  <a:pt x="6650" y="0"/>
                  <a:pt x="5850" y="125"/>
                </a:cubicBezTo>
                <a:cubicBezTo>
                  <a:pt x="5050" y="250"/>
                  <a:pt x="4025" y="650"/>
                  <a:pt x="3975" y="800"/>
                </a:cubicBezTo>
                <a:cubicBezTo>
                  <a:pt x="3925" y="950"/>
                  <a:pt x="3625" y="2300"/>
                  <a:pt x="3400" y="2650"/>
                </a:cubicBezTo>
                <a:cubicBezTo>
                  <a:pt x="3175" y="3000"/>
                  <a:pt x="3025" y="3025"/>
                  <a:pt x="2175" y="3050"/>
                </a:cubicBezTo>
                <a:cubicBezTo>
                  <a:pt x="1325" y="3075"/>
                  <a:pt x="875" y="3400"/>
                  <a:pt x="675" y="3975"/>
                </a:cubicBezTo>
                <a:cubicBezTo>
                  <a:pt x="475" y="4550"/>
                  <a:pt x="0" y="5050"/>
                  <a:pt x="450" y="5525"/>
                </a:cubicBezTo>
                <a:cubicBezTo>
                  <a:pt x="900" y="6000"/>
                  <a:pt x="1325" y="5875"/>
                  <a:pt x="1375" y="6425"/>
                </a:cubicBezTo>
                <a:cubicBezTo>
                  <a:pt x="1425" y="6975"/>
                  <a:pt x="1000" y="7475"/>
                  <a:pt x="925" y="7875"/>
                </a:cubicBezTo>
                <a:cubicBezTo>
                  <a:pt x="850" y="8275"/>
                  <a:pt x="325" y="10000"/>
                  <a:pt x="975" y="10525"/>
                </a:cubicBezTo>
                <a:cubicBezTo>
                  <a:pt x="1625" y="11050"/>
                  <a:pt x="2250" y="10900"/>
                  <a:pt x="2775" y="10700"/>
                </a:cubicBezTo>
                <a:cubicBezTo>
                  <a:pt x="3300" y="10500"/>
                  <a:pt x="3725" y="10175"/>
                  <a:pt x="4175" y="10175"/>
                </a:cubicBezTo>
                <a:cubicBezTo>
                  <a:pt x="4625" y="10175"/>
                  <a:pt x="4800" y="10050"/>
                  <a:pt x="5250" y="10300"/>
                </a:cubicBezTo>
                <a:cubicBezTo>
                  <a:pt x="5700" y="10550"/>
                  <a:pt x="6000" y="10650"/>
                  <a:pt x="6350" y="10575"/>
                </a:cubicBezTo>
                <a:cubicBezTo>
                  <a:pt x="6700" y="10500"/>
                  <a:pt x="7350" y="10100"/>
                  <a:pt x="7700" y="10300"/>
                </a:cubicBezTo>
                <a:cubicBezTo>
                  <a:pt x="8050" y="10500"/>
                  <a:pt x="7750" y="10700"/>
                  <a:pt x="8525" y="10800"/>
                </a:cubicBezTo>
                <a:cubicBezTo>
                  <a:pt x="9300" y="10900"/>
                  <a:pt x="10475" y="10925"/>
                  <a:pt x="10800" y="10625"/>
                </a:cubicBezTo>
                <a:cubicBezTo>
                  <a:pt x="11125" y="10325"/>
                  <a:pt x="11650" y="9625"/>
                  <a:pt x="11600" y="9125"/>
                </a:cubicBezTo>
                <a:cubicBezTo>
                  <a:pt x="11550" y="8625"/>
                  <a:pt x="11175" y="7225"/>
                  <a:pt x="11025" y="6975"/>
                </a:cubicBezTo>
                <a:cubicBezTo>
                  <a:pt x="10875" y="6725"/>
                  <a:pt x="10950" y="5725"/>
                  <a:pt x="11100" y="5350"/>
                </a:cubicBezTo>
                <a:cubicBezTo>
                  <a:pt x="11250" y="4975"/>
                  <a:pt x="11500" y="4775"/>
                  <a:pt x="11375" y="4225"/>
                </a:cubicBezTo>
                <a:cubicBezTo>
                  <a:pt x="11250" y="3675"/>
                  <a:pt x="10586" y="3171"/>
                  <a:pt x="10775" y="260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0" name="Google Shape;1020;p8"/>
          <p:cNvGrpSpPr/>
          <p:nvPr/>
        </p:nvGrpSpPr>
        <p:grpSpPr>
          <a:xfrm>
            <a:off x="3635800" y="1718883"/>
            <a:ext cx="5770563" cy="3324226"/>
            <a:chOff x="3635800" y="1718883"/>
            <a:chExt cx="5770563" cy="3324226"/>
          </a:xfrm>
        </p:grpSpPr>
        <p:sp>
          <p:nvSpPr>
            <p:cNvPr id="1021" name="Google Shape;1021;p8"/>
            <p:cNvSpPr/>
            <p:nvPr/>
          </p:nvSpPr>
          <p:spPr>
            <a:xfrm>
              <a:off x="3777087" y="2960308"/>
              <a:ext cx="417513" cy="411163"/>
            </a:xfrm>
            <a:custGeom>
              <a:rect b="b" l="l" r="r" t="t"/>
              <a:pathLst>
                <a:path extrusionOk="0" h="800" w="814">
                  <a:moveTo>
                    <a:pt x="14" y="566"/>
                  </a:moveTo>
                  <a:cubicBezTo>
                    <a:pt x="0" y="462"/>
                    <a:pt x="47" y="0"/>
                    <a:pt x="381" y="33"/>
                  </a:cubicBezTo>
                  <a:cubicBezTo>
                    <a:pt x="714" y="66"/>
                    <a:pt x="681" y="266"/>
                    <a:pt x="681" y="400"/>
                  </a:cubicBezTo>
                  <a:cubicBezTo>
                    <a:pt x="681" y="533"/>
                    <a:pt x="814" y="733"/>
                    <a:pt x="547" y="766"/>
                  </a:cubicBezTo>
                  <a:cubicBezTo>
                    <a:pt x="281" y="800"/>
                    <a:pt x="37" y="731"/>
                    <a:pt x="14" y="5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8536412" y="2037971"/>
              <a:ext cx="552450" cy="255588"/>
            </a:xfrm>
            <a:custGeom>
              <a:rect b="b" l="l" r="r" t="t"/>
              <a:pathLst>
                <a:path extrusionOk="0" h="500" w="1080">
                  <a:moveTo>
                    <a:pt x="180" y="200"/>
                  </a:moveTo>
                  <a:cubicBezTo>
                    <a:pt x="180" y="200"/>
                    <a:pt x="230" y="0"/>
                    <a:pt x="530" y="50"/>
                  </a:cubicBezTo>
                  <a:cubicBezTo>
                    <a:pt x="830" y="100"/>
                    <a:pt x="1080" y="250"/>
                    <a:pt x="980" y="375"/>
                  </a:cubicBezTo>
                  <a:cubicBezTo>
                    <a:pt x="880" y="500"/>
                    <a:pt x="755" y="500"/>
                    <a:pt x="580" y="500"/>
                  </a:cubicBezTo>
                  <a:cubicBezTo>
                    <a:pt x="405" y="500"/>
                    <a:pt x="0" y="351"/>
                    <a:pt x="180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23" name="Google Shape;1023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82150" y="3760408"/>
              <a:ext cx="3224213" cy="768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4" name="Google Shape;1024;p8"/>
            <p:cNvSpPr/>
            <p:nvPr/>
          </p:nvSpPr>
          <p:spPr>
            <a:xfrm>
              <a:off x="7942687" y="3739771"/>
              <a:ext cx="738188" cy="684213"/>
            </a:xfrm>
            <a:custGeom>
              <a:rect b="b" l="l" r="r" t="t"/>
              <a:pathLst>
                <a:path extrusionOk="0" h="1333" w="1439">
                  <a:moveTo>
                    <a:pt x="23" y="881"/>
                  </a:moveTo>
                  <a:cubicBezTo>
                    <a:pt x="23" y="881"/>
                    <a:pt x="309" y="1106"/>
                    <a:pt x="623" y="1154"/>
                  </a:cubicBezTo>
                  <a:cubicBezTo>
                    <a:pt x="623" y="1154"/>
                    <a:pt x="627" y="1333"/>
                    <a:pt x="858" y="1303"/>
                  </a:cubicBezTo>
                  <a:cubicBezTo>
                    <a:pt x="1089" y="1274"/>
                    <a:pt x="1385" y="1035"/>
                    <a:pt x="1429" y="870"/>
                  </a:cubicBezTo>
                  <a:cubicBezTo>
                    <a:pt x="1429" y="870"/>
                    <a:pt x="1439" y="801"/>
                    <a:pt x="1374" y="822"/>
                  </a:cubicBezTo>
                  <a:cubicBezTo>
                    <a:pt x="1374" y="822"/>
                    <a:pt x="1421" y="734"/>
                    <a:pt x="1376" y="716"/>
                  </a:cubicBezTo>
                  <a:cubicBezTo>
                    <a:pt x="1332" y="699"/>
                    <a:pt x="1296" y="723"/>
                    <a:pt x="1296" y="723"/>
                  </a:cubicBezTo>
                  <a:cubicBezTo>
                    <a:pt x="1296" y="723"/>
                    <a:pt x="1362" y="622"/>
                    <a:pt x="1304" y="597"/>
                  </a:cubicBezTo>
                  <a:cubicBezTo>
                    <a:pt x="1247" y="572"/>
                    <a:pt x="1194" y="611"/>
                    <a:pt x="1194" y="611"/>
                  </a:cubicBezTo>
                  <a:cubicBezTo>
                    <a:pt x="1194" y="611"/>
                    <a:pt x="1295" y="547"/>
                    <a:pt x="1213" y="507"/>
                  </a:cubicBezTo>
                  <a:cubicBezTo>
                    <a:pt x="1130" y="466"/>
                    <a:pt x="1085" y="565"/>
                    <a:pt x="1085" y="565"/>
                  </a:cubicBezTo>
                  <a:cubicBezTo>
                    <a:pt x="1085" y="565"/>
                    <a:pt x="1055" y="456"/>
                    <a:pt x="1007" y="469"/>
                  </a:cubicBezTo>
                  <a:cubicBezTo>
                    <a:pt x="960" y="481"/>
                    <a:pt x="935" y="505"/>
                    <a:pt x="938" y="582"/>
                  </a:cubicBezTo>
                  <a:cubicBezTo>
                    <a:pt x="938" y="582"/>
                    <a:pt x="848" y="282"/>
                    <a:pt x="812" y="244"/>
                  </a:cubicBezTo>
                  <a:cubicBezTo>
                    <a:pt x="812" y="244"/>
                    <a:pt x="0" y="0"/>
                    <a:pt x="23" y="881"/>
                  </a:cubicBezTo>
                </a:path>
              </a:pathLst>
            </a:custGeom>
            <a:solidFill>
              <a:srgbClr val="FFE4C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7953800" y="3855658"/>
              <a:ext cx="404813" cy="350838"/>
            </a:xfrm>
            <a:custGeom>
              <a:rect b="b" l="l" r="r" t="t"/>
              <a:pathLst>
                <a:path extrusionOk="0" h="684" w="789">
                  <a:moveTo>
                    <a:pt x="41" y="684"/>
                  </a:moveTo>
                  <a:cubicBezTo>
                    <a:pt x="16" y="666"/>
                    <a:pt x="1" y="655"/>
                    <a:pt x="0" y="654"/>
                  </a:cubicBezTo>
                  <a:cubicBezTo>
                    <a:pt x="47" y="481"/>
                    <a:pt x="102" y="112"/>
                    <a:pt x="444" y="21"/>
                  </a:cubicBezTo>
                  <a:cubicBezTo>
                    <a:pt x="444" y="21"/>
                    <a:pt x="443" y="21"/>
                    <a:pt x="443" y="21"/>
                  </a:cubicBezTo>
                  <a:cubicBezTo>
                    <a:pt x="493" y="7"/>
                    <a:pt x="549" y="0"/>
                    <a:pt x="612" y="0"/>
                  </a:cubicBezTo>
                  <a:cubicBezTo>
                    <a:pt x="620" y="0"/>
                    <a:pt x="627" y="0"/>
                    <a:pt x="635" y="0"/>
                  </a:cubicBezTo>
                  <a:cubicBezTo>
                    <a:pt x="633" y="0"/>
                    <a:pt x="632" y="0"/>
                    <a:pt x="630" y="0"/>
                  </a:cubicBezTo>
                  <a:cubicBezTo>
                    <a:pt x="416" y="0"/>
                    <a:pt x="58" y="90"/>
                    <a:pt x="41" y="684"/>
                  </a:cubicBezTo>
                  <a:moveTo>
                    <a:pt x="789" y="17"/>
                  </a:moveTo>
                  <a:cubicBezTo>
                    <a:pt x="789" y="17"/>
                    <a:pt x="788" y="17"/>
                    <a:pt x="788" y="17"/>
                  </a:cubicBezTo>
                  <a:cubicBezTo>
                    <a:pt x="788" y="17"/>
                    <a:pt x="788" y="17"/>
                    <a:pt x="788" y="17"/>
                  </a:cubicBezTo>
                  <a:cubicBezTo>
                    <a:pt x="788" y="17"/>
                    <a:pt x="789" y="17"/>
                    <a:pt x="789" y="17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26" name="Google Shape;1026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641187" y="4154108"/>
              <a:ext cx="14288" cy="12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7" name="Google Shape;1027;p8"/>
            <p:cNvSpPr/>
            <p:nvPr/>
          </p:nvSpPr>
          <p:spPr>
            <a:xfrm>
              <a:off x="8633250" y="4122358"/>
              <a:ext cx="34925" cy="49213"/>
            </a:xfrm>
            <a:custGeom>
              <a:rect b="b" l="l" r="r" t="t"/>
              <a:pathLst>
                <a:path extrusionOk="0" h="95" w="68">
                  <a:moveTo>
                    <a:pt x="22" y="95"/>
                  </a:moveTo>
                  <a:cubicBezTo>
                    <a:pt x="10" y="95"/>
                    <a:pt x="0" y="76"/>
                    <a:pt x="13" y="61"/>
                  </a:cubicBezTo>
                  <a:cubicBezTo>
                    <a:pt x="27" y="44"/>
                    <a:pt x="48" y="1"/>
                    <a:pt x="49" y="0"/>
                  </a:cubicBezTo>
                  <a:cubicBezTo>
                    <a:pt x="50" y="32"/>
                    <a:pt x="27" y="74"/>
                    <a:pt x="27" y="75"/>
                  </a:cubicBezTo>
                  <a:lnTo>
                    <a:pt x="27" y="75"/>
                  </a:lnTo>
                  <a:lnTo>
                    <a:pt x="27" y="75"/>
                  </a:lnTo>
                  <a:lnTo>
                    <a:pt x="27" y="75"/>
                  </a:lnTo>
                  <a:cubicBezTo>
                    <a:pt x="28" y="75"/>
                    <a:pt x="29" y="75"/>
                    <a:pt x="30" y="74"/>
                  </a:cubicBezTo>
                  <a:cubicBezTo>
                    <a:pt x="37" y="72"/>
                    <a:pt x="43" y="71"/>
                    <a:pt x="49" y="71"/>
                  </a:cubicBezTo>
                  <a:cubicBezTo>
                    <a:pt x="57" y="71"/>
                    <a:pt x="63" y="73"/>
                    <a:pt x="68" y="77"/>
                  </a:cubicBezTo>
                  <a:cubicBezTo>
                    <a:pt x="68" y="77"/>
                    <a:pt x="42" y="88"/>
                    <a:pt x="27" y="94"/>
                  </a:cubicBezTo>
                  <a:cubicBezTo>
                    <a:pt x="26" y="95"/>
                    <a:pt x="24" y="95"/>
                    <a:pt x="22" y="95"/>
                  </a:cubicBez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8590387" y="4074733"/>
              <a:ext cx="39688" cy="50800"/>
            </a:xfrm>
            <a:custGeom>
              <a:rect b="b" l="l" r="r" t="t"/>
              <a:pathLst>
                <a:path extrusionOk="0" h="98" w="79">
                  <a:moveTo>
                    <a:pt x="18" y="98"/>
                  </a:moveTo>
                  <a:cubicBezTo>
                    <a:pt x="7" y="98"/>
                    <a:pt x="0" y="88"/>
                    <a:pt x="6" y="74"/>
                  </a:cubicBezTo>
                  <a:cubicBezTo>
                    <a:pt x="14" y="54"/>
                    <a:pt x="57" y="22"/>
                    <a:pt x="64" y="0"/>
                  </a:cubicBezTo>
                  <a:cubicBezTo>
                    <a:pt x="57" y="34"/>
                    <a:pt x="34" y="70"/>
                    <a:pt x="34" y="70"/>
                  </a:cubicBez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cubicBezTo>
                    <a:pt x="34" y="70"/>
                    <a:pt x="52" y="58"/>
                    <a:pt x="79" y="57"/>
                  </a:cubicBezTo>
                  <a:cubicBezTo>
                    <a:pt x="79" y="57"/>
                    <a:pt x="52" y="80"/>
                    <a:pt x="33" y="92"/>
                  </a:cubicBezTo>
                  <a:cubicBezTo>
                    <a:pt x="28" y="96"/>
                    <a:pt x="22" y="98"/>
                    <a:pt x="18" y="98"/>
                  </a:cubicBez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8623725" y="407155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8541175" y="4020758"/>
              <a:ext cx="52388" cy="42863"/>
            </a:xfrm>
            <a:custGeom>
              <a:rect b="b" l="l" r="r" t="t"/>
              <a:pathLst>
                <a:path extrusionOk="0" h="85" w="104">
                  <a:moveTo>
                    <a:pt x="23" y="85"/>
                  </a:moveTo>
                  <a:cubicBezTo>
                    <a:pt x="7" y="85"/>
                    <a:pt x="0" y="51"/>
                    <a:pt x="14" y="42"/>
                  </a:cubicBezTo>
                  <a:cubicBezTo>
                    <a:pt x="31" y="32"/>
                    <a:pt x="79" y="0"/>
                    <a:pt x="79" y="0"/>
                  </a:cubicBezTo>
                  <a:lnTo>
                    <a:pt x="79" y="0"/>
                  </a:lnTo>
                  <a:cubicBezTo>
                    <a:pt x="77" y="28"/>
                    <a:pt x="41" y="55"/>
                    <a:pt x="30" y="62"/>
                  </a:cubicBezTo>
                  <a:cubicBezTo>
                    <a:pt x="39" y="57"/>
                    <a:pt x="65" y="42"/>
                    <a:pt x="97" y="42"/>
                  </a:cubicBezTo>
                  <a:cubicBezTo>
                    <a:pt x="100" y="42"/>
                    <a:pt x="102" y="42"/>
                    <a:pt x="104" y="42"/>
                  </a:cubicBezTo>
                  <a:cubicBezTo>
                    <a:pt x="104" y="42"/>
                    <a:pt x="52" y="67"/>
                    <a:pt x="31" y="82"/>
                  </a:cubicBezTo>
                  <a:cubicBezTo>
                    <a:pt x="28" y="84"/>
                    <a:pt x="25" y="85"/>
                    <a:pt x="23" y="85"/>
                  </a:cubicBez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8487200" y="4000121"/>
              <a:ext cx="28575" cy="47625"/>
            </a:xfrm>
            <a:custGeom>
              <a:rect b="b" l="l" r="r" t="t"/>
              <a:pathLst>
                <a:path extrusionOk="0" h="91" w="54">
                  <a:moveTo>
                    <a:pt x="16" y="91"/>
                  </a:moveTo>
                  <a:cubicBezTo>
                    <a:pt x="9" y="91"/>
                    <a:pt x="3" y="87"/>
                    <a:pt x="2" y="76"/>
                  </a:cubicBezTo>
                  <a:cubicBezTo>
                    <a:pt x="0" y="51"/>
                    <a:pt x="4" y="6"/>
                    <a:pt x="0" y="0"/>
                  </a:cubicBezTo>
                  <a:lnTo>
                    <a:pt x="0" y="0"/>
                  </a:lnTo>
                  <a:cubicBezTo>
                    <a:pt x="15" y="26"/>
                    <a:pt x="23" y="56"/>
                    <a:pt x="23" y="56"/>
                  </a:cubicBezTo>
                  <a:lnTo>
                    <a:pt x="23" y="56"/>
                  </a:lnTo>
                  <a:lnTo>
                    <a:pt x="23" y="56"/>
                  </a:lnTo>
                  <a:cubicBezTo>
                    <a:pt x="23" y="56"/>
                    <a:pt x="34" y="33"/>
                    <a:pt x="54" y="13"/>
                  </a:cubicBezTo>
                  <a:cubicBezTo>
                    <a:pt x="54" y="14"/>
                    <a:pt x="35" y="51"/>
                    <a:pt x="35" y="72"/>
                  </a:cubicBezTo>
                  <a:cubicBezTo>
                    <a:pt x="35" y="83"/>
                    <a:pt x="25" y="91"/>
                    <a:pt x="16" y="91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7685512" y="3536571"/>
              <a:ext cx="758825" cy="731838"/>
            </a:xfrm>
            <a:custGeom>
              <a:rect b="b" l="l" r="r" t="t"/>
              <a:pathLst>
                <a:path extrusionOk="0" h="1425" w="1477">
                  <a:moveTo>
                    <a:pt x="0" y="1284"/>
                  </a:moveTo>
                  <a:cubicBezTo>
                    <a:pt x="0" y="1284"/>
                    <a:pt x="388" y="1425"/>
                    <a:pt x="483" y="1363"/>
                  </a:cubicBezTo>
                  <a:cubicBezTo>
                    <a:pt x="578" y="1302"/>
                    <a:pt x="521" y="482"/>
                    <a:pt x="1331" y="643"/>
                  </a:cubicBezTo>
                  <a:cubicBezTo>
                    <a:pt x="1331" y="643"/>
                    <a:pt x="1477" y="443"/>
                    <a:pt x="1223" y="0"/>
                  </a:cubicBezTo>
                  <a:cubicBezTo>
                    <a:pt x="1223" y="0"/>
                    <a:pt x="1228" y="270"/>
                    <a:pt x="860" y="387"/>
                  </a:cubicBezTo>
                  <a:cubicBezTo>
                    <a:pt x="625" y="461"/>
                    <a:pt x="217" y="572"/>
                    <a:pt x="217" y="572"/>
                  </a:cubicBezTo>
                  <a:cubicBezTo>
                    <a:pt x="217" y="572"/>
                    <a:pt x="122" y="889"/>
                    <a:pt x="0" y="1284"/>
                  </a:cubicBezTo>
                  <a:close/>
                </a:path>
              </a:pathLst>
            </a:custGeom>
            <a:solidFill>
              <a:srgbClr val="F490A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33" name="Google Shape;1033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26812" y="4185858"/>
              <a:ext cx="36513" cy="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4" name="Google Shape;1034;p8"/>
            <p:cNvSpPr/>
            <p:nvPr/>
          </p:nvSpPr>
          <p:spPr>
            <a:xfrm>
              <a:off x="7953800" y="4192208"/>
              <a:ext cx="1588" cy="1588"/>
            </a:xfrm>
            <a:prstGeom prst="rect">
              <a:avLst/>
            </a:prstGeom>
            <a:solidFill>
              <a:srgbClr val="F9B2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7953800" y="3866771"/>
              <a:ext cx="228600" cy="325438"/>
            </a:xfrm>
            <a:custGeom>
              <a:rect b="b" l="l" r="r" t="t"/>
              <a:pathLst>
                <a:path extrusionOk="0" h="633" w="444">
                  <a:moveTo>
                    <a:pt x="0" y="633"/>
                  </a:moveTo>
                  <a:lnTo>
                    <a:pt x="0" y="633"/>
                  </a:lnTo>
                  <a:cubicBezTo>
                    <a:pt x="47" y="460"/>
                    <a:pt x="102" y="91"/>
                    <a:pt x="443" y="0"/>
                  </a:cubicBezTo>
                  <a:cubicBezTo>
                    <a:pt x="443" y="0"/>
                    <a:pt x="444" y="0"/>
                    <a:pt x="444" y="0"/>
                  </a:cubicBezTo>
                  <a:cubicBezTo>
                    <a:pt x="102" y="91"/>
                    <a:pt x="47" y="460"/>
                    <a:pt x="0" y="633"/>
                  </a:cubicBezTo>
                  <a:close/>
                </a:path>
              </a:pathLst>
            </a:custGeom>
            <a:solidFill>
              <a:srgbClr val="F9A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7685512" y="3830258"/>
              <a:ext cx="496888" cy="414338"/>
            </a:xfrm>
            <a:custGeom>
              <a:rect b="b" l="l" r="r" t="t"/>
              <a:pathLst>
                <a:path extrusionOk="0" h="807" w="966">
                  <a:moveTo>
                    <a:pt x="408" y="807"/>
                  </a:moveTo>
                  <a:cubicBezTo>
                    <a:pt x="262" y="807"/>
                    <a:pt x="0" y="712"/>
                    <a:pt x="0" y="712"/>
                  </a:cubicBezTo>
                  <a:cubicBezTo>
                    <a:pt x="0" y="711"/>
                    <a:pt x="0" y="711"/>
                    <a:pt x="0" y="710"/>
                  </a:cubicBezTo>
                  <a:cubicBezTo>
                    <a:pt x="78" y="467"/>
                    <a:pt x="216" y="2"/>
                    <a:pt x="217" y="0"/>
                  </a:cubicBez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cubicBezTo>
                    <a:pt x="218" y="0"/>
                    <a:pt x="218" y="0"/>
                    <a:pt x="219" y="0"/>
                  </a:cubicBezTo>
                  <a:cubicBezTo>
                    <a:pt x="237" y="2"/>
                    <a:pt x="254" y="4"/>
                    <a:pt x="271" y="5"/>
                  </a:cubicBezTo>
                  <a:cubicBezTo>
                    <a:pt x="242" y="104"/>
                    <a:pt x="87" y="617"/>
                    <a:pt x="87" y="643"/>
                  </a:cubicBezTo>
                  <a:cubicBezTo>
                    <a:pt x="87" y="670"/>
                    <a:pt x="176" y="709"/>
                    <a:pt x="271" y="715"/>
                  </a:cubicBezTo>
                  <a:cubicBezTo>
                    <a:pt x="279" y="715"/>
                    <a:pt x="287" y="716"/>
                    <a:pt x="296" y="716"/>
                  </a:cubicBezTo>
                  <a:cubicBezTo>
                    <a:pt x="380" y="716"/>
                    <a:pt x="457" y="688"/>
                    <a:pt x="493" y="604"/>
                  </a:cubicBezTo>
                  <a:cubicBezTo>
                    <a:pt x="533" y="511"/>
                    <a:pt x="514" y="189"/>
                    <a:pt x="765" y="114"/>
                  </a:cubicBezTo>
                  <a:cubicBezTo>
                    <a:pt x="833" y="93"/>
                    <a:pt x="902" y="80"/>
                    <a:pt x="966" y="71"/>
                  </a:cubicBezTo>
                  <a:cubicBezTo>
                    <a:pt x="625" y="162"/>
                    <a:pt x="570" y="531"/>
                    <a:pt x="523" y="704"/>
                  </a:cubicBezTo>
                  <a:lnTo>
                    <a:pt x="523" y="704"/>
                  </a:lnTo>
                  <a:cubicBezTo>
                    <a:pt x="513" y="740"/>
                    <a:pt x="504" y="767"/>
                    <a:pt x="493" y="782"/>
                  </a:cubicBezTo>
                  <a:lnTo>
                    <a:pt x="493" y="782"/>
                  </a:lnTo>
                  <a:cubicBezTo>
                    <a:pt x="493" y="782"/>
                    <a:pt x="493" y="782"/>
                    <a:pt x="492" y="782"/>
                  </a:cubicBezTo>
                  <a:lnTo>
                    <a:pt x="492" y="782"/>
                  </a:lnTo>
                  <a:cubicBezTo>
                    <a:pt x="492" y="782"/>
                    <a:pt x="492" y="782"/>
                    <a:pt x="492" y="783"/>
                  </a:cubicBezTo>
                  <a:cubicBezTo>
                    <a:pt x="492" y="783"/>
                    <a:pt x="492" y="783"/>
                    <a:pt x="492" y="783"/>
                  </a:cubicBezTo>
                  <a:cubicBezTo>
                    <a:pt x="492" y="783"/>
                    <a:pt x="492" y="783"/>
                    <a:pt x="492" y="783"/>
                  </a:cubicBezTo>
                  <a:cubicBezTo>
                    <a:pt x="492" y="783"/>
                    <a:pt x="492" y="783"/>
                    <a:pt x="492" y="783"/>
                  </a:cubicBezTo>
                  <a:cubicBezTo>
                    <a:pt x="492" y="783"/>
                    <a:pt x="492" y="783"/>
                    <a:pt x="492" y="783"/>
                  </a:cubicBezTo>
                  <a:cubicBezTo>
                    <a:pt x="492" y="783"/>
                    <a:pt x="492" y="783"/>
                    <a:pt x="492" y="783"/>
                  </a:cubicBezTo>
                  <a:cubicBezTo>
                    <a:pt x="492" y="783"/>
                    <a:pt x="492" y="783"/>
                    <a:pt x="492" y="783"/>
                  </a:cubicBezTo>
                  <a:cubicBezTo>
                    <a:pt x="492" y="783"/>
                    <a:pt x="492" y="783"/>
                    <a:pt x="492" y="783"/>
                  </a:cubicBezTo>
                  <a:cubicBezTo>
                    <a:pt x="492" y="783"/>
                    <a:pt x="492" y="783"/>
                    <a:pt x="491" y="783"/>
                  </a:cubicBezTo>
                  <a:cubicBezTo>
                    <a:pt x="491" y="784"/>
                    <a:pt x="491" y="784"/>
                    <a:pt x="491" y="784"/>
                  </a:cubicBezTo>
                  <a:cubicBezTo>
                    <a:pt x="491" y="784"/>
                    <a:pt x="491" y="784"/>
                    <a:pt x="491" y="784"/>
                  </a:cubicBezTo>
                  <a:lnTo>
                    <a:pt x="491" y="784"/>
                  </a:lnTo>
                  <a:cubicBezTo>
                    <a:pt x="491" y="784"/>
                    <a:pt x="491" y="784"/>
                    <a:pt x="491" y="784"/>
                  </a:cubicBezTo>
                  <a:cubicBezTo>
                    <a:pt x="491" y="784"/>
                    <a:pt x="491" y="784"/>
                    <a:pt x="491" y="784"/>
                  </a:cubicBezTo>
                  <a:cubicBezTo>
                    <a:pt x="491" y="784"/>
                    <a:pt x="491" y="784"/>
                    <a:pt x="491" y="784"/>
                  </a:cubicBezTo>
                  <a:cubicBezTo>
                    <a:pt x="491" y="784"/>
                    <a:pt x="491" y="784"/>
                    <a:pt x="491" y="784"/>
                  </a:cubicBezTo>
                  <a:cubicBezTo>
                    <a:pt x="491" y="784"/>
                    <a:pt x="491" y="784"/>
                    <a:pt x="491" y="784"/>
                  </a:cubicBezTo>
                  <a:cubicBezTo>
                    <a:pt x="491" y="785"/>
                    <a:pt x="491" y="785"/>
                    <a:pt x="491" y="785"/>
                  </a:cubicBezTo>
                  <a:cubicBezTo>
                    <a:pt x="491" y="785"/>
                    <a:pt x="490" y="785"/>
                    <a:pt x="490" y="785"/>
                  </a:cubicBezTo>
                  <a:cubicBezTo>
                    <a:pt x="490" y="785"/>
                    <a:pt x="490" y="785"/>
                    <a:pt x="490" y="785"/>
                  </a:cubicBezTo>
                  <a:cubicBezTo>
                    <a:pt x="490" y="785"/>
                    <a:pt x="490" y="785"/>
                    <a:pt x="490" y="785"/>
                  </a:cubicBezTo>
                  <a:cubicBezTo>
                    <a:pt x="490" y="785"/>
                    <a:pt x="490" y="785"/>
                    <a:pt x="490" y="785"/>
                  </a:cubicBezTo>
                  <a:cubicBezTo>
                    <a:pt x="490" y="785"/>
                    <a:pt x="490" y="785"/>
                    <a:pt x="490" y="785"/>
                  </a:cubicBezTo>
                  <a:cubicBezTo>
                    <a:pt x="490" y="785"/>
                    <a:pt x="490" y="785"/>
                    <a:pt x="490" y="785"/>
                  </a:cubicBezTo>
                  <a:cubicBezTo>
                    <a:pt x="490" y="785"/>
                    <a:pt x="490" y="785"/>
                    <a:pt x="490" y="785"/>
                  </a:cubicBezTo>
                  <a:cubicBezTo>
                    <a:pt x="490" y="785"/>
                    <a:pt x="490" y="786"/>
                    <a:pt x="490" y="786"/>
                  </a:cubicBezTo>
                  <a:cubicBezTo>
                    <a:pt x="490" y="786"/>
                    <a:pt x="490" y="786"/>
                    <a:pt x="490" y="786"/>
                  </a:cubicBezTo>
                  <a:cubicBezTo>
                    <a:pt x="490" y="786"/>
                    <a:pt x="489" y="786"/>
                    <a:pt x="489" y="786"/>
                  </a:cubicBezTo>
                  <a:cubicBezTo>
                    <a:pt x="489" y="786"/>
                    <a:pt x="489" y="786"/>
                    <a:pt x="489" y="786"/>
                  </a:cubicBezTo>
                  <a:lnTo>
                    <a:pt x="489" y="786"/>
                  </a:lnTo>
                  <a:cubicBezTo>
                    <a:pt x="489" y="786"/>
                    <a:pt x="489" y="786"/>
                    <a:pt x="489" y="786"/>
                  </a:cubicBezTo>
                  <a:cubicBezTo>
                    <a:pt x="489" y="786"/>
                    <a:pt x="489" y="786"/>
                    <a:pt x="489" y="787"/>
                  </a:cubicBezTo>
                  <a:lnTo>
                    <a:pt x="489" y="787"/>
                  </a:lnTo>
                  <a:lnTo>
                    <a:pt x="489" y="787"/>
                  </a:lnTo>
                  <a:lnTo>
                    <a:pt x="489" y="787"/>
                  </a:lnTo>
                  <a:cubicBezTo>
                    <a:pt x="489" y="787"/>
                    <a:pt x="488" y="787"/>
                    <a:pt x="488" y="787"/>
                  </a:cubicBezTo>
                  <a:lnTo>
                    <a:pt x="488" y="787"/>
                  </a:lnTo>
                  <a:lnTo>
                    <a:pt x="488" y="787"/>
                  </a:lnTo>
                  <a:lnTo>
                    <a:pt x="488" y="787"/>
                  </a:lnTo>
                  <a:lnTo>
                    <a:pt x="488" y="787"/>
                  </a:lnTo>
                  <a:lnTo>
                    <a:pt x="488" y="787"/>
                  </a:lnTo>
                  <a:cubicBezTo>
                    <a:pt x="488" y="787"/>
                    <a:pt x="488" y="788"/>
                    <a:pt x="488" y="788"/>
                  </a:cubicBezTo>
                  <a:cubicBezTo>
                    <a:pt x="488" y="788"/>
                    <a:pt x="488" y="788"/>
                    <a:pt x="488" y="788"/>
                  </a:cubicBezTo>
                  <a:lnTo>
                    <a:pt x="488" y="788"/>
                  </a:lnTo>
                  <a:lnTo>
                    <a:pt x="488" y="788"/>
                  </a:lnTo>
                  <a:cubicBezTo>
                    <a:pt x="487" y="788"/>
                    <a:pt x="487" y="788"/>
                    <a:pt x="487" y="788"/>
                  </a:cubicBezTo>
                  <a:lnTo>
                    <a:pt x="487" y="788"/>
                  </a:lnTo>
                  <a:cubicBezTo>
                    <a:pt x="487" y="788"/>
                    <a:pt x="487" y="788"/>
                    <a:pt x="487" y="788"/>
                  </a:cubicBezTo>
                  <a:cubicBezTo>
                    <a:pt x="487" y="788"/>
                    <a:pt x="487" y="788"/>
                    <a:pt x="487" y="788"/>
                  </a:cubicBezTo>
                  <a:cubicBezTo>
                    <a:pt x="487" y="788"/>
                    <a:pt x="487" y="789"/>
                    <a:pt x="487" y="789"/>
                  </a:cubicBezTo>
                  <a:cubicBezTo>
                    <a:pt x="487" y="789"/>
                    <a:pt x="487" y="789"/>
                    <a:pt x="487" y="789"/>
                  </a:cubicBezTo>
                  <a:cubicBezTo>
                    <a:pt x="487" y="789"/>
                    <a:pt x="487" y="789"/>
                    <a:pt x="486" y="789"/>
                  </a:cubicBezTo>
                  <a:lnTo>
                    <a:pt x="486" y="789"/>
                  </a:lnTo>
                  <a:cubicBezTo>
                    <a:pt x="486" y="789"/>
                    <a:pt x="486" y="789"/>
                    <a:pt x="486" y="789"/>
                  </a:cubicBezTo>
                  <a:lnTo>
                    <a:pt x="486" y="789"/>
                  </a:lnTo>
                  <a:cubicBezTo>
                    <a:pt x="486" y="789"/>
                    <a:pt x="486" y="789"/>
                    <a:pt x="486" y="789"/>
                  </a:cubicBezTo>
                  <a:cubicBezTo>
                    <a:pt x="486" y="789"/>
                    <a:pt x="486" y="789"/>
                    <a:pt x="486" y="789"/>
                  </a:cubicBezTo>
                  <a:cubicBezTo>
                    <a:pt x="486" y="789"/>
                    <a:pt x="486" y="789"/>
                    <a:pt x="486" y="790"/>
                  </a:cubicBezTo>
                  <a:lnTo>
                    <a:pt x="486" y="790"/>
                  </a:lnTo>
                  <a:cubicBezTo>
                    <a:pt x="485" y="790"/>
                    <a:pt x="485" y="790"/>
                    <a:pt x="485" y="790"/>
                  </a:cubicBezTo>
                  <a:cubicBezTo>
                    <a:pt x="485" y="790"/>
                    <a:pt x="485" y="790"/>
                    <a:pt x="485" y="790"/>
                  </a:cubicBezTo>
                  <a:cubicBezTo>
                    <a:pt x="485" y="790"/>
                    <a:pt x="485" y="790"/>
                    <a:pt x="485" y="790"/>
                  </a:cubicBezTo>
                  <a:lnTo>
                    <a:pt x="485" y="790"/>
                  </a:lnTo>
                  <a:lnTo>
                    <a:pt x="484" y="790"/>
                  </a:lnTo>
                  <a:cubicBezTo>
                    <a:pt x="484" y="790"/>
                    <a:pt x="484" y="790"/>
                    <a:pt x="484" y="790"/>
                  </a:cubicBezTo>
                  <a:cubicBezTo>
                    <a:pt x="484" y="790"/>
                    <a:pt x="484" y="791"/>
                    <a:pt x="484" y="791"/>
                  </a:cubicBezTo>
                  <a:cubicBezTo>
                    <a:pt x="484" y="791"/>
                    <a:pt x="484" y="791"/>
                    <a:pt x="484" y="791"/>
                  </a:cubicBezTo>
                  <a:cubicBezTo>
                    <a:pt x="484" y="791"/>
                    <a:pt x="484" y="791"/>
                    <a:pt x="484" y="791"/>
                  </a:cubicBezTo>
                  <a:lnTo>
                    <a:pt x="484" y="791"/>
                  </a:lnTo>
                  <a:cubicBezTo>
                    <a:pt x="484" y="791"/>
                    <a:pt x="484" y="791"/>
                    <a:pt x="484" y="791"/>
                  </a:cubicBezTo>
                  <a:cubicBezTo>
                    <a:pt x="484" y="791"/>
                    <a:pt x="484" y="791"/>
                    <a:pt x="484" y="791"/>
                  </a:cubicBezTo>
                  <a:cubicBezTo>
                    <a:pt x="483" y="791"/>
                    <a:pt x="483" y="791"/>
                    <a:pt x="483" y="791"/>
                  </a:cubicBezTo>
                  <a:cubicBezTo>
                    <a:pt x="483" y="791"/>
                    <a:pt x="483" y="791"/>
                    <a:pt x="483" y="791"/>
                  </a:cubicBezTo>
                  <a:cubicBezTo>
                    <a:pt x="483" y="791"/>
                    <a:pt x="483" y="791"/>
                    <a:pt x="483" y="791"/>
                  </a:cubicBezTo>
                  <a:lnTo>
                    <a:pt x="483" y="791"/>
                  </a:lnTo>
                  <a:cubicBezTo>
                    <a:pt x="466" y="802"/>
                    <a:pt x="440" y="807"/>
                    <a:pt x="408" y="807"/>
                  </a:cubicBezTo>
                </a:path>
              </a:pathLst>
            </a:custGeom>
            <a:solidFill>
              <a:srgbClr val="EE70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8358612" y="3865183"/>
              <a:ext cx="7938" cy="1588"/>
            </a:xfrm>
            <a:custGeom>
              <a:rect b="b" l="l" r="r" t="t"/>
              <a:pathLst>
                <a:path extrusionOk="0" h="3" w="15">
                  <a:moveTo>
                    <a:pt x="15" y="3"/>
                  </a:moveTo>
                  <a:cubicBezTo>
                    <a:pt x="10" y="2"/>
                    <a:pt x="5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10" y="2"/>
                    <a:pt x="15" y="3"/>
                  </a:cubicBezTo>
                </a:path>
              </a:pathLst>
            </a:custGeom>
            <a:solidFill>
              <a:srgbClr val="F9C7D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8317337" y="3858833"/>
              <a:ext cx="41275" cy="6350"/>
            </a:xfrm>
            <a:custGeom>
              <a:rect b="b" l="l" r="r" t="t"/>
              <a:pathLst>
                <a:path extrusionOk="0" h="12" w="82">
                  <a:moveTo>
                    <a:pt x="82" y="12"/>
                  </a:moveTo>
                  <a:cubicBezTo>
                    <a:pt x="54" y="7"/>
                    <a:pt x="26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7" y="3"/>
                    <a:pt x="54" y="7"/>
                    <a:pt x="82" y="12"/>
                  </a:cubicBezTo>
                  <a:cubicBezTo>
                    <a:pt x="82" y="12"/>
                    <a:pt x="82" y="12"/>
                    <a:pt x="82" y="12"/>
                  </a:cubicBezTo>
                </a:path>
              </a:pathLst>
            </a:custGeom>
            <a:solidFill>
              <a:srgbClr val="F9B2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8358612" y="3865183"/>
              <a:ext cx="1588" cy="1588"/>
            </a:xfrm>
            <a:prstGeom prst="ellipse">
              <a:avLst/>
            </a:prstGeom>
            <a:solidFill>
              <a:srgbClr val="F9A9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8215737" y="3538158"/>
              <a:ext cx="174625" cy="328613"/>
            </a:xfrm>
            <a:custGeom>
              <a:rect b="b" l="l" r="r" t="t"/>
              <a:pathLst>
                <a:path extrusionOk="0" h="642" w="340">
                  <a:moveTo>
                    <a:pt x="298" y="642"/>
                  </a:moveTo>
                  <a:lnTo>
                    <a:pt x="298" y="642"/>
                  </a:lnTo>
                  <a:cubicBezTo>
                    <a:pt x="297" y="641"/>
                    <a:pt x="295" y="641"/>
                    <a:pt x="293" y="641"/>
                  </a:cubicBezTo>
                  <a:cubicBezTo>
                    <a:pt x="288" y="640"/>
                    <a:pt x="283" y="639"/>
                    <a:pt x="278" y="638"/>
                  </a:cubicBezTo>
                  <a:lnTo>
                    <a:pt x="278" y="638"/>
                  </a:lnTo>
                  <a:cubicBezTo>
                    <a:pt x="278" y="638"/>
                    <a:pt x="278" y="638"/>
                    <a:pt x="278" y="638"/>
                  </a:cubicBezTo>
                  <a:cubicBezTo>
                    <a:pt x="250" y="633"/>
                    <a:pt x="223" y="629"/>
                    <a:pt x="197" y="626"/>
                  </a:cubicBezTo>
                  <a:cubicBezTo>
                    <a:pt x="223" y="627"/>
                    <a:pt x="237" y="628"/>
                    <a:pt x="237" y="628"/>
                  </a:cubicBezTo>
                  <a:cubicBezTo>
                    <a:pt x="237" y="628"/>
                    <a:pt x="282" y="486"/>
                    <a:pt x="232" y="308"/>
                  </a:cubicBezTo>
                  <a:lnTo>
                    <a:pt x="0" y="386"/>
                  </a:lnTo>
                  <a:cubicBezTo>
                    <a:pt x="121" y="323"/>
                    <a:pt x="195" y="269"/>
                    <a:pt x="195" y="269"/>
                  </a:cubicBezTo>
                  <a:cubicBezTo>
                    <a:pt x="198" y="233"/>
                    <a:pt x="200" y="197"/>
                    <a:pt x="200" y="162"/>
                  </a:cubicBezTo>
                  <a:cubicBezTo>
                    <a:pt x="200" y="108"/>
                    <a:pt x="197" y="54"/>
                    <a:pt x="190" y="0"/>
                  </a:cubicBezTo>
                  <a:cubicBezTo>
                    <a:pt x="309" y="206"/>
                    <a:pt x="340" y="359"/>
                    <a:pt x="340" y="464"/>
                  </a:cubicBezTo>
                  <a:cubicBezTo>
                    <a:pt x="340" y="585"/>
                    <a:pt x="298" y="642"/>
                    <a:pt x="298" y="642"/>
                  </a:cubicBezTo>
                </a:path>
              </a:pathLst>
            </a:custGeom>
            <a:solidFill>
              <a:srgbClr val="EE70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6713962" y="3796921"/>
              <a:ext cx="725488" cy="411163"/>
            </a:xfrm>
            <a:custGeom>
              <a:rect b="b" l="l" r="r" t="t"/>
              <a:pathLst>
                <a:path extrusionOk="0" h="800" w="1414">
                  <a:moveTo>
                    <a:pt x="1196" y="59"/>
                  </a:moveTo>
                  <a:cubicBezTo>
                    <a:pt x="1196" y="59"/>
                    <a:pt x="752" y="0"/>
                    <a:pt x="519" y="159"/>
                  </a:cubicBezTo>
                  <a:cubicBezTo>
                    <a:pt x="519" y="159"/>
                    <a:pt x="375" y="146"/>
                    <a:pt x="358" y="105"/>
                  </a:cubicBezTo>
                  <a:cubicBezTo>
                    <a:pt x="342" y="64"/>
                    <a:pt x="274" y="11"/>
                    <a:pt x="236" y="61"/>
                  </a:cubicBezTo>
                  <a:cubicBezTo>
                    <a:pt x="199" y="111"/>
                    <a:pt x="0" y="187"/>
                    <a:pt x="188" y="494"/>
                  </a:cubicBezTo>
                  <a:cubicBezTo>
                    <a:pt x="376" y="800"/>
                    <a:pt x="410" y="646"/>
                    <a:pt x="526" y="610"/>
                  </a:cubicBezTo>
                  <a:cubicBezTo>
                    <a:pt x="568" y="597"/>
                    <a:pt x="684" y="615"/>
                    <a:pt x="819" y="634"/>
                  </a:cubicBezTo>
                  <a:cubicBezTo>
                    <a:pt x="1053" y="666"/>
                    <a:pt x="1345" y="699"/>
                    <a:pt x="1414" y="565"/>
                  </a:cubicBezTo>
                  <a:cubicBezTo>
                    <a:pt x="1414" y="565"/>
                    <a:pt x="1299" y="67"/>
                    <a:pt x="1196" y="59"/>
                  </a:cubicBezTo>
                </a:path>
              </a:pathLst>
            </a:custGeom>
            <a:solidFill>
              <a:srgbClr val="FEDC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7126712" y="3823908"/>
              <a:ext cx="293688" cy="314325"/>
            </a:xfrm>
            <a:custGeom>
              <a:rect b="b" l="l" r="r" t="t"/>
              <a:pathLst>
                <a:path extrusionOk="0" h="613" w="575">
                  <a:moveTo>
                    <a:pt x="334" y="613"/>
                  </a:moveTo>
                  <a:cubicBezTo>
                    <a:pt x="233" y="613"/>
                    <a:pt x="118" y="598"/>
                    <a:pt x="15" y="584"/>
                  </a:cubicBezTo>
                  <a:cubicBezTo>
                    <a:pt x="13" y="584"/>
                    <a:pt x="11" y="584"/>
                    <a:pt x="10" y="583"/>
                  </a:cubicBezTo>
                  <a:cubicBezTo>
                    <a:pt x="5" y="563"/>
                    <a:pt x="1" y="547"/>
                    <a:pt x="0" y="541"/>
                  </a:cubicBezTo>
                  <a:cubicBezTo>
                    <a:pt x="56" y="544"/>
                    <a:pt x="118" y="547"/>
                    <a:pt x="170" y="547"/>
                  </a:cubicBezTo>
                  <a:cubicBezTo>
                    <a:pt x="218" y="547"/>
                    <a:pt x="257" y="545"/>
                    <a:pt x="279" y="540"/>
                  </a:cubicBezTo>
                  <a:cubicBezTo>
                    <a:pt x="352" y="523"/>
                    <a:pt x="379" y="479"/>
                    <a:pt x="307" y="395"/>
                  </a:cubicBezTo>
                  <a:cubicBezTo>
                    <a:pt x="235" y="312"/>
                    <a:pt x="280" y="0"/>
                    <a:pt x="280" y="0"/>
                  </a:cubicBezTo>
                  <a:cubicBezTo>
                    <a:pt x="345" y="3"/>
                    <a:pt x="389" y="9"/>
                    <a:pt x="391" y="9"/>
                  </a:cubicBezTo>
                  <a:cubicBezTo>
                    <a:pt x="385" y="35"/>
                    <a:pt x="380" y="63"/>
                    <a:pt x="376" y="94"/>
                  </a:cubicBezTo>
                  <a:cubicBezTo>
                    <a:pt x="348" y="297"/>
                    <a:pt x="483" y="559"/>
                    <a:pt x="564" y="559"/>
                  </a:cubicBezTo>
                  <a:cubicBezTo>
                    <a:pt x="567" y="559"/>
                    <a:pt x="571" y="558"/>
                    <a:pt x="575" y="557"/>
                  </a:cubicBezTo>
                  <a:cubicBezTo>
                    <a:pt x="522" y="599"/>
                    <a:pt x="435" y="613"/>
                    <a:pt x="334" y="613"/>
                  </a:cubicBezTo>
                </a:path>
              </a:pathLst>
            </a:custGeom>
            <a:solidFill>
              <a:srgbClr val="FED0A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7304512" y="3717546"/>
              <a:ext cx="203200" cy="409575"/>
            </a:xfrm>
            <a:custGeom>
              <a:rect b="b" l="l" r="r" t="t"/>
              <a:pathLst>
                <a:path extrusionOk="0" h="798" w="398">
                  <a:moveTo>
                    <a:pt x="398" y="163"/>
                  </a:moveTo>
                  <a:cubicBezTo>
                    <a:pt x="398" y="163"/>
                    <a:pt x="308" y="726"/>
                    <a:pt x="231" y="762"/>
                  </a:cubicBezTo>
                  <a:cubicBezTo>
                    <a:pt x="154" y="798"/>
                    <a:pt x="0" y="516"/>
                    <a:pt x="29" y="300"/>
                  </a:cubicBezTo>
                  <a:cubicBezTo>
                    <a:pt x="58" y="84"/>
                    <a:pt x="150" y="0"/>
                    <a:pt x="150" y="0"/>
                  </a:cubicBezTo>
                  <a:cubicBezTo>
                    <a:pt x="150" y="0"/>
                    <a:pt x="341" y="29"/>
                    <a:pt x="398" y="163"/>
                  </a:cubicBezTo>
                </a:path>
              </a:pathLst>
            </a:custGeom>
            <a:solidFill>
              <a:srgbClr val="E885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7350550" y="3717546"/>
              <a:ext cx="157163" cy="390525"/>
            </a:xfrm>
            <a:custGeom>
              <a:rect b="b" l="l" r="r" t="t"/>
              <a:pathLst>
                <a:path extrusionOk="0" h="760" w="306">
                  <a:moveTo>
                    <a:pt x="139" y="760"/>
                  </a:moveTo>
                  <a:cubicBezTo>
                    <a:pt x="88" y="571"/>
                    <a:pt x="135" y="369"/>
                    <a:pt x="135" y="369"/>
                  </a:cubicBezTo>
                  <a:cubicBezTo>
                    <a:pt x="178" y="176"/>
                    <a:pt x="0" y="85"/>
                    <a:pt x="0" y="84"/>
                  </a:cubicBezTo>
                  <a:cubicBezTo>
                    <a:pt x="30" y="26"/>
                    <a:pt x="57" y="0"/>
                    <a:pt x="58" y="0"/>
                  </a:cubicBezTo>
                  <a:cubicBezTo>
                    <a:pt x="70" y="27"/>
                    <a:pt x="78" y="44"/>
                    <a:pt x="78" y="44"/>
                  </a:cubicBezTo>
                  <a:cubicBezTo>
                    <a:pt x="129" y="148"/>
                    <a:pt x="306" y="163"/>
                    <a:pt x="306" y="163"/>
                  </a:cubicBezTo>
                  <a:cubicBezTo>
                    <a:pt x="306" y="163"/>
                    <a:pt x="306" y="163"/>
                    <a:pt x="306" y="164"/>
                  </a:cubicBezTo>
                  <a:lnTo>
                    <a:pt x="306" y="164"/>
                  </a:lnTo>
                  <a:cubicBezTo>
                    <a:pt x="306" y="164"/>
                    <a:pt x="306" y="164"/>
                    <a:pt x="306" y="164"/>
                  </a:cubicBezTo>
                  <a:lnTo>
                    <a:pt x="306" y="164"/>
                  </a:lnTo>
                  <a:cubicBezTo>
                    <a:pt x="238" y="241"/>
                    <a:pt x="172" y="566"/>
                    <a:pt x="139" y="760"/>
                  </a:cubicBezTo>
                </a:path>
              </a:pathLst>
            </a:custGeom>
            <a:solidFill>
              <a:srgbClr val="E3688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6720312" y="2652333"/>
              <a:ext cx="1628775" cy="1884363"/>
            </a:xfrm>
            <a:custGeom>
              <a:rect b="b" l="l" r="r" t="t"/>
              <a:pathLst>
                <a:path extrusionOk="0" h="3672" w="3176">
                  <a:moveTo>
                    <a:pt x="2541" y="408"/>
                  </a:moveTo>
                  <a:cubicBezTo>
                    <a:pt x="2541" y="408"/>
                    <a:pt x="3176" y="1260"/>
                    <a:pt x="3111" y="1994"/>
                  </a:cubicBezTo>
                  <a:cubicBezTo>
                    <a:pt x="3111" y="1994"/>
                    <a:pt x="2616" y="2356"/>
                    <a:pt x="2100" y="2296"/>
                  </a:cubicBezTo>
                  <a:cubicBezTo>
                    <a:pt x="2100" y="2296"/>
                    <a:pt x="1874" y="3058"/>
                    <a:pt x="1837" y="3142"/>
                  </a:cubicBezTo>
                  <a:cubicBezTo>
                    <a:pt x="1837" y="3142"/>
                    <a:pt x="1883" y="3383"/>
                    <a:pt x="1772" y="3403"/>
                  </a:cubicBezTo>
                  <a:cubicBezTo>
                    <a:pt x="1661" y="3423"/>
                    <a:pt x="1672" y="3295"/>
                    <a:pt x="1672" y="3295"/>
                  </a:cubicBezTo>
                  <a:cubicBezTo>
                    <a:pt x="1672" y="3295"/>
                    <a:pt x="1692" y="3525"/>
                    <a:pt x="1542" y="3532"/>
                  </a:cubicBezTo>
                  <a:cubicBezTo>
                    <a:pt x="1392" y="3538"/>
                    <a:pt x="1523" y="3301"/>
                    <a:pt x="1523" y="3301"/>
                  </a:cubicBezTo>
                  <a:cubicBezTo>
                    <a:pt x="1523" y="3301"/>
                    <a:pt x="1331" y="3672"/>
                    <a:pt x="1261" y="3567"/>
                  </a:cubicBezTo>
                  <a:cubicBezTo>
                    <a:pt x="1191" y="3461"/>
                    <a:pt x="1326" y="3274"/>
                    <a:pt x="1326" y="3274"/>
                  </a:cubicBezTo>
                  <a:cubicBezTo>
                    <a:pt x="1326" y="3274"/>
                    <a:pt x="1155" y="3443"/>
                    <a:pt x="1041" y="3374"/>
                  </a:cubicBezTo>
                  <a:cubicBezTo>
                    <a:pt x="928" y="3304"/>
                    <a:pt x="1201" y="3162"/>
                    <a:pt x="1201" y="3162"/>
                  </a:cubicBezTo>
                  <a:cubicBezTo>
                    <a:pt x="1201" y="3162"/>
                    <a:pt x="1043" y="3110"/>
                    <a:pt x="1100" y="3026"/>
                  </a:cubicBezTo>
                  <a:cubicBezTo>
                    <a:pt x="1157" y="2941"/>
                    <a:pt x="1345" y="2984"/>
                    <a:pt x="1345" y="2984"/>
                  </a:cubicBezTo>
                  <a:cubicBezTo>
                    <a:pt x="1345" y="2984"/>
                    <a:pt x="1437" y="2350"/>
                    <a:pt x="1536" y="2239"/>
                  </a:cubicBezTo>
                  <a:cubicBezTo>
                    <a:pt x="1536" y="2239"/>
                    <a:pt x="1359" y="2224"/>
                    <a:pt x="1308" y="2120"/>
                  </a:cubicBezTo>
                  <a:cubicBezTo>
                    <a:pt x="1308" y="2120"/>
                    <a:pt x="1189" y="1891"/>
                    <a:pt x="1225" y="1715"/>
                  </a:cubicBezTo>
                  <a:cubicBezTo>
                    <a:pt x="1225" y="1715"/>
                    <a:pt x="1146" y="1927"/>
                    <a:pt x="1094" y="1952"/>
                  </a:cubicBezTo>
                  <a:cubicBezTo>
                    <a:pt x="1094" y="1952"/>
                    <a:pt x="926" y="2742"/>
                    <a:pt x="790" y="2820"/>
                  </a:cubicBezTo>
                  <a:cubicBezTo>
                    <a:pt x="790" y="2820"/>
                    <a:pt x="858" y="3064"/>
                    <a:pt x="769" y="3056"/>
                  </a:cubicBezTo>
                  <a:cubicBezTo>
                    <a:pt x="680" y="3049"/>
                    <a:pt x="620" y="2925"/>
                    <a:pt x="620" y="2925"/>
                  </a:cubicBezTo>
                  <a:cubicBezTo>
                    <a:pt x="620" y="2925"/>
                    <a:pt x="541" y="3166"/>
                    <a:pt x="443" y="3147"/>
                  </a:cubicBezTo>
                  <a:cubicBezTo>
                    <a:pt x="345" y="3128"/>
                    <a:pt x="445" y="2933"/>
                    <a:pt x="445" y="2933"/>
                  </a:cubicBezTo>
                  <a:cubicBezTo>
                    <a:pt x="445" y="2933"/>
                    <a:pt x="257" y="3121"/>
                    <a:pt x="138" y="3110"/>
                  </a:cubicBezTo>
                  <a:cubicBezTo>
                    <a:pt x="20" y="3100"/>
                    <a:pt x="282" y="2889"/>
                    <a:pt x="282" y="2889"/>
                  </a:cubicBezTo>
                  <a:cubicBezTo>
                    <a:pt x="282" y="2889"/>
                    <a:pt x="0" y="2983"/>
                    <a:pt x="10" y="2922"/>
                  </a:cubicBezTo>
                  <a:cubicBezTo>
                    <a:pt x="26" y="2830"/>
                    <a:pt x="245" y="2772"/>
                    <a:pt x="245" y="2772"/>
                  </a:cubicBezTo>
                  <a:cubicBezTo>
                    <a:pt x="245" y="2772"/>
                    <a:pt x="62" y="2777"/>
                    <a:pt x="123" y="2727"/>
                  </a:cubicBezTo>
                  <a:cubicBezTo>
                    <a:pt x="226" y="2643"/>
                    <a:pt x="246" y="2709"/>
                    <a:pt x="407" y="2650"/>
                  </a:cubicBezTo>
                  <a:cubicBezTo>
                    <a:pt x="407" y="2650"/>
                    <a:pt x="574" y="1915"/>
                    <a:pt x="657" y="1763"/>
                  </a:cubicBezTo>
                  <a:cubicBezTo>
                    <a:pt x="740" y="1611"/>
                    <a:pt x="620" y="1005"/>
                    <a:pt x="935" y="716"/>
                  </a:cubicBezTo>
                  <a:cubicBezTo>
                    <a:pt x="935" y="716"/>
                    <a:pt x="1989" y="0"/>
                    <a:pt x="2541" y="408"/>
                  </a:cubicBezTo>
                </a:path>
              </a:pathLst>
            </a:custGeom>
            <a:solidFill>
              <a:srgbClr val="FFE4C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7856962" y="3735008"/>
              <a:ext cx="358775" cy="98425"/>
            </a:xfrm>
            <a:custGeom>
              <a:rect b="b" l="l" r="r" t="t"/>
              <a:pathLst>
                <a:path extrusionOk="0" h="192" w="699">
                  <a:moveTo>
                    <a:pt x="0" y="192"/>
                  </a:moveTo>
                  <a:lnTo>
                    <a:pt x="0" y="192"/>
                  </a:lnTo>
                  <a:lnTo>
                    <a:pt x="0" y="192"/>
                  </a:lnTo>
                  <a:lnTo>
                    <a:pt x="0" y="192"/>
                  </a:lnTo>
                  <a:close/>
                  <a:moveTo>
                    <a:pt x="0" y="192"/>
                  </a:moveTo>
                  <a:cubicBezTo>
                    <a:pt x="274" y="191"/>
                    <a:pt x="531" y="87"/>
                    <a:pt x="699" y="0"/>
                  </a:cubicBezTo>
                  <a:lnTo>
                    <a:pt x="699" y="0"/>
                  </a:lnTo>
                  <a:cubicBezTo>
                    <a:pt x="531" y="87"/>
                    <a:pt x="274" y="192"/>
                    <a:pt x="0" y="192"/>
                  </a:cubicBezTo>
                </a:path>
              </a:pathLst>
            </a:custGeom>
            <a:solidFill>
              <a:srgbClr val="F4818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8215737" y="3620708"/>
              <a:ext cx="103188" cy="114300"/>
            </a:xfrm>
            <a:custGeom>
              <a:rect b="b" l="l" r="r" t="t"/>
              <a:pathLst>
                <a:path extrusionOk="0" h="224" w="200">
                  <a:moveTo>
                    <a:pt x="0" y="224"/>
                  </a:moveTo>
                  <a:cubicBezTo>
                    <a:pt x="121" y="161"/>
                    <a:pt x="195" y="107"/>
                    <a:pt x="195" y="107"/>
                  </a:cubicBezTo>
                  <a:cubicBezTo>
                    <a:pt x="198" y="71"/>
                    <a:pt x="200" y="35"/>
                    <a:pt x="200" y="0"/>
                  </a:cubicBezTo>
                  <a:cubicBezTo>
                    <a:pt x="200" y="35"/>
                    <a:pt x="198" y="71"/>
                    <a:pt x="195" y="107"/>
                  </a:cubicBezTo>
                  <a:cubicBezTo>
                    <a:pt x="195" y="107"/>
                    <a:pt x="121" y="161"/>
                    <a:pt x="0" y="224"/>
                  </a:cubicBezTo>
                  <a:lnTo>
                    <a:pt x="0" y="224"/>
                  </a:lnTo>
                  <a:close/>
                </a:path>
              </a:pathLst>
            </a:custGeom>
            <a:solidFill>
              <a:srgbClr val="EE64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7798225" y="3009521"/>
              <a:ext cx="520700" cy="823913"/>
            </a:xfrm>
            <a:custGeom>
              <a:rect b="b" l="l" r="r" t="t"/>
              <a:pathLst>
                <a:path extrusionOk="0" h="1607" w="1016">
                  <a:moveTo>
                    <a:pt x="117" y="1607"/>
                  </a:moveTo>
                  <a:lnTo>
                    <a:pt x="117" y="1607"/>
                  </a:lnTo>
                  <a:cubicBezTo>
                    <a:pt x="79" y="1607"/>
                    <a:pt x="41" y="1605"/>
                    <a:pt x="2" y="1600"/>
                  </a:cubicBezTo>
                  <a:cubicBezTo>
                    <a:pt x="1" y="1600"/>
                    <a:pt x="1" y="1600"/>
                    <a:pt x="0" y="1600"/>
                  </a:cubicBezTo>
                  <a:lnTo>
                    <a:pt x="36" y="1603"/>
                  </a:lnTo>
                  <a:cubicBezTo>
                    <a:pt x="37" y="1601"/>
                    <a:pt x="37" y="1600"/>
                    <a:pt x="38" y="1598"/>
                  </a:cubicBezTo>
                  <a:cubicBezTo>
                    <a:pt x="704" y="1556"/>
                    <a:pt x="932" y="1231"/>
                    <a:pt x="932" y="1231"/>
                  </a:cubicBezTo>
                  <a:cubicBezTo>
                    <a:pt x="965" y="766"/>
                    <a:pt x="631" y="353"/>
                    <a:pt x="461" y="175"/>
                  </a:cubicBezTo>
                  <a:cubicBezTo>
                    <a:pt x="524" y="124"/>
                    <a:pt x="579" y="65"/>
                    <a:pt x="626" y="0"/>
                  </a:cubicBezTo>
                  <a:cubicBezTo>
                    <a:pt x="795" y="289"/>
                    <a:pt x="1016" y="752"/>
                    <a:pt x="1016" y="1191"/>
                  </a:cubicBezTo>
                  <a:cubicBezTo>
                    <a:pt x="1016" y="1226"/>
                    <a:pt x="1014" y="1262"/>
                    <a:pt x="1011" y="1298"/>
                  </a:cubicBezTo>
                  <a:cubicBezTo>
                    <a:pt x="1011" y="1298"/>
                    <a:pt x="937" y="1352"/>
                    <a:pt x="816" y="1415"/>
                  </a:cubicBezTo>
                  <a:cubicBezTo>
                    <a:pt x="648" y="1502"/>
                    <a:pt x="391" y="1606"/>
                    <a:pt x="117" y="1607"/>
                  </a:cubicBezTo>
                  <a:lnTo>
                    <a:pt x="117" y="1607"/>
                  </a:lnTo>
                  <a:close/>
                </a:path>
              </a:pathLst>
            </a:custGeom>
            <a:solidFill>
              <a:srgbClr val="FFCC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7798225" y="3595308"/>
              <a:ext cx="131763" cy="234950"/>
            </a:xfrm>
            <a:custGeom>
              <a:rect b="b" l="l" r="r" t="t"/>
              <a:pathLst>
                <a:path extrusionOk="0" h="457" w="257">
                  <a:moveTo>
                    <a:pt x="0" y="457"/>
                  </a:moveTo>
                  <a:cubicBezTo>
                    <a:pt x="0" y="457"/>
                    <a:pt x="70" y="111"/>
                    <a:pt x="76" y="0"/>
                  </a:cubicBezTo>
                  <a:cubicBezTo>
                    <a:pt x="76" y="0"/>
                    <a:pt x="76" y="135"/>
                    <a:pt x="184" y="135"/>
                  </a:cubicBezTo>
                  <a:cubicBezTo>
                    <a:pt x="198" y="135"/>
                    <a:pt x="214" y="132"/>
                    <a:pt x="232" y="127"/>
                  </a:cubicBezTo>
                  <a:cubicBezTo>
                    <a:pt x="233" y="127"/>
                    <a:pt x="234" y="127"/>
                    <a:pt x="235" y="127"/>
                  </a:cubicBezTo>
                  <a:cubicBezTo>
                    <a:pt x="257" y="127"/>
                    <a:pt x="82" y="277"/>
                    <a:pt x="82" y="277"/>
                  </a:cubicBezTo>
                  <a:cubicBezTo>
                    <a:pt x="82" y="277"/>
                    <a:pt x="69" y="372"/>
                    <a:pt x="38" y="455"/>
                  </a:cubicBezTo>
                  <a:cubicBezTo>
                    <a:pt x="25" y="456"/>
                    <a:pt x="13" y="456"/>
                    <a:pt x="0" y="457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7798225" y="3828671"/>
              <a:ext cx="19050" cy="3175"/>
            </a:xfrm>
            <a:custGeom>
              <a:rect b="b" l="l" r="r" t="t"/>
              <a:pathLst>
                <a:path extrusionOk="0" h="5" w="38">
                  <a:moveTo>
                    <a:pt x="36" y="5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ubicBezTo>
                    <a:pt x="13" y="1"/>
                    <a:pt x="25" y="1"/>
                    <a:pt x="38" y="0"/>
                  </a:cubicBezTo>
                  <a:cubicBezTo>
                    <a:pt x="37" y="2"/>
                    <a:pt x="37" y="3"/>
                    <a:pt x="36" y="5"/>
                  </a:cubicBezTo>
                </a:path>
              </a:pathLst>
            </a:custGeom>
            <a:solidFill>
              <a:srgbClr val="FFC1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7507712" y="380168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627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7496600" y="3801683"/>
              <a:ext cx="11113" cy="17463"/>
            </a:xfrm>
            <a:custGeom>
              <a:rect b="b" l="l" r="r" t="t"/>
              <a:pathLst>
                <a:path extrusionOk="0" h="35" w="22">
                  <a:moveTo>
                    <a:pt x="0" y="35"/>
                  </a:moveTo>
                  <a:cubicBezTo>
                    <a:pt x="7" y="21"/>
                    <a:pt x="14" y="9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22" y="0"/>
                  </a:lnTo>
                  <a:cubicBezTo>
                    <a:pt x="17" y="12"/>
                    <a:pt x="10" y="24"/>
                    <a:pt x="0" y="35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7345787" y="3479421"/>
              <a:ext cx="192088" cy="322263"/>
            </a:xfrm>
            <a:custGeom>
              <a:rect b="b" l="l" r="r" t="t"/>
              <a:pathLst>
                <a:path extrusionOk="0" h="628" w="375">
                  <a:moveTo>
                    <a:pt x="318" y="628"/>
                  </a:moveTo>
                  <a:lnTo>
                    <a:pt x="318" y="628"/>
                  </a:lnTo>
                  <a:lnTo>
                    <a:pt x="318" y="628"/>
                  </a:lnTo>
                  <a:lnTo>
                    <a:pt x="318" y="628"/>
                  </a:lnTo>
                  <a:lnTo>
                    <a:pt x="318" y="628"/>
                  </a:lnTo>
                  <a:cubicBezTo>
                    <a:pt x="318" y="628"/>
                    <a:pt x="141" y="613"/>
                    <a:pt x="90" y="509"/>
                  </a:cubicBezTo>
                  <a:cubicBezTo>
                    <a:pt x="90" y="509"/>
                    <a:pt x="0" y="335"/>
                    <a:pt x="0" y="174"/>
                  </a:cubicBezTo>
                  <a:cubicBezTo>
                    <a:pt x="0" y="154"/>
                    <a:pt x="2" y="133"/>
                    <a:pt x="5" y="114"/>
                  </a:cubicBezTo>
                  <a:cubicBezTo>
                    <a:pt x="4" y="117"/>
                    <a:pt x="4" y="118"/>
                    <a:pt x="5" y="118"/>
                  </a:cubicBezTo>
                  <a:cubicBezTo>
                    <a:pt x="6" y="118"/>
                    <a:pt x="21" y="68"/>
                    <a:pt x="38" y="7"/>
                  </a:cubicBezTo>
                  <a:cubicBezTo>
                    <a:pt x="40" y="2"/>
                    <a:pt x="41" y="0"/>
                    <a:pt x="41" y="0"/>
                  </a:cubicBezTo>
                  <a:cubicBezTo>
                    <a:pt x="68" y="365"/>
                    <a:pt x="212" y="424"/>
                    <a:pt x="302" y="424"/>
                  </a:cubicBezTo>
                  <a:cubicBezTo>
                    <a:pt x="344" y="424"/>
                    <a:pt x="375" y="411"/>
                    <a:pt x="375" y="411"/>
                  </a:cubicBezTo>
                  <a:lnTo>
                    <a:pt x="375" y="411"/>
                  </a:lnTo>
                  <a:cubicBezTo>
                    <a:pt x="330" y="461"/>
                    <a:pt x="318" y="628"/>
                    <a:pt x="318" y="628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7347375" y="3531808"/>
              <a:ext cx="1588" cy="1588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2"/>
                    <a:pt x="0" y="3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7836325" y="3323846"/>
              <a:ext cx="117475" cy="271463"/>
            </a:xfrm>
            <a:custGeom>
              <a:rect b="b" l="l" r="r" t="t"/>
              <a:pathLst>
                <a:path extrusionOk="0" h="530" w="229">
                  <a:moveTo>
                    <a:pt x="0" y="530"/>
                  </a:moveTo>
                  <a:cubicBezTo>
                    <a:pt x="0" y="530"/>
                    <a:pt x="6" y="241"/>
                    <a:pt x="72" y="96"/>
                  </a:cubicBezTo>
                  <a:cubicBezTo>
                    <a:pt x="104" y="27"/>
                    <a:pt x="146" y="0"/>
                    <a:pt x="176" y="0"/>
                  </a:cubicBezTo>
                  <a:cubicBezTo>
                    <a:pt x="209" y="0"/>
                    <a:pt x="229" y="33"/>
                    <a:pt x="206" y="80"/>
                  </a:cubicBezTo>
                  <a:cubicBezTo>
                    <a:pt x="161" y="168"/>
                    <a:pt x="67" y="330"/>
                    <a:pt x="56" y="368"/>
                  </a:cubicBezTo>
                  <a:cubicBezTo>
                    <a:pt x="44" y="407"/>
                    <a:pt x="0" y="530"/>
                    <a:pt x="0" y="530"/>
                  </a:cubicBez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7534700" y="3363533"/>
              <a:ext cx="50800" cy="327025"/>
            </a:xfrm>
            <a:custGeom>
              <a:rect b="b" l="l" r="r" t="t"/>
              <a:pathLst>
                <a:path extrusionOk="0" h="637" w="100">
                  <a:moveTo>
                    <a:pt x="6" y="637"/>
                  </a:moveTo>
                  <a:lnTo>
                    <a:pt x="6" y="637"/>
                  </a:lnTo>
                  <a:lnTo>
                    <a:pt x="6" y="637"/>
                  </a:lnTo>
                  <a:lnTo>
                    <a:pt x="6" y="637"/>
                  </a:lnTo>
                  <a:cubicBezTo>
                    <a:pt x="0" y="533"/>
                    <a:pt x="29" y="0"/>
                    <a:pt x="60" y="0"/>
                  </a:cubicBezTo>
                  <a:cubicBezTo>
                    <a:pt x="62" y="0"/>
                    <a:pt x="65" y="3"/>
                    <a:pt x="67" y="9"/>
                  </a:cubicBezTo>
                  <a:cubicBezTo>
                    <a:pt x="100" y="98"/>
                    <a:pt x="6" y="637"/>
                    <a:pt x="6" y="637"/>
                  </a:cubicBez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7064800" y="3314321"/>
              <a:ext cx="333375" cy="815975"/>
            </a:xfrm>
            <a:custGeom>
              <a:rect b="b" l="l" r="r" t="t"/>
              <a:pathLst>
                <a:path extrusionOk="0" h="1593" w="649">
                  <a:moveTo>
                    <a:pt x="133" y="1593"/>
                  </a:moveTo>
                  <a:cubicBezTo>
                    <a:pt x="115" y="1521"/>
                    <a:pt x="0" y="1527"/>
                    <a:pt x="149" y="1377"/>
                  </a:cubicBezTo>
                  <a:cubicBezTo>
                    <a:pt x="305" y="1222"/>
                    <a:pt x="272" y="677"/>
                    <a:pt x="394" y="600"/>
                  </a:cubicBezTo>
                  <a:cubicBezTo>
                    <a:pt x="516" y="522"/>
                    <a:pt x="649" y="0"/>
                    <a:pt x="649" y="0"/>
                  </a:cubicBezTo>
                  <a:lnTo>
                    <a:pt x="641" y="127"/>
                  </a:lnTo>
                  <a:cubicBezTo>
                    <a:pt x="641" y="127"/>
                    <a:pt x="611" y="239"/>
                    <a:pt x="585" y="329"/>
                  </a:cubicBezTo>
                  <a:cubicBezTo>
                    <a:pt x="580" y="343"/>
                    <a:pt x="567" y="379"/>
                    <a:pt x="552" y="429"/>
                  </a:cubicBezTo>
                  <a:cubicBezTo>
                    <a:pt x="543" y="455"/>
                    <a:pt x="472" y="640"/>
                    <a:pt x="423" y="663"/>
                  </a:cubicBezTo>
                  <a:cubicBezTo>
                    <a:pt x="423" y="663"/>
                    <a:pt x="255" y="1453"/>
                    <a:pt x="119" y="1531"/>
                  </a:cubicBezTo>
                  <a:lnTo>
                    <a:pt x="119" y="1531"/>
                  </a:lnTo>
                  <a:lnTo>
                    <a:pt x="119" y="1531"/>
                  </a:lnTo>
                  <a:lnTo>
                    <a:pt x="119" y="1531"/>
                  </a:lnTo>
                  <a:lnTo>
                    <a:pt x="119" y="1531"/>
                  </a:lnTo>
                  <a:lnTo>
                    <a:pt x="119" y="1531"/>
                  </a:lnTo>
                  <a:lnTo>
                    <a:pt x="119" y="1531"/>
                  </a:lnTo>
                  <a:cubicBezTo>
                    <a:pt x="119" y="1532"/>
                    <a:pt x="126" y="1558"/>
                    <a:pt x="133" y="1593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7347375" y="3531808"/>
              <a:ext cx="1588" cy="6350"/>
            </a:xfrm>
            <a:custGeom>
              <a:rect b="b" l="l" r="r" t="t"/>
              <a:pathLst>
                <a:path extrusionOk="0" h="10" w="2">
                  <a:moveTo>
                    <a:pt x="0" y="10"/>
                  </a:moveTo>
                  <a:cubicBezTo>
                    <a:pt x="0" y="7"/>
                    <a:pt x="1" y="4"/>
                    <a:pt x="2" y="0"/>
                  </a:cubicBezTo>
                  <a:cubicBezTo>
                    <a:pt x="1" y="3"/>
                    <a:pt x="0" y="6"/>
                    <a:pt x="0" y="10"/>
                  </a:cubicBez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7347375" y="3533396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7347375" y="3533396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7348962" y="353180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7348962" y="353180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7347375" y="3482596"/>
              <a:ext cx="17463" cy="57150"/>
            </a:xfrm>
            <a:custGeom>
              <a:rect b="b" l="l" r="r" t="t"/>
              <a:pathLst>
                <a:path extrusionOk="0" h="111" w="34">
                  <a:moveTo>
                    <a:pt x="1" y="111"/>
                  </a:moveTo>
                  <a:cubicBezTo>
                    <a:pt x="0" y="111"/>
                    <a:pt x="0" y="110"/>
                    <a:pt x="1" y="107"/>
                  </a:cubicBezTo>
                  <a:cubicBezTo>
                    <a:pt x="1" y="103"/>
                    <a:pt x="2" y="100"/>
                    <a:pt x="3" y="97"/>
                  </a:cubicBez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2" y="98"/>
                  </a:cubicBezTo>
                  <a:lnTo>
                    <a:pt x="2" y="98"/>
                  </a:lnTo>
                  <a:cubicBezTo>
                    <a:pt x="2" y="98"/>
                    <a:pt x="2" y="98"/>
                    <a:pt x="2" y="98"/>
                  </a:cubicBezTo>
                  <a:cubicBezTo>
                    <a:pt x="2" y="98"/>
                    <a:pt x="2" y="98"/>
                    <a:pt x="2" y="98"/>
                  </a:cubicBezTo>
                  <a:lnTo>
                    <a:pt x="2" y="98"/>
                  </a:lnTo>
                  <a:cubicBezTo>
                    <a:pt x="2" y="98"/>
                    <a:pt x="2" y="99"/>
                    <a:pt x="1" y="100"/>
                  </a:cubicBezTo>
                  <a:cubicBezTo>
                    <a:pt x="16" y="50"/>
                    <a:pt x="29" y="14"/>
                    <a:pt x="34" y="0"/>
                  </a:cubicBezTo>
                  <a:cubicBezTo>
                    <a:pt x="17" y="61"/>
                    <a:pt x="2" y="111"/>
                    <a:pt x="1" y="111"/>
                  </a:cubicBezTo>
                </a:path>
              </a:pathLst>
            </a:custGeom>
            <a:solidFill>
              <a:srgbClr val="FFCCA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7133062" y="4135058"/>
              <a:ext cx="1588" cy="9525"/>
            </a:xfrm>
            <a:custGeom>
              <a:rect b="b" l="l" r="r" t="t"/>
              <a:pathLst>
                <a:path extrusionOk="0" h="16" w="2">
                  <a:moveTo>
                    <a:pt x="2" y="16"/>
                  </a:moveTo>
                  <a:cubicBezTo>
                    <a:pt x="1" y="11"/>
                    <a:pt x="0" y="6"/>
                    <a:pt x="0" y="0"/>
                  </a:cubicBezTo>
                  <a:cubicBezTo>
                    <a:pt x="1" y="5"/>
                    <a:pt x="1" y="10"/>
                    <a:pt x="2" y="16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6988600" y="3557208"/>
              <a:ext cx="68263" cy="209550"/>
            </a:xfrm>
            <a:custGeom>
              <a:rect b="b" l="l" r="r" t="t"/>
              <a:pathLst>
                <a:path extrusionOk="0" h="409" w="132">
                  <a:moveTo>
                    <a:pt x="0" y="409"/>
                  </a:moveTo>
                  <a:cubicBezTo>
                    <a:pt x="0" y="409"/>
                    <a:pt x="0" y="409"/>
                    <a:pt x="0" y="409"/>
                  </a:cubicBezTo>
                  <a:cubicBezTo>
                    <a:pt x="46" y="237"/>
                    <a:pt x="96" y="67"/>
                    <a:pt x="132" y="0"/>
                  </a:cubicBezTo>
                  <a:cubicBezTo>
                    <a:pt x="97" y="65"/>
                    <a:pt x="47" y="235"/>
                    <a:pt x="0" y="409"/>
                  </a:cubicBezTo>
                </a:path>
              </a:pathLst>
            </a:custGeom>
            <a:solidFill>
              <a:srgbClr val="FFF1E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66" name="Google Shape;1066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60025" y="3760408"/>
              <a:ext cx="38100" cy="1063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7" name="Google Shape;1067;p8"/>
            <p:cNvSpPr/>
            <p:nvPr/>
          </p:nvSpPr>
          <p:spPr>
            <a:xfrm>
              <a:off x="7056862" y="3557208"/>
              <a:ext cx="0" cy="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6953675" y="3073021"/>
              <a:ext cx="233363" cy="838200"/>
            </a:xfrm>
            <a:custGeom>
              <a:rect b="b" l="l" r="r" t="t"/>
              <a:pathLst>
                <a:path extrusionOk="0" h="1632" w="455">
                  <a:moveTo>
                    <a:pt x="0" y="1632"/>
                  </a:moveTo>
                  <a:cubicBezTo>
                    <a:pt x="8" y="1599"/>
                    <a:pt x="16" y="1562"/>
                    <a:pt x="26" y="1524"/>
                  </a:cubicBezTo>
                  <a:cubicBezTo>
                    <a:pt x="40" y="1469"/>
                    <a:pt x="55" y="1410"/>
                    <a:pt x="70" y="1353"/>
                  </a:cubicBezTo>
                  <a:cubicBezTo>
                    <a:pt x="117" y="1179"/>
                    <a:pt x="167" y="1009"/>
                    <a:pt x="202" y="944"/>
                  </a:cubicBezTo>
                  <a:cubicBezTo>
                    <a:pt x="202" y="944"/>
                    <a:pt x="202" y="944"/>
                    <a:pt x="202" y="944"/>
                  </a:cubicBezTo>
                  <a:cubicBezTo>
                    <a:pt x="202" y="944"/>
                    <a:pt x="202" y="944"/>
                    <a:pt x="202" y="944"/>
                  </a:cubicBezTo>
                  <a:cubicBezTo>
                    <a:pt x="202" y="944"/>
                    <a:pt x="202" y="943"/>
                    <a:pt x="203" y="943"/>
                  </a:cubicBezTo>
                  <a:cubicBezTo>
                    <a:pt x="203" y="943"/>
                    <a:pt x="203" y="943"/>
                    <a:pt x="203" y="943"/>
                  </a:cubicBezTo>
                  <a:cubicBezTo>
                    <a:pt x="203" y="943"/>
                    <a:pt x="203" y="943"/>
                    <a:pt x="203" y="943"/>
                  </a:cubicBezTo>
                  <a:cubicBezTo>
                    <a:pt x="277" y="808"/>
                    <a:pt x="190" y="312"/>
                    <a:pt x="393" y="0"/>
                  </a:cubicBezTo>
                  <a:cubicBezTo>
                    <a:pt x="413" y="15"/>
                    <a:pt x="434" y="29"/>
                    <a:pt x="455" y="43"/>
                  </a:cubicBezTo>
                  <a:cubicBezTo>
                    <a:pt x="402" y="152"/>
                    <a:pt x="346" y="301"/>
                    <a:pt x="316" y="485"/>
                  </a:cubicBezTo>
                  <a:lnTo>
                    <a:pt x="250" y="902"/>
                  </a:lnTo>
                  <a:cubicBezTo>
                    <a:pt x="250" y="902"/>
                    <a:pt x="78" y="1366"/>
                    <a:pt x="0" y="1632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69" name="Google Shape;1069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033050" y="4146171"/>
              <a:ext cx="12700" cy="14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0" name="Google Shape;1070;p8"/>
            <p:cNvSpPr/>
            <p:nvPr/>
          </p:nvSpPr>
          <p:spPr>
            <a:xfrm>
              <a:off x="6987012" y="4136646"/>
              <a:ext cx="104775" cy="111125"/>
            </a:xfrm>
            <a:custGeom>
              <a:rect b="b" l="l" r="r" t="t"/>
              <a:pathLst>
                <a:path extrusionOk="0" h="219" w="203">
                  <a:moveTo>
                    <a:pt x="0" y="219"/>
                  </a:moveTo>
                  <a:cubicBezTo>
                    <a:pt x="0" y="219"/>
                    <a:pt x="45" y="155"/>
                    <a:pt x="58" y="91"/>
                  </a:cubicBezTo>
                  <a:cubicBezTo>
                    <a:pt x="68" y="41"/>
                    <a:pt x="89" y="0"/>
                    <a:pt x="105" y="0"/>
                  </a:cubicBezTo>
                  <a:cubicBezTo>
                    <a:pt x="109" y="0"/>
                    <a:pt x="113" y="3"/>
                    <a:pt x="116" y="10"/>
                  </a:cubicBezTo>
                  <a:cubicBezTo>
                    <a:pt x="130" y="44"/>
                    <a:pt x="193" y="144"/>
                    <a:pt x="203" y="150"/>
                  </a:cubicBezTo>
                  <a:cubicBezTo>
                    <a:pt x="140" y="116"/>
                    <a:pt x="100" y="34"/>
                    <a:pt x="99" y="33"/>
                  </a:cubicBez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cubicBezTo>
                    <a:pt x="99" y="33"/>
                    <a:pt x="99" y="33"/>
                    <a:pt x="99" y="33"/>
                  </a:cubicBez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lnTo>
                    <a:pt x="99" y="33"/>
                  </a:lnTo>
                  <a:cubicBezTo>
                    <a:pt x="98" y="38"/>
                    <a:pt x="58" y="157"/>
                    <a:pt x="0" y="219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6752062" y="4162046"/>
              <a:ext cx="1588" cy="0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4C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72" name="Google Shape;1072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856837" y="4128708"/>
              <a:ext cx="12700" cy="14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3" name="Google Shape;1073;p8"/>
            <p:cNvSpPr/>
            <p:nvPr/>
          </p:nvSpPr>
          <p:spPr>
            <a:xfrm>
              <a:off x="6767937" y="4119183"/>
              <a:ext cx="122238" cy="73025"/>
            </a:xfrm>
            <a:custGeom>
              <a:rect b="b" l="l" r="r" t="t"/>
              <a:pathLst>
                <a:path extrusionOk="0" h="141" w="237">
                  <a:moveTo>
                    <a:pt x="66" y="141"/>
                  </a:moveTo>
                  <a:cubicBezTo>
                    <a:pt x="117" y="86"/>
                    <a:pt x="186" y="30"/>
                    <a:pt x="188" y="29"/>
                  </a:cubicBezTo>
                  <a:cubicBezTo>
                    <a:pt x="188" y="29"/>
                    <a:pt x="188" y="29"/>
                    <a:pt x="188" y="29"/>
                  </a:cubicBezTo>
                  <a:lnTo>
                    <a:pt x="188" y="29"/>
                  </a:lnTo>
                  <a:lnTo>
                    <a:pt x="188" y="29"/>
                  </a:lnTo>
                  <a:lnTo>
                    <a:pt x="188" y="29"/>
                  </a:lnTo>
                  <a:lnTo>
                    <a:pt x="188" y="29"/>
                  </a:lnTo>
                  <a:lnTo>
                    <a:pt x="188" y="29"/>
                  </a:lnTo>
                  <a:lnTo>
                    <a:pt x="188" y="29"/>
                  </a:lnTo>
                  <a:lnTo>
                    <a:pt x="187" y="29"/>
                  </a:lnTo>
                  <a:cubicBezTo>
                    <a:pt x="187" y="29"/>
                    <a:pt x="187" y="29"/>
                    <a:pt x="187" y="29"/>
                  </a:cubicBezTo>
                  <a:lnTo>
                    <a:pt x="187" y="29"/>
                  </a:lnTo>
                  <a:lnTo>
                    <a:pt x="187" y="29"/>
                  </a:lnTo>
                  <a:cubicBezTo>
                    <a:pt x="184" y="30"/>
                    <a:pt x="78" y="65"/>
                    <a:pt x="0" y="78"/>
                  </a:cubicBezTo>
                  <a:cubicBezTo>
                    <a:pt x="72" y="63"/>
                    <a:pt x="153" y="13"/>
                    <a:pt x="182" y="4"/>
                  </a:cubicBezTo>
                  <a:cubicBezTo>
                    <a:pt x="190" y="1"/>
                    <a:pt x="198" y="0"/>
                    <a:pt x="204" y="0"/>
                  </a:cubicBezTo>
                  <a:cubicBezTo>
                    <a:pt x="226" y="0"/>
                    <a:pt x="237" y="12"/>
                    <a:pt x="210" y="31"/>
                  </a:cubicBezTo>
                  <a:cubicBezTo>
                    <a:pt x="174" y="56"/>
                    <a:pt x="66" y="141"/>
                    <a:pt x="66" y="141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6779050" y="4062033"/>
              <a:ext cx="104775" cy="38100"/>
            </a:xfrm>
            <a:custGeom>
              <a:rect b="b" l="l" r="r" t="t"/>
              <a:pathLst>
                <a:path extrusionOk="0" h="73" w="202">
                  <a:moveTo>
                    <a:pt x="0" y="73"/>
                  </a:moveTo>
                  <a:lnTo>
                    <a:pt x="0" y="73"/>
                  </a:lnTo>
                  <a:cubicBezTo>
                    <a:pt x="62" y="42"/>
                    <a:pt x="128" y="24"/>
                    <a:pt x="129" y="24"/>
                  </a:cubicBezTo>
                  <a:cubicBezTo>
                    <a:pt x="129" y="24"/>
                    <a:pt x="129" y="24"/>
                    <a:pt x="129" y="24"/>
                  </a:cubicBezTo>
                  <a:lnTo>
                    <a:pt x="129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9" y="24"/>
                  </a:lnTo>
                  <a:cubicBezTo>
                    <a:pt x="129" y="24"/>
                    <a:pt x="123" y="24"/>
                    <a:pt x="114" y="24"/>
                  </a:cubicBezTo>
                  <a:cubicBezTo>
                    <a:pt x="89" y="24"/>
                    <a:pt x="40" y="23"/>
                    <a:pt x="13" y="14"/>
                  </a:cubicBezTo>
                  <a:cubicBezTo>
                    <a:pt x="29" y="17"/>
                    <a:pt x="46" y="18"/>
                    <a:pt x="62" y="18"/>
                  </a:cubicBezTo>
                  <a:cubicBezTo>
                    <a:pt x="109" y="18"/>
                    <a:pt x="154" y="8"/>
                    <a:pt x="177" y="2"/>
                  </a:cubicBezTo>
                  <a:cubicBezTo>
                    <a:pt x="181" y="1"/>
                    <a:pt x="184" y="0"/>
                    <a:pt x="186" y="0"/>
                  </a:cubicBezTo>
                  <a:cubicBezTo>
                    <a:pt x="202" y="0"/>
                    <a:pt x="183" y="23"/>
                    <a:pt x="146" y="35"/>
                  </a:cubicBezTo>
                  <a:cubicBezTo>
                    <a:pt x="104" y="49"/>
                    <a:pt x="0" y="73"/>
                    <a:pt x="0" y="73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7282287" y="4239833"/>
              <a:ext cx="1588" cy="1588"/>
            </a:xfrm>
            <a:custGeom>
              <a:rect b="b" l="l" r="r" t="t"/>
              <a:pathLst>
                <a:path extrusionOk="0" h="4" w="3">
                  <a:moveTo>
                    <a:pt x="3" y="4"/>
                  </a:moveTo>
                  <a:lnTo>
                    <a:pt x="0" y="0"/>
                  </a:lnTo>
                  <a:cubicBezTo>
                    <a:pt x="1" y="1"/>
                    <a:pt x="2" y="2"/>
                    <a:pt x="3" y="4"/>
                  </a:cubicBezTo>
                  <a:lnTo>
                    <a:pt x="3" y="4"/>
                  </a:ln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7287050" y="4246183"/>
              <a:ext cx="92075" cy="58738"/>
            </a:xfrm>
            <a:custGeom>
              <a:rect b="b" l="l" r="r" t="t"/>
              <a:pathLst>
                <a:path extrusionOk="0" h="114" w="179">
                  <a:moveTo>
                    <a:pt x="0" y="114"/>
                  </a:moveTo>
                  <a:lnTo>
                    <a:pt x="0" y="114"/>
                  </a:lnTo>
                  <a:cubicBezTo>
                    <a:pt x="47" y="80"/>
                    <a:pt x="95" y="55"/>
                    <a:pt x="96" y="55"/>
                  </a:cubicBezTo>
                  <a:lnTo>
                    <a:pt x="96" y="55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6" y="55"/>
                  </a:lnTo>
                  <a:cubicBezTo>
                    <a:pt x="95" y="55"/>
                    <a:pt x="35" y="35"/>
                    <a:pt x="2" y="0"/>
                  </a:cubicBezTo>
                  <a:cubicBezTo>
                    <a:pt x="25" y="17"/>
                    <a:pt x="82" y="18"/>
                    <a:pt x="115" y="18"/>
                  </a:cubicBezTo>
                  <a:lnTo>
                    <a:pt x="121" y="18"/>
                  </a:lnTo>
                  <a:cubicBezTo>
                    <a:pt x="157" y="18"/>
                    <a:pt x="179" y="40"/>
                    <a:pt x="138" y="54"/>
                  </a:cubicBezTo>
                  <a:cubicBezTo>
                    <a:pt x="96" y="68"/>
                    <a:pt x="0" y="114"/>
                    <a:pt x="0" y="114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77" name="Google Shape;1077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942562" y="4149346"/>
              <a:ext cx="14288" cy="14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8" name="Google Shape;1078;p8"/>
            <p:cNvSpPr/>
            <p:nvPr/>
          </p:nvSpPr>
          <p:spPr>
            <a:xfrm>
              <a:off x="6850487" y="4138233"/>
              <a:ext cx="117475" cy="96838"/>
            </a:xfrm>
            <a:custGeom>
              <a:rect b="b" l="l" r="r" t="t"/>
              <a:pathLst>
                <a:path extrusionOk="0" h="191" w="229">
                  <a:moveTo>
                    <a:pt x="147" y="191"/>
                  </a:moveTo>
                  <a:cubicBezTo>
                    <a:pt x="147" y="128"/>
                    <a:pt x="192" y="39"/>
                    <a:pt x="192" y="38"/>
                  </a:cubicBezTo>
                  <a:lnTo>
                    <a:pt x="19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8"/>
                  </a:lnTo>
                  <a:cubicBezTo>
                    <a:pt x="190" y="41"/>
                    <a:pt x="96" y="133"/>
                    <a:pt x="0" y="183"/>
                  </a:cubicBezTo>
                  <a:cubicBezTo>
                    <a:pt x="77" y="134"/>
                    <a:pt x="186" y="11"/>
                    <a:pt x="206" y="2"/>
                  </a:cubicBezTo>
                  <a:cubicBezTo>
                    <a:pt x="209" y="1"/>
                    <a:pt x="212" y="0"/>
                    <a:pt x="213" y="0"/>
                  </a:cubicBezTo>
                  <a:cubicBezTo>
                    <a:pt x="229" y="0"/>
                    <a:pt x="218" y="36"/>
                    <a:pt x="204" y="60"/>
                  </a:cubicBezTo>
                  <a:cubicBezTo>
                    <a:pt x="187" y="88"/>
                    <a:pt x="147" y="191"/>
                    <a:pt x="147" y="191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6817150" y="4241421"/>
              <a:ext cx="11113" cy="3175"/>
            </a:xfrm>
            <a:custGeom>
              <a:rect b="b" l="l" r="r" t="t"/>
              <a:pathLst>
                <a:path extrusionOk="0" h="6" w="20">
                  <a:moveTo>
                    <a:pt x="0" y="6"/>
                  </a:moveTo>
                  <a:cubicBezTo>
                    <a:pt x="7" y="5"/>
                    <a:pt x="13" y="3"/>
                    <a:pt x="20" y="0"/>
                  </a:cubicBezTo>
                  <a:cubicBezTo>
                    <a:pt x="11" y="2"/>
                    <a:pt x="4" y="4"/>
                    <a:pt x="0" y="6"/>
                  </a:cubicBezTo>
                  <a:close/>
                </a:path>
              </a:pathLst>
            </a:custGeom>
            <a:solidFill>
              <a:srgbClr val="FFE4C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7415637" y="3149221"/>
              <a:ext cx="542925" cy="117475"/>
            </a:xfrm>
            <a:custGeom>
              <a:rect b="b" l="l" r="r" t="t"/>
              <a:pathLst>
                <a:path extrusionOk="0" h="228" w="1060">
                  <a:moveTo>
                    <a:pt x="556" y="228"/>
                  </a:moveTo>
                  <a:cubicBezTo>
                    <a:pt x="521" y="228"/>
                    <a:pt x="485" y="226"/>
                    <a:pt x="448" y="223"/>
                  </a:cubicBezTo>
                  <a:cubicBezTo>
                    <a:pt x="420" y="220"/>
                    <a:pt x="393" y="217"/>
                    <a:pt x="367" y="213"/>
                  </a:cubicBezTo>
                  <a:cubicBezTo>
                    <a:pt x="442" y="196"/>
                    <a:pt x="502" y="167"/>
                    <a:pt x="540" y="128"/>
                  </a:cubicBezTo>
                  <a:cubicBezTo>
                    <a:pt x="747" y="121"/>
                    <a:pt x="919" y="75"/>
                    <a:pt x="1060" y="0"/>
                  </a:cubicBezTo>
                  <a:cubicBezTo>
                    <a:pt x="1038" y="134"/>
                    <a:pt x="824" y="228"/>
                    <a:pt x="556" y="228"/>
                  </a:cubicBezTo>
                  <a:moveTo>
                    <a:pt x="202" y="150"/>
                  </a:moveTo>
                  <a:lnTo>
                    <a:pt x="202" y="150"/>
                  </a:lnTo>
                  <a:lnTo>
                    <a:pt x="202" y="150"/>
                  </a:lnTo>
                  <a:lnTo>
                    <a:pt x="202" y="150"/>
                  </a:lnTo>
                  <a:close/>
                  <a:moveTo>
                    <a:pt x="202" y="150"/>
                  </a:moveTo>
                  <a:cubicBezTo>
                    <a:pt x="197" y="150"/>
                    <a:pt x="193" y="150"/>
                    <a:pt x="188" y="149"/>
                  </a:cubicBezTo>
                  <a:cubicBezTo>
                    <a:pt x="193" y="150"/>
                    <a:pt x="197" y="150"/>
                    <a:pt x="202" y="150"/>
                  </a:cubicBezTo>
                  <a:close/>
                  <a:moveTo>
                    <a:pt x="188" y="149"/>
                  </a:moveTo>
                  <a:cubicBezTo>
                    <a:pt x="167" y="149"/>
                    <a:pt x="145" y="147"/>
                    <a:pt x="125" y="144"/>
                  </a:cubicBezTo>
                  <a:cubicBezTo>
                    <a:pt x="77" y="124"/>
                    <a:pt x="35" y="100"/>
                    <a:pt x="0" y="75"/>
                  </a:cubicBezTo>
                  <a:cubicBezTo>
                    <a:pt x="54" y="87"/>
                    <a:pt x="111" y="98"/>
                    <a:pt x="171" y="106"/>
                  </a:cubicBezTo>
                  <a:cubicBezTo>
                    <a:pt x="171" y="106"/>
                    <a:pt x="171" y="106"/>
                    <a:pt x="171" y="106"/>
                  </a:cubicBezTo>
                  <a:cubicBezTo>
                    <a:pt x="172" y="107"/>
                    <a:pt x="174" y="107"/>
                    <a:pt x="175" y="107"/>
                  </a:cubicBezTo>
                  <a:lnTo>
                    <a:pt x="175" y="107"/>
                  </a:lnTo>
                  <a:cubicBezTo>
                    <a:pt x="224" y="114"/>
                    <a:pt x="271" y="119"/>
                    <a:pt x="317" y="123"/>
                  </a:cubicBezTo>
                  <a:cubicBezTo>
                    <a:pt x="278" y="138"/>
                    <a:pt x="229" y="146"/>
                    <a:pt x="174" y="146"/>
                  </a:cubicBezTo>
                  <a:cubicBezTo>
                    <a:pt x="169" y="146"/>
                    <a:pt x="164" y="146"/>
                    <a:pt x="160" y="146"/>
                  </a:cubicBezTo>
                  <a:cubicBezTo>
                    <a:pt x="149" y="146"/>
                    <a:pt x="139" y="145"/>
                    <a:pt x="128" y="145"/>
                  </a:cubicBezTo>
                  <a:cubicBezTo>
                    <a:pt x="148" y="147"/>
                    <a:pt x="168" y="149"/>
                    <a:pt x="188" y="149"/>
                  </a:cubicBezTo>
                  <a:close/>
                </a:path>
              </a:pathLst>
            </a:custGeom>
            <a:solidFill>
              <a:srgbClr val="FCB5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6834612" y="1860171"/>
              <a:ext cx="1474788" cy="1395413"/>
            </a:xfrm>
            <a:custGeom>
              <a:rect b="b" l="l" r="r" t="t"/>
              <a:pathLst>
                <a:path extrusionOk="0" h="2722" w="2876">
                  <a:moveTo>
                    <a:pt x="2741" y="1658"/>
                  </a:moveTo>
                  <a:cubicBezTo>
                    <a:pt x="2748" y="1620"/>
                    <a:pt x="2755" y="1581"/>
                    <a:pt x="2760" y="1542"/>
                  </a:cubicBezTo>
                  <a:cubicBezTo>
                    <a:pt x="2859" y="845"/>
                    <a:pt x="2368" y="200"/>
                    <a:pt x="1664" y="100"/>
                  </a:cubicBezTo>
                  <a:cubicBezTo>
                    <a:pt x="960" y="0"/>
                    <a:pt x="309" y="483"/>
                    <a:pt x="210" y="1179"/>
                  </a:cubicBezTo>
                  <a:cubicBezTo>
                    <a:pt x="204" y="1219"/>
                    <a:pt x="200" y="1258"/>
                    <a:pt x="197" y="1297"/>
                  </a:cubicBezTo>
                  <a:cubicBezTo>
                    <a:pt x="108" y="1303"/>
                    <a:pt x="31" y="1380"/>
                    <a:pt x="17" y="1482"/>
                  </a:cubicBezTo>
                  <a:cubicBezTo>
                    <a:pt x="0" y="1599"/>
                    <a:pt x="70" y="1705"/>
                    <a:pt x="173" y="1720"/>
                  </a:cubicBezTo>
                  <a:cubicBezTo>
                    <a:pt x="189" y="1722"/>
                    <a:pt x="204" y="1722"/>
                    <a:pt x="219" y="1720"/>
                  </a:cubicBezTo>
                  <a:cubicBezTo>
                    <a:pt x="311" y="2174"/>
                    <a:pt x="641" y="2527"/>
                    <a:pt x="1306" y="2621"/>
                  </a:cubicBezTo>
                  <a:cubicBezTo>
                    <a:pt x="2020" y="2722"/>
                    <a:pt x="2412" y="2473"/>
                    <a:pt x="2611" y="2062"/>
                  </a:cubicBezTo>
                  <a:cubicBezTo>
                    <a:pt x="2622" y="2066"/>
                    <a:pt x="2633" y="2069"/>
                    <a:pt x="2645" y="2071"/>
                  </a:cubicBezTo>
                  <a:cubicBezTo>
                    <a:pt x="2748" y="2085"/>
                    <a:pt x="2845" y="2003"/>
                    <a:pt x="2861" y="1886"/>
                  </a:cubicBezTo>
                  <a:cubicBezTo>
                    <a:pt x="2876" y="1784"/>
                    <a:pt x="2824" y="1689"/>
                    <a:pt x="2741" y="1658"/>
                  </a:cubicBezTo>
                </a:path>
              </a:pathLst>
            </a:custGeom>
            <a:solidFill>
              <a:srgbClr val="FFE4C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7787112" y="2588833"/>
              <a:ext cx="119063" cy="161925"/>
            </a:xfrm>
            <a:custGeom>
              <a:rect b="b" l="l" r="r" t="t"/>
              <a:pathLst>
                <a:path extrusionOk="0" h="313" w="233">
                  <a:moveTo>
                    <a:pt x="209" y="185"/>
                  </a:moveTo>
                  <a:cubicBezTo>
                    <a:pt x="184" y="263"/>
                    <a:pt x="123" y="313"/>
                    <a:pt x="72" y="297"/>
                  </a:cubicBezTo>
                  <a:cubicBezTo>
                    <a:pt x="21" y="280"/>
                    <a:pt x="0" y="205"/>
                    <a:pt x="25" y="127"/>
                  </a:cubicBezTo>
                  <a:cubicBezTo>
                    <a:pt x="49" y="50"/>
                    <a:pt x="110" y="0"/>
                    <a:pt x="161" y="16"/>
                  </a:cubicBezTo>
                  <a:cubicBezTo>
                    <a:pt x="212" y="32"/>
                    <a:pt x="233" y="108"/>
                    <a:pt x="209" y="18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7790287" y="2469771"/>
              <a:ext cx="141288" cy="65088"/>
            </a:xfrm>
            <a:custGeom>
              <a:rect b="b" l="l" r="r" t="t"/>
              <a:pathLst>
                <a:path extrusionOk="0" h="128" w="277">
                  <a:moveTo>
                    <a:pt x="19" y="128"/>
                  </a:moveTo>
                  <a:cubicBezTo>
                    <a:pt x="14" y="128"/>
                    <a:pt x="9" y="126"/>
                    <a:pt x="6" y="122"/>
                  </a:cubicBezTo>
                  <a:cubicBezTo>
                    <a:pt x="0" y="114"/>
                    <a:pt x="1" y="104"/>
                    <a:pt x="8" y="98"/>
                  </a:cubicBezTo>
                  <a:cubicBezTo>
                    <a:pt x="10" y="97"/>
                    <a:pt x="133" y="0"/>
                    <a:pt x="267" y="79"/>
                  </a:cubicBezTo>
                  <a:cubicBezTo>
                    <a:pt x="275" y="84"/>
                    <a:pt x="277" y="94"/>
                    <a:pt x="273" y="102"/>
                  </a:cubicBezTo>
                  <a:cubicBezTo>
                    <a:pt x="268" y="110"/>
                    <a:pt x="258" y="113"/>
                    <a:pt x="250" y="108"/>
                  </a:cubicBezTo>
                  <a:cubicBezTo>
                    <a:pt x="136" y="40"/>
                    <a:pt x="30" y="123"/>
                    <a:pt x="29" y="124"/>
                  </a:cubicBezTo>
                  <a:cubicBezTo>
                    <a:pt x="26" y="127"/>
                    <a:pt x="23" y="128"/>
                    <a:pt x="19" y="12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7280700" y="2512633"/>
              <a:ext cx="114300" cy="158750"/>
            </a:xfrm>
            <a:custGeom>
              <a:rect b="b" l="l" r="r" t="t"/>
              <a:pathLst>
                <a:path extrusionOk="0" h="310" w="223">
                  <a:moveTo>
                    <a:pt x="206" y="175"/>
                  </a:moveTo>
                  <a:cubicBezTo>
                    <a:pt x="189" y="254"/>
                    <a:pt x="133" y="310"/>
                    <a:pt x="81" y="299"/>
                  </a:cubicBezTo>
                  <a:cubicBezTo>
                    <a:pt x="29" y="288"/>
                    <a:pt x="0" y="214"/>
                    <a:pt x="17" y="135"/>
                  </a:cubicBezTo>
                  <a:cubicBezTo>
                    <a:pt x="34" y="55"/>
                    <a:pt x="90" y="0"/>
                    <a:pt x="142" y="11"/>
                  </a:cubicBezTo>
                  <a:cubicBezTo>
                    <a:pt x="194" y="22"/>
                    <a:pt x="223" y="95"/>
                    <a:pt x="206" y="17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7280700" y="2385633"/>
              <a:ext cx="141288" cy="57150"/>
            </a:xfrm>
            <a:custGeom>
              <a:rect b="b" l="l" r="r" t="t"/>
              <a:pathLst>
                <a:path extrusionOk="0" h="111" w="275">
                  <a:moveTo>
                    <a:pt x="256" y="111"/>
                  </a:moveTo>
                  <a:cubicBezTo>
                    <a:pt x="252" y="111"/>
                    <a:pt x="248" y="110"/>
                    <a:pt x="245" y="107"/>
                  </a:cubicBezTo>
                  <a:cubicBezTo>
                    <a:pt x="240" y="102"/>
                    <a:pt x="126" y="0"/>
                    <a:pt x="29" y="71"/>
                  </a:cubicBezTo>
                  <a:cubicBezTo>
                    <a:pt x="22" y="76"/>
                    <a:pt x="11" y="75"/>
                    <a:pt x="6" y="67"/>
                  </a:cubicBezTo>
                  <a:cubicBezTo>
                    <a:pt x="0" y="60"/>
                    <a:pt x="2" y="49"/>
                    <a:pt x="9" y="44"/>
                  </a:cubicBezTo>
                  <a:cubicBezTo>
                    <a:pt x="59" y="7"/>
                    <a:pt x="120" y="3"/>
                    <a:pt x="185" y="30"/>
                  </a:cubicBezTo>
                  <a:cubicBezTo>
                    <a:pt x="233" y="51"/>
                    <a:pt x="266" y="81"/>
                    <a:pt x="267" y="82"/>
                  </a:cubicBezTo>
                  <a:cubicBezTo>
                    <a:pt x="274" y="88"/>
                    <a:pt x="275" y="99"/>
                    <a:pt x="268" y="106"/>
                  </a:cubicBezTo>
                  <a:cubicBezTo>
                    <a:pt x="265" y="109"/>
                    <a:pt x="261" y="111"/>
                    <a:pt x="256" y="11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7431512" y="1901446"/>
              <a:ext cx="446088" cy="454025"/>
            </a:xfrm>
            <a:custGeom>
              <a:rect b="b" l="l" r="r" t="t"/>
              <a:pathLst>
                <a:path extrusionOk="0" h="884" w="871">
                  <a:moveTo>
                    <a:pt x="483" y="884"/>
                  </a:moveTo>
                  <a:cubicBezTo>
                    <a:pt x="417" y="884"/>
                    <a:pt x="350" y="873"/>
                    <a:pt x="288" y="848"/>
                  </a:cubicBezTo>
                  <a:cubicBezTo>
                    <a:pt x="138" y="791"/>
                    <a:pt x="43" y="676"/>
                    <a:pt x="20" y="524"/>
                  </a:cubicBezTo>
                  <a:cubicBezTo>
                    <a:pt x="0" y="386"/>
                    <a:pt x="26" y="271"/>
                    <a:pt x="99" y="182"/>
                  </a:cubicBezTo>
                  <a:cubicBezTo>
                    <a:pt x="234" y="16"/>
                    <a:pt x="479" y="1"/>
                    <a:pt x="489" y="1"/>
                  </a:cubicBezTo>
                  <a:cubicBezTo>
                    <a:pt x="507" y="0"/>
                    <a:pt x="524" y="14"/>
                    <a:pt x="524" y="32"/>
                  </a:cubicBezTo>
                  <a:cubicBezTo>
                    <a:pt x="525" y="51"/>
                    <a:pt x="511" y="66"/>
                    <a:pt x="493" y="67"/>
                  </a:cubicBezTo>
                  <a:cubicBezTo>
                    <a:pt x="491" y="67"/>
                    <a:pt x="266" y="81"/>
                    <a:pt x="150" y="224"/>
                  </a:cubicBezTo>
                  <a:cubicBezTo>
                    <a:pt x="90" y="298"/>
                    <a:pt x="68" y="396"/>
                    <a:pt x="86" y="514"/>
                  </a:cubicBezTo>
                  <a:cubicBezTo>
                    <a:pt x="112" y="685"/>
                    <a:pt x="239" y="758"/>
                    <a:pt x="312" y="786"/>
                  </a:cubicBezTo>
                  <a:cubicBezTo>
                    <a:pt x="451" y="840"/>
                    <a:pt x="622" y="823"/>
                    <a:pt x="718" y="745"/>
                  </a:cubicBezTo>
                  <a:cubicBezTo>
                    <a:pt x="777" y="697"/>
                    <a:pt x="801" y="630"/>
                    <a:pt x="788" y="553"/>
                  </a:cubicBezTo>
                  <a:cubicBezTo>
                    <a:pt x="766" y="418"/>
                    <a:pt x="713" y="340"/>
                    <a:pt x="636" y="327"/>
                  </a:cubicBezTo>
                  <a:cubicBezTo>
                    <a:pt x="554" y="314"/>
                    <a:pt x="459" y="377"/>
                    <a:pt x="424" y="442"/>
                  </a:cubicBezTo>
                  <a:cubicBezTo>
                    <a:pt x="401" y="487"/>
                    <a:pt x="402" y="532"/>
                    <a:pt x="428" y="555"/>
                  </a:cubicBezTo>
                  <a:cubicBezTo>
                    <a:pt x="455" y="578"/>
                    <a:pt x="512" y="582"/>
                    <a:pt x="592" y="523"/>
                  </a:cubicBezTo>
                  <a:cubicBezTo>
                    <a:pt x="607" y="513"/>
                    <a:pt x="628" y="516"/>
                    <a:pt x="639" y="531"/>
                  </a:cubicBezTo>
                  <a:cubicBezTo>
                    <a:pt x="650" y="546"/>
                    <a:pt x="646" y="567"/>
                    <a:pt x="631" y="578"/>
                  </a:cubicBezTo>
                  <a:cubicBezTo>
                    <a:pt x="519" y="658"/>
                    <a:pt x="430" y="645"/>
                    <a:pt x="385" y="605"/>
                  </a:cubicBezTo>
                  <a:cubicBezTo>
                    <a:pt x="335" y="562"/>
                    <a:pt x="327" y="483"/>
                    <a:pt x="365" y="411"/>
                  </a:cubicBezTo>
                  <a:cubicBezTo>
                    <a:pt x="411" y="324"/>
                    <a:pt x="535" y="244"/>
                    <a:pt x="647" y="262"/>
                  </a:cubicBezTo>
                  <a:cubicBezTo>
                    <a:pt x="722" y="274"/>
                    <a:pt x="819" y="332"/>
                    <a:pt x="854" y="542"/>
                  </a:cubicBezTo>
                  <a:cubicBezTo>
                    <a:pt x="871" y="643"/>
                    <a:pt x="837" y="733"/>
                    <a:pt x="760" y="796"/>
                  </a:cubicBezTo>
                  <a:cubicBezTo>
                    <a:pt x="689" y="854"/>
                    <a:pt x="588" y="884"/>
                    <a:pt x="483" y="884"/>
                  </a:cubicBezTo>
                </a:path>
              </a:pathLst>
            </a:custGeom>
            <a:solidFill>
              <a:srgbClr val="A7600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7358487" y="1901446"/>
              <a:ext cx="144463" cy="265113"/>
            </a:xfrm>
            <a:custGeom>
              <a:rect b="b" l="l" r="r" t="t"/>
              <a:pathLst>
                <a:path extrusionOk="0" h="517" w="282">
                  <a:moveTo>
                    <a:pt x="59" y="517"/>
                  </a:moveTo>
                  <a:cubicBezTo>
                    <a:pt x="42" y="517"/>
                    <a:pt x="27" y="504"/>
                    <a:pt x="25" y="486"/>
                  </a:cubicBezTo>
                  <a:cubicBezTo>
                    <a:pt x="0" y="201"/>
                    <a:pt x="214" y="19"/>
                    <a:pt x="223" y="12"/>
                  </a:cubicBezTo>
                  <a:cubicBezTo>
                    <a:pt x="237" y="0"/>
                    <a:pt x="258" y="2"/>
                    <a:pt x="270" y="16"/>
                  </a:cubicBezTo>
                  <a:cubicBezTo>
                    <a:pt x="282" y="30"/>
                    <a:pt x="280" y="51"/>
                    <a:pt x="266" y="63"/>
                  </a:cubicBezTo>
                  <a:cubicBezTo>
                    <a:pt x="264" y="65"/>
                    <a:pt x="69" y="230"/>
                    <a:pt x="92" y="480"/>
                  </a:cubicBezTo>
                  <a:cubicBezTo>
                    <a:pt x="94" y="499"/>
                    <a:pt x="80" y="515"/>
                    <a:pt x="62" y="517"/>
                  </a:cubicBezTo>
                  <a:lnTo>
                    <a:pt x="59" y="517"/>
                  </a:lnTo>
                </a:path>
              </a:pathLst>
            </a:custGeom>
            <a:solidFill>
              <a:srgbClr val="A7600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7296575" y="1914146"/>
              <a:ext cx="104775" cy="165100"/>
            </a:xfrm>
            <a:custGeom>
              <a:rect b="b" l="l" r="r" t="t"/>
              <a:pathLst>
                <a:path extrusionOk="0" h="322" w="206">
                  <a:moveTo>
                    <a:pt x="40" y="322"/>
                  </a:moveTo>
                  <a:cubicBezTo>
                    <a:pt x="23" y="322"/>
                    <a:pt x="8" y="308"/>
                    <a:pt x="7" y="290"/>
                  </a:cubicBezTo>
                  <a:cubicBezTo>
                    <a:pt x="0" y="97"/>
                    <a:pt x="146" y="13"/>
                    <a:pt x="152" y="9"/>
                  </a:cubicBezTo>
                  <a:cubicBezTo>
                    <a:pt x="168" y="0"/>
                    <a:pt x="188" y="6"/>
                    <a:pt x="197" y="22"/>
                  </a:cubicBezTo>
                  <a:cubicBezTo>
                    <a:pt x="206" y="38"/>
                    <a:pt x="201" y="58"/>
                    <a:pt x="185" y="67"/>
                  </a:cubicBezTo>
                  <a:cubicBezTo>
                    <a:pt x="179" y="70"/>
                    <a:pt x="68" y="136"/>
                    <a:pt x="74" y="288"/>
                  </a:cubicBezTo>
                  <a:cubicBezTo>
                    <a:pt x="74" y="306"/>
                    <a:pt x="60" y="322"/>
                    <a:pt x="42" y="322"/>
                  </a:cubicBezTo>
                  <a:lnTo>
                    <a:pt x="40" y="322"/>
                  </a:lnTo>
                </a:path>
              </a:pathLst>
            </a:custGeom>
            <a:solidFill>
              <a:srgbClr val="A7600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7482312" y="1718883"/>
              <a:ext cx="133350" cy="234950"/>
            </a:xfrm>
            <a:custGeom>
              <a:rect b="b" l="l" r="r" t="t"/>
              <a:pathLst>
                <a:path extrusionOk="0" h="461" w="259">
                  <a:moveTo>
                    <a:pt x="222" y="461"/>
                  </a:moveTo>
                  <a:cubicBezTo>
                    <a:pt x="213" y="461"/>
                    <a:pt x="204" y="458"/>
                    <a:pt x="198" y="451"/>
                  </a:cubicBezTo>
                  <a:cubicBezTo>
                    <a:pt x="118" y="368"/>
                    <a:pt x="0" y="170"/>
                    <a:pt x="124" y="16"/>
                  </a:cubicBezTo>
                  <a:cubicBezTo>
                    <a:pt x="135" y="2"/>
                    <a:pt x="156" y="0"/>
                    <a:pt x="170" y="11"/>
                  </a:cubicBezTo>
                  <a:cubicBezTo>
                    <a:pt x="185" y="23"/>
                    <a:pt x="187" y="44"/>
                    <a:pt x="176" y="58"/>
                  </a:cubicBezTo>
                  <a:cubicBezTo>
                    <a:pt x="58" y="205"/>
                    <a:pt x="244" y="403"/>
                    <a:pt x="246" y="405"/>
                  </a:cubicBezTo>
                  <a:cubicBezTo>
                    <a:pt x="259" y="418"/>
                    <a:pt x="258" y="439"/>
                    <a:pt x="245" y="452"/>
                  </a:cubicBezTo>
                  <a:cubicBezTo>
                    <a:pt x="238" y="458"/>
                    <a:pt x="230" y="461"/>
                    <a:pt x="222" y="461"/>
                  </a:cubicBezTo>
                </a:path>
              </a:pathLst>
            </a:custGeom>
            <a:solidFill>
              <a:srgbClr val="A7600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8250662" y="2626933"/>
              <a:ext cx="3175" cy="22225"/>
            </a:xfrm>
            <a:custGeom>
              <a:rect b="b" l="l" r="r" t="t"/>
              <a:pathLst>
                <a:path extrusionOk="0" h="43" w="6"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lose/>
                  <a:moveTo>
                    <a:pt x="1" y="42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lose/>
                  <a:moveTo>
                    <a:pt x="1" y="41"/>
                  </a:move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lose/>
                  <a:moveTo>
                    <a:pt x="1" y="40"/>
                  </a:moveTo>
                  <a:cubicBezTo>
                    <a:pt x="1" y="39"/>
                    <a:pt x="1" y="39"/>
                    <a:pt x="1" y="39"/>
                  </a:cubicBezTo>
                  <a:lnTo>
                    <a:pt x="1" y="40"/>
                  </a:lnTo>
                  <a:close/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lose/>
                  <a:moveTo>
                    <a:pt x="1" y="37"/>
                  </a:moveTo>
                  <a:cubicBezTo>
                    <a:pt x="1" y="37"/>
                    <a:pt x="1" y="37"/>
                    <a:pt x="1" y="36"/>
                  </a:cubicBezTo>
                  <a:lnTo>
                    <a:pt x="1" y="37"/>
                  </a:lnTo>
                  <a:close/>
                  <a:moveTo>
                    <a:pt x="1" y="36"/>
                  </a:moveTo>
                  <a:cubicBezTo>
                    <a:pt x="2" y="35"/>
                    <a:pt x="2" y="34"/>
                    <a:pt x="2" y="33"/>
                  </a:cubicBezTo>
                  <a:cubicBezTo>
                    <a:pt x="2" y="34"/>
                    <a:pt x="2" y="35"/>
                    <a:pt x="1" y="36"/>
                  </a:cubicBezTo>
                  <a:close/>
                  <a:moveTo>
                    <a:pt x="2" y="33"/>
                  </a:moveTo>
                  <a:cubicBezTo>
                    <a:pt x="2" y="33"/>
                    <a:pt x="2" y="33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lose/>
                  <a:moveTo>
                    <a:pt x="2" y="32"/>
                  </a:moveTo>
                  <a:cubicBezTo>
                    <a:pt x="2" y="31"/>
                    <a:pt x="2" y="30"/>
                    <a:pt x="2" y="28"/>
                  </a:cubicBezTo>
                  <a:cubicBezTo>
                    <a:pt x="2" y="30"/>
                    <a:pt x="2" y="31"/>
                    <a:pt x="2" y="32"/>
                  </a:cubicBezTo>
                  <a:close/>
                  <a:moveTo>
                    <a:pt x="2" y="28"/>
                  </a:moveTo>
                  <a:cubicBezTo>
                    <a:pt x="3" y="28"/>
                    <a:pt x="3" y="28"/>
                    <a:pt x="3" y="27"/>
                  </a:cubicBezTo>
                  <a:cubicBezTo>
                    <a:pt x="3" y="28"/>
                    <a:pt x="3" y="28"/>
                    <a:pt x="2" y="28"/>
                  </a:cubicBezTo>
                  <a:close/>
                  <a:moveTo>
                    <a:pt x="3" y="27"/>
                  </a:moveTo>
                  <a:cubicBezTo>
                    <a:pt x="3" y="25"/>
                    <a:pt x="3" y="22"/>
                    <a:pt x="4" y="19"/>
                  </a:cubicBezTo>
                  <a:cubicBezTo>
                    <a:pt x="3" y="22"/>
                    <a:pt x="3" y="25"/>
                    <a:pt x="3" y="27"/>
                  </a:cubicBezTo>
                  <a:close/>
                  <a:moveTo>
                    <a:pt x="4" y="19"/>
                  </a:moveTo>
                  <a:cubicBezTo>
                    <a:pt x="4" y="19"/>
                    <a:pt x="4" y="18"/>
                    <a:pt x="4" y="18"/>
                  </a:cubicBezTo>
                  <a:cubicBezTo>
                    <a:pt x="4" y="18"/>
                    <a:pt x="4" y="19"/>
                    <a:pt x="4" y="19"/>
                  </a:cubicBezTo>
                  <a:close/>
                  <a:moveTo>
                    <a:pt x="4" y="18"/>
                  </a:moveTo>
                  <a:cubicBezTo>
                    <a:pt x="4" y="17"/>
                    <a:pt x="4" y="16"/>
                    <a:pt x="4" y="15"/>
                  </a:cubicBezTo>
                  <a:cubicBezTo>
                    <a:pt x="4" y="16"/>
                    <a:pt x="4" y="17"/>
                    <a:pt x="4" y="18"/>
                  </a:cubicBezTo>
                  <a:close/>
                  <a:moveTo>
                    <a:pt x="4" y="15"/>
                  </a:move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lose/>
                  <a:moveTo>
                    <a:pt x="4" y="14"/>
                  </a:move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lose/>
                  <a:moveTo>
                    <a:pt x="4" y="13"/>
                  </a:moveTo>
                  <a:cubicBezTo>
                    <a:pt x="4" y="12"/>
                    <a:pt x="4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lose/>
                  <a:moveTo>
                    <a:pt x="5" y="11"/>
                  </a:moveTo>
                  <a:cubicBezTo>
                    <a:pt x="5" y="11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lose/>
                  <a:moveTo>
                    <a:pt x="5" y="10"/>
                  </a:moveTo>
                  <a:cubicBezTo>
                    <a:pt x="5" y="10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lose/>
                  <a:moveTo>
                    <a:pt x="5" y="9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9"/>
                  </a:cubicBezTo>
                  <a:close/>
                  <a:moveTo>
                    <a:pt x="5" y="7"/>
                  </a:moveTo>
                  <a:lnTo>
                    <a:pt x="5" y="7"/>
                  </a:lnTo>
                  <a:cubicBezTo>
                    <a:pt x="5" y="7"/>
                    <a:pt x="5" y="7"/>
                    <a:pt x="5" y="7"/>
                  </a:cubicBezTo>
                  <a:close/>
                  <a:moveTo>
                    <a:pt x="5" y="6"/>
                  </a:moveTo>
                  <a:lnTo>
                    <a:pt x="5" y="5"/>
                  </a:lnTo>
                  <a:lnTo>
                    <a:pt x="5" y="6"/>
                  </a:ln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5" y="3"/>
                  </a:moveTo>
                  <a:lnTo>
                    <a:pt x="5" y="3"/>
                  </a:lnTo>
                  <a:cubicBezTo>
                    <a:pt x="5" y="3"/>
                    <a:pt x="5" y="3"/>
                    <a:pt x="5" y="3"/>
                  </a:cubicBezTo>
                  <a:close/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EEDD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7502950" y="3203196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A87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7112425" y="2063371"/>
              <a:ext cx="1200150" cy="1150938"/>
            </a:xfrm>
            <a:custGeom>
              <a:rect b="b" l="l" r="r" t="t"/>
              <a:pathLst>
                <a:path extrusionOk="0" h="2244" w="2342">
                  <a:moveTo>
                    <a:pt x="1131" y="2244"/>
                  </a:moveTo>
                  <a:cubicBezTo>
                    <a:pt x="1158" y="2217"/>
                    <a:pt x="1175" y="2185"/>
                    <a:pt x="1178" y="2151"/>
                  </a:cubicBezTo>
                  <a:cubicBezTo>
                    <a:pt x="1485" y="2096"/>
                    <a:pt x="1755" y="1913"/>
                    <a:pt x="1942" y="1541"/>
                  </a:cubicBezTo>
                  <a:cubicBezTo>
                    <a:pt x="2342" y="746"/>
                    <a:pt x="1811" y="34"/>
                    <a:pt x="1785" y="0"/>
                  </a:cubicBezTo>
                  <a:cubicBezTo>
                    <a:pt x="2095" y="265"/>
                    <a:pt x="2271" y="671"/>
                    <a:pt x="2226" y="1099"/>
                  </a:cubicBezTo>
                  <a:lnTo>
                    <a:pt x="2226" y="1099"/>
                  </a:lnTo>
                  <a:cubicBezTo>
                    <a:pt x="2226" y="1100"/>
                    <a:pt x="2226" y="1101"/>
                    <a:pt x="2225" y="1102"/>
                  </a:cubicBezTo>
                  <a:lnTo>
                    <a:pt x="2225" y="1102"/>
                  </a:lnTo>
                  <a:cubicBezTo>
                    <a:pt x="2225" y="1102"/>
                    <a:pt x="2225" y="1103"/>
                    <a:pt x="2225" y="1103"/>
                  </a:cubicBezTo>
                  <a:cubicBezTo>
                    <a:pt x="2225" y="1103"/>
                    <a:pt x="2225" y="1103"/>
                    <a:pt x="2225" y="1103"/>
                  </a:cubicBezTo>
                  <a:lnTo>
                    <a:pt x="2225" y="1104"/>
                  </a:lnTo>
                  <a:lnTo>
                    <a:pt x="2225" y="1105"/>
                  </a:lnTo>
                  <a:cubicBezTo>
                    <a:pt x="2225" y="1105"/>
                    <a:pt x="2225" y="1105"/>
                    <a:pt x="2225" y="1106"/>
                  </a:cubicBezTo>
                  <a:lnTo>
                    <a:pt x="2225" y="1106"/>
                  </a:lnTo>
                  <a:cubicBezTo>
                    <a:pt x="2225" y="1106"/>
                    <a:pt x="2225" y="1107"/>
                    <a:pt x="2225" y="1107"/>
                  </a:cubicBezTo>
                  <a:cubicBezTo>
                    <a:pt x="2225" y="1107"/>
                    <a:pt x="2225" y="1107"/>
                    <a:pt x="2225" y="1108"/>
                  </a:cubicBezTo>
                  <a:cubicBezTo>
                    <a:pt x="2225" y="1108"/>
                    <a:pt x="2225" y="1108"/>
                    <a:pt x="2225" y="1108"/>
                  </a:cubicBezTo>
                  <a:cubicBezTo>
                    <a:pt x="2225" y="1108"/>
                    <a:pt x="2225" y="1109"/>
                    <a:pt x="2225" y="1109"/>
                  </a:cubicBezTo>
                  <a:cubicBezTo>
                    <a:pt x="2225" y="1109"/>
                    <a:pt x="2225" y="1109"/>
                    <a:pt x="2225" y="1109"/>
                  </a:cubicBezTo>
                  <a:cubicBezTo>
                    <a:pt x="2225" y="1109"/>
                    <a:pt x="2225" y="1110"/>
                    <a:pt x="2225" y="1110"/>
                  </a:cubicBezTo>
                  <a:cubicBezTo>
                    <a:pt x="2225" y="1110"/>
                    <a:pt x="2225" y="1110"/>
                    <a:pt x="2225" y="1111"/>
                  </a:cubicBezTo>
                  <a:cubicBezTo>
                    <a:pt x="2224" y="1111"/>
                    <a:pt x="2224" y="1111"/>
                    <a:pt x="2224" y="1112"/>
                  </a:cubicBezTo>
                  <a:cubicBezTo>
                    <a:pt x="2224" y="1112"/>
                    <a:pt x="2224" y="1112"/>
                    <a:pt x="2224" y="1112"/>
                  </a:cubicBezTo>
                  <a:cubicBezTo>
                    <a:pt x="2224" y="1112"/>
                    <a:pt x="2224" y="1113"/>
                    <a:pt x="2224" y="1113"/>
                  </a:cubicBezTo>
                  <a:cubicBezTo>
                    <a:pt x="2224" y="1113"/>
                    <a:pt x="2224" y="1113"/>
                    <a:pt x="2224" y="1113"/>
                  </a:cubicBezTo>
                  <a:cubicBezTo>
                    <a:pt x="2224" y="1113"/>
                    <a:pt x="2224" y="1114"/>
                    <a:pt x="2224" y="1114"/>
                  </a:cubicBezTo>
                  <a:cubicBezTo>
                    <a:pt x="2224" y="1114"/>
                    <a:pt x="2224" y="1114"/>
                    <a:pt x="2224" y="1114"/>
                  </a:cubicBezTo>
                  <a:cubicBezTo>
                    <a:pt x="2224" y="1115"/>
                    <a:pt x="2224" y="1116"/>
                    <a:pt x="2224" y="1117"/>
                  </a:cubicBezTo>
                  <a:cubicBezTo>
                    <a:pt x="2224" y="1117"/>
                    <a:pt x="2224" y="1117"/>
                    <a:pt x="2224" y="1117"/>
                  </a:cubicBezTo>
                  <a:cubicBezTo>
                    <a:pt x="2224" y="1117"/>
                    <a:pt x="2224" y="1118"/>
                    <a:pt x="2224" y="1118"/>
                  </a:cubicBezTo>
                  <a:cubicBezTo>
                    <a:pt x="2224" y="1118"/>
                    <a:pt x="2224" y="1118"/>
                    <a:pt x="2224" y="1118"/>
                  </a:cubicBezTo>
                  <a:cubicBezTo>
                    <a:pt x="2223" y="1121"/>
                    <a:pt x="2223" y="1124"/>
                    <a:pt x="2223" y="1126"/>
                  </a:cubicBezTo>
                  <a:lnTo>
                    <a:pt x="2223" y="1126"/>
                  </a:lnTo>
                  <a:cubicBezTo>
                    <a:pt x="2223" y="1127"/>
                    <a:pt x="2223" y="1127"/>
                    <a:pt x="2222" y="1127"/>
                  </a:cubicBezTo>
                  <a:cubicBezTo>
                    <a:pt x="2222" y="1127"/>
                    <a:pt x="2222" y="1127"/>
                    <a:pt x="2222" y="1127"/>
                  </a:cubicBezTo>
                  <a:cubicBezTo>
                    <a:pt x="2222" y="1129"/>
                    <a:pt x="2222" y="1130"/>
                    <a:pt x="2222" y="1131"/>
                  </a:cubicBezTo>
                  <a:cubicBezTo>
                    <a:pt x="2222" y="1131"/>
                    <a:pt x="2222" y="1131"/>
                    <a:pt x="2222" y="1131"/>
                  </a:cubicBezTo>
                  <a:cubicBezTo>
                    <a:pt x="2222" y="1132"/>
                    <a:pt x="2222" y="1132"/>
                    <a:pt x="2222" y="1132"/>
                  </a:cubicBezTo>
                  <a:cubicBezTo>
                    <a:pt x="2222" y="1132"/>
                    <a:pt x="2222" y="1132"/>
                    <a:pt x="2222" y="1132"/>
                  </a:cubicBezTo>
                  <a:cubicBezTo>
                    <a:pt x="2222" y="1133"/>
                    <a:pt x="2222" y="1134"/>
                    <a:pt x="2221" y="1135"/>
                  </a:cubicBezTo>
                  <a:cubicBezTo>
                    <a:pt x="2221" y="1135"/>
                    <a:pt x="2221" y="1135"/>
                    <a:pt x="2221" y="1135"/>
                  </a:cubicBezTo>
                  <a:cubicBezTo>
                    <a:pt x="2221" y="1136"/>
                    <a:pt x="2221" y="1136"/>
                    <a:pt x="2221" y="1136"/>
                  </a:cubicBezTo>
                  <a:cubicBezTo>
                    <a:pt x="2221" y="1136"/>
                    <a:pt x="2221" y="1136"/>
                    <a:pt x="2221" y="1137"/>
                  </a:cubicBezTo>
                  <a:cubicBezTo>
                    <a:pt x="2221" y="1137"/>
                    <a:pt x="2221" y="1137"/>
                    <a:pt x="2221" y="1137"/>
                  </a:cubicBezTo>
                  <a:cubicBezTo>
                    <a:pt x="2221" y="1137"/>
                    <a:pt x="2221" y="1138"/>
                    <a:pt x="2221" y="1138"/>
                  </a:cubicBezTo>
                  <a:cubicBezTo>
                    <a:pt x="2221" y="1138"/>
                    <a:pt x="2221" y="1138"/>
                    <a:pt x="2221" y="1139"/>
                  </a:cubicBezTo>
                  <a:cubicBezTo>
                    <a:pt x="2221" y="1139"/>
                    <a:pt x="2221" y="1139"/>
                    <a:pt x="2221" y="1140"/>
                  </a:cubicBezTo>
                  <a:cubicBezTo>
                    <a:pt x="2221" y="1140"/>
                    <a:pt x="2221" y="1140"/>
                    <a:pt x="2221" y="1140"/>
                  </a:cubicBezTo>
                  <a:cubicBezTo>
                    <a:pt x="2221" y="1140"/>
                    <a:pt x="2221" y="1140"/>
                    <a:pt x="2221" y="1141"/>
                  </a:cubicBezTo>
                  <a:cubicBezTo>
                    <a:pt x="2221" y="1141"/>
                    <a:pt x="2221" y="1141"/>
                    <a:pt x="2221" y="1141"/>
                  </a:cubicBezTo>
                  <a:cubicBezTo>
                    <a:pt x="2221" y="1141"/>
                    <a:pt x="2221" y="1142"/>
                    <a:pt x="2220" y="1142"/>
                  </a:cubicBezTo>
                  <a:cubicBezTo>
                    <a:pt x="2220" y="1142"/>
                    <a:pt x="2220" y="1142"/>
                    <a:pt x="2220" y="1142"/>
                  </a:cubicBezTo>
                  <a:cubicBezTo>
                    <a:pt x="2220" y="1143"/>
                    <a:pt x="2220" y="1143"/>
                    <a:pt x="2220" y="1144"/>
                  </a:cubicBezTo>
                  <a:lnTo>
                    <a:pt x="2220" y="1144"/>
                  </a:lnTo>
                  <a:cubicBezTo>
                    <a:pt x="2215" y="1183"/>
                    <a:pt x="2208" y="1222"/>
                    <a:pt x="2201" y="1260"/>
                  </a:cubicBezTo>
                  <a:lnTo>
                    <a:pt x="2201" y="1260"/>
                  </a:lnTo>
                  <a:lnTo>
                    <a:pt x="2201" y="1260"/>
                  </a:lnTo>
                  <a:cubicBezTo>
                    <a:pt x="2274" y="1288"/>
                    <a:pt x="2324" y="1365"/>
                    <a:pt x="2324" y="1454"/>
                  </a:cubicBezTo>
                  <a:cubicBezTo>
                    <a:pt x="2324" y="1465"/>
                    <a:pt x="2323" y="1477"/>
                    <a:pt x="2321" y="1488"/>
                  </a:cubicBezTo>
                  <a:cubicBezTo>
                    <a:pt x="2306" y="1596"/>
                    <a:pt x="2223" y="1674"/>
                    <a:pt x="2129" y="1674"/>
                  </a:cubicBezTo>
                  <a:cubicBezTo>
                    <a:pt x="2121" y="1674"/>
                    <a:pt x="2113" y="1674"/>
                    <a:pt x="2105" y="1673"/>
                  </a:cubicBezTo>
                  <a:cubicBezTo>
                    <a:pt x="2093" y="1671"/>
                    <a:pt x="2082" y="1668"/>
                    <a:pt x="2071" y="1664"/>
                  </a:cubicBezTo>
                  <a:cubicBezTo>
                    <a:pt x="2040" y="1728"/>
                    <a:pt x="2004" y="1788"/>
                    <a:pt x="1963" y="1844"/>
                  </a:cubicBezTo>
                  <a:cubicBezTo>
                    <a:pt x="1916" y="1909"/>
                    <a:pt x="1861" y="1968"/>
                    <a:pt x="1798" y="2019"/>
                  </a:cubicBezTo>
                  <a:cubicBezTo>
                    <a:pt x="1634" y="2152"/>
                    <a:pt x="1416" y="2234"/>
                    <a:pt x="1131" y="2244"/>
                  </a:cubicBezTo>
                  <a:moveTo>
                    <a:pt x="908" y="2239"/>
                  </a:moveTo>
                  <a:cubicBezTo>
                    <a:pt x="862" y="2235"/>
                    <a:pt x="815" y="2230"/>
                    <a:pt x="766" y="2223"/>
                  </a:cubicBezTo>
                  <a:lnTo>
                    <a:pt x="766" y="2223"/>
                  </a:lnTo>
                  <a:cubicBezTo>
                    <a:pt x="765" y="2223"/>
                    <a:pt x="763" y="2223"/>
                    <a:pt x="762" y="2222"/>
                  </a:cubicBezTo>
                  <a:cubicBezTo>
                    <a:pt x="762" y="2222"/>
                    <a:pt x="762" y="2222"/>
                    <a:pt x="762" y="2222"/>
                  </a:cubicBezTo>
                  <a:cubicBezTo>
                    <a:pt x="655" y="2207"/>
                    <a:pt x="556" y="2185"/>
                    <a:pt x="466" y="2156"/>
                  </a:cubicBezTo>
                  <a:cubicBezTo>
                    <a:pt x="437" y="2131"/>
                    <a:pt x="417" y="2102"/>
                    <a:pt x="410" y="2071"/>
                  </a:cubicBezTo>
                  <a:cubicBezTo>
                    <a:pt x="481" y="2094"/>
                    <a:pt x="551" y="2113"/>
                    <a:pt x="621" y="2129"/>
                  </a:cubicBezTo>
                  <a:cubicBezTo>
                    <a:pt x="660" y="2146"/>
                    <a:pt x="701" y="2159"/>
                    <a:pt x="746" y="2166"/>
                  </a:cubicBezTo>
                  <a:lnTo>
                    <a:pt x="746" y="2166"/>
                  </a:lnTo>
                  <a:lnTo>
                    <a:pt x="746" y="2166"/>
                  </a:lnTo>
                  <a:cubicBezTo>
                    <a:pt x="771" y="2170"/>
                    <a:pt x="796" y="2172"/>
                    <a:pt x="821" y="2172"/>
                  </a:cubicBezTo>
                  <a:lnTo>
                    <a:pt x="821" y="2172"/>
                  </a:lnTo>
                  <a:lnTo>
                    <a:pt x="821" y="2172"/>
                  </a:lnTo>
                  <a:lnTo>
                    <a:pt x="821" y="2172"/>
                  </a:lnTo>
                  <a:lnTo>
                    <a:pt x="821" y="2172"/>
                  </a:lnTo>
                  <a:cubicBezTo>
                    <a:pt x="845" y="2172"/>
                    <a:pt x="869" y="2170"/>
                    <a:pt x="893" y="2166"/>
                  </a:cubicBezTo>
                  <a:cubicBezTo>
                    <a:pt x="917" y="2168"/>
                    <a:pt x="942" y="2168"/>
                    <a:pt x="967" y="2168"/>
                  </a:cubicBezTo>
                  <a:cubicBezTo>
                    <a:pt x="978" y="2168"/>
                    <a:pt x="990" y="2168"/>
                    <a:pt x="1002" y="2168"/>
                  </a:cubicBezTo>
                  <a:cubicBezTo>
                    <a:pt x="985" y="2198"/>
                    <a:pt x="953" y="2222"/>
                    <a:pt x="908" y="2239"/>
                  </a:cubicBezTo>
                  <a:close/>
                  <a:moveTo>
                    <a:pt x="283" y="2085"/>
                  </a:moveTo>
                  <a:cubicBezTo>
                    <a:pt x="173" y="2034"/>
                    <a:pt x="79" y="1972"/>
                    <a:pt x="0" y="1900"/>
                  </a:cubicBezTo>
                  <a:cubicBezTo>
                    <a:pt x="90" y="1945"/>
                    <a:pt x="181" y="1986"/>
                    <a:pt x="272" y="2022"/>
                  </a:cubicBezTo>
                  <a:cubicBezTo>
                    <a:pt x="272" y="2030"/>
                    <a:pt x="272" y="2038"/>
                    <a:pt x="273" y="2047"/>
                  </a:cubicBezTo>
                  <a:cubicBezTo>
                    <a:pt x="275" y="2060"/>
                    <a:pt x="278" y="2073"/>
                    <a:pt x="283" y="2085"/>
                  </a:cubicBezTo>
                  <a:close/>
                </a:path>
              </a:pathLst>
            </a:custGeom>
            <a:solidFill>
              <a:srgbClr val="FED4A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7750600" y="2788858"/>
              <a:ext cx="201613" cy="52388"/>
            </a:xfrm>
            <a:custGeom>
              <a:rect b="b" l="l" r="r" t="t"/>
              <a:pathLst>
                <a:path extrusionOk="0" h="100" w="394">
                  <a:moveTo>
                    <a:pt x="285" y="100"/>
                  </a:moveTo>
                  <a:cubicBezTo>
                    <a:pt x="257" y="100"/>
                    <a:pt x="225" y="98"/>
                    <a:pt x="191" y="94"/>
                  </a:cubicBezTo>
                  <a:cubicBezTo>
                    <a:pt x="84" y="81"/>
                    <a:pt x="0" y="50"/>
                    <a:pt x="3" y="26"/>
                  </a:cubicBezTo>
                  <a:cubicBezTo>
                    <a:pt x="5" y="9"/>
                    <a:pt x="48" y="0"/>
                    <a:pt x="109" y="0"/>
                  </a:cubicBezTo>
                  <a:cubicBezTo>
                    <a:pt x="137" y="0"/>
                    <a:pt x="169" y="2"/>
                    <a:pt x="202" y="6"/>
                  </a:cubicBezTo>
                  <a:cubicBezTo>
                    <a:pt x="310" y="19"/>
                    <a:pt x="394" y="50"/>
                    <a:pt x="391" y="74"/>
                  </a:cubicBezTo>
                  <a:cubicBezTo>
                    <a:pt x="389" y="91"/>
                    <a:pt x="346" y="100"/>
                    <a:pt x="285" y="100"/>
                  </a:cubicBezTo>
                </a:path>
              </a:pathLst>
            </a:custGeom>
            <a:solidFill>
              <a:srgbClr val="FFF4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7144175" y="2704721"/>
              <a:ext cx="201613" cy="52388"/>
            </a:xfrm>
            <a:custGeom>
              <a:rect b="b" l="l" r="r" t="t"/>
              <a:pathLst>
                <a:path extrusionOk="0" h="101" w="394">
                  <a:moveTo>
                    <a:pt x="284" y="101"/>
                  </a:moveTo>
                  <a:cubicBezTo>
                    <a:pt x="256" y="101"/>
                    <a:pt x="225" y="99"/>
                    <a:pt x="191" y="94"/>
                  </a:cubicBezTo>
                  <a:cubicBezTo>
                    <a:pt x="84" y="81"/>
                    <a:pt x="0" y="51"/>
                    <a:pt x="3" y="26"/>
                  </a:cubicBezTo>
                  <a:cubicBezTo>
                    <a:pt x="5" y="10"/>
                    <a:pt x="47" y="0"/>
                    <a:pt x="109" y="0"/>
                  </a:cubicBezTo>
                  <a:cubicBezTo>
                    <a:pt x="137" y="0"/>
                    <a:pt x="169" y="2"/>
                    <a:pt x="202" y="6"/>
                  </a:cubicBezTo>
                  <a:cubicBezTo>
                    <a:pt x="309" y="19"/>
                    <a:pt x="394" y="50"/>
                    <a:pt x="391" y="74"/>
                  </a:cubicBezTo>
                  <a:cubicBezTo>
                    <a:pt x="389" y="91"/>
                    <a:pt x="346" y="101"/>
                    <a:pt x="284" y="101"/>
                  </a:cubicBezTo>
                </a:path>
              </a:pathLst>
            </a:custGeom>
            <a:solidFill>
              <a:srgbClr val="FFF4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7290225" y="2768221"/>
              <a:ext cx="469900" cy="425450"/>
            </a:xfrm>
            <a:custGeom>
              <a:rect b="b" l="l" r="r" t="t"/>
              <a:pathLst>
                <a:path extrusionOk="0" h="831" w="916">
                  <a:moveTo>
                    <a:pt x="883" y="482"/>
                  </a:moveTo>
                  <a:cubicBezTo>
                    <a:pt x="850" y="691"/>
                    <a:pt x="634" y="831"/>
                    <a:pt x="399" y="794"/>
                  </a:cubicBezTo>
                  <a:cubicBezTo>
                    <a:pt x="164" y="757"/>
                    <a:pt x="0" y="558"/>
                    <a:pt x="33" y="349"/>
                  </a:cubicBezTo>
                  <a:cubicBezTo>
                    <a:pt x="66" y="140"/>
                    <a:pt x="283" y="0"/>
                    <a:pt x="518" y="37"/>
                  </a:cubicBezTo>
                  <a:cubicBezTo>
                    <a:pt x="752" y="74"/>
                    <a:pt x="916" y="273"/>
                    <a:pt x="883" y="482"/>
                  </a:cubicBezTo>
                  <a:close/>
                </a:path>
              </a:pathLst>
            </a:custGeom>
            <a:solidFill>
              <a:srgbClr val="F490A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7569625" y="3015871"/>
              <a:ext cx="173038" cy="158750"/>
            </a:xfrm>
            <a:custGeom>
              <a:rect b="b" l="l" r="r" t="t"/>
              <a:pathLst>
                <a:path extrusionOk="0" h="311" w="337">
                  <a:moveTo>
                    <a:pt x="0" y="311"/>
                  </a:moveTo>
                  <a:lnTo>
                    <a:pt x="0" y="311"/>
                  </a:lnTo>
                  <a:cubicBezTo>
                    <a:pt x="43" y="305"/>
                    <a:pt x="84" y="292"/>
                    <a:pt x="121" y="275"/>
                  </a:cubicBezTo>
                  <a:lnTo>
                    <a:pt x="121" y="275"/>
                  </a:lnTo>
                  <a:cubicBezTo>
                    <a:pt x="84" y="292"/>
                    <a:pt x="43" y="305"/>
                    <a:pt x="0" y="311"/>
                  </a:cubicBezTo>
                  <a:close/>
                  <a:moveTo>
                    <a:pt x="248" y="182"/>
                  </a:moveTo>
                  <a:lnTo>
                    <a:pt x="248" y="182"/>
                  </a:lnTo>
                  <a:cubicBezTo>
                    <a:pt x="294" y="132"/>
                    <a:pt x="326" y="70"/>
                    <a:pt x="337" y="0"/>
                  </a:cubicBezTo>
                  <a:cubicBezTo>
                    <a:pt x="326" y="70"/>
                    <a:pt x="294" y="132"/>
                    <a:pt x="248" y="182"/>
                  </a:cubicBezTo>
                  <a:close/>
                </a:path>
              </a:pathLst>
            </a:custGeom>
            <a:solidFill>
              <a:srgbClr val="FBC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7533112" y="3174621"/>
              <a:ext cx="36513" cy="3175"/>
            </a:xfrm>
            <a:custGeom>
              <a:rect b="b" l="l" r="r" t="t"/>
              <a:pathLst>
                <a:path extrusionOk="0" h="6" w="72">
                  <a:moveTo>
                    <a:pt x="0" y="6"/>
                  </a:moveTo>
                  <a:cubicBezTo>
                    <a:pt x="24" y="6"/>
                    <a:pt x="48" y="4"/>
                    <a:pt x="72" y="0"/>
                  </a:cubicBezTo>
                  <a:lnTo>
                    <a:pt x="72" y="0"/>
                  </a:lnTo>
                  <a:cubicBezTo>
                    <a:pt x="48" y="4"/>
                    <a:pt x="24" y="6"/>
                    <a:pt x="0" y="6"/>
                  </a:cubicBezTo>
                  <a:close/>
                </a:path>
              </a:pathLst>
            </a:custGeom>
            <a:solidFill>
              <a:srgbClr val="FAB2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7510887" y="2784096"/>
              <a:ext cx="44450" cy="3175"/>
            </a:xfrm>
            <a:custGeom>
              <a:rect b="b" l="l" r="r" t="t"/>
              <a:pathLst>
                <a:path extrusionOk="0" h="6" w="87">
                  <a:moveTo>
                    <a:pt x="87" y="6"/>
                  </a:moveTo>
                  <a:cubicBezTo>
                    <a:pt x="61" y="2"/>
                    <a:pt x="36" y="0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36" y="0"/>
                    <a:pt x="61" y="2"/>
                    <a:pt x="87" y="6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7483900" y="2784096"/>
              <a:ext cx="260350" cy="393700"/>
            </a:xfrm>
            <a:custGeom>
              <a:rect b="b" l="l" r="r" t="t"/>
              <a:pathLst>
                <a:path extrusionOk="0" h="769" w="509">
                  <a:moveTo>
                    <a:pt x="96" y="769"/>
                  </a:moveTo>
                  <a:lnTo>
                    <a:pt x="96" y="769"/>
                  </a:lnTo>
                  <a:cubicBezTo>
                    <a:pt x="71" y="769"/>
                    <a:pt x="46" y="767"/>
                    <a:pt x="21" y="763"/>
                  </a:cubicBezTo>
                  <a:lnTo>
                    <a:pt x="21" y="763"/>
                  </a:lnTo>
                  <a:lnTo>
                    <a:pt x="21" y="763"/>
                  </a:lnTo>
                  <a:cubicBezTo>
                    <a:pt x="14" y="762"/>
                    <a:pt x="7" y="761"/>
                    <a:pt x="0" y="759"/>
                  </a:cubicBezTo>
                  <a:cubicBezTo>
                    <a:pt x="102" y="748"/>
                    <a:pt x="193" y="704"/>
                    <a:pt x="258" y="637"/>
                  </a:cubicBezTo>
                  <a:cubicBezTo>
                    <a:pt x="277" y="660"/>
                    <a:pt x="288" y="685"/>
                    <a:pt x="290" y="710"/>
                  </a:cubicBezTo>
                  <a:cubicBezTo>
                    <a:pt x="290" y="715"/>
                    <a:pt x="290" y="721"/>
                    <a:pt x="289" y="727"/>
                  </a:cubicBezTo>
                  <a:cubicBezTo>
                    <a:pt x="252" y="744"/>
                    <a:pt x="211" y="757"/>
                    <a:pt x="168" y="763"/>
                  </a:cubicBezTo>
                  <a:cubicBezTo>
                    <a:pt x="144" y="767"/>
                    <a:pt x="120" y="769"/>
                    <a:pt x="96" y="769"/>
                  </a:cubicBezTo>
                  <a:lnTo>
                    <a:pt x="96" y="769"/>
                  </a:lnTo>
                  <a:close/>
                  <a:moveTo>
                    <a:pt x="416" y="634"/>
                  </a:moveTo>
                  <a:cubicBezTo>
                    <a:pt x="394" y="603"/>
                    <a:pt x="363" y="573"/>
                    <a:pt x="323" y="546"/>
                  </a:cubicBezTo>
                  <a:cubicBezTo>
                    <a:pt x="339" y="514"/>
                    <a:pt x="350" y="480"/>
                    <a:pt x="356" y="444"/>
                  </a:cubicBezTo>
                  <a:cubicBezTo>
                    <a:pt x="388" y="241"/>
                    <a:pt x="234" y="48"/>
                    <a:pt x="11" y="3"/>
                  </a:cubicBezTo>
                  <a:cubicBezTo>
                    <a:pt x="25" y="1"/>
                    <a:pt x="39" y="0"/>
                    <a:pt x="53" y="0"/>
                  </a:cubicBezTo>
                  <a:lnTo>
                    <a:pt x="53" y="0"/>
                  </a:lnTo>
                  <a:cubicBezTo>
                    <a:pt x="53" y="0"/>
                    <a:pt x="53" y="0"/>
                    <a:pt x="53" y="0"/>
                  </a:cubicBezTo>
                  <a:lnTo>
                    <a:pt x="54" y="0"/>
                  </a:ln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1" y="0"/>
                    <a:pt x="65" y="0"/>
                  </a:cubicBezTo>
                  <a:cubicBezTo>
                    <a:pt x="89" y="0"/>
                    <a:pt x="114" y="2"/>
                    <a:pt x="140" y="6"/>
                  </a:cubicBezTo>
                  <a:lnTo>
                    <a:pt x="140" y="6"/>
                  </a:lnTo>
                  <a:cubicBezTo>
                    <a:pt x="354" y="39"/>
                    <a:pt x="509" y="209"/>
                    <a:pt x="509" y="397"/>
                  </a:cubicBezTo>
                  <a:cubicBezTo>
                    <a:pt x="509" y="415"/>
                    <a:pt x="508" y="433"/>
                    <a:pt x="505" y="451"/>
                  </a:cubicBezTo>
                  <a:lnTo>
                    <a:pt x="505" y="451"/>
                  </a:lnTo>
                  <a:cubicBezTo>
                    <a:pt x="505" y="451"/>
                    <a:pt x="505" y="452"/>
                    <a:pt x="505" y="452"/>
                  </a:cubicBezTo>
                  <a:cubicBezTo>
                    <a:pt x="494" y="522"/>
                    <a:pt x="462" y="584"/>
                    <a:pt x="416" y="634"/>
                  </a:cubicBezTo>
                </a:path>
              </a:pathLst>
            </a:custGeom>
            <a:solidFill>
              <a:srgbClr val="F079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7242600" y="2985708"/>
              <a:ext cx="477838" cy="282575"/>
            </a:xfrm>
            <a:custGeom>
              <a:rect b="b" l="l" r="r" t="t"/>
              <a:pathLst>
                <a:path extrusionOk="0" h="552" w="933">
                  <a:moveTo>
                    <a:pt x="525" y="469"/>
                  </a:moveTo>
                  <a:cubicBezTo>
                    <a:pt x="344" y="465"/>
                    <a:pt x="167" y="372"/>
                    <a:pt x="154" y="262"/>
                  </a:cubicBezTo>
                  <a:cubicBezTo>
                    <a:pt x="141" y="150"/>
                    <a:pt x="303" y="86"/>
                    <a:pt x="492" y="115"/>
                  </a:cubicBezTo>
                  <a:cubicBezTo>
                    <a:pt x="657" y="141"/>
                    <a:pt x="782" y="232"/>
                    <a:pt x="789" y="320"/>
                  </a:cubicBezTo>
                  <a:cubicBezTo>
                    <a:pt x="795" y="407"/>
                    <a:pt x="685" y="474"/>
                    <a:pt x="525" y="469"/>
                  </a:cubicBezTo>
                  <a:moveTo>
                    <a:pt x="924" y="333"/>
                  </a:moveTo>
                  <a:cubicBezTo>
                    <a:pt x="914" y="208"/>
                    <a:pt x="736" y="79"/>
                    <a:pt x="500" y="42"/>
                  </a:cubicBezTo>
                  <a:cubicBezTo>
                    <a:pt x="232" y="0"/>
                    <a:pt x="0" y="92"/>
                    <a:pt x="19" y="251"/>
                  </a:cubicBezTo>
                  <a:cubicBezTo>
                    <a:pt x="38" y="408"/>
                    <a:pt x="289" y="539"/>
                    <a:pt x="548" y="546"/>
                  </a:cubicBezTo>
                  <a:cubicBezTo>
                    <a:pt x="775" y="552"/>
                    <a:pt x="933" y="457"/>
                    <a:pt x="924" y="333"/>
                  </a:cubicBezTo>
                </a:path>
              </a:pathLst>
            </a:custGeom>
            <a:solidFill>
              <a:srgbClr val="B29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7472787" y="3041271"/>
              <a:ext cx="176213" cy="187325"/>
            </a:xfrm>
            <a:custGeom>
              <a:rect b="b" l="l" r="r" t="t"/>
              <a:pathLst>
                <a:path extrusionOk="0" h="364" w="345">
                  <a:moveTo>
                    <a:pt x="47" y="356"/>
                  </a:moveTo>
                  <a:cubicBezTo>
                    <a:pt x="36" y="356"/>
                    <a:pt x="26" y="355"/>
                    <a:pt x="15" y="355"/>
                  </a:cubicBezTo>
                  <a:cubicBezTo>
                    <a:pt x="35" y="357"/>
                    <a:pt x="55" y="359"/>
                    <a:pt x="75" y="359"/>
                  </a:cubicBezTo>
                  <a:cubicBezTo>
                    <a:pt x="235" y="364"/>
                    <a:pt x="345" y="297"/>
                    <a:pt x="339" y="210"/>
                  </a:cubicBezTo>
                  <a:cubicBezTo>
                    <a:pt x="332" y="122"/>
                    <a:pt x="207" y="31"/>
                    <a:pt x="42" y="5"/>
                  </a:cubicBezTo>
                  <a:cubicBezTo>
                    <a:pt x="27" y="3"/>
                    <a:pt x="14" y="1"/>
                    <a:pt x="0" y="0"/>
                  </a:cubicBezTo>
                  <a:cubicBezTo>
                    <a:pt x="4" y="1"/>
                    <a:pt x="9" y="1"/>
                    <a:pt x="13" y="2"/>
                  </a:cubicBezTo>
                  <a:cubicBezTo>
                    <a:pt x="179" y="28"/>
                    <a:pt x="304" y="119"/>
                    <a:pt x="311" y="207"/>
                  </a:cubicBezTo>
                  <a:cubicBezTo>
                    <a:pt x="317" y="294"/>
                    <a:pt x="206" y="360"/>
                    <a:pt x="47" y="356"/>
                  </a:cubicBezTo>
                  <a:close/>
                </a:path>
              </a:pathLst>
            </a:custGeom>
            <a:solidFill>
              <a:srgbClr val="9370B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7228312" y="2985708"/>
              <a:ext cx="252413" cy="276225"/>
            </a:xfrm>
            <a:custGeom>
              <a:rect b="b" l="l" r="r" t="t"/>
              <a:pathLst>
                <a:path extrusionOk="0" h="538" w="493">
                  <a:moveTo>
                    <a:pt x="46" y="249"/>
                  </a:moveTo>
                  <a:cubicBezTo>
                    <a:pt x="29" y="100"/>
                    <a:pt x="229" y="10"/>
                    <a:pt x="474" y="33"/>
                  </a:cubicBezTo>
                  <a:cubicBezTo>
                    <a:pt x="217" y="0"/>
                    <a:pt x="0" y="91"/>
                    <a:pt x="18" y="246"/>
                  </a:cubicBezTo>
                  <a:cubicBezTo>
                    <a:pt x="35" y="392"/>
                    <a:pt x="255" y="516"/>
                    <a:pt x="493" y="538"/>
                  </a:cubicBezTo>
                  <a:cubicBezTo>
                    <a:pt x="266" y="509"/>
                    <a:pt x="63" y="389"/>
                    <a:pt x="46" y="249"/>
                  </a:cubicBezTo>
                </a:path>
              </a:pathLst>
            </a:custGeom>
            <a:solidFill>
              <a:srgbClr val="9370B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7395000" y="2909508"/>
              <a:ext cx="217488" cy="196850"/>
            </a:xfrm>
            <a:custGeom>
              <a:rect b="b" l="l" r="r" t="t"/>
              <a:pathLst>
                <a:path extrusionOk="0" h="383" w="423">
                  <a:moveTo>
                    <a:pt x="408" y="222"/>
                  </a:moveTo>
                  <a:cubicBezTo>
                    <a:pt x="393" y="319"/>
                    <a:pt x="293" y="383"/>
                    <a:pt x="184" y="366"/>
                  </a:cubicBezTo>
                  <a:cubicBezTo>
                    <a:pt x="76" y="349"/>
                    <a:pt x="0" y="258"/>
                    <a:pt x="16" y="161"/>
                  </a:cubicBezTo>
                  <a:cubicBezTo>
                    <a:pt x="31" y="64"/>
                    <a:pt x="131" y="0"/>
                    <a:pt x="239" y="17"/>
                  </a:cubicBezTo>
                  <a:cubicBezTo>
                    <a:pt x="347" y="34"/>
                    <a:pt x="423" y="126"/>
                    <a:pt x="408" y="222"/>
                  </a:cubicBezTo>
                  <a:close/>
                </a:path>
              </a:pathLst>
            </a:custGeom>
            <a:solidFill>
              <a:srgbClr val="FFD07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7507712" y="3025396"/>
              <a:ext cx="96838" cy="73025"/>
            </a:xfrm>
            <a:custGeom>
              <a:rect b="b" l="l" r="r" t="t"/>
              <a:pathLst>
                <a:path extrusionOk="0" h="144" w="188">
                  <a:moveTo>
                    <a:pt x="0" y="144"/>
                  </a:move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close/>
                  <a:moveTo>
                    <a:pt x="0" y="144"/>
                  </a:moveTo>
                  <a:cubicBezTo>
                    <a:pt x="49" y="144"/>
                    <a:pt x="95" y="127"/>
                    <a:pt x="130" y="99"/>
                  </a:cubicBezTo>
                  <a:lnTo>
                    <a:pt x="130" y="99"/>
                  </a:lnTo>
                  <a:cubicBezTo>
                    <a:pt x="95" y="127"/>
                    <a:pt x="49" y="144"/>
                    <a:pt x="0" y="144"/>
                  </a:cubicBezTo>
                  <a:close/>
                  <a:moveTo>
                    <a:pt x="182" y="23"/>
                  </a:moveTo>
                  <a:lnTo>
                    <a:pt x="182" y="23"/>
                  </a:lnTo>
                  <a:cubicBezTo>
                    <a:pt x="185" y="16"/>
                    <a:pt x="187" y="8"/>
                    <a:pt x="188" y="0"/>
                  </a:cubicBezTo>
                  <a:cubicBezTo>
                    <a:pt x="187" y="8"/>
                    <a:pt x="185" y="16"/>
                    <a:pt x="182" y="23"/>
                  </a:cubicBezTo>
                  <a:close/>
                </a:path>
              </a:pathLst>
            </a:custGeom>
            <a:solidFill>
              <a:srgbClr val="F37E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7579150" y="3036508"/>
              <a:ext cx="22225" cy="34925"/>
            </a:xfrm>
            <a:custGeom>
              <a:rect b="b" l="l" r="r" t="t"/>
              <a:pathLst>
                <a:path extrusionOk="0" h="68" w="44">
                  <a:moveTo>
                    <a:pt x="0" y="68"/>
                  </a:moveTo>
                  <a:lnTo>
                    <a:pt x="0" y="68"/>
                  </a:lnTo>
                  <a:cubicBezTo>
                    <a:pt x="20" y="49"/>
                    <a:pt x="36" y="26"/>
                    <a:pt x="44" y="0"/>
                  </a:cubicBezTo>
                  <a:lnTo>
                    <a:pt x="44" y="0"/>
                  </a:lnTo>
                  <a:cubicBezTo>
                    <a:pt x="36" y="26"/>
                    <a:pt x="20" y="49"/>
                    <a:pt x="0" y="68"/>
                  </a:cubicBezTo>
                  <a:close/>
                </a:path>
              </a:pathLst>
            </a:custGeom>
            <a:solidFill>
              <a:srgbClr val="B182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7574387" y="3071433"/>
              <a:ext cx="4763" cy="3175"/>
            </a:xfrm>
            <a:custGeom>
              <a:rect b="b" l="l" r="r" t="t"/>
              <a:pathLst>
                <a:path extrusionOk="0" h="8" w="8">
                  <a:moveTo>
                    <a:pt x="0" y="8"/>
                  </a:moveTo>
                  <a:lnTo>
                    <a:pt x="0" y="8"/>
                  </a:lnTo>
                  <a:cubicBezTo>
                    <a:pt x="3" y="5"/>
                    <a:pt x="6" y="3"/>
                    <a:pt x="8" y="0"/>
                  </a:cubicBezTo>
                  <a:lnTo>
                    <a:pt x="8" y="0"/>
                  </a:lnTo>
                  <a:cubicBezTo>
                    <a:pt x="6" y="3"/>
                    <a:pt x="3" y="5"/>
                    <a:pt x="0" y="8"/>
                  </a:cubicBezTo>
                  <a:close/>
                </a:path>
              </a:pathLst>
            </a:custGeom>
            <a:solidFill>
              <a:srgbClr val="92627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7487075" y="3019046"/>
              <a:ext cx="117475" cy="77788"/>
            </a:xfrm>
            <a:custGeom>
              <a:rect b="b" l="l" r="r" t="t"/>
              <a:pathLst>
                <a:path extrusionOk="0" h="152" w="229">
                  <a:moveTo>
                    <a:pt x="5" y="152"/>
                  </a:moveTo>
                  <a:cubicBezTo>
                    <a:pt x="5" y="152"/>
                    <a:pt x="5" y="151"/>
                    <a:pt x="4" y="151"/>
                  </a:cubicBezTo>
                  <a:lnTo>
                    <a:pt x="4" y="151"/>
                  </a:lnTo>
                  <a:lnTo>
                    <a:pt x="4" y="151"/>
                  </a:lnTo>
                  <a:cubicBezTo>
                    <a:pt x="5" y="151"/>
                    <a:pt x="5" y="152"/>
                    <a:pt x="5" y="152"/>
                  </a:cubicBezTo>
                  <a:close/>
                  <a:moveTo>
                    <a:pt x="4" y="151"/>
                  </a:moveTo>
                  <a:cubicBezTo>
                    <a:pt x="3" y="151"/>
                    <a:pt x="3" y="151"/>
                    <a:pt x="3" y="151"/>
                  </a:cubicBezTo>
                  <a:cubicBezTo>
                    <a:pt x="3" y="151"/>
                    <a:pt x="3" y="151"/>
                    <a:pt x="4" y="151"/>
                  </a:cubicBezTo>
                  <a:close/>
                  <a:moveTo>
                    <a:pt x="3" y="151"/>
                  </a:moveTo>
                  <a:cubicBezTo>
                    <a:pt x="3" y="151"/>
                    <a:pt x="3" y="151"/>
                    <a:pt x="3" y="151"/>
                  </a:cubicBezTo>
                  <a:cubicBezTo>
                    <a:pt x="3" y="151"/>
                    <a:pt x="3" y="151"/>
                    <a:pt x="3" y="151"/>
                  </a:cubicBezTo>
                  <a:close/>
                  <a:moveTo>
                    <a:pt x="2" y="151"/>
                  </a:moveTo>
                  <a:lnTo>
                    <a:pt x="2" y="151"/>
                  </a:lnTo>
                  <a:lnTo>
                    <a:pt x="2" y="151"/>
                  </a:lnTo>
                  <a:close/>
                  <a:moveTo>
                    <a:pt x="0" y="151"/>
                  </a:moveTo>
                  <a:lnTo>
                    <a:pt x="0" y="151"/>
                  </a:lnTo>
                  <a:lnTo>
                    <a:pt x="0" y="151"/>
                  </a:lnTo>
                  <a:close/>
                  <a:moveTo>
                    <a:pt x="228" y="8"/>
                  </a:moveTo>
                  <a:cubicBezTo>
                    <a:pt x="228" y="8"/>
                    <a:pt x="228" y="8"/>
                    <a:pt x="228" y="7"/>
                  </a:cubicBezTo>
                  <a:lnTo>
                    <a:pt x="228" y="7"/>
                  </a:lnTo>
                  <a:lnTo>
                    <a:pt x="228" y="7"/>
                  </a:lnTo>
                  <a:cubicBezTo>
                    <a:pt x="228" y="8"/>
                    <a:pt x="228" y="8"/>
                    <a:pt x="228" y="8"/>
                  </a:cubicBezTo>
                  <a:close/>
                  <a:moveTo>
                    <a:pt x="228" y="7"/>
                  </a:moveTo>
                  <a:cubicBezTo>
                    <a:pt x="228" y="7"/>
                    <a:pt x="228" y="7"/>
                    <a:pt x="228" y="7"/>
                  </a:cubicBezTo>
                  <a:cubicBezTo>
                    <a:pt x="228" y="7"/>
                    <a:pt x="228" y="7"/>
                    <a:pt x="228" y="7"/>
                  </a:cubicBezTo>
                  <a:close/>
                  <a:moveTo>
                    <a:pt x="228" y="6"/>
                  </a:moveTo>
                  <a:cubicBezTo>
                    <a:pt x="228" y="6"/>
                    <a:pt x="228" y="6"/>
                    <a:pt x="228" y="6"/>
                  </a:cubicBezTo>
                  <a:cubicBezTo>
                    <a:pt x="228" y="6"/>
                    <a:pt x="228" y="6"/>
                    <a:pt x="228" y="6"/>
                  </a:cubicBezTo>
                  <a:close/>
                  <a:moveTo>
                    <a:pt x="228" y="6"/>
                  </a:moveTo>
                  <a:lnTo>
                    <a:pt x="228" y="5"/>
                  </a:lnTo>
                  <a:lnTo>
                    <a:pt x="228" y="6"/>
                  </a:lnTo>
                  <a:close/>
                  <a:moveTo>
                    <a:pt x="228" y="5"/>
                  </a:moveTo>
                  <a:cubicBezTo>
                    <a:pt x="228" y="5"/>
                    <a:pt x="228" y="5"/>
                    <a:pt x="228" y="5"/>
                  </a:cubicBezTo>
                  <a:cubicBezTo>
                    <a:pt x="228" y="5"/>
                    <a:pt x="228" y="5"/>
                    <a:pt x="228" y="5"/>
                  </a:cubicBezTo>
                  <a:close/>
                  <a:moveTo>
                    <a:pt x="228" y="4"/>
                  </a:moveTo>
                  <a:cubicBezTo>
                    <a:pt x="228" y="4"/>
                    <a:pt x="228" y="4"/>
                    <a:pt x="228" y="4"/>
                  </a:cubicBezTo>
                  <a:cubicBezTo>
                    <a:pt x="228" y="4"/>
                    <a:pt x="228" y="4"/>
                    <a:pt x="228" y="4"/>
                  </a:cubicBezTo>
                  <a:close/>
                  <a:moveTo>
                    <a:pt x="228" y="4"/>
                  </a:moveTo>
                  <a:cubicBezTo>
                    <a:pt x="228" y="4"/>
                    <a:pt x="228" y="4"/>
                    <a:pt x="228" y="4"/>
                  </a:cubicBezTo>
                  <a:cubicBezTo>
                    <a:pt x="228" y="4"/>
                    <a:pt x="228" y="4"/>
                    <a:pt x="228" y="4"/>
                  </a:cubicBezTo>
                  <a:close/>
                  <a:moveTo>
                    <a:pt x="228" y="3"/>
                  </a:moveTo>
                  <a:cubicBezTo>
                    <a:pt x="228" y="3"/>
                    <a:pt x="228" y="3"/>
                    <a:pt x="228" y="3"/>
                  </a:cubicBezTo>
                  <a:cubicBezTo>
                    <a:pt x="228" y="3"/>
                    <a:pt x="228" y="3"/>
                    <a:pt x="228" y="3"/>
                  </a:cubicBezTo>
                  <a:close/>
                  <a:moveTo>
                    <a:pt x="228" y="3"/>
                  </a:moveTo>
                  <a:cubicBezTo>
                    <a:pt x="228" y="3"/>
                    <a:pt x="228" y="2"/>
                    <a:pt x="228" y="2"/>
                  </a:cubicBezTo>
                  <a:cubicBezTo>
                    <a:pt x="228" y="2"/>
                    <a:pt x="228" y="3"/>
                    <a:pt x="228" y="3"/>
                  </a:cubicBezTo>
                  <a:close/>
                  <a:moveTo>
                    <a:pt x="229" y="0"/>
                  </a:moveTo>
                  <a:lnTo>
                    <a:pt x="229" y="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37E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7412462" y="2949196"/>
              <a:ext cx="195263" cy="149225"/>
            </a:xfrm>
            <a:custGeom>
              <a:rect b="b" l="l" r="r" t="t"/>
              <a:pathLst>
                <a:path extrusionOk="0" h="291" w="382">
                  <a:moveTo>
                    <a:pt x="187" y="291"/>
                  </a:moveTo>
                  <a:lnTo>
                    <a:pt x="187" y="291"/>
                  </a:lnTo>
                  <a:cubicBezTo>
                    <a:pt x="176" y="291"/>
                    <a:pt x="165" y="290"/>
                    <a:pt x="153" y="289"/>
                  </a:cubicBezTo>
                  <a:cubicBezTo>
                    <a:pt x="153" y="289"/>
                    <a:pt x="153" y="288"/>
                    <a:pt x="152" y="288"/>
                  </a:cubicBezTo>
                  <a:lnTo>
                    <a:pt x="152" y="288"/>
                  </a:lnTo>
                  <a:cubicBezTo>
                    <a:pt x="152" y="288"/>
                    <a:pt x="152" y="288"/>
                    <a:pt x="152" y="288"/>
                  </a:cubicBezTo>
                  <a:cubicBezTo>
                    <a:pt x="151" y="288"/>
                    <a:pt x="151" y="288"/>
                    <a:pt x="151" y="288"/>
                  </a:cubicBezTo>
                  <a:cubicBezTo>
                    <a:pt x="151" y="288"/>
                    <a:pt x="151" y="288"/>
                    <a:pt x="151" y="288"/>
                  </a:cubicBezTo>
                  <a:cubicBezTo>
                    <a:pt x="151" y="288"/>
                    <a:pt x="151" y="288"/>
                    <a:pt x="151" y="288"/>
                  </a:cubicBezTo>
                  <a:cubicBezTo>
                    <a:pt x="150" y="288"/>
                    <a:pt x="150" y="288"/>
                    <a:pt x="150" y="288"/>
                  </a:cubicBezTo>
                  <a:lnTo>
                    <a:pt x="150" y="288"/>
                  </a:lnTo>
                  <a:cubicBezTo>
                    <a:pt x="149" y="288"/>
                    <a:pt x="149" y="288"/>
                    <a:pt x="148" y="288"/>
                  </a:cubicBezTo>
                  <a:lnTo>
                    <a:pt x="148" y="288"/>
                  </a:lnTo>
                  <a:cubicBezTo>
                    <a:pt x="81" y="276"/>
                    <a:pt x="27" y="235"/>
                    <a:pt x="0" y="182"/>
                  </a:cubicBezTo>
                  <a:cubicBezTo>
                    <a:pt x="30" y="213"/>
                    <a:pt x="72" y="236"/>
                    <a:pt x="120" y="243"/>
                  </a:cubicBezTo>
                  <a:cubicBezTo>
                    <a:pt x="132" y="245"/>
                    <a:pt x="143" y="246"/>
                    <a:pt x="155" y="246"/>
                  </a:cubicBezTo>
                  <a:cubicBezTo>
                    <a:pt x="249" y="246"/>
                    <a:pt x="330" y="185"/>
                    <a:pt x="343" y="99"/>
                  </a:cubicBezTo>
                  <a:cubicBezTo>
                    <a:pt x="349" y="65"/>
                    <a:pt x="342" y="30"/>
                    <a:pt x="327" y="0"/>
                  </a:cubicBezTo>
                  <a:cubicBezTo>
                    <a:pt x="363" y="37"/>
                    <a:pt x="382" y="86"/>
                    <a:pt x="377" y="137"/>
                  </a:cubicBezTo>
                  <a:lnTo>
                    <a:pt x="377" y="137"/>
                  </a:lnTo>
                  <a:cubicBezTo>
                    <a:pt x="377" y="138"/>
                    <a:pt x="376" y="139"/>
                    <a:pt x="376" y="139"/>
                  </a:cubicBezTo>
                  <a:cubicBezTo>
                    <a:pt x="376" y="139"/>
                    <a:pt x="376" y="140"/>
                    <a:pt x="376" y="140"/>
                  </a:cubicBezTo>
                  <a:cubicBezTo>
                    <a:pt x="376" y="140"/>
                    <a:pt x="376" y="140"/>
                    <a:pt x="376" y="140"/>
                  </a:cubicBezTo>
                  <a:cubicBezTo>
                    <a:pt x="376" y="140"/>
                    <a:pt x="376" y="140"/>
                    <a:pt x="376" y="140"/>
                  </a:cubicBezTo>
                  <a:cubicBezTo>
                    <a:pt x="376" y="140"/>
                    <a:pt x="376" y="140"/>
                    <a:pt x="376" y="141"/>
                  </a:cubicBezTo>
                  <a:cubicBezTo>
                    <a:pt x="376" y="141"/>
                    <a:pt x="376" y="141"/>
                    <a:pt x="376" y="141"/>
                  </a:cubicBezTo>
                  <a:cubicBezTo>
                    <a:pt x="376" y="141"/>
                    <a:pt x="376" y="141"/>
                    <a:pt x="376" y="141"/>
                  </a:cubicBezTo>
                  <a:cubicBezTo>
                    <a:pt x="376" y="141"/>
                    <a:pt x="376" y="141"/>
                    <a:pt x="376" y="141"/>
                  </a:cubicBezTo>
                  <a:cubicBezTo>
                    <a:pt x="376" y="142"/>
                    <a:pt x="376" y="142"/>
                    <a:pt x="376" y="142"/>
                  </a:cubicBezTo>
                  <a:cubicBezTo>
                    <a:pt x="376" y="142"/>
                    <a:pt x="376" y="142"/>
                    <a:pt x="376" y="142"/>
                  </a:cubicBezTo>
                  <a:lnTo>
                    <a:pt x="376" y="142"/>
                  </a:lnTo>
                  <a:lnTo>
                    <a:pt x="376" y="143"/>
                  </a:lnTo>
                  <a:cubicBezTo>
                    <a:pt x="376" y="143"/>
                    <a:pt x="376" y="143"/>
                    <a:pt x="376" y="143"/>
                  </a:cubicBezTo>
                  <a:cubicBezTo>
                    <a:pt x="376" y="143"/>
                    <a:pt x="376" y="143"/>
                    <a:pt x="376" y="143"/>
                  </a:cubicBezTo>
                  <a:lnTo>
                    <a:pt x="376" y="144"/>
                  </a:lnTo>
                  <a:cubicBezTo>
                    <a:pt x="376" y="144"/>
                    <a:pt x="376" y="144"/>
                    <a:pt x="376" y="144"/>
                  </a:cubicBezTo>
                  <a:cubicBezTo>
                    <a:pt x="376" y="144"/>
                    <a:pt x="376" y="144"/>
                    <a:pt x="376" y="144"/>
                  </a:cubicBezTo>
                  <a:lnTo>
                    <a:pt x="376" y="144"/>
                  </a:lnTo>
                  <a:cubicBezTo>
                    <a:pt x="376" y="145"/>
                    <a:pt x="376" y="145"/>
                    <a:pt x="376" y="145"/>
                  </a:cubicBezTo>
                  <a:cubicBezTo>
                    <a:pt x="375" y="146"/>
                    <a:pt x="375" y="146"/>
                    <a:pt x="375" y="147"/>
                  </a:cubicBezTo>
                  <a:cubicBezTo>
                    <a:pt x="374" y="155"/>
                    <a:pt x="372" y="163"/>
                    <a:pt x="369" y="170"/>
                  </a:cubicBezTo>
                  <a:cubicBezTo>
                    <a:pt x="361" y="196"/>
                    <a:pt x="345" y="219"/>
                    <a:pt x="325" y="238"/>
                  </a:cubicBezTo>
                  <a:lnTo>
                    <a:pt x="325" y="238"/>
                  </a:lnTo>
                  <a:cubicBezTo>
                    <a:pt x="323" y="241"/>
                    <a:pt x="320" y="243"/>
                    <a:pt x="317" y="246"/>
                  </a:cubicBezTo>
                  <a:cubicBezTo>
                    <a:pt x="282" y="274"/>
                    <a:pt x="236" y="291"/>
                    <a:pt x="187" y="291"/>
                  </a:cubicBezTo>
                  <a:lnTo>
                    <a:pt x="187" y="291"/>
                  </a:lnTo>
                </a:path>
              </a:pathLst>
            </a:custGeom>
            <a:solidFill>
              <a:srgbClr val="FEB6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09" name="Google Shape;1109;p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502825" y="4138233"/>
              <a:ext cx="338138" cy="119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0" name="Google Shape;1110;p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766350" y="4200146"/>
              <a:ext cx="65088" cy="55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1" name="Google Shape;1111;p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810800" y="4235071"/>
              <a:ext cx="19050" cy="19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2" name="Google Shape;1112;p8"/>
            <p:cNvSpPr/>
            <p:nvPr/>
          </p:nvSpPr>
          <p:spPr>
            <a:xfrm>
              <a:off x="5910687" y="3376233"/>
              <a:ext cx="222250" cy="273050"/>
            </a:xfrm>
            <a:custGeom>
              <a:rect b="b" l="l" r="r" t="t"/>
              <a:pathLst>
                <a:path extrusionOk="0" h="531" w="435">
                  <a:moveTo>
                    <a:pt x="0" y="324"/>
                  </a:moveTo>
                  <a:cubicBezTo>
                    <a:pt x="0" y="324"/>
                    <a:pt x="0" y="531"/>
                    <a:pt x="73" y="531"/>
                  </a:cubicBezTo>
                  <a:cubicBezTo>
                    <a:pt x="145" y="531"/>
                    <a:pt x="116" y="358"/>
                    <a:pt x="116" y="358"/>
                  </a:cubicBezTo>
                  <a:cubicBezTo>
                    <a:pt x="116" y="358"/>
                    <a:pt x="280" y="464"/>
                    <a:pt x="343" y="445"/>
                  </a:cubicBezTo>
                  <a:cubicBezTo>
                    <a:pt x="406" y="425"/>
                    <a:pt x="295" y="266"/>
                    <a:pt x="295" y="266"/>
                  </a:cubicBezTo>
                  <a:cubicBezTo>
                    <a:pt x="295" y="266"/>
                    <a:pt x="386" y="305"/>
                    <a:pt x="411" y="266"/>
                  </a:cubicBezTo>
                  <a:cubicBezTo>
                    <a:pt x="435" y="227"/>
                    <a:pt x="386" y="179"/>
                    <a:pt x="314" y="155"/>
                  </a:cubicBezTo>
                  <a:cubicBezTo>
                    <a:pt x="314" y="155"/>
                    <a:pt x="420" y="169"/>
                    <a:pt x="372" y="111"/>
                  </a:cubicBezTo>
                  <a:cubicBezTo>
                    <a:pt x="324" y="53"/>
                    <a:pt x="285" y="87"/>
                    <a:pt x="285" y="87"/>
                  </a:cubicBezTo>
                  <a:cubicBezTo>
                    <a:pt x="285" y="87"/>
                    <a:pt x="328" y="39"/>
                    <a:pt x="290" y="20"/>
                  </a:cubicBezTo>
                  <a:cubicBezTo>
                    <a:pt x="251" y="0"/>
                    <a:pt x="174" y="49"/>
                    <a:pt x="174" y="49"/>
                  </a:cubicBezTo>
                  <a:cubicBezTo>
                    <a:pt x="174" y="49"/>
                    <a:pt x="5" y="169"/>
                    <a:pt x="0" y="324"/>
                  </a:cubicBezTo>
                </a:path>
              </a:pathLst>
            </a:custGeom>
            <a:solidFill>
              <a:srgbClr val="FFE4C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5947200" y="3544508"/>
              <a:ext cx="142875" cy="104775"/>
            </a:xfrm>
            <a:custGeom>
              <a:rect b="b" l="l" r="r" t="t"/>
              <a:pathLst>
                <a:path extrusionOk="0" h="202" w="276">
                  <a:moveTo>
                    <a:pt x="0" y="202"/>
                  </a:moveTo>
                  <a:cubicBezTo>
                    <a:pt x="0" y="202"/>
                    <a:pt x="50" y="175"/>
                    <a:pt x="33" y="87"/>
                  </a:cubicBezTo>
                  <a:cubicBezTo>
                    <a:pt x="19" y="14"/>
                    <a:pt x="28" y="0"/>
                    <a:pt x="38" y="0"/>
                  </a:cubicBezTo>
                  <a:cubicBezTo>
                    <a:pt x="39" y="0"/>
                    <a:pt x="41" y="1"/>
                    <a:pt x="43" y="1"/>
                  </a:cubicBezTo>
                  <a:cubicBezTo>
                    <a:pt x="53" y="5"/>
                    <a:pt x="156" y="115"/>
                    <a:pt x="255" y="115"/>
                  </a:cubicBezTo>
                  <a:cubicBezTo>
                    <a:pt x="262" y="115"/>
                    <a:pt x="269" y="114"/>
                    <a:pt x="276" y="113"/>
                  </a:cubicBezTo>
                  <a:cubicBezTo>
                    <a:pt x="274" y="114"/>
                    <a:pt x="272" y="115"/>
                    <a:pt x="270" y="116"/>
                  </a:cubicBezTo>
                  <a:lnTo>
                    <a:pt x="270" y="116"/>
                  </a:lnTo>
                  <a:cubicBezTo>
                    <a:pt x="265" y="117"/>
                    <a:pt x="259" y="118"/>
                    <a:pt x="252" y="118"/>
                  </a:cubicBezTo>
                  <a:cubicBezTo>
                    <a:pt x="181" y="118"/>
                    <a:pt x="43" y="29"/>
                    <a:pt x="43" y="29"/>
                  </a:cubicBezTo>
                  <a:lnTo>
                    <a:pt x="43" y="29"/>
                  </a:lnTo>
                  <a:lnTo>
                    <a:pt x="43" y="29"/>
                  </a:lnTo>
                  <a:cubicBezTo>
                    <a:pt x="43" y="29"/>
                    <a:pt x="49" y="63"/>
                    <a:pt x="49" y="101"/>
                  </a:cubicBezTo>
                  <a:cubicBezTo>
                    <a:pt x="49" y="149"/>
                    <a:pt x="40" y="202"/>
                    <a:pt x="0" y="202"/>
                  </a:cubicBez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6045625" y="3396871"/>
              <a:ext cx="47625" cy="30163"/>
            </a:xfrm>
            <a:custGeom>
              <a:rect b="b" l="l" r="r" t="t"/>
              <a:pathLst>
                <a:path extrusionOk="0" h="57" w="95">
                  <a:moveTo>
                    <a:pt x="95" y="57"/>
                  </a:moveTo>
                  <a:cubicBezTo>
                    <a:pt x="76" y="50"/>
                    <a:pt x="65" y="45"/>
                    <a:pt x="54" y="45"/>
                  </a:cubicBezTo>
                  <a:cubicBezTo>
                    <a:pt x="52" y="45"/>
                    <a:pt x="50" y="45"/>
                    <a:pt x="48" y="46"/>
                  </a:cubicBezTo>
                  <a:cubicBezTo>
                    <a:pt x="38" y="48"/>
                    <a:pt x="10" y="54"/>
                    <a:pt x="3" y="54"/>
                  </a:cubicBezTo>
                  <a:cubicBezTo>
                    <a:pt x="0" y="54"/>
                    <a:pt x="0" y="53"/>
                    <a:pt x="4" y="51"/>
                  </a:cubicBezTo>
                  <a:cubicBezTo>
                    <a:pt x="21" y="45"/>
                    <a:pt x="43" y="0"/>
                    <a:pt x="43" y="0"/>
                  </a:cubicBezTo>
                  <a:cubicBezTo>
                    <a:pt x="45" y="21"/>
                    <a:pt x="22" y="47"/>
                    <a:pt x="22" y="47"/>
                  </a:cubicBez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cubicBezTo>
                    <a:pt x="22" y="47"/>
                    <a:pt x="33" y="38"/>
                    <a:pt x="51" y="38"/>
                  </a:cubicBezTo>
                  <a:cubicBezTo>
                    <a:pt x="63" y="38"/>
                    <a:pt x="78" y="42"/>
                    <a:pt x="95" y="57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6113887" y="3481008"/>
              <a:ext cx="0" cy="0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6113887" y="3481008"/>
              <a:ext cx="1588" cy="0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6072612" y="3455608"/>
              <a:ext cx="1588" cy="1588"/>
            </a:xfrm>
            <a:custGeom>
              <a:rect b="b" l="l" r="r" t="t"/>
              <a:pathLst>
                <a:path extrusionOk="0" h="1" w="3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6059912" y="3447671"/>
              <a:ext cx="53975" cy="33338"/>
            </a:xfrm>
            <a:custGeom>
              <a:rect b="b" l="l" r="r" t="t"/>
              <a:pathLst>
                <a:path extrusionOk="0" h="64" w="108">
                  <a:moveTo>
                    <a:pt x="108" y="64"/>
                  </a:moveTo>
                  <a:cubicBezTo>
                    <a:pt x="93" y="50"/>
                    <a:pt x="0" y="11"/>
                    <a:pt x="0" y="11"/>
                  </a:cubicBezTo>
                  <a:cubicBezTo>
                    <a:pt x="0" y="11"/>
                    <a:pt x="3" y="6"/>
                    <a:pt x="12" y="6"/>
                  </a:cubicBezTo>
                  <a:cubicBezTo>
                    <a:pt x="15" y="6"/>
                    <a:pt x="17" y="6"/>
                    <a:pt x="21" y="7"/>
                  </a:cubicBezTo>
                  <a:cubicBezTo>
                    <a:pt x="38" y="11"/>
                    <a:pt x="52" y="13"/>
                    <a:pt x="62" y="13"/>
                  </a:cubicBezTo>
                  <a:cubicBezTo>
                    <a:pt x="90" y="13"/>
                    <a:pt x="91" y="0"/>
                    <a:pt x="94" y="0"/>
                  </a:cubicBezTo>
                  <a:cubicBezTo>
                    <a:pt x="91" y="14"/>
                    <a:pt x="68" y="16"/>
                    <a:pt x="49" y="16"/>
                  </a:cubicBezTo>
                  <a:cubicBezTo>
                    <a:pt x="35" y="16"/>
                    <a:pt x="24" y="15"/>
                    <a:pt x="24" y="15"/>
                  </a:cubicBez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62" y="28"/>
                    <a:pt x="90" y="45"/>
                    <a:pt x="108" y="64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6115475" y="3482596"/>
              <a:ext cx="3175" cy="3175"/>
            </a:xfrm>
            <a:custGeom>
              <a:rect b="b" l="l" r="r" t="t"/>
              <a:pathLst>
                <a:path extrusionOk="0" h="7" w="6">
                  <a:moveTo>
                    <a:pt x="0" y="0"/>
                  </a:moveTo>
                  <a:cubicBezTo>
                    <a:pt x="2" y="2"/>
                    <a:pt x="4" y="4"/>
                    <a:pt x="6" y="7"/>
                  </a:cubicBezTo>
                  <a:cubicBezTo>
                    <a:pt x="4" y="5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FFE4C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6096425" y="3590546"/>
              <a:ext cx="0" cy="1588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6096425" y="3588958"/>
              <a:ext cx="0" cy="3175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cubicBezTo>
                    <a:pt x="0" y="4"/>
                    <a:pt x="0" y="2"/>
                    <a:pt x="0" y="0"/>
                  </a:cubicBezTo>
                  <a:lnTo>
                    <a:pt x="0" y="2"/>
                  </a:ln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61500" y="351275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6048800" y="3501646"/>
              <a:ext cx="47625" cy="87313"/>
            </a:xfrm>
            <a:custGeom>
              <a:rect b="b" l="l" r="r" t="t"/>
              <a:pathLst>
                <a:path extrusionOk="0" h="172" w="93">
                  <a:moveTo>
                    <a:pt x="92" y="172"/>
                  </a:moveTo>
                  <a:cubicBezTo>
                    <a:pt x="92" y="134"/>
                    <a:pt x="30" y="55"/>
                    <a:pt x="22" y="46"/>
                  </a:cubicBezTo>
                  <a:cubicBezTo>
                    <a:pt x="15" y="37"/>
                    <a:pt x="0" y="0"/>
                    <a:pt x="6" y="0"/>
                  </a:cubicBezTo>
                  <a:cubicBezTo>
                    <a:pt x="7" y="0"/>
                    <a:pt x="8" y="1"/>
                    <a:pt x="10" y="3"/>
                  </a:cubicBezTo>
                  <a:cubicBezTo>
                    <a:pt x="25" y="18"/>
                    <a:pt x="79" y="38"/>
                    <a:pt x="82" y="39"/>
                  </a:cubicBezTo>
                  <a:cubicBezTo>
                    <a:pt x="53" y="35"/>
                    <a:pt x="25" y="23"/>
                    <a:pt x="25" y="23"/>
                  </a:cubicBez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cubicBezTo>
                    <a:pt x="25" y="23"/>
                    <a:pt x="25" y="23"/>
                    <a:pt x="25" y="23"/>
                  </a:cubicBezTo>
                  <a:lnTo>
                    <a:pt x="25" y="23"/>
                  </a:lnTo>
                  <a:cubicBezTo>
                    <a:pt x="25" y="23"/>
                    <a:pt x="25" y="23"/>
                    <a:pt x="25" y="23"/>
                  </a:cubicBezTo>
                  <a:lnTo>
                    <a:pt x="25" y="23"/>
                  </a:lnTo>
                  <a:cubicBezTo>
                    <a:pt x="28" y="28"/>
                    <a:pt x="93" y="122"/>
                    <a:pt x="92" y="172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5910687" y="3392108"/>
              <a:ext cx="109538" cy="163513"/>
            </a:xfrm>
            <a:custGeom>
              <a:rect b="b" l="l" r="r" t="t"/>
              <a:pathLst>
                <a:path extrusionOk="0" h="320" w="214">
                  <a:moveTo>
                    <a:pt x="1" y="320"/>
                  </a:moveTo>
                  <a:cubicBezTo>
                    <a:pt x="0" y="306"/>
                    <a:pt x="0" y="296"/>
                    <a:pt x="0" y="295"/>
                  </a:cubicBezTo>
                  <a:lnTo>
                    <a:pt x="0" y="295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295"/>
                  </a:lnTo>
                  <a:cubicBezTo>
                    <a:pt x="0" y="295"/>
                    <a:pt x="171" y="166"/>
                    <a:pt x="213" y="0"/>
                  </a:cubicBezTo>
                  <a:cubicBezTo>
                    <a:pt x="214" y="171"/>
                    <a:pt x="1" y="320"/>
                    <a:pt x="1" y="320"/>
                  </a:cubicBez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4013625" y="3569908"/>
              <a:ext cx="384175" cy="301625"/>
            </a:xfrm>
            <a:custGeom>
              <a:rect b="b" l="l" r="r" t="t"/>
              <a:pathLst>
                <a:path extrusionOk="0" h="590" w="748">
                  <a:moveTo>
                    <a:pt x="706" y="228"/>
                  </a:moveTo>
                  <a:cubicBezTo>
                    <a:pt x="706" y="228"/>
                    <a:pt x="748" y="450"/>
                    <a:pt x="661" y="489"/>
                  </a:cubicBezTo>
                  <a:cubicBezTo>
                    <a:pt x="574" y="527"/>
                    <a:pt x="546" y="373"/>
                    <a:pt x="546" y="373"/>
                  </a:cubicBezTo>
                  <a:cubicBezTo>
                    <a:pt x="546" y="373"/>
                    <a:pt x="526" y="522"/>
                    <a:pt x="439" y="556"/>
                  </a:cubicBezTo>
                  <a:cubicBezTo>
                    <a:pt x="352" y="590"/>
                    <a:pt x="367" y="406"/>
                    <a:pt x="401" y="349"/>
                  </a:cubicBezTo>
                  <a:cubicBezTo>
                    <a:pt x="401" y="349"/>
                    <a:pt x="241" y="537"/>
                    <a:pt x="154" y="508"/>
                  </a:cubicBezTo>
                  <a:cubicBezTo>
                    <a:pt x="68" y="479"/>
                    <a:pt x="256" y="276"/>
                    <a:pt x="256" y="276"/>
                  </a:cubicBezTo>
                  <a:cubicBezTo>
                    <a:pt x="256" y="276"/>
                    <a:pt x="24" y="407"/>
                    <a:pt x="19" y="324"/>
                  </a:cubicBezTo>
                  <a:cubicBezTo>
                    <a:pt x="14" y="242"/>
                    <a:pt x="198" y="136"/>
                    <a:pt x="198" y="136"/>
                  </a:cubicBezTo>
                  <a:cubicBezTo>
                    <a:pt x="198" y="136"/>
                    <a:pt x="0" y="165"/>
                    <a:pt x="43" y="93"/>
                  </a:cubicBezTo>
                  <a:cubicBezTo>
                    <a:pt x="87" y="20"/>
                    <a:pt x="447" y="0"/>
                    <a:pt x="447" y="0"/>
                  </a:cubicBezTo>
                  <a:cubicBezTo>
                    <a:pt x="447" y="0"/>
                    <a:pt x="704" y="38"/>
                    <a:pt x="706" y="228"/>
                  </a:cubicBezTo>
                </a:path>
              </a:pathLst>
            </a:custGeom>
            <a:solidFill>
              <a:srgbClr val="FFE4C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4281912" y="3739771"/>
              <a:ext cx="44450" cy="79375"/>
            </a:xfrm>
            <a:custGeom>
              <a:rect b="b" l="l" r="r" t="t"/>
              <a:pathLst>
                <a:path extrusionOk="0" h="155" w="85">
                  <a:moveTo>
                    <a:pt x="85" y="155"/>
                  </a:moveTo>
                  <a:cubicBezTo>
                    <a:pt x="39" y="130"/>
                    <a:pt x="22" y="40"/>
                    <a:pt x="22" y="40"/>
                  </a:cubicBezTo>
                  <a:lnTo>
                    <a:pt x="22" y="40"/>
                  </a:lnTo>
                  <a:lnTo>
                    <a:pt x="22" y="40"/>
                  </a:lnTo>
                  <a:cubicBezTo>
                    <a:pt x="21" y="40"/>
                    <a:pt x="16" y="79"/>
                    <a:pt x="0" y="122"/>
                  </a:cubicBezTo>
                  <a:cubicBezTo>
                    <a:pt x="0" y="120"/>
                    <a:pt x="10" y="40"/>
                    <a:pt x="10" y="21"/>
                  </a:cubicBezTo>
                  <a:cubicBezTo>
                    <a:pt x="10" y="9"/>
                    <a:pt x="16" y="0"/>
                    <a:pt x="23" y="0"/>
                  </a:cubicBezTo>
                  <a:cubicBezTo>
                    <a:pt x="27" y="0"/>
                    <a:pt x="32" y="5"/>
                    <a:pt x="35" y="16"/>
                  </a:cubicBezTo>
                  <a:cubicBezTo>
                    <a:pt x="41" y="43"/>
                    <a:pt x="52" y="132"/>
                    <a:pt x="85" y="155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4205712" y="3806446"/>
              <a:ext cx="0" cy="4763"/>
            </a:xfrm>
            <a:custGeom>
              <a:rect b="b" l="l" r="r" t="t"/>
              <a:pathLst>
                <a:path extrusionOk="0" h="10" w="1">
                  <a:moveTo>
                    <a:pt x="0" y="10"/>
                  </a:moveTo>
                  <a:cubicBezTo>
                    <a:pt x="0" y="7"/>
                    <a:pt x="0" y="3"/>
                    <a:pt x="0" y="0"/>
                  </a:cubicBezTo>
                  <a:cubicBezTo>
                    <a:pt x="0" y="4"/>
                    <a:pt x="0" y="7"/>
                    <a:pt x="0" y="10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4167612" y="3747708"/>
              <a:ext cx="52388" cy="50800"/>
            </a:xfrm>
            <a:custGeom>
              <a:rect b="b" l="l" r="r" t="t"/>
              <a:pathLst>
                <a:path extrusionOk="0" h="98" w="100">
                  <a:moveTo>
                    <a:pt x="0" y="98"/>
                  </a:moveTo>
                  <a:lnTo>
                    <a:pt x="0" y="98"/>
                  </a:lnTo>
                  <a:cubicBezTo>
                    <a:pt x="2" y="96"/>
                    <a:pt x="4" y="95"/>
                    <a:pt x="6" y="93"/>
                  </a:cubicBezTo>
                  <a:cubicBezTo>
                    <a:pt x="4" y="95"/>
                    <a:pt x="2" y="96"/>
                    <a:pt x="0" y="98"/>
                  </a:cubicBezTo>
                  <a:close/>
                  <a:moveTo>
                    <a:pt x="6" y="93"/>
                  </a:moveTo>
                  <a:cubicBezTo>
                    <a:pt x="6" y="93"/>
                    <a:pt x="6" y="93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lose/>
                  <a:moveTo>
                    <a:pt x="99" y="0"/>
                  </a:moveTo>
                  <a:lnTo>
                    <a:pt x="99" y="0"/>
                  </a:lnTo>
                  <a:lnTo>
                    <a:pt x="99" y="0"/>
                  </a:lnTo>
                  <a:close/>
                  <a:moveTo>
                    <a:pt x="99" y="0"/>
                  </a:moveTo>
                  <a:lnTo>
                    <a:pt x="99" y="0"/>
                  </a:lnTo>
                  <a:lnTo>
                    <a:pt x="99" y="0"/>
                  </a:lnTo>
                  <a:close/>
                  <a:moveTo>
                    <a:pt x="100" y="0"/>
                  </a:moveTo>
                  <a:lnTo>
                    <a:pt x="100" y="0"/>
                  </a:lnTo>
                  <a:lnTo>
                    <a:pt x="100" y="0"/>
                  </a:lnTo>
                  <a:close/>
                  <a:moveTo>
                    <a:pt x="99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99" y="0"/>
                  </a:cubicBezTo>
                  <a:close/>
                  <a:moveTo>
                    <a:pt x="100" y="0"/>
                  </a:moveTo>
                  <a:lnTo>
                    <a:pt x="100" y="0"/>
                  </a:lnTo>
                  <a:lnTo>
                    <a:pt x="100" y="0"/>
                  </a:lnTo>
                  <a:close/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lose/>
                  <a:moveTo>
                    <a:pt x="100" y="0"/>
                  </a:moveTo>
                  <a:lnTo>
                    <a:pt x="100" y="0"/>
                  </a:lnTo>
                  <a:lnTo>
                    <a:pt x="100" y="0"/>
                  </a:lnTo>
                  <a:close/>
                  <a:moveTo>
                    <a:pt x="100" y="0"/>
                  </a:move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4167612" y="3733421"/>
              <a:ext cx="66675" cy="68263"/>
            </a:xfrm>
            <a:custGeom>
              <a:rect b="b" l="l" r="r" t="t"/>
              <a:pathLst>
                <a:path extrusionOk="0" h="133" w="130">
                  <a:moveTo>
                    <a:pt x="74" y="133"/>
                  </a:moveTo>
                  <a:cubicBezTo>
                    <a:pt x="76" y="93"/>
                    <a:pt x="86" y="51"/>
                    <a:pt x="100" y="29"/>
                  </a:cubicBezTo>
                  <a:lnTo>
                    <a:pt x="100" y="29"/>
                  </a:lnTo>
                  <a:cubicBezTo>
                    <a:pt x="100" y="29"/>
                    <a:pt x="100" y="29"/>
                    <a:pt x="100" y="29"/>
                  </a:cubicBezTo>
                  <a:lnTo>
                    <a:pt x="100" y="29"/>
                  </a:lnTo>
                  <a:lnTo>
                    <a:pt x="100" y="29"/>
                  </a:lnTo>
                  <a:lnTo>
                    <a:pt x="100" y="29"/>
                  </a:lnTo>
                  <a:cubicBezTo>
                    <a:pt x="100" y="29"/>
                    <a:pt x="100" y="29"/>
                    <a:pt x="100" y="29"/>
                  </a:cubicBezTo>
                  <a:lnTo>
                    <a:pt x="100" y="29"/>
                  </a:lnTo>
                  <a:cubicBezTo>
                    <a:pt x="100" y="29"/>
                    <a:pt x="100" y="29"/>
                    <a:pt x="100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9"/>
                    <a:pt x="100" y="29"/>
                    <a:pt x="100" y="29"/>
                  </a:cubicBezTo>
                  <a:lnTo>
                    <a:pt x="100" y="29"/>
                  </a:lnTo>
                  <a:cubicBezTo>
                    <a:pt x="100" y="29"/>
                    <a:pt x="100" y="29"/>
                    <a:pt x="100" y="29"/>
                  </a:cubicBezTo>
                  <a:cubicBezTo>
                    <a:pt x="100" y="29"/>
                    <a:pt x="100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lnTo>
                    <a:pt x="99" y="29"/>
                  </a:lnTo>
                  <a:cubicBezTo>
                    <a:pt x="99" y="29"/>
                    <a:pt x="99" y="29"/>
                    <a:pt x="99" y="29"/>
                  </a:cubicBezTo>
                  <a:lnTo>
                    <a:pt x="99" y="29"/>
                  </a:lnTo>
                  <a:cubicBezTo>
                    <a:pt x="94" y="36"/>
                    <a:pt x="54" y="81"/>
                    <a:pt x="6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4" y="124"/>
                    <a:pt x="2" y="125"/>
                    <a:pt x="0" y="127"/>
                  </a:cubicBezTo>
                  <a:lnTo>
                    <a:pt x="0" y="127"/>
                  </a:lnTo>
                  <a:cubicBezTo>
                    <a:pt x="0" y="127"/>
                    <a:pt x="59" y="56"/>
                    <a:pt x="82" y="31"/>
                  </a:cubicBezTo>
                  <a:cubicBezTo>
                    <a:pt x="99" y="14"/>
                    <a:pt x="110" y="0"/>
                    <a:pt x="118" y="0"/>
                  </a:cubicBezTo>
                  <a:cubicBezTo>
                    <a:pt x="121" y="0"/>
                    <a:pt x="123" y="2"/>
                    <a:pt x="125" y="7"/>
                  </a:cubicBezTo>
                  <a:cubicBezTo>
                    <a:pt x="130" y="23"/>
                    <a:pt x="79" y="89"/>
                    <a:pt x="74" y="133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4145387" y="3711196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4073950" y="3695321"/>
              <a:ext cx="93663" cy="73025"/>
            </a:xfrm>
            <a:custGeom>
              <a:rect b="b" l="l" r="r" t="t"/>
              <a:pathLst>
                <a:path extrusionOk="0" h="140" w="180">
                  <a:moveTo>
                    <a:pt x="50" y="140"/>
                  </a:moveTo>
                  <a:cubicBezTo>
                    <a:pt x="86" y="83"/>
                    <a:pt x="137" y="29"/>
                    <a:pt x="137" y="29"/>
                  </a:cubicBez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cubicBezTo>
                    <a:pt x="135" y="30"/>
                    <a:pt x="64" y="70"/>
                    <a:pt x="0" y="91"/>
                  </a:cubicBezTo>
                  <a:lnTo>
                    <a:pt x="0" y="91"/>
                  </a:lnTo>
                  <a:cubicBezTo>
                    <a:pt x="0" y="91"/>
                    <a:pt x="94" y="41"/>
                    <a:pt x="133" y="18"/>
                  </a:cubicBezTo>
                  <a:cubicBezTo>
                    <a:pt x="153" y="6"/>
                    <a:pt x="167" y="0"/>
                    <a:pt x="174" y="0"/>
                  </a:cubicBezTo>
                  <a:cubicBezTo>
                    <a:pt x="179" y="0"/>
                    <a:pt x="180" y="4"/>
                    <a:pt x="175" y="11"/>
                  </a:cubicBezTo>
                  <a:cubicBezTo>
                    <a:pt x="166" y="23"/>
                    <a:pt x="79" y="99"/>
                    <a:pt x="50" y="140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4094587" y="3773108"/>
              <a:ext cx="3175" cy="3175"/>
            </a:xfrm>
            <a:custGeom>
              <a:rect b="b" l="l" r="r" t="t"/>
              <a:pathLst>
                <a:path extrusionOk="0" h="6" w="4">
                  <a:moveTo>
                    <a:pt x="0" y="6"/>
                  </a:moveTo>
                  <a:cubicBezTo>
                    <a:pt x="1" y="4"/>
                    <a:pt x="3" y="2"/>
                    <a:pt x="4" y="0"/>
                  </a:cubicBezTo>
                  <a:cubicBezTo>
                    <a:pt x="3" y="2"/>
                    <a:pt x="2" y="4"/>
                    <a:pt x="0" y="6"/>
                  </a:cubicBez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4097762" y="3769933"/>
              <a:ext cx="1588" cy="158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4115225" y="363975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4056487" y="3628646"/>
              <a:ext cx="80963" cy="52388"/>
            </a:xfrm>
            <a:custGeom>
              <a:rect b="b" l="l" r="r" t="t"/>
              <a:pathLst>
                <a:path extrusionOk="0" h="103" w="157">
                  <a:moveTo>
                    <a:pt x="0" y="103"/>
                  </a:moveTo>
                  <a:cubicBezTo>
                    <a:pt x="50" y="58"/>
                    <a:pt x="111" y="22"/>
                    <a:pt x="113" y="21"/>
                  </a:cubicBezTo>
                  <a:lnTo>
                    <a:pt x="113" y="21"/>
                  </a:lnTo>
                  <a:lnTo>
                    <a:pt x="113" y="21"/>
                  </a:lnTo>
                  <a:cubicBezTo>
                    <a:pt x="113" y="21"/>
                    <a:pt x="113" y="21"/>
                    <a:pt x="113" y="21"/>
                  </a:cubicBezTo>
                  <a:lnTo>
                    <a:pt x="113" y="21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21"/>
                  </a:lnTo>
                  <a:cubicBezTo>
                    <a:pt x="112" y="21"/>
                    <a:pt x="73" y="27"/>
                    <a:pt x="34" y="27"/>
                  </a:cubicBezTo>
                  <a:cubicBezTo>
                    <a:pt x="30" y="27"/>
                    <a:pt x="26" y="27"/>
                    <a:pt x="22" y="27"/>
                  </a:cubicBezTo>
                  <a:cubicBezTo>
                    <a:pt x="22" y="27"/>
                    <a:pt x="133" y="9"/>
                    <a:pt x="146" y="1"/>
                  </a:cubicBezTo>
                  <a:cubicBezTo>
                    <a:pt x="148" y="0"/>
                    <a:pt x="150" y="0"/>
                    <a:pt x="151" y="0"/>
                  </a:cubicBezTo>
                  <a:cubicBezTo>
                    <a:pt x="157" y="0"/>
                    <a:pt x="151" y="13"/>
                    <a:pt x="141" y="20"/>
                  </a:cubicBezTo>
                  <a:cubicBezTo>
                    <a:pt x="130" y="26"/>
                    <a:pt x="33" y="75"/>
                    <a:pt x="0" y="103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4053312" y="368420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4054900" y="3681033"/>
              <a:ext cx="1588" cy="3175"/>
            </a:xfrm>
            <a:custGeom>
              <a:rect b="b" l="l" r="r" t="t"/>
              <a:pathLst>
                <a:path extrusionOk="0" h="4" w="4">
                  <a:moveTo>
                    <a:pt x="0" y="4"/>
                  </a:moveTo>
                  <a:cubicBezTo>
                    <a:pt x="1" y="3"/>
                    <a:pt x="2" y="2"/>
                    <a:pt x="4" y="0"/>
                  </a:cubicBezTo>
                  <a:cubicBezTo>
                    <a:pt x="2" y="2"/>
                    <a:pt x="1" y="3"/>
                    <a:pt x="0" y="4"/>
                  </a:cubicBez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4053312" y="3681033"/>
              <a:ext cx="3175" cy="3175"/>
            </a:xfrm>
            <a:custGeom>
              <a:rect b="b" l="l" r="r" t="t"/>
              <a:pathLst>
                <a:path extrusionOk="0" h="5" w="6">
                  <a:moveTo>
                    <a:pt x="0" y="5"/>
                  </a:moveTo>
                  <a:cubicBezTo>
                    <a:pt x="0" y="4"/>
                    <a:pt x="0" y="4"/>
                    <a:pt x="1" y="4"/>
                  </a:cubicBezTo>
                  <a:cubicBezTo>
                    <a:pt x="2" y="3"/>
                    <a:pt x="3" y="2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4" y="1"/>
                    <a:pt x="2" y="3"/>
                    <a:pt x="0" y="5"/>
                  </a:cubicBez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4185075" y="3574671"/>
              <a:ext cx="190500" cy="112713"/>
            </a:xfrm>
            <a:custGeom>
              <a:rect b="b" l="l" r="r" t="t"/>
              <a:pathLst>
                <a:path extrusionOk="0" h="220" w="373">
                  <a:moveTo>
                    <a:pt x="373" y="220"/>
                  </a:moveTo>
                  <a:cubicBezTo>
                    <a:pt x="373" y="219"/>
                    <a:pt x="373" y="218"/>
                    <a:pt x="373" y="218"/>
                  </a:cubicBezTo>
                  <a:lnTo>
                    <a:pt x="373" y="218"/>
                  </a:lnTo>
                  <a:cubicBezTo>
                    <a:pt x="373" y="218"/>
                    <a:pt x="373" y="219"/>
                    <a:pt x="373" y="220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4185075" y="3569908"/>
              <a:ext cx="190500" cy="120650"/>
            </a:xfrm>
            <a:custGeom>
              <a:rect b="b" l="l" r="r" t="t"/>
              <a:pathLst>
                <a:path extrusionOk="0" h="233" w="374">
                  <a:moveTo>
                    <a:pt x="374" y="233"/>
                  </a:moveTo>
                  <a:cubicBezTo>
                    <a:pt x="374" y="233"/>
                    <a:pt x="210" y="175"/>
                    <a:pt x="155" y="137"/>
                  </a:cubicBezTo>
                  <a:cubicBezTo>
                    <a:pt x="113" y="108"/>
                    <a:pt x="23" y="43"/>
                    <a:pt x="0" y="8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32" y="4"/>
                    <a:pt x="59" y="2"/>
                    <a:pt x="79" y="0"/>
                  </a:cubicBezTo>
                  <a:lnTo>
                    <a:pt x="79" y="0"/>
                  </a:lnTo>
                  <a:lnTo>
                    <a:pt x="79" y="0"/>
                  </a:lnTo>
                  <a:cubicBezTo>
                    <a:pt x="79" y="1"/>
                    <a:pt x="106" y="93"/>
                    <a:pt x="373" y="226"/>
                  </a:cubicBezTo>
                  <a:lnTo>
                    <a:pt x="373" y="226"/>
                  </a:lnTo>
                  <a:lnTo>
                    <a:pt x="373" y="226"/>
                  </a:lnTo>
                  <a:lnTo>
                    <a:pt x="373" y="226"/>
                  </a:lnTo>
                  <a:lnTo>
                    <a:pt x="373" y="226"/>
                  </a:lnTo>
                  <a:cubicBezTo>
                    <a:pt x="373" y="226"/>
                    <a:pt x="373" y="227"/>
                    <a:pt x="373" y="228"/>
                  </a:cubicBezTo>
                  <a:cubicBezTo>
                    <a:pt x="374" y="229"/>
                    <a:pt x="374" y="231"/>
                    <a:pt x="374" y="233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5583662" y="3293683"/>
              <a:ext cx="327025" cy="1250950"/>
            </a:xfrm>
            <a:custGeom>
              <a:rect b="b" l="l" r="r" t="t"/>
              <a:pathLst>
                <a:path extrusionOk="0" h="2438" w="637">
                  <a:moveTo>
                    <a:pt x="100" y="2438"/>
                  </a:moveTo>
                  <a:cubicBezTo>
                    <a:pt x="558" y="1977"/>
                    <a:pt x="425" y="1233"/>
                    <a:pt x="309" y="850"/>
                  </a:cubicBezTo>
                  <a:cubicBezTo>
                    <a:pt x="192" y="466"/>
                    <a:pt x="0" y="383"/>
                    <a:pt x="0" y="383"/>
                  </a:cubicBezTo>
                  <a:cubicBezTo>
                    <a:pt x="125" y="283"/>
                    <a:pt x="17" y="0"/>
                    <a:pt x="17" y="0"/>
                  </a:cubicBezTo>
                  <a:cubicBezTo>
                    <a:pt x="100" y="133"/>
                    <a:pt x="637" y="485"/>
                    <a:pt x="637" y="485"/>
                  </a:cubicBezTo>
                  <a:cubicBezTo>
                    <a:pt x="527" y="460"/>
                    <a:pt x="208" y="266"/>
                    <a:pt x="208" y="266"/>
                  </a:cubicBezTo>
                  <a:lnTo>
                    <a:pt x="208" y="266"/>
                  </a:lnTo>
                  <a:lnTo>
                    <a:pt x="208" y="266"/>
                  </a:lnTo>
                  <a:cubicBezTo>
                    <a:pt x="208" y="266"/>
                    <a:pt x="455" y="920"/>
                    <a:pt x="504" y="1360"/>
                  </a:cubicBezTo>
                  <a:cubicBezTo>
                    <a:pt x="510" y="1416"/>
                    <a:pt x="513" y="1472"/>
                    <a:pt x="513" y="1529"/>
                  </a:cubicBezTo>
                  <a:cubicBezTo>
                    <a:pt x="513" y="1921"/>
                    <a:pt x="367" y="2321"/>
                    <a:pt x="100" y="2438"/>
                  </a:cubicBezTo>
                </a:path>
              </a:pathLst>
            </a:custGeom>
            <a:solidFill>
              <a:srgbClr val="3471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42" name="Google Shape;1142;p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812137" y="4609721"/>
              <a:ext cx="19050" cy="12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3" name="Google Shape;1143;p8"/>
            <p:cNvSpPr/>
            <p:nvPr/>
          </p:nvSpPr>
          <p:spPr>
            <a:xfrm>
              <a:off x="4375575" y="3468308"/>
              <a:ext cx="485775" cy="1192213"/>
            </a:xfrm>
            <a:custGeom>
              <a:rect b="b" l="l" r="r" t="t"/>
              <a:pathLst>
                <a:path extrusionOk="0" h="2323" w="947">
                  <a:moveTo>
                    <a:pt x="947" y="2323"/>
                  </a:moveTo>
                  <a:cubicBezTo>
                    <a:pt x="915" y="2301"/>
                    <a:pt x="889" y="2272"/>
                    <a:pt x="870" y="2236"/>
                  </a:cubicBezTo>
                  <a:cubicBezTo>
                    <a:pt x="870" y="2236"/>
                    <a:pt x="870" y="2236"/>
                    <a:pt x="870" y="2236"/>
                  </a:cubicBezTo>
                  <a:cubicBezTo>
                    <a:pt x="870" y="2236"/>
                    <a:pt x="870" y="2236"/>
                    <a:pt x="870" y="2236"/>
                  </a:cubicBezTo>
                  <a:cubicBezTo>
                    <a:pt x="870" y="2235"/>
                    <a:pt x="870" y="2235"/>
                    <a:pt x="870" y="2235"/>
                  </a:cubicBezTo>
                  <a:cubicBezTo>
                    <a:pt x="870" y="2235"/>
                    <a:pt x="869" y="2235"/>
                    <a:pt x="869" y="2235"/>
                  </a:cubicBezTo>
                  <a:cubicBezTo>
                    <a:pt x="869" y="2235"/>
                    <a:pt x="869" y="2234"/>
                    <a:pt x="869" y="2234"/>
                  </a:cubicBezTo>
                  <a:cubicBezTo>
                    <a:pt x="869" y="2234"/>
                    <a:pt x="869" y="2234"/>
                    <a:pt x="869" y="2234"/>
                  </a:cubicBezTo>
                  <a:cubicBezTo>
                    <a:pt x="869" y="2234"/>
                    <a:pt x="869" y="2234"/>
                    <a:pt x="869" y="2233"/>
                  </a:cubicBezTo>
                  <a:lnTo>
                    <a:pt x="868" y="2233"/>
                  </a:lnTo>
                  <a:cubicBezTo>
                    <a:pt x="868" y="2233"/>
                    <a:pt x="868" y="2233"/>
                    <a:pt x="868" y="2233"/>
                  </a:cubicBezTo>
                  <a:cubicBezTo>
                    <a:pt x="868" y="2232"/>
                    <a:pt x="868" y="2232"/>
                    <a:pt x="868" y="2232"/>
                  </a:cubicBezTo>
                  <a:lnTo>
                    <a:pt x="868" y="2232"/>
                  </a:lnTo>
                  <a:cubicBezTo>
                    <a:pt x="537" y="1563"/>
                    <a:pt x="506" y="636"/>
                    <a:pt x="506" y="309"/>
                  </a:cubicBezTo>
                  <a:cubicBezTo>
                    <a:pt x="506" y="232"/>
                    <a:pt x="507" y="189"/>
                    <a:pt x="507" y="189"/>
                  </a:cubicBezTo>
                  <a:lnTo>
                    <a:pt x="507" y="189"/>
                  </a:lnTo>
                  <a:lnTo>
                    <a:pt x="507" y="189"/>
                  </a:lnTo>
                  <a:cubicBezTo>
                    <a:pt x="287" y="372"/>
                    <a:pt x="0" y="424"/>
                    <a:pt x="0" y="424"/>
                  </a:cubicBezTo>
                  <a:cubicBezTo>
                    <a:pt x="0" y="424"/>
                    <a:pt x="480" y="234"/>
                    <a:pt x="614" y="0"/>
                  </a:cubicBezTo>
                  <a:cubicBezTo>
                    <a:pt x="614" y="0"/>
                    <a:pt x="521" y="1746"/>
                    <a:pt x="947" y="2323"/>
                  </a:cubicBezTo>
                  <a:close/>
                </a:path>
              </a:pathLst>
            </a:custGeom>
            <a:solidFill>
              <a:srgbClr val="3471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44" name="Google Shape;1144;p8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432850" y="4449383"/>
              <a:ext cx="12700" cy="22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5" name="Google Shape;1145;p8"/>
            <p:cNvSpPr/>
            <p:nvPr/>
          </p:nvSpPr>
          <p:spPr>
            <a:xfrm>
              <a:off x="5078837" y="4265233"/>
              <a:ext cx="419100" cy="406400"/>
            </a:xfrm>
            <a:custGeom>
              <a:rect b="b" l="l" r="r" t="t"/>
              <a:pathLst>
                <a:path extrusionOk="0" h="791" w="817">
                  <a:moveTo>
                    <a:pt x="14" y="791"/>
                  </a:moveTo>
                  <a:lnTo>
                    <a:pt x="14" y="791"/>
                  </a:lnTo>
                  <a:cubicBezTo>
                    <a:pt x="14" y="791"/>
                    <a:pt x="83" y="671"/>
                    <a:pt x="42" y="380"/>
                  </a:cubicBezTo>
                  <a:cubicBezTo>
                    <a:pt x="0" y="88"/>
                    <a:pt x="133" y="55"/>
                    <a:pt x="167" y="55"/>
                  </a:cubicBezTo>
                  <a:cubicBezTo>
                    <a:pt x="200" y="55"/>
                    <a:pt x="108" y="163"/>
                    <a:pt x="133" y="180"/>
                  </a:cubicBezTo>
                  <a:cubicBezTo>
                    <a:pt x="135" y="181"/>
                    <a:pt x="137" y="181"/>
                    <a:pt x="140" y="181"/>
                  </a:cubicBezTo>
                  <a:cubicBezTo>
                    <a:pt x="162" y="181"/>
                    <a:pt x="223" y="155"/>
                    <a:pt x="302" y="130"/>
                  </a:cubicBezTo>
                  <a:cubicBezTo>
                    <a:pt x="381" y="104"/>
                    <a:pt x="478" y="78"/>
                    <a:pt x="571" y="78"/>
                  </a:cubicBezTo>
                  <a:cubicBezTo>
                    <a:pt x="584" y="78"/>
                    <a:pt x="596" y="79"/>
                    <a:pt x="608" y="80"/>
                  </a:cubicBezTo>
                  <a:cubicBezTo>
                    <a:pt x="619" y="81"/>
                    <a:pt x="630" y="81"/>
                    <a:pt x="639" y="81"/>
                  </a:cubicBezTo>
                  <a:cubicBezTo>
                    <a:pt x="706" y="81"/>
                    <a:pt x="738" y="61"/>
                    <a:pt x="754" y="41"/>
                  </a:cubicBezTo>
                  <a:cubicBezTo>
                    <a:pt x="769" y="20"/>
                    <a:pt x="769" y="0"/>
                    <a:pt x="772" y="0"/>
                  </a:cubicBezTo>
                  <a:cubicBezTo>
                    <a:pt x="774" y="0"/>
                    <a:pt x="777" y="6"/>
                    <a:pt x="783" y="21"/>
                  </a:cubicBezTo>
                  <a:cubicBezTo>
                    <a:pt x="817" y="96"/>
                    <a:pt x="817" y="155"/>
                    <a:pt x="783" y="246"/>
                  </a:cubicBezTo>
                  <a:cubicBezTo>
                    <a:pt x="750" y="338"/>
                    <a:pt x="674" y="473"/>
                    <a:pt x="766" y="564"/>
                  </a:cubicBezTo>
                  <a:cubicBezTo>
                    <a:pt x="708" y="525"/>
                    <a:pt x="689" y="456"/>
                    <a:pt x="701" y="387"/>
                  </a:cubicBezTo>
                  <a:lnTo>
                    <a:pt x="701" y="387"/>
                  </a:lnTo>
                  <a:cubicBezTo>
                    <a:pt x="701" y="386"/>
                    <a:pt x="701" y="386"/>
                    <a:pt x="701" y="386"/>
                  </a:cubicBezTo>
                  <a:cubicBezTo>
                    <a:pt x="701" y="385"/>
                    <a:pt x="701" y="385"/>
                    <a:pt x="701" y="385"/>
                  </a:cubicBezTo>
                  <a:cubicBezTo>
                    <a:pt x="702" y="385"/>
                    <a:pt x="702" y="385"/>
                    <a:pt x="702" y="384"/>
                  </a:cubicBezTo>
                  <a:cubicBezTo>
                    <a:pt x="702" y="384"/>
                    <a:pt x="702" y="384"/>
                    <a:pt x="702" y="384"/>
                  </a:cubicBezTo>
                  <a:cubicBezTo>
                    <a:pt x="702" y="384"/>
                    <a:pt x="702" y="384"/>
                    <a:pt x="702" y="384"/>
                  </a:cubicBezTo>
                  <a:cubicBezTo>
                    <a:pt x="702" y="384"/>
                    <a:pt x="702" y="384"/>
                    <a:pt x="702" y="383"/>
                  </a:cubicBezTo>
                  <a:cubicBezTo>
                    <a:pt x="702" y="383"/>
                    <a:pt x="702" y="383"/>
                    <a:pt x="702" y="383"/>
                  </a:cubicBezTo>
                  <a:cubicBezTo>
                    <a:pt x="702" y="383"/>
                    <a:pt x="702" y="383"/>
                    <a:pt x="702" y="383"/>
                  </a:cubicBezTo>
                  <a:cubicBezTo>
                    <a:pt x="702" y="383"/>
                    <a:pt x="702" y="383"/>
                    <a:pt x="702" y="382"/>
                  </a:cubicBezTo>
                  <a:cubicBezTo>
                    <a:pt x="702" y="382"/>
                    <a:pt x="702" y="382"/>
                    <a:pt x="702" y="382"/>
                  </a:cubicBezTo>
                  <a:cubicBezTo>
                    <a:pt x="702" y="382"/>
                    <a:pt x="702" y="382"/>
                    <a:pt x="702" y="382"/>
                  </a:cubicBezTo>
                  <a:cubicBezTo>
                    <a:pt x="702" y="382"/>
                    <a:pt x="702" y="382"/>
                    <a:pt x="702" y="381"/>
                  </a:cubicBezTo>
                  <a:cubicBezTo>
                    <a:pt x="702" y="381"/>
                    <a:pt x="702" y="381"/>
                    <a:pt x="702" y="381"/>
                  </a:cubicBezTo>
                  <a:cubicBezTo>
                    <a:pt x="702" y="381"/>
                    <a:pt x="702" y="381"/>
                    <a:pt x="702" y="381"/>
                  </a:cubicBezTo>
                  <a:cubicBezTo>
                    <a:pt x="702" y="381"/>
                    <a:pt x="702" y="381"/>
                    <a:pt x="702" y="381"/>
                  </a:cubicBezTo>
                  <a:cubicBezTo>
                    <a:pt x="703" y="380"/>
                    <a:pt x="703" y="380"/>
                    <a:pt x="703" y="380"/>
                  </a:cubicBezTo>
                  <a:cubicBezTo>
                    <a:pt x="703" y="380"/>
                    <a:pt x="703" y="380"/>
                    <a:pt x="703" y="380"/>
                  </a:cubicBezTo>
                  <a:cubicBezTo>
                    <a:pt x="703" y="380"/>
                    <a:pt x="703" y="380"/>
                    <a:pt x="703" y="380"/>
                  </a:cubicBezTo>
                  <a:cubicBezTo>
                    <a:pt x="703" y="380"/>
                    <a:pt x="703" y="379"/>
                    <a:pt x="703" y="379"/>
                  </a:cubicBezTo>
                  <a:cubicBezTo>
                    <a:pt x="703" y="379"/>
                    <a:pt x="703" y="379"/>
                    <a:pt x="703" y="379"/>
                  </a:cubicBezTo>
                  <a:cubicBezTo>
                    <a:pt x="703" y="379"/>
                    <a:pt x="703" y="379"/>
                    <a:pt x="703" y="379"/>
                  </a:cubicBezTo>
                  <a:lnTo>
                    <a:pt x="703" y="378"/>
                  </a:lnTo>
                  <a:cubicBezTo>
                    <a:pt x="703" y="378"/>
                    <a:pt x="703" y="378"/>
                    <a:pt x="703" y="378"/>
                  </a:cubicBezTo>
                  <a:cubicBezTo>
                    <a:pt x="703" y="378"/>
                    <a:pt x="703" y="378"/>
                    <a:pt x="703" y="378"/>
                  </a:cubicBezTo>
                  <a:cubicBezTo>
                    <a:pt x="703" y="378"/>
                    <a:pt x="703" y="378"/>
                    <a:pt x="703" y="377"/>
                  </a:cubicBezTo>
                  <a:lnTo>
                    <a:pt x="703" y="377"/>
                  </a:lnTo>
                  <a:cubicBezTo>
                    <a:pt x="703" y="377"/>
                    <a:pt x="703" y="377"/>
                    <a:pt x="703" y="377"/>
                  </a:cubicBezTo>
                  <a:cubicBezTo>
                    <a:pt x="703" y="377"/>
                    <a:pt x="703" y="377"/>
                    <a:pt x="703" y="376"/>
                  </a:cubicBezTo>
                  <a:cubicBezTo>
                    <a:pt x="703" y="376"/>
                    <a:pt x="703" y="376"/>
                    <a:pt x="703" y="376"/>
                  </a:cubicBezTo>
                  <a:cubicBezTo>
                    <a:pt x="703" y="376"/>
                    <a:pt x="704" y="376"/>
                    <a:pt x="704" y="376"/>
                  </a:cubicBezTo>
                  <a:lnTo>
                    <a:pt x="704" y="376"/>
                  </a:lnTo>
                  <a:cubicBezTo>
                    <a:pt x="704" y="375"/>
                    <a:pt x="704" y="375"/>
                    <a:pt x="704" y="375"/>
                  </a:cubicBezTo>
                  <a:cubicBezTo>
                    <a:pt x="704" y="375"/>
                    <a:pt x="704" y="375"/>
                    <a:pt x="704" y="375"/>
                  </a:cubicBezTo>
                  <a:cubicBezTo>
                    <a:pt x="704" y="375"/>
                    <a:pt x="704" y="375"/>
                    <a:pt x="704" y="374"/>
                  </a:cubicBezTo>
                  <a:cubicBezTo>
                    <a:pt x="704" y="374"/>
                    <a:pt x="704" y="374"/>
                    <a:pt x="704" y="374"/>
                  </a:cubicBezTo>
                  <a:cubicBezTo>
                    <a:pt x="704" y="374"/>
                    <a:pt x="704" y="374"/>
                    <a:pt x="704" y="374"/>
                  </a:cubicBezTo>
                  <a:cubicBezTo>
                    <a:pt x="704" y="374"/>
                    <a:pt x="704" y="374"/>
                    <a:pt x="704" y="374"/>
                  </a:cubicBezTo>
                  <a:cubicBezTo>
                    <a:pt x="704" y="374"/>
                    <a:pt x="704" y="373"/>
                    <a:pt x="704" y="373"/>
                  </a:cubicBezTo>
                  <a:cubicBezTo>
                    <a:pt x="704" y="373"/>
                    <a:pt x="704" y="373"/>
                    <a:pt x="704" y="373"/>
                  </a:cubicBezTo>
                  <a:lnTo>
                    <a:pt x="704" y="373"/>
                  </a:lnTo>
                  <a:lnTo>
                    <a:pt x="704" y="373"/>
                  </a:lnTo>
                  <a:cubicBezTo>
                    <a:pt x="712" y="340"/>
                    <a:pt x="717" y="312"/>
                    <a:pt x="717" y="287"/>
                  </a:cubicBezTo>
                  <a:cubicBezTo>
                    <a:pt x="717" y="197"/>
                    <a:pt x="659" y="150"/>
                    <a:pt x="497" y="140"/>
                  </a:cubicBezTo>
                  <a:cubicBezTo>
                    <a:pt x="482" y="140"/>
                    <a:pt x="468" y="139"/>
                    <a:pt x="454" y="139"/>
                  </a:cubicBezTo>
                  <a:cubicBezTo>
                    <a:pt x="272" y="139"/>
                    <a:pt x="164" y="214"/>
                    <a:pt x="118" y="373"/>
                  </a:cubicBezTo>
                  <a:cubicBezTo>
                    <a:pt x="105" y="418"/>
                    <a:pt x="102" y="460"/>
                    <a:pt x="102" y="500"/>
                  </a:cubicBezTo>
                  <a:cubicBezTo>
                    <a:pt x="102" y="548"/>
                    <a:pt x="107" y="592"/>
                    <a:pt x="107" y="631"/>
                  </a:cubicBezTo>
                  <a:cubicBezTo>
                    <a:pt x="107" y="683"/>
                    <a:pt x="98" y="728"/>
                    <a:pt x="57" y="763"/>
                  </a:cubicBezTo>
                  <a:lnTo>
                    <a:pt x="57" y="763"/>
                  </a:lnTo>
                  <a:cubicBezTo>
                    <a:pt x="46" y="773"/>
                    <a:pt x="31" y="782"/>
                    <a:pt x="14" y="791"/>
                  </a:cubicBezTo>
                </a:path>
              </a:pathLst>
            </a:custGeom>
            <a:solidFill>
              <a:srgbClr val="3471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5634462" y="2947608"/>
              <a:ext cx="388938" cy="425450"/>
            </a:xfrm>
            <a:custGeom>
              <a:rect b="b" l="l" r="r" t="t"/>
              <a:pathLst>
                <a:path extrusionOk="0" h="831" w="757">
                  <a:moveTo>
                    <a:pt x="757" y="831"/>
                  </a:moveTo>
                  <a:cubicBezTo>
                    <a:pt x="757" y="831"/>
                    <a:pt x="757" y="831"/>
                    <a:pt x="757" y="831"/>
                  </a:cubicBezTo>
                  <a:cubicBezTo>
                    <a:pt x="757" y="831"/>
                    <a:pt x="757" y="831"/>
                    <a:pt x="757" y="831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C8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5617000" y="2947608"/>
              <a:ext cx="406400" cy="509588"/>
            </a:xfrm>
            <a:custGeom>
              <a:rect b="b" l="l" r="r" t="t"/>
              <a:pathLst>
                <a:path extrusionOk="0" h="993" w="792">
                  <a:moveTo>
                    <a:pt x="728" y="993"/>
                  </a:moveTo>
                  <a:cubicBezTo>
                    <a:pt x="694" y="428"/>
                    <a:pt x="200" y="143"/>
                    <a:pt x="0" y="50"/>
                  </a:cubicBezTo>
                  <a:cubicBezTo>
                    <a:pt x="9" y="34"/>
                    <a:pt x="17" y="18"/>
                    <a:pt x="24" y="1"/>
                  </a:cubicBezTo>
                  <a:cubicBezTo>
                    <a:pt x="31" y="1"/>
                    <a:pt x="35" y="0"/>
                    <a:pt x="35" y="0"/>
                  </a:cubicBezTo>
                  <a:lnTo>
                    <a:pt x="35" y="0"/>
                  </a:lnTo>
                  <a:lnTo>
                    <a:pt x="35" y="0"/>
                  </a:lnTo>
                  <a:cubicBezTo>
                    <a:pt x="548" y="232"/>
                    <a:pt x="792" y="831"/>
                    <a:pt x="792" y="831"/>
                  </a:cubicBezTo>
                  <a:lnTo>
                    <a:pt x="792" y="831"/>
                  </a:lnTo>
                  <a:cubicBezTo>
                    <a:pt x="792" y="831"/>
                    <a:pt x="792" y="831"/>
                    <a:pt x="792" y="831"/>
                  </a:cubicBezTo>
                  <a:cubicBezTo>
                    <a:pt x="792" y="831"/>
                    <a:pt x="792" y="831"/>
                    <a:pt x="792" y="831"/>
                  </a:cubicBezTo>
                  <a:cubicBezTo>
                    <a:pt x="784" y="890"/>
                    <a:pt x="758" y="945"/>
                    <a:pt x="728" y="993"/>
                  </a:cubicBezTo>
                  <a:close/>
                </a:path>
              </a:pathLst>
            </a:custGeom>
            <a:solidFill>
              <a:srgbClr val="3471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4224762" y="3569908"/>
              <a:ext cx="1588" cy="1588"/>
            </a:xfrm>
            <a:prstGeom prst="rect">
              <a:avLst/>
            </a:prstGeom>
            <a:solidFill>
              <a:srgbClr val="A7C8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4224762" y="356990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9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4224762" y="3185733"/>
              <a:ext cx="404813" cy="422275"/>
            </a:xfrm>
            <a:custGeom>
              <a:rect b="b" l="l" r="r" t="t"/>
              <a:pathLst>
                <a:path extrusionOk="0" h="822" w="790">
                  <a:moveTo>
                    <a:pt x="56" y="822"/>
                  </a:moveTo>
                  <a:cubicBezTo>
                    <a:pt x="8" y="777"/>
                    <a:pt x="0" y="751"/>
                    <a:pt x="0" y="750"/>
                  </a:cubicBezTo>
                  <a:lnTo>
                    <a:pt x="0" y="750"/>
                  </a:lnTo>
                  <a:lnTo>
                    <a:pt x="0" y="750"/>
                  </a:lnTo>
                  <a:lnTo>
                    <a:pt x="0" y="750"/>
                  </a:lnTo>
                  <a:lnTo>
                    <a:pt x="0" y="750"/>
                  </a:lnTo>
                  <a:lnTo>
                    <a:pt x="0" y="750"/>
                  </a:lnTo>
                  <a:lnTo>
                    <a:pt x="0" y="750"/>
                  </a:lnTo>
                  <a:cubicBezTo>
                    <a:pt x="209" y="260"/>
                    <a:pt x="641" y="50"/>
                    <a:pt x="763" y="0"/>
                  </a:cubicBezTo>
                  <a:cubicBezTo>
                    <a:pt x="772" y="6"/>
                    <a:pt x="781" y="12"/>
                    <a:pt x="790" y="18"/>
                  </a:cubicBezTo>
                  <a:cubicBezTo>
                    <a:pt x="311" y="294"/>
                    <a:pt x="56" y="822"/>
                    <a:pt x="56" y="822"/>
                  </a:cubicBezTo>
                  <a:close/>
                </a:path>
              </a:pathLst>
            </a:custGeom>
            <a:solidFill>
              <a:srgbClr val="3471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4715300" y="3455608"/>
              <a:ext cx="163513" cy="1108075"/>
            </a:xfrm>
            <a:custGeom>
              <a:rect b="b" l="l" r="r" t="t"/>
              <a:pathLst>
                <a:path extrusionOk="0" h="2158" w="317">
                  <a:moveTo>
                    <a:pt x="30" y="0"/>
                  </a:moveTo>
                  <a:cubicBezTo>
                    <a:pt x="30" y="0"/>
                    <a:pt x="188" y="25"/>
                    <a:pt x="205" y="108"/>
                  </a:cubicBezTo>
                  <a:cubicBezTo>
                    <a:pt x="222" y="191"/>
                    <a:pt x="91" y="1650"/>
                    <a:pt x="317" y="2158"/>
                  </a:cubicBezTo>
                  <a:cubicBezTo>
                    <a:pt x="317" y="2158"/>
                    <a:pt x="176" y="2158"/>
                    <a:pt x="142" y="1833"/>
                  </a:cubicBezTo>
                  <a:cubicBezTo>
                    <a:pt x="108" y="1508"/>
                    <a:pt x="0" y="1142"/>
                    <a:pt x="30" y="0"/>
                  </a:cubicBezTo>
                </a:path>
              </a:pathLst>
            </a:custGeom>
            <a:solidFill>
              <a:srgbClr val="96C0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5118525" y="3495296"/>
              <a:ext cx="147638" cy="149225"/>
            </a:xfrm>
            <a:prstGeom prst="ellipse">
              <a:avLst/>
            </a:prstGeom>
            <a:solidFill>
              <a:srgbClr val="CFE0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5180437" y="3495296"/>
              <a:ext cx="85725" cy="149225"/>
            </a:xfrm>
            <a:custGeom>
              <a:rect b="b" l="l" r="r" t="t"/>
              <a:pathLst>
                <a:path extrusionOk="0" h="289" w="167">
                  <a:moveTo>
                    <a:pt x="22" y="0"/>
                  </a:moveTo>
                  <a:cubicBezTo>
                    <a:pt x="15" y="0"/>
                    <a:pt x="7" y="1"/>
                    <a:pt x="0" y="2"/>
                  </a:cubicBezTo>
                  <a:cubicBezTo>
                    <a:pt x="69" y="13"/>
                    <a:pt x="122" y="72"/>
                    <a:pt x="122" y="145"/>
                  </a:cubicBezTo>
                  <a:cubicBezTo>
                    <a:pt x="122" y="217"/>
                    <a:pt x="69" y="276"/>
                    <a:pt x="0" y="287"/>
                  </a:cubicBezTo>
                  <a:cubicBezTo>
                    <a:pt x="7" y="288"/>
                    <a:pt x="15" y="289"/>
                    <a:pt x="22" y="289"/>
                  </a:cubicBezTo>
                  <a:cubicBezTo>
                    <a:pt x="102" y="289"/>
                    <a:pt x="167" y="224"/>
                    <a:pt x="167" y="145"/>
                  </a:cubicBezTo>
                  <a:cubicBezTo>
                    <a:pt x="167" y="65"/>
                    <a:pt x="102" y="0"/>
                    <a:pt x="22" y="0"/>
                  </a:cubicBezTo>
                  <a:close/>
                </a:path>
              </a:pathLst>
            </a:custGeom>
            <a:solidFill>
              <a:srgbClr val="B0CB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54" name="Google Shape;1154;p8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135987" y="3846133"/>
              <a:ext cx="219075" cy="219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5" name="Google Shape;1155;p8"/>
            <p:cNvSpPr/>
            <p:nvPr/>
          </p:nvSpPr>
          <p:spPr>
            <a:xfrm>
              <a:off x="5151862" y="3863596"/>
              <a:ext cx="149225" cy="149225"/>
            </a:xfrm>
            <a:prstGeom prst="ellipse">
              <a:avLst/>
            </a:prstGeom>
            <a:solidFill>
              <a:srgbClr val="CFE0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5215362" y="3863596"/>
              <a:ext cx="85725" cy="149225"/>
            </a:xfrm>
            <a:custGeom>
              <a:rect b="b" l="l" r="r" t="t"/>
              <a:pathLst>
                <a:path extrusionOk="0" h="289" w="167">
                  <a:moveTo>
                    <a:pt x="22" y="0"/>
                  </a:moveTo>
                  <a:cubicBezTo>
                    <a:pt x="14" y="0"/>
                    <a:pt x="7" y="1"/>
                    <a:pt x="0" y="2"/>
                  </a:cubicBezTo>
                  <a:cubicBezTo>
                    <a:pt x="69" y="12"/>
                    <a:pt x="122" y="72"/>
                    <a:pt x="122" y="144"/>
                  </a:cubicBezTo>
                  <a:cubicBezTo>
                    <a:pt x="122" y="216"/>
                    <a:pt x="69" y="276"/>
                    <a:pt x="0" y="287"/>
                  </a:cubicBezTo>
                  <a:cubicBezTo>
                    <a:pt x="7" y="288"/>
                    <a:pt x="14" y="289"/>
                    <a:pt x="22" y="289"/>
                  </a:cubicBezTo>
                  <a:cubicBezTo>
                    <a:pt x="102" y="289"/>
                    <a:pt x="167" y="224"/>
                    <a:pt x="167" y="144"/>
                  </a:cubicBezTo>
                  <a:cubicBezTo>
                    <a:pt x="167" y="64"/>
                    <a:pt x="102" y="0"/>
                    <a:pt x="22" y="0"/>
                  </a:cubicBezTo>
                  <a:close/>
                </a:path>
              </a:pathLst>
            </a:custGeom>
            <a:solidFill>
              <a:srgbClr val="B0CB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4901037" y="3193671"/>
              <a:ext cx="474663" cy="142875"/>
            </a:xfrm>
            <a:custGeom>
              <a:rect b="b" l="l" r="r" t="t"/>
              <a:pathLst>
                <a:path extrusionOk="0" h="277" w="925">
                  <a:moveTo>
                    <a:pt x="327" y="277"/>
                  </a:moveTo>
                  <a:cubicBezTo>
                    <a:pt x="185" y="277"/>
                    <a:pt x="65" y="238"/>
                    <a:pt x="0" y="172"/>
                  </a:cubicBezTo>
                  <a:cubicBezTo>
                    <a:pt x="39" y="175"/>
                    <a:pt x="78" y="176"/>
                    <a:pt x="118" y="176"/>
                  </a:cubicBezTo>
                  <a:cubicBezTo>
                    <a:pt x="211" y="176"/>
                    <a:pt x="309" y="168"/>
                    <a:pt x="414" y="151"/>
                  </a:cubicBezTo>
                  <a:cubicBezTo>
                    <a:pt x="414" y="151"/>
                    <a:pt x="413" y="151"/>
                    <a:pt x="414" y="151"/>
                  </a:cubicBezTo>
                  <a:cubicBezTo>
                    <a:pt x="414" y="151"/>
                    <a:pt x="415" y="151"/>
                    <a:pt x="416" y="151"/>
                  </a:cubicBezTo>
                  <a:cubicBezTo>
                    <a:pt x="420" y="150"/>
                    <a:pt x="425" y="150"/>
                    <a:pt x="429" y="149"/>
                  </a:cubicBezTo>
                  <a:cubicBezTo>
                    <a:pt x="624" y="116"/>
                    <a:pt x="789" y="66"/>
                    <a:pt x="925" y="0"/>
                  </a:cubicBezTo>
                  <a:cubicBezTo>
                    <a:pt x="865" y="111"/>
                    <a:pt x="709" y="213"/>
                    <a:pt x="512" y="256"/>
                  </a:cubicBezTo>
                  <a:cubicBezTo>
                    <a:pt x="448" y="270"/>
                    <a:pt x="386" y="277"/>
                    <a:pt x="327" y="277"/>
                  </a:cubicBezTo>
                </a:path>
              </a:pathLst>
            </a:custGeom>
            <a:solidFill>
              <a:srgbClr val="3471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58" name="Google Shape;1158;p8"/>
            <p:cNvGrpSpPr/>
            <p:nvPr/>
          </p:nvGrpSpPr>
          <p:grpSpPr>
            <a:xfrm>
              <a:off x="3635800" y="1922083"/>
              <a:ext cx="3354388" cy="3121026"/>
              <a:chOff x="3262313" y="714375"/>
              <a:chExt cx="3354388" cy="3121026"/>
            </a:xfrm>
          </p:grpSpPr>
          <p:pic>
            <p:nvPicPr>
              <p:cNvPr id="1159" name="Google Shape;1159;p8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3262313" y="2925763"/>
                <a:ext cx="3354388" cy="9096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60" name="Google Shape;1160;p8"/>
              <p:cNvSpPr/>
              <p:nvPr/>
            </p:nvSpPr>
            <p:spPr>
              <a:xfrm>
                <a:off x="3851275" y="1739900"/>
                <a:ext cx="1798638" cy="1774825"/>
              </a:xfrm>
              <a:custGeom>
                <a:rect b="b" l="l" r="r" t="t"/>
                <a:pathLst>
                  <a:path extrusionOk="0" h="3461" w="3506">
                    <a:moveTo>
                      <a:pt x="795" y="452"/>
                    </a:moveTo>
                    <a:cubicBezTo>
                      <a:pt x="795" y="452"/>
                      <a:pt x="244" y="641"/>
                      <a:pt x="0" y="1215"/>
                    </a:cubicBezTo>
                    <a:cubicBezTo>
                      <a:pt x="0" y="1215"/>
                      <a:pt x="25" y="1307"/>
                      <a:pt x="294" y="1441"/>
                    </a:cubicBezTo>
                    <a:cubicBezTo>
                      <a:pt x="294" y="1441"/>
                      <a:pt x="581" y="1389"/>
                      <a:pt x="801" y="1206"/>
                    </a:cubicBezTo>
                    <a:cubicBezTo>
                      <a:pt x="801" y="1206"/>
                      <a:pt x="754" y="2424"/>
                      <a:pt x="1162" y="3249"/>
                    </a:cubicBezTo>
                    <a:cubicBezTo>
                      <a:pt x="1267" y="3461"/>
                      <a:pt x="1625" y="3420"/>
                      <a:pt x="1723" y="3334"/>
                    </a:cubicBezTo>
                    <a:cubicBezTo>
                      <a:pt x="1821" y="3249"/>
                      <a:pt x="1735" y="3115"/>
                      <a:pt x="1784" y="2944"/>
                    </a:cubicBezTo>
                    <a:cubicBezTo>
                      <a:pt x="1833" y="2773"/>
                      <a:pt x="1955" y="2699"/>
                      <a:pt x="2163" y="2711"/>
                    </a:cubicBezTo>
                    <a:cubicBezTo>
                      <a:pt x="2370" y="2724"/>
                      <a:pt x="2407" y="2797"/>
                      <a:pt x="2370" y="2944"/>
                    </a:cubicBezTo>
                    <a:cubicBezTo>
                      <a:pt x="2334" y="3090"/>
                      <a:pt x="2444" y="3249"/>
                      <a:pt x="2749" y="3114"/>
                    </a:cubicBezTo>
                    <a:cubicBezTo>
                      <a:pt x="3054" y="2980"/>
                      <a:pt x="3202" y="2476"/>
                      <a:pt x="3153" y="2036"/>
                    </a:cubicBezTo>
                    <a:cubicBezTo>
                      <a:pt x="3104" y="1596"/>
                      <a:pt x="2857" y="942"/>
                      <a:pt x="2857" y="942"/>
                    </a:cubicBezTo>
                    <a:cubicBezTo>
                      <a:pt x="2857" y="942"/>
                      <a:pt x="3176" y="1136"/>
                      <a:pt x="3286" y="1161"/>
                    </a:cubicBezTo>
                    <a:cubicBezTo>
                      <a:pt x="3286" y="1161"/>
                      <a:pt x="3482" y="1014"/>
                      <a:pt x="3506" y="831"/>
                    </a:cubicBezTo>
                    <a:cubicBezTo>
                      <a:pt x="3506" y="831"/>
                      <a:pt x="3262" y="232"/>
                      <a:pt x="2749" y="0"/>
                    </a:cubicBezTo>
                    <a:cubicBezTo>
                      <a:pt x="2749" y="0"/>
                      <a:pt x="2334" y="37"/>
                      <a:pt x="2053" y="196"/>
                    </a:cubicBezTo>
                    <a:cubicBezTo>
                      <a:pt x="2053" y="196"/>
                      <a:pt x="1809" y="611"/>
                      <a:pt x="1552" y="330"/>
                    </a:cubicBezTo>
                    <a:cubicBezTo>
                      <a:pt x="1552" y="330"/>
                      <a:pt x="1283" y="281"/>
                      <a:pt x="795" y="452"/>
                    </a:cubicBezTo>
                  </a:path>
                </a:pathLst>
              </a:custGeom>
              <a:solidFill>
                <a:srgbClr val="5091C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161" name="Google Shape;1161;p8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4730750" y="2273300"/>
                <a:ext cx="214313" cy="2143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62" name="Google Shape;1162;p8"/>
              <p:cNvSpPr/>
              <p:nvPr/>
            </p:nvSpPr>
            <p:spPr>
              <a:xfrm>
                <a:off x="3929063" y="714375"/>
                <a:ext cx="1474788" cy="1404938"/>
              </a:xfrm>
              <a:custGeom>
                <a:rect b="b" l="l" r="r" t="t"/>
                <a:pathLst>
                  <a:path extrusionOk="0" h="2740" w="2876">
                    <a:moveTo>
                      <a:pt x="2673" y="1278"/>
                    </a:moveTo>
                    <a:cubicBezTo>
                      <a:pt x="2669" y="1239"/>
                      <a:pt x="2663" y="1200"/>
                      <a:pt x="2657" y="1161"/>
                    </a:cubicBezTo>
                    <a:cubicBezTo>
                      <a:pt x="2541" y="468"/>
                      <a:pt x="1878" y="0"/>
                      <a:pt x="1177" y="118"/>
                    </a:cubicBezTo>
                    <a:cubicBezTo>
                      <a:pt x="475" y="235"/>
                      <a:pt x="0" y="892"/>
                      <a:pt x="116" y="1585"/>
                    </a:cubicBezTo>
                    <a:cubicBezTo>
                      <a:pt x="122" y="1625"/>
                      <a:pt x="130" y="1663"/>
                      <a:pt x="139" y="1701"/>
                    </a:cubicBezTo>
                    <a:cubicBezTo>
                      <a:pt x="57" y="1734"/>
                      <a:pt x="6" y="1830"/>
                      <a:pt x="23" y="1932"/>
                    </a:cubicBezTo>
                    <a:cubicBezTo>
                      <a:pt x="43" y="2048"/>
                      <a:pt x="141" y="2129"/>
                      <a:pt x="244" y="2111"/>
                    </a:cubicBezTo>
                    <a:cubicBezTo>
                      <a:pt x="259" y="2109"/>
                      <a:pt x="274" y="2104"/>
                      <a:pt x="287" y="2098"/>
                    </a:cubicBezTo>
                    <a:cubicBezTo>
                      <a:pt x="512" y="2503"/>
                      <a:pt x="933" y="2740"/>
                      <a:pt x="1596" y="2629"/>
                    </a:cubicBezTo>
                    <a:cubicBezTo>
                      <a:pt x="2307" y="2510"/>
                      <a:pt x="2606" y="2154"/>
                      <a:pt x="2672" y="1702"/>
                    </a:cubicBezTo>
                    <a:cubicBezTo>
                      <a:pt x="2683" y="1703"/>
                      <a:pt x="2695" y="1702"/>
                      <a:pt x="2706" y="1700"/>
                    </a:cubicBezTo>
                    <a:cubicBezTo>
                      <a:pt x="2809" y="1683"/>
                      <a:pt x="2876" y="1575"/>
                      <a:pt x="2857" y="1459"/>
                    </a:cubicBezTo>
                    <a:cubicBezTo>
                      <a:pt x="2840" y="1357"/>
                      <a:pt x="2762" y="1283"/>
                      <a:pt x="2673" y="1278"/>
                    </a:cubicBezTo>
                  </a:path>
                </a:pathLst>
              </a:custGeom>
              <a:solidFill>
                <a:srgbClr val="FFE4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63" name="Google Shape;1163;p8"/>
            <p:cNvSpPr/>
            <p:nvPr/>
          </p:nvSpPr>
          <p:spPr>
            <a:xfrm>
              <a:off x="5237587" y="2582483"/>
              <a:ext cx="98425" cy="150813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5258225" y="2455483"/>
              <a:ext cx="122238" cy="84138"/>
            </a:xfrm>
            <a:custGeom>
              <a:rect b="b" l="l" r="r" t="t"/>
              <a:pathLst>
                <a:path extrusionOk="0" h="165" w="240">
                  <a:moveTo>
                    <a:pt x="222" y="165"/>
                  </a:moveTo>
                  <a:cubicBezTo>
                    <a:pt x="217" y="165"/>
                    <a:pt x="212" y="163"/>
                    <a:pt x="209" y="159"/>
                  </a:cubicBezTo>
                  <a:cubicBezTo>
                    <a:pt x="157" y="98"/>
                    <a:pt x="14" y="35"/>
                    <a:pt x="13" y="34"/>
                  </a:cubicBezTo>
                  <a:cubicBezTo>
                    <a:pt x="4" y="31"/>
                    <a:pt x="0" y="21"/>
                    <a:pt x="4" y="12"/>
                  </a:cubicBezTo>
                  <a:cubicBezTo>
                    <a:pt x="8" y="4"/>
                    <a:pt x="18" y="0"/>
                    <a:pt x="26" y="4"/>
                  </a:cubicBezTo>
                  <a:cubicBezTo>
                    <a:pt x="32" y="6"/>
                    <a:pt x="177" y="70"/>
                    <a:pt x="234" y="137"/>
                  </a:cubicBezTo>
                  <a:cubicBezTo>
                    <a:pt x="240" y="144"/>
                    <a:pt x="240" y="155"/>
                    <a:pt x="233" y="161"/>
                  </a:cubicBezTo>
                  <a:cubicBezTo>
                    <a:pt x="229" y="163"/>
                    <a:pt x="226" y="165"/>
                    <a:pt x="222" y="16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4723237" y="2660271"/>
              <a:ext cx="107950" cy="155575"/>
            </a:xfrm>
            <a:custGeom>
              <a:rect b="b" l="l" r="r" t="t"/>
              <a:pathLst>
                <a:path extrusionOk="0" h="303" w="209">
                  <a:moveTo>
                    <a:pt x="201" y="142"/>
                  </a:moveTo>
                  <a:cubicBezTo>
                    <a:pt x="209" y="223"/>
                    <a:pt x="172" y="293"/>
                    <a:pt x="119" y="298"/>
                  </a:cubicBezTo>
                  <a:cubicBezTo>
                    <a:pt x="66" y="303"/>
                    <a:pt x="16" y="242"/>
                    <a:pt x="8" y="161"/>
                  </a:cubicBezTo>
                  <a:cubicBezTo>
                    <a:pt x="0" y="80"/>
                    <a:pt x="37" y="10"/>
                    <a:pt x="90" y="5"/>
                  </a:cubicBezTo>
                  <a:cubicBezTo>
                    <a:pt x="143" y="0"/>
                    <a:pt x="193" y="61"/>
                    <a:pt x="201" y="1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4640687" y="2536446"/>
              <a:ext cx="115888" cy="93663"/>
            </a:xfrm>
            <a:custGeom>
              <a:rect b="b" l="l" r="r" t="t"/>
              <a:pathLst>
                <a:path extrusionOk="0" h="184" w="226">
                  <a:moveTo>
                    <a:pt x="19" y="184"/>
                  </a:moveTo>
                  <a:cubicBezTo>
                    <a:pt x="15" y="184"/>
                    <a:pt x="12" y="183"/>
                    <a:pt x="9" y="181"/>
                  </a:cubicBezTo>
                  <a:cubicBezTo>
                    <a:pt x="2" y="176"/>
                    <a:pt x="0" y="165"/>
                    <a:pt x="5" y="158"/>
                  </a:cubicBezTo>
                  <a:cubicBezTo>
                    <a:pt x="55" y="86"/>
                    <a:pt x="193" y="8"/>
                    <a:pt x="199" y="5"/>
                  </a:cubicBezTo>
                  <a:cubicBezTo>
                    <a:pt x="207" y="0"/>
                    <a:pt x="218" y="3"/>
                    <a:pt x="222" y="11"/>
                  </a:cubicBezTo>
                  <a:cubicBezTo>
                    <a:pt x="226" y="19"/>
                    <a:pt x="224" y="29"/>
                    <a:pt x="216" y="34"/>
                  </a:cubicBezTo>
                  <a:cubicBezTo>
                    <a:pt x="214" y="35"/>
                    <a:pt x="78" y="111"/>
                    <a:pt x="32" y="177"/>
                  </a:cubicBezTo>
                  <a:cubicBezTo>
                    <a:pt x="29" y="181"/>
                    <a:pt x="24" y="184"/>
                    <a:pt x="19" y="18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4832775" y="2899983"/>
              <a:ext cx="436563" cy="188913"/>
            </a:xfrm>
            <a:custGeom>
              <a:rect b="b" l="l" r="r" t="t"/>
              <a:pathLst>
                <a:path extrusionOk="0" h="370" w="850">
                  <a:moveTo>
                    <a:pt x="357" y="370"/>
                  </a:moveTo>
                  <a:cubicBezTo>
                    <a:pt x="141" y="370"/>
                    <a:pt x="15" y="231"/>
                    <a:pt x="9" y="224"/>
                  </a:cubicBezTo>
                  <a:cubicBezTo>
                    <a:pt x="0" y="214"/>
                    <a:pt x="1" y="198"/>
                    <a:pt x="11" y="189"/>
                  </a:cubicBezTo>
                  <a:cubicBezTo>
                    <a:pt x="21" y="180"/>
                    <a:pt x="37" y="181"/>
                    <a:pt x="46" y="191"/>
                  </a:cubicBezTo>
                  <a:cubicBezTo>
                    <a:pt x="53" y="199"/>
                    <a:pt x="208" y="368"/>
                    <a:pt x="469" y="306"/>
                  </a:cubicBezTo>
                  <a:cubicBezTo>
                    <a:pt x="730" y="245"/>
                    <a:pt x="795" y="30"/>
                    <a:pt x="798" y="21"/>
                  </a:cubicBezTo>
                  <a:cubicBezTo>
                    <a:pt x="802" y="8"/>
                    <a:pt x="816" y="0"/>
                    <a:pt x="829" y="4"/>
                  </a:cubicBezTo>
                  <a:cubicBezTo>
                    <a:pt x="842" y="8"/>
                    <a:pt x="850" y="22"/>
                    <a:pt x="846" y="35"/>
                  </a:cubicBezTo>
                  <a:cubicBezTo>
                    <a:pt x="843" y="45"/>
                    <a:pt x="771" y="287"/>
                    <a:pt x="480" y="355"/>
                  </a:cubicBezTo>
                  <a:cubicBezTo>
                    <a:pt x="436" y="365"/>
                    <a:pt x="395" y="370"/>
                    <a:pt x="357" y="370"/>
                  </a:cubicBezTo>
                  <a:close/>
                </a:path>
              </a:pathLst>
            </a:custGeom>
            <a:solidFill>
              <a:srgbClr val="A7600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4712125" y="1971296"/>
              <a:ext cx="471488" cy="450850"/>
            </a:xfrm>
            <a:custGeom>
              <a:rect b="b" l="l" r="r" t="t"/>
              <a:pathLst>
                <a:path extrusionOk="0" h="877" w="917">
                  <a:moveTo>
                    <a:pt x="455" y="877"/>
                  </a:moveTo>
                  <a:cubicBezTo>
                    <a:pt x="445" y="877"/>
                    <a:pt x="434" y="877"/>
                    <a:pt x="423" y="876"/>
                  </a:cubicBezTo>
                  <a:cubicBezTo>
                    <a:pt x="264" y="866"/>
                    <a:pt x="139" y="785"/>
                    <a:pt x="71" y="647"/>
                  </a:cubicBezTo>
                  <a:cubicBezTo>
                    <a:pt x="9" y="522"/>
                    <a:pt x="0" y="405"/>
                    <a:pt x="42" y="297"/>
                  </a:cubicBezTo>
                  <a:cubicBezTo>
                    <a:pt x="121" y="98"/>
                    <a:pt x="350" y="10"/>
                    <a:pt x="360" y="7"/>
                  </a:cubicBezTo>
                  <a:cubicBezTo>
                    <a:pt x="377" y="0"/>
                    <a:pt x="397" y="9"/>
                    <a:pt x="403" y="26"/>
                  </a:cubicBezTo>
                  <a:cubicBezTo>
                    <a:pt x="409" y="44"/>
                    <a:pt x="401" y="63"/>
                    <a:pt x="384" y="69"/>
                  </a:cubicBezTo>
                  <a:cubicBezTo>
                    <a:pt x="381" y="70"/>
                    <a:pt x="172" y="151"/>
                    <a:pt x="104" y="322"/>
                  </a:cubicBezTo>
                  <a:cubicBezTo>
                    <a:pt x="69" y="411"/>
                    <a:pt x="78" y="511"/>
                    <a:pt x="131" y="618"/>
                  </a:cubicBezTo>
                  <a:cubicBezTo>
                    <a:pt x="207" y="773"/>
                    <a:pt x="349" y="805"/>
                    <a:pt x="428" y="809"/>
                  </a:cubicBezTo>
                  <a:cubicBezTo>
                    <a:pt x="577" y="819"/>
                    <a:pt x="734" y="750"/>
                    <a:pt x="802" y="647"/>
                  </a:cubicBezTo>
                  <a:cubicBezTo>
                    <a:pt x="844" y="584"/>
                    <a:pt x="847" y="513"/>
                    <a:pt x="811" y="443"/>
                  </a:cubicBezTo>
                  <a:cubicBezTo>
                    <a:pt x="749" y="321"/>
                    <a:pt x="676" y="263"/>
                    <a:pt x="598" y="274"/>
                  </a:cubicBezTo>
                  <a:cubicBezTo>
                    <a:pt x="516" y="286"/>
                    <a:pt x="444" y="375"/>
                    <a:pt x="431" y="447"/>
                  </a:cubicBezTo>
                  <a:cubicBezTo>
                    <a:pt x="422" y="497"/>
                    <a:pt x="437" y="540"/>
                    <a:pt x="469" y="554"/>
                  </a:cubicBezTo>
                  <a:cubicBezTo>
                    <a:pt x="501" y="567"/>
                    <a:pt x="556" y="554"/>
                    <a:pt x="616" y="474"/>
                  </a:cubicBezTo>
                  <a:cubicBezTo>
                    <a:pt x="627" y="459"/>
                    <a:pt x="648" y="456"/>
                    <a:pt x="663" y="467"/>
                  </a:cubicBezTo>
                  <a:cubicBezTo>
                    <a:pt x="677" y="478"/>
                    <a:pt x="680" y="499"/>
                    <a:pt x="669" y="514"/>
                  </a:cubicBezTo>
                  <a:cubicBezTo>
                    <a:pt x="587" y="625"/>
                    <a:pt x="498" y="639"/>
                    <a:pt x="442" y="615"/>
                  </a:cubicBezTo>
                  <a:cubicBezTo>
                    <a:pt x="382" y="588"/>
                    <a:pt x="351" y="516"/>
                    <a:pt x="365" y="435"/>
                  </a:cubicBezTo>
                  <a:cubicBezTo>
                    <a:pt x="383" y="339"/>
                    <a:pt x="477" y="225"/>
                    <a:pt x="589" y="208"/>
                  </a:cubicBezTo>
                  <a:cubicBezTo>
                    <a:pt x="664" y="197"/>
                    <a:pt x="774" y="224"/>
                    <a:pt x="871" y="413"/>
                  </a:cubicBezTo>
                  <a:cubicBezTo>
                    <a:pt x="917" y="504"/>
                    <a:pt x="913" y="600"/>
                    <a:pt x="858" y="684"/>
                  </a:cubicBezTo>
                  <a:cubicBezTo>
                    <a:pt x="781" y="800"/>
                    <a:pt x="619" y="877"/>
                    <a:pt x="455" y="877"/>
                  </a:cubicBezTo>
                </a:path>
              </a:pathLst>
            </a:custGeom>
            <a:solidFill>
              <a:srgbClr val="A7600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4620050" y="2033208"/>
              <a:ext cx="114300" cy="284163"/>
            </a:xfrm>
            <a:custGeom>
              <a:rect b="b" l="l" r="r" t="t"/>
              <a:pathLst>
                <a:path extrusionOk="0" h="553" w="222">
                  <a:moveTo>
                    <a:pt x="142" y="553"/>
                  </a:moveTo>
                  <a:cubicBezTo>
                    <a:pt x="129" y="553"/>
                    <a:pt x="116" y="545"/>
                    <a:pt x="111" y="532"/>
                  </a:cubicBezTo>
                  <a:cubicBezTo>
                    <a:pt x="0" y="268"/>
                    <a:pt x="150" y="30"/>
                    <a:pt x="156" y="20"/>
                  </a:cubicBezTo>
                  <a:cubicBezTo>
                    <a:pt x="166" y="5"/>
                    <a:pt x="187" y="0"/>
                    <a:pt x="202" y="10"/>
                  </a:cubicBezTo>
                  <a:cubicBezTo>
                    <a:pt x="218" y="20"/>
                    <a:pt x="222" y="41"/>
                    <a:pt x="212" y="56"/>
                  </a:cubicBezTo>
                  <a:cubicBezTo>
                    <a:pt x="210" y="59"/>
                    <a:pt x="76" y="276"/>
                    <a:pt x="172" y="507"/>
                  </a:cubicBezTo>
                  <a:cubicBezTo>
                    <a:pt x="179" y="524"/>
                    <a:pt x="171" y="543"/>
                    <a:pt x="154" y="550"/>
                  </a:cubicBezTo>
                  <a:cubicBezTo>
                    <a:pt x="150" y="552"/>
                    <a:pt x="146" y="553"/>
                    <a:pt x="142" y="553"/>
                  </a:cubicBezTo>
                  <a:close/>
                </a:path>
              </a:pathLst>
            </a:custGeom>
            <a:solidFill>
              <a:srgbClr val="A7600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4548612" y="2077658"/>
              <a:ext cx="92075" cy="177800"/>
            </a:xfrm>
            <a:custGeom>
              <a:rect b="b" l="l" r="r" t="t"/>
              <a:pathLst>
                <a:path extrusionOk="0" h="348" w="180">
                  <a:moveTo>
                    <a:pt x="97" y="348"/>
                  </a:moveTo>
                  <a:cubicBezTo>
                    <a:pt x="83" y="348"/>
                    <a:pt x="71" y="340"/>
                    <a:pt x="66" y="326"/>
                  </a:cubicBezTo>
                  <a:cubicBezTo>
                    <a:pt x="0" y="144"/>
                    <a:pt x="114" y="20"/>
                    <a:pt x="119" y="15"/>
                  </a:cubicBezTo>
                  <a:cubicBezTo>
                    <a:pt x="132" y="1"/>
                    <a:pt x="153" y="0"/>
                    <a:pt x="166" y="13"/>
                  </a:cubicBezTo>
                  <a:cubicBezTo>
                    <a:pt x="179" y="26"/>
                    <a:pt x="180" y="47"/>
                    <a:pt x="168" y="60"/>
                  </a:cubicBezTo>
                  <a:cubicBezTo>
                    <a:pt x="164" y="65"/>
                    <a:pt x="77" y="161"/>
                    <a:pt x="128" y="304"/>
                  </a:cubicBezTo>
                  <a:cubicBezTo>
                    <a:pt x="135" y="321"/>
                    <a:pt x="126" y="340"/>
                    <a:pt x="108" y="346"/>
                  </a:cubicBezTo>
                  <a:cubicBezTo>
                    <a:pt x="105" y="348"/>
                    <a:pt x="101" y="348"/>
                    <a:pt x="97" y="348"/>
                  </a:cubicBezTo>
                </a:path>
              </a:pathLst>
            </a:custGeom>
            <a:solidFill>
              <a:srgbClr val="A7600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4678787" y="1836358"/>
              <a:ext cx="166688" cy="217488"/>
            </a:xfrm>
            <a:custGeom>
              <a:rect b="b" l="l" r="r" t="t"/>
              <a:pathLst>
                <a:path extrusionOk="0" h="422" w="327">
                  <a:moveTo>
                    <a:pt x="288" y="422"/>
                  </a:moveTo>
                  <a:cubicBezTo>
                    <a:pt x="283" y="422"/>
                    <a:pt x="278" y="420"/>
                    <a:pt x="272" y="418"/>
                  </a:cubicBezTo>
                  <a:cubicBezTo>
                    <a:pt x="172" y="362"/>
                    <a:pt x="0" y="209"/>
                    <a:pt x="71" y="26"/>
                  </a:cubicBezTo>
                  <a:cubicBezTo>
                    <a:pt x="77" y="8"/>
                    <a:pt x="97" y="0"/>
                    <a:pt x="114" y="7"/>
                  </a:cubicBezTo>
                  <a:cubicBezTo>
                    <a:pt x="131" y="13"/>
                    <a:pt x="139" y="33"/>
                    <a:pt x="133" y="50"/>
                  </a:cubicBezTo>
                  <a:cubicBezTo>
                    <a:pt x="105" y="121"/>
                    <a:pt x="124" y="194"/>
                    <a:pt x="189" y="266"/>
                  </a:cubicBezTo>
                  <a:cubicBezTo>
                    <a:pt x="241" y="324"/>
                    <a:pt x="304" y="359"/>
                    <a:pt x="305" y="359"/>
                  </a:cubicBezTo>
                  <a:cubicBezTo>
                    <a:pt x="321" y="368"/>
                    <a:pt x="327" y="388"/>
                    <a:pt x="318" y="404"/>
                  </a:cubicBezTo>
                  <a:cubicBezTo>
                    <a:pt x="312" y="415"/>
                    <a:pt x="300" y="422"/>
                    <a:pt x="288" y="422"/>
                  </a:cubicBezTo>
                </a:path>
              </a:pathLst>
            </a:custGeom>
            <a:solidFill>
              <a:srgbClr val="A7600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5661450" y="2498346"/>
              <a:ext cx="4763" cy="19050"/>
            </a:xfrm>
            <a:custGeom>
              <a:rect b="b" l="l" r="r" t="t"/>
              <a:pathLst>
                <a:path extrusionOk="0" h="39" w="7">
                  <a:moveTo>
                    <a:pt x="7" y="39"/>
                  </a:moveTo>
                  <a:cubicBezTo>
                    <a:pt x="7" y="39"/>
                    <a:pt x="6" y="38"/>
                    <a:pt x="6" y="37"/>
                  </a:cubicBezTo>
                  <a:cubicBezTo>
                    <a:pt x="6" y="38"/>
                    <a:pt x="7" y="39"/>
                    <a:pt x="7" y="39"/>
                  </a:cubicBezTo>
                  <a:close/>
                  <a:moveTo>
                    <a:pt x="6" y="37"/>
                  </a:move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7"/>
                    <a:pt x="6" y="37"/>
                  </a:cubicBezTo>
                  <a:close/>
                  <a:moveTo>
                    <a:pt x="6" y="35"/>
                  </a:moveTo>
                  <a:cubicBezTo>
                    <a:pt x="6" y="35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6" y="33"/>
                  </a:moveTo>
                  <a:cubicBezTo>
                    <a:pt x="6" y="33"/>
                    <a:pt x="6" y="33"/>
                    <a:pt x="5" y="32"/>
                  </a:cubicBezTo>
                  <a:cubicBezTo>
                    <a:pt x="6" y="33"/>
                    <a:pt x="6" y="33"/>
                    <a:pt x="6" y="33"/>
                  </a:cubicBezTo>
                  <a:close/>
                  <a:moveTo>
                    <a:pt x="5" y="32"/>
                  </a:moveTo>
                  <a:cubicBezTo>
                    <a:pt x="5" y="31"/>
                    <a:pt x="5" y="29"/>
                    <a:pt x="5" y="28"/>
                  </a:cubicBezTo>
                  <a:cubicBezTo>
                    <a:pt x="5" y="29"/>
                    <a:pt x="5" y="31"/>
                    <a:pt x="5" y="32"/>
                  </a:cubicBezTo>
                  <a:close/>
                  <a:moveTo>
                    <a:pt x="5" y="28"/>
                  </a:moveTo>
                  <a:cubicBezTo>
                    <a:pt x="5" y="28"/>
                    <a:pt x="5" y="27"/>
                    <a:pt x="4" y="27"/>
                  </a:cubicBezTo>
                  <a:cubicBezTo>
                    <a:pt x="5" y="27"/>
                    <a:pt x="5" y="28"/>
                    <a:pt x="5" y="28"/>
                  </a:cubicBezTo>
                  <a:close/>
                  <a:moveTo>
                    <a:pt x="4" y="26"/>
                  </a:moveTo>
                  <a:lnTo>
                    <a:pt x="4" y="25"/>
                  </a:lnTo>
                  <a:lnTo>
                    <a:pt x="4" y="26"/>
                  </a:lnTo>
                  <a:close/>
                  <a:moveTo>
                    <a:pt x="4" y="24"/>
                  </a:moveTo>
                  <a:cubicBezTo>
                    <a:pt x="4" y="24"/>
                    <a:pt x="4" y="23"/>
                    <a:pt x="4" y="23"/>
                  </a:cubicBezTo>
                  <a:cubicBezTo>
                    <a:pt x="4" y="23"/>
                    <a:pt x="4" y="24"/>
                    <a:pt x="4" y="24"/>
                  </a:cubicBezTo>
                  <a:close/>
                  <a:moveTo>
                    <a:pt x="4" y="23"/>
                  </a:moveTo>
                  <a:cubicBezTo>
                    <a:pt x="4" y="22"/>
                    <a:pt x="4" y="21"/>
                    <a:pt x="3" y="21"/>
                  </a:cubicBezTo>
                  <a:cubicBezTo>
                    <a:pt x="4" y="22"/>
                    <a:pt x="4" y="22"/>
                    <a:pt x="4" y="23"/>
                  </a:cubicBezTo>
                  <a:close/>
                  <a:moveTo>
                    <a:pt x="3" y="21"/>
                  </a:moveTo>
                  <a:cubicBezTo>
                    <a:pt x="3" y="20"/>
                    <a:pt x="3" y="20"/>
                    <a:pt x="3" y="19"/>
                  </a:cubicBezTo>
                  <a:cubicBezTo>
                    <a:pt x="3" y="20"/>
                    <a:pt x="3" y="20"/>
                    <a:pt x="3" y="21"/>
                  </a:cubicBezTo>
                  <a:close/>
                  <a:moveTo>
                    <a:pt x="3" y="19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9"/>
                  </a:cubicBezTo>
                  <a:close/>
                  <a:moveTo>
                    <a:pt x="3" y="17"/>
                  </a:moveTo>
                  <a:cubicBezTo>
                    <a:pt x="3" y="17"/>
                    <a:pt x="3" y="16"/>
                    <a:pt x="3" y="16"/>
                  </a:cubicBezTo>
                  <a:cubicBezTo>
                    <a:pt x="3" y="16"/>
                    <a:pt x="3" y="17"/>
                    <a:pt x="3" y="17"/>
                  </a:cubicBezTo>
                  <a:close/>
                  <a:moveTo>
                    <a:pt x="2" y="15"/>
                  </a:moveTo>
                  <a:cubicBezTo>
                    <a:pt x="2" y="15"/>
                    <a:pt x="2" y="14"/>
                    <a:pt x="2" y="14"/>
                  </a:cubicBezTo>
                  <a:cubicBezTo>
                    <a:pt x="2" y="14"/>
                    <a:pt x="2" y="15"/>
                    <a:pt x="2" y="15"/>
                  </a:cubicBezTo>
                  <a:close/>
                  <a:moveTo>
                    <a:pt x="2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lose/>
                  <a:moveTo>
                    <a:pt x="1" y="1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10"/>
                  </a:cubicBezTo>
                  <a:close/>
                  <a:moveTo>
                    <a:pt x="1" y="6"/>
                  </a:move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DD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5113762" y="3193671"/>
              <a:ext cx="261938" cy="77788"/>
            </a:xfrm>
            <a:custGeom>
              <a:rect b="b" l="l" r="r" t="t"/>
              <a:pathLst>
                <a:path extrusionOk="0" h="151" w="512">
                  <a:moveTo>
                    <a:pt x="1" y="151"/>
                  </a:moveTo>
                  <a:cubicBezTo>
                    <a:pt x="1" y="151"/>
                    <a:pt x="0" y="151"/>
                    <a:pt x="1" y="151"/>
                  </a:cubicBezTo>
                  <a:cubicBezTo>
                    <a:pt x="0" y="151"/>
                    <a:pt x="1" y="151"/>
                    <a:pt x="1" y="151"/>
                  </a:cubicBezTo>
                  <a:close/>
                  <a:moveTo>
                    <a:pt x="3" y="151"/>
                  </a:moveTo>
                  <a:cubicBezTo>
                    <a:pt x="7" y="150"/>
                    <a:pt x="12" y="150"/>
                    <a:pt x="16" y="149"/>
                  </a:cubicBezTo>
                  <a:cubicBezTo>
                    <a:pt x="211" y="116"/>
                    <a:pt x="376" y="66"/>
                    <a:pt x="512" y="0"/>
                  </a:cubicBezTo>
                  <a:lnTo>
                    <a:pt x="512" y="0"/>
                  </a:lnTo>
                  <a:cubicBezTo>
                    <a:pt x="376" y="66"/>
                    <a:pt x="211" y="116"/>
                    <a:pt x="16" y="149"/>
                  </a:cubicBezTo>
                  <a:cubicBezTo>
                    <a:pt x="12" y="150"/>
                    <a:pt x="7" y="150"/>
                    <a:pt x="3" y="151"/>
                  </a:cubicBezTo>
                  <a:close/>
                </a:path>
              </a:pathLst>
            </a:custGeom>
            <a:solidFill>
              <a:srgbClr val="3469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4696250" y="2025271"/>
              <a:ext cx="1073150" cy="1258888"/>
            </a:xfrm>
            <a:custGeom>
              <a:rect b="b" l="l" r="r" t="t"/>
              <a:pathLst>
                <a:path extrusionOk="0" h="2454" w="2092">
                  <a:moveTo>
                    <a:pt x="518" y="2454"/>
                  </a:moveTo>
                  <a:cubicBezTo>
                    <a:pt x="319" y="2454"/>
                    <a:pt x="147" y="2417"/>
                    <a:pt x="0" y="2350"/>
                  </a:cubicBezTo>
                  <a:cubicBezTo>
                    <a:pt x="156" y="2375"/>
                    <a:pt x="312" y="2390"/>
                    <a:pt x="463" y="2390"/>
                  </a:cubicBezTo>
                  <a:cubicBezTo>
                    <a:pt x="1087" y="2390"/>
                    <a:pt x="1627" y="2146"/>
                    <a:pt x="1743" y="1422"/>
                  </a:cubicBezTo>
                  <a:cubicBezTo>
                    <a:pt x="1884" y="543"/>
                    <a:pt x="1163" y="25"/>
                    <a:pt x="1129" y="0"/>
                  </a:cubicBezTo>
                  <a:cubicBezTo>
                    <a:pt x="1506" y="160"/>
                    <a:pt x="1797" y="495"/>
                    <a:pt x="1882" y="920"/>
                  </a:cubicBezTo>
                  <a:lnTo>
                    <a:pt x="1882" y="920"/>
                  </a:lnTo>
                  <a:cubicBezTo>
                    <a:pt x="1882" y="922"/>
                    <a:pt x="1882" y="923"/>
                    <a:pt x="1882" y="924"/>
                  </a:cubicBezTo>
                  <a:cubicBezTo>
                    <a:pt x="1882" y="924"/>
                    <a:pt x="1882" y="924"/>
                    <a:pt x="1882" y="924"/>
                  </a:cubicBezTo>
                  <a:cubicBezTo>
                    <a:pt x="1882" y="925"/>
                    <a:pt x="1882" y="925"/>
                    <a:pt x="1883" y="925"/>
                  </a:cubicBezTo>
                  <a:cubicBezTo>
                    <a:pt x="1883" y="926"/>
                    <a:pt x="1883" y="926"/>
                    <a:pt x="1883" y="926"/>
                  </a:cubicBezTo>
                  <a:cubicBezTo>
                    <a:pt x="1883" y="927"/>
                    <a:pt x="1883" y="928"/>
                    <a:pt x="1883" y="929"/>
                  </a:cubicBezTo>
                  <a:cubicBezTo>
                    <a:pt x="1883" y="929"/>
                    <a:pt x="1883" y="929"/>
                    <a:pt x="1883" y="930"/>
                  </a:cubicBezTo>
                  <a:cubicBezTo>
                    <a:pt x="1883" y="930"/>
                    <a:pt x="1883" y="930"/>
                    <a:pt x="1884" y="930"/>
                  </a:cubicBezTo>
                  <a:cubicBezTo>
                    <a:pt x="1884" y="931"/>
                    <a:pt x="1884" y="931"/>
                    <a:pt x="1884" y="931"/>
                  </a:cubicBezTo>
                  <a:cubicBezTo>
                    <a:pt x="1884" y="932"/>
                    <a:pt x="1884" y="932"/>
                    <a:pt x="1884" y="932"/>
                  </a:cubicBezTo>
                  <a:cubicBezTo>
                    <a:pt x="1884" y="933"/>
                    <a:pt x="1884" y="933"/>
                    <a:pt x="1884" y="933"/>
                  </a:cubicBezTo>
                  <a:cubicBezTo>
                    <a:pt x="1884" y="934"/>
                    <a:pt x="1884" y="934"/>
                    <a:pt x="1884" y="934"/>
                  </a:cubicBezTo>
                  <a:cubicBezTo>
                    <a:pt x="1884" y="934"/>
                    <a:pt x="1884" y="935"/>
                    <a:pt x="1884" y="935"/>
                  </a:cubicBezTo>
                  <a:cubicBezTo>
                    <a:pt x="1884" y="935"/>
                    <a:pt x="1884" y="936"/>
                    <a:pt x="1885" y="936"/>
                  </a:cubicBezTo>
                  <a:cubicBezTo>
                    <a:pt x="1885" y="936"/>
                    <a:pt x="1885" y="937"/>
                    <a:pt x="1885" y="937"/>
                  </a:cubicBezTo>
                  <a:cubicBezTo>
                    <a:pt x="1885" y="937"/>
                    <a:pt x="1885" y="938"/>
                    <a:pt x="1885" y="938"/>
                  </a:cubicBezTo>
                  <a:cubicBezTo>
                    <a:pt x="1885" y="938"/>
                    <a:pt x="1885" y="938"/>
                    <a:pt x="1885" y="939"/>
                  </a:cubicBezTo>
                  <a:cubicBezTo>
                    <a:pt x="1885" y="939"/>
                    <a:pt x="1885" y="939"/>
                    <a:pt x="1885" y="939"/>
                  </a:cubicBezTo>
                  <a:cubicBezTo>
                    <a:pt x="1885" y="940"/>
                    <a:pt x="1885" y="940"/>
                    <a:pt x="1885" y="941"/>
                  </a:cubicBezTo>
                  <a:cubicBezTo>
                    <a:pt x="1885" y="941"/>
                    <a:pt x="1885" y="941"/>
                    <a:pt x="1885" y="941"/>
                  </a:cubicBezTo>
                  <a:cubicBezTo>
                    <a:pt x="1886" y="941"/>
                    <a:pt x="1886" y="942"/>
                    <a:pt x="1886" y="943"/>
                  </a:cubicBezTo>
                  <a:cubicBezTo>
                    <a:pt x="1886" y="943"/>
                    <a:pt x="1886" y="943"/>
                    <a:pt x="1886" y="943"/>
                  </a:cubicBezTo>
                  <a:cubicBezTo>
                    <a:pt x="1886" y="943"/>
                    <a:pt x="1886" y="944"/>
                    <a:pt x="1886" y="944"/>
                  </a:cubicBezTo>
                  <a:cubicBezTo>
                    <a:pt x="1886" y="944"/>
                    <a:pt x="1886" y="945"/>
                    <a:pt x="1886" y="945"/>
                  </a:cubicBezTo>
                  <a:lnTo>
                    <a:pt x="1886" y="946"/>
                  </a:lnTo>
                  <a:cubicBezTo>
                    <a:pt x="1886" y="946"/>
                    <a:pt x="1886" y="947"/>
                    <a:pt x="1886" y="947"/>
                  </a:cubicBezTo>
                  <a:cubicBezTo>
                    <a:pt x="1887" y="947"/>
                    <a:pt x="1887" y="948"/>
                    <a:pt x="1887" y="948"/>
                  </a:cubicBezTo>
                  <a:cubicBezTo>
                    <a:pt x="1887" y="948"/>
                    <a:pt x="1887" y="948"/>
                    <a:pt x="1887" y="948"/>
                  </a:cubicBezTo>
                  <a:cubicBezTo>
                    <a:pt x="1887" y="949"/>
                    <a:pt x="1887" y="951"/>
                    <a:pt x="1887" y="952"/>
                  </a:cubicBezTo>
                  <a:cubicBezTo>
                    <a:pt x="1887" y="952"/>
                    <a:pt x="1887" y="952"/>
                    <a:pt x="1887" y="952"/>
                  </a:cubicBezTo>
                  <a:cubicBezTo>
                    <a:pt x="1888" y="953"/>
                    <a:pt x="1888" y="953"/>
                    <a:pt x="1888" y="953"/>
                  </a:cubicBezTo>
                  <a:cubicBezTo>
                    <a:pt x="1888" y="954"/>
                    <a:pt x="1888" y="954"/>
                    <a:pt x="1888" y="954"/>
                  </a:cubicBezTo>
                  <a:cubicBezTo>
                    <a:pt x="1888" y="954"/>
                    <a:pt x="1888" y="955"/>
                    <a:pt x="1888" y="955"/>
                  </a:cubicBezTo>
                  <a:cubicBezTo>
                    <a:pt x="1888" y="956"/>
                    <a:pt x="1888" y="956"/>
                    <a:pt x="1888" y="956"/>
                  </a:cubicBezTo>
                  <a:cubicBezTo>
                    <a:pt x="1888" y="956"/>
                    <a:pt x="1888" y="957"/>
                    <a:pt x="1888" y="957"/>
                  </a:cubicBezTo>
                  <a:cubicBezTo>
                    <a:pt x="1888" y="957"/>
                    <a:pt x="1888" y="957"/>
                    <a:pt x="1888" y="957"/>
                  </a:cubicBezTo>
                  <a:cubicBezTo>
                    <a:pt x="1888" y="958"/>
                    <a:pt x="1889" y="959"/>
                    <a:pt x="1889" y="959"/>
                  </a:cubicBezTo>
                  <a:lnTo>
                    <a:pt x="1889" y="959"/>
                  </a:lnTo>
                  <a:cubicBezTo>
                    <a:pt x="1895" y="998"/>
                    <a:pt x="1901" y="1037"/>
                    <a:pt x="1905" y="1076"/>
                  </a:cubicBezTo>
                  <a:cubicBezTo>
                    <a:pt x="1994" y="1081"/>
                    <a:pt x="2072" y="1155"/>
                    <a:pt x="2089" y="1257"/>
                  </a:cubicBezTo>
                  <a:cubicBezTo>
                    <a:pt x="2091" y="1271"/>
                    <a:pt x="2092" y="1284"/>
                    <a:pt x="2092" y="1297"/>
                  </a:cubicBezTo>
                  <a:cubicBezTo>
                    <a:pt x="2092" y="1397"/>
                    <a:pt x="2029" y="1483"/>
                    <a:pt x="1938" y="1498"/>
                  </a:cubicBezTo>
                  <a:cubicBezTo>
                    <a:pt x="1930" y="1500"/>
                    <a:pt x="1921" y="1500"/>
                    <a:pt x="1912" y="1500"/>
                  </a:cubicBezTo>
                  <a:cubicBezTo>
                    <a:pt x="1909" y="1500"/>
                    <a:pt x="1906" y="1500"/>
                    <a:pt x="1904" y="1500"/>
                  </a:cubicBezTo>
                  <a:cubicBezTo>
                    <a:pt x="1888" y="1605"/>
                    <a:pt x="1861" y="1705"/>
                    <a:pt x="1818" y="1797"/>
                  </a:cubicBezTo>
                  <a:cubicBezTo>
                    <a:pt x="1811" y="1814"/>
                    <a:pt x="1803" y="1830"/>
                    <a:pt x="1794" y="1846"/>
                  </a:cubicBezTo>
                  <a:cubicBezTo>
                    <a:pt x="1701" y="2022"/>
                    <a:pt x="1550" y="2171"/>
                    <a:pt x="1324" y="2278"/>
                  </a:cubicBezTo>
                  <a:cubicBezTo>
                    <a:pt x="1188" y="2344"/>
                    <a:pt x="1023" y="2394"/>
                    <a:pt x="828" y="2427"/>
                  </a:cubicBezTo>
                  <a:cubicBezTo>
                    <a:pt x="824" y="2428"/>
                    <a:pt x="819" y="2428"/>
                    <a:pt x="815" y="2429"/>
                  </a:cubicBezTo>
                  <a:cubicBezTo>
                    <a:pt x="814" y="2429"/>
                    <a:pt x="813" y="2429"/>
                    <a:pt x="813" y="2429"/>
                  </a:cubicBezTo>
                  <a:cubicBezTo>
                    <a:pt x="812" y="2429"/>
                    <a:pt x="813" y="2429"/>
                    <a:pt x="813" y="2429"/>
                  </a:cubicBezTo>
                  <a:cubicBezTo>
                    <a:pt x="708" y="2446"/>
                    <a:pt x="610" y="2454"/>
                    <a:pt x="518" y="2454"/>
                  </a:cubicBezTo>
                </a:path>
              </a:pathLst>
            </a:custGeom>
            <a:solidFill>
              <a:srgbClr val="FED4A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5232825" y="2766633"/>
              <a:ext cx="203200" cy="57150"/>
            </a:xfrm>
            <a:custGeom>
              <a:rect b="b" l="l" r="r" t="t"/>
              <a:pathLst>
                <a:path extrusionOk="0" h="113" w="394">
                  <a:moveTo>
                    <a:pt x="82" y="113"/>
                  </a:moveTo>
                  <a:cubicBezTo>
                    <a:pt x="37" y="113"/>
                    <a:pt x="7" y="106"/>
                    <a:pt x="5" y="92"/>
                  </a:cubicBezTo>
                  <a:cubicBezTo>
                    <a:pt x="0" y="68"/>
                    <a:pt x="83" y="32"/>
                    <a:pt x="189" y="13"/>
                  </a:cubicBezTo>
                  <a:cubicBezTo>
                    <a:pt x="235" y="4"/>
                    <a:pt x="278" y="0"/>
                    <a:pt x="312" y="0"/>
                  </a:cubicBezTo>
                  <a:cubicBezTo>
                    <a:pt x="357" y="0"/>
                    <a:pt x="387" y="7"/>
                    <a:pt x="389" y="21"/>
                  </a:cubicBezTo>
                  <a:cubicBezTo>
                    <a:pt x="394" y="45"/>
                    <a:pt x="312" y="80"/>
                    <a:pt x="205" y="100"/>
                  </a:cubicBezTo>
                  <a:cubicBezTo>
                    <a:pt x="159" y="109"/>
                    <a:pt x="116" y="113"/>
                    <a:pt x="82" y="113"/>
                  </a:cubicBezTo>
                </a:path>
              </a:pathLst>
            </a:custGeom>
            <a:solidFill>
              <a:srgbClr val="FFF4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4629575" y="2868233"/>
              <a:ext cx="201613" cy="58738"/>
            </a:xfrm>
            <a:custGeom>
              <a:rect b="b" l="l" r="r" t="t"/>
              <a:pathLst>
                <a:path extrusionOk="0" h="113" w="393">
                  <a:moveTo>
                    <a:pt x="81" y="113"/>
                  </a:moveTo>
                  <a:cubicBezTo>
                    <a:pt x="37" y="113"/>
                    <a:pt x="7" y="106"/>
                    <a:pt x="4" y="92"/>
                  </a:cubicBezTo>
                  <a:cubicBezTo>
                    <a:pt x="0" y="68"/>
                    <a:pt x="82" y="32"/>
                    <a:pt x="188" y="13"/>
                  </a:cubicBezTo>
                  <a:cubicBezTo>
                    <a:pt x="234" y="4"/>
                    <a:pt x="277" y="0"/>
                    <a:pt x="312" y="0"/>
                  </a:cubicBezTo>
                  <a:cubicBezTo>
                    <a:pt x="356" y="0"/>
                    <a:pt x="386" y="7"/>
                    <a:pt x="389" y="21"/>
                  </a:cubicBezTo>
                  <a:cubicBezTo>
                    <a:pt x="393" y="45"/>
                    <a:pt x="311" y="80"/>
                    <a:pt x="205" y="100"/>
                  </a:cubicBezTo>
                  <a:cubicBezTo>
                    <a:pt x="158" y="109"/>
                    <a:pt x="115" y="113"/>
                    <a:pt x="81" y="113"/>
                  </a:cubicBezTo>
                </a:path>
              </a:pathLst>
            </a:custGeom>
            <a:solidFill>
              <a:srgbClr val="FFF4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9"/>
          <p:cNvSpPr txBox="1"/>
          <p:nvPr>
            <p:ph idx="1" type="body"/>
          </p:nvPr>
        </p:nvSpPr>
        <p:spPr>
          <a:xfrm>
            <a:off x="323529" y="46333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182" name="Google Shape;1182;p9"/>
          <p:cNvGrpSpPr/>
          <p:nvPr/>
        </p:nvGrpSpPr>
        <p:grpSpPr>
          <a:xfrm>
            <a:off x="4902945" y="2284482"/>
            <a:ext cx="2131126" cy="3329589"/>
            <a:chOff x="4883895" y="2713107"/>
            <a:chExt cx="2131126" cy="3329589"/>
          </a:xfrm>
        </p:grpSpPr>
        <p:sp>
          <p:nvSpPr>
            <p:cNvPr id="1183" name="Google Shape;1183;p9"/>
            <p:cNvSpPr/>
            <p:nvPr/>
          </p:nvSpPr>
          <p:spPr>
            <a:xfrm>
              <a:off x="6385748" y="5170700"/>
              <a:ext cx="229689" cy="257624"/>
            </a:xfrm>
            <a:custGeom>
              <a:rect b="b" l="l" r="r" t="t"/>
              <a:pathLst>
                <a:path extrusionOk="0" h="369619" w="329540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9"/>
            <p:cNvSpPr/>
            <p:nvPr/>
          </p:nvSpPr>
          <p:spPr>
            <a:xfrm>
              <a:off x="5207481" y="2713107"/>
              <a:ext cx="1807540" cy="1739621"/>
            </a:xfrm>
            <a:custGeom>
              <a:rect b="b" l="l" r="r" t="t"/>
              <a:pathLst>
                <a:path extrusionOk="0" h="1739621" w="1807540">
                  <a:moveTo>
                    <a:pt x="1792367" y="1171256"/>
                  </a:moveTo>
                  <a:lnTo>
                    <a:pt x="1786922" y="1180194"/>
                  </a:lnTo>
                  <a:lnTo>
                    <a:pt x="1787540" y="1179366"/>
                  </a:lnTo>
                  <a:lnTo>
                    <a:pt x="1792367" y="1171256"/>
                  </a:lnTo>
                  <a:close/>
                  <a:moveTo>
                    <a:pt x="188410" y="1062349"/>
                  </a:moveTo>
                  <a:lnTo>
                    <a:pt x="188410" y="1063280"/>
                  </a:lnTo>
                  <a:lnTo>
                    <a:pt x="189270" y="1063771"/>
                  </a:lnTo>
                  <a:lnTo>
                    <a:pt x="188410" y="1062349"/>
                  </a:lnTo>
                  <a:close/>
                  <a:moveTo>
                    <a:pt x="726006" y="645805"/>
                  </a:moveTo>
                  <a:lnTo>
                    <a:pt x="727389" y="646955"/>
                  </a:lnTo>
                  <a:cubicBezTo>
                    <a:pt x="727342" y="646778"/>
                    <a:pt x="727294" y="646602"/>
                    <a:pt x="727247" y="646425"/>
                  </a:cubicBezTo>
                  <a:lnTo>
                    <a:pt x="727709" y="646213"/>
                  </a:lnTo>
                  <a:lnTo>
                    <a:pt x="726006" y="645805"/>
                  </a:lnTo>
                  <a:close/>
                  <a:moveTo>
                    <a:pt x="849852" y="191"/>
                  </a:moveTo>
                  <a:cubicBezTo>
                    <a:pt x="1087921" y="5468"/>
                    <a:pt x="1307678" y="70650"/>
                    <a:pt x="1503223" y="210015"/>
                  </a:cubicBezTo>
                  <a:cubicBezTo>
                    <a:pt x="1619000" y="292579"/>
                    <a:pt x="1688838" y="406182"/>
                    <a:pt x="1726705" y="541202"/>
                  </a:cubicBezTo>
                  <a:cubicBezTo>
                    <a:pt x="1755261" y="643321"/>
                    <a:pt x="1771401" y="747923"/>
                    <a:pt x="1783507" y="853146"/>
                  </a:cubicBezTo>
                  <a:lnTo>
                    <a:pt x="1796232" y="1041552"/>
                  </a:lnTo>
                  <a:lnTo>
                    <a:pt x="1796233" y="1041553"/>
                  </a:lnTo>
                  <a:cubicBezTo>
                    <a:pt x="1799646" y="1058624"/>
                    <a:pt x="1803682" y="1075696"/>
                    <a:pt x="1806475" y="1092767"/>
                  </a:cubicBezTo>
                  <a:cubicBezTo>
                    <a:pt x="1810200" y="1114184"/>
                    <a:pt x="1803371" y="1134359"/>
                    <a:pt x="1798095" y="1155156"/>
                  </a:cubicBezTo>
                  <a:lnTo>
                    <a:pt x="1795038" y="1166769"/>
                  </a:lnTo>
                  <a:cubicBezTo>
                    <a:pt x="1795125" y="1166622"/>
                    <a:pt x="1795213" y="1166476"/>
                    <a:pt x="1795300" y="1166329"/>
                  </a:cubicBezTo>
                  <a:cubicBezTo>
                    <a:pt x="1793128" y="1199541"/>
                    <a:pt x="1790954" y="1232753"/>
                    <a:pt x="1788472" y="1265654"/>
                  </a:cubicBezTo>
                  <a:cubicBezTo>
                    <a:pt x="1777764" y="1326956"/>
                    <a:pt x="1744758" y="1472426"/>
                    <a:pt x="1731049" y="1534142"/>
                  </a:cubicBezTo>
                  <a:cubicBezTo>
                    <a:pt x="1717340" y="1595858"/>
                    <a:pt x="1719564" y="1603359"/>
                    <a:pt x="1706218" y="1635950"/>
                  </a:cubicBezTo>
                  <a:cubicBezTo>
                    <a:pt x="1692871" y="1668231"/>
                    <a:pt x="1677041" y="1699891"/>
                    <a:pt x="1667109" y="1735275"/>
                  </a:cubicBezTo>
                  <a:cubicBezTo>
                    <a:pt x="1631725" y="1654263"/>
                    <a:pt x="1560955" y="1625708"/>
                    <a:pt x="1484289" y="1606153"/>
                  </a:cubicBezTo>
                  <a:cubicBezTo>
                    <a:pt x="1411347" y="1587530"/>
                    <a:pt x="1336543" y="1582874"/>
                    <a:pt x="1262360" y="1575114"/>
                  </a:cubicBezTo>
                  <a:lnTo>
                    <a:pt x="1113100" y="1553218"/>
                  </a:lnTo>
                  <a:lnTo>
                    <a:pt x="1112132" y="1553387"/>
                  </a:lnTo>
                  <a:cubicBezTo>
                    <a:pt x="1059366" y="1572011"/>
                    <a:pt x="1004737" y="1576977"/>
                    <a:pt x="949797" y="1581633"/>
                  </a:cubicBezTo>
                  <a:cubicBezTo>
                    <a:pt x="941107" y="1582254"/>
                    <a:pt x="937072" y="1583184"/>
                    <a:pt x="940796" y="1593117"/>
                  </a:cubicBezTo>
                  <a:cubicBezTo>
                    <a:pt x="945763" y="1606464"/>
                    <a:pt x="943900" y="1620742"/>
                    <a:pt x="944831" y="1634399"/>
                  </a:cubicBezTo>
                  <a:cubicBezTo>
                    <a:pt x="944831" y="1635330"/>
                    <a:pt x="945141" y="1636571"/>
                    <a:pt x="945452" y="1637503"/>
                  </a:cubicBezTo>
                  <a:cubicBezTo>
                    <a:pt x="917207" y="1671646"/>
                    <a:pt x="888650" y="1705789"/>
                    <a:pt x="860094" y="1739621"/>
                  </a:cubicBezTo>
                  <a:cubicBezTo>
                    <a:pt x="831538" y="1705479"/>
                    <a:pt x="803293" y="1671336"/>
                    <a:pt x="775358" y="1637192"/>
                  </a:cubicBezTo>
                  <a:cubicBezTo>
                    <a:pt x="775979" y="1635951"/>
                    <a:pt x="776290" y="1635020"/>
                    <a:pt x="776910" y="1634089"/>
                  </a:cubicBezTo>
                  <a:cubicBezTo>
                    <a:pt x="778152" y="1618880"/>
                    <a:pt x="775358" y="1603360"/>
                    <a:pt x="782187" y="1588461"/>
                  </a:cubicBezTo>
                  <a:cubicBezTo>
                    <a:pt x="785291" y="1581633"/>
                    <a:pt x="780945" y="1578218"/>
                    <a:pt x="774737" y="1576045"/>
                  </a:cubicBezTo>
                  <a:cubicBezTo>
                    <a:pt x="739353" y="1564251"/>
                    <a:pt x="703037" y="1557111"/>
                    <a:pt x="666411" y="1549662"/>
                  </a:cubicBezTo>
                  <a:cubicBezTo>
                    <a:pt x="641580" y="1544696"/>
                    <a:pt x="616128" y="1541282"/>
                    <a:pt x="591607" y="1533832"/>
                  </a:cubicBezTo>
                  <a:cubicBezTo>
                    <a:pt x="586641" y="1532280"/>
                    <a:pt x="582295" y="1533832"/>
                    <a:pt x="577950" y="1534143"/>
                  </a:cubicBezTo>
                  <a:lnTo>
                    <a:pt x="577106" y="1533930"/>
                  </a:lnTo>
                  <a:lnTo>
                    <a:pt x="482019" y="1545054"/>
                  </a:lnTo>
                  <a:cubicBezTo>
                    <a:pt x="387157" y="1560681"/>
                    <a:pt x="295262" y="1588616"/>
                    <a:pt x="204239" y="1620741"/>
                  </a:cubicBezTo>
                  <a:cubicBezTo>
                    <a:pt x="199273" y="1622604"/>
                    <a:pt x="194307" y="1623845"/>
                    <a:pt x="189341" y="1625397"/>
                  </a:cubicBezTo>
                  <a:cubicBezTo>
                    <a:pt x="162337" y="1634088"/>
                    <a:pt x="162647" y="1633778"/>
                    <a:pt x="149611" y="1609878"/>
                  </a:cubicBezTo>
                  <a:cubicBezTo>
                    <a:pt x="96224" y="1511484"/>
                    <a:pt x="67357" y="1405640"/>
                    <a:pt x="56494" y="1294831"/>
                  </a:cubicBezTo>
                  <a:lnTo>
                    <a:pt x="52808" y="1264422"/>
                  </a:lnTo>
                  <a:lnTo>
                    <a:pt x="52769" y="1264413"/>
                  </a:lnTo>
                  <a:cubicBezTo>
                    <a:pt x="51527" y="1253550"/>
                    <a:pt x="45941" y="1245479"/>
                    <a:pt x="38801" y="1236788"/>
                  </a:cubicBezTo>
                  <a:cubicBezTo>
                    <a:pt x="9314" y="1200472"/>
                    <a:pt x="-4964" y="1158880"/>
                    <a:pt x="1555" y="1112011"/>
                  </a:cubicBezTo>
                  <a:cubicBezTo>
                    <a:pt x="4659" y="1089663"/>
                    <a:pt x="13660" y="1068556"/>
                    <a:pt x="30111" y="1051796"/>
                  </a:cubicBezTo>
                  <a:cubicBezTo>
                    <a:pt x="36939" y="1044967"/>
                    <a:pt x="38801" y="1037518"/>
                    <a:pt x="38801" y="1028206"/>
                  </a:cubicBezTo>
                  <a:cubicBezTo>
                    <a:pt x="38801" y="1013928"/>
                    <a:pt x="38336" y="999727"/>
                    <a:pt x="38297" y="985566"/>
                  </a:cubicBezTo>
                  <a:lnTo>
                    <a:pt x="40353" y="943169"/>
                  </a:lnTo>
                  <a:lnTo>
                    <a:pt x="40353" y="942848"/>
                  </a:lnTo>
                  <a:cubicBezTo>
                    <a:pt x="43147" y="838868"/>
                    <a:pt x="53700" y="735818"/>
                    <a:pt x="75428" y="634009"/>
                  </a:cubicBezTo>
                  <a:cubicBezTo>
                    <a:pt x="88153" y="574414"/>
                    <a:pt x="109881" y="517302"/>
                    <a:pt x="124469" y="458017"/>
                  </a:cubicBezTo>
                  <a:cubicBezTo>
                    <a:pt x="153646" y="341621"/>
                    <a:pt x="216034" y="246021"/>
                    <a:pt x="308530" y="171216"/>
                  </a:cubicBezTo>
                  <a:cubicBezTo>
                    <a:pt x="382714" y="111000"/>
                    <a:pt x="469002" y="71892"/>
                    <a:pt x="559947" y="43646"/>
                  </a:cubicBezTo>
                  <a:cubicBezTo>
                    <a:pt x="654305" y="14469"/>
                    <a:pt x="751148" y="-1982"/>
                    <a:pt x="849852" y="191"/>
                  </a:cubicBezTo>
                  <a:close/>
                </a:path>
              </a:pathLst>
            </a:custGeom>
            <a:solidFill>
              <a:srgbClr val="E12F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9"/>
            <p:cNvSpPr/>
            <p:nvPr/>
          </p:nvSpPr>
          <p:spPr>
            <a:xfrm>
              <a:off x="4981712" y="4107157"/>
              <a:ext cx="1865446" cy="1669900"/>
            </a:xfrm>
            <a:custGeom>
              <a:rect b="b" l="l" r="r" t="t"/>
              <a:pathLst>
                <a:path extrusionOk="0" h="2395846" w="2676401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6" name="Google Shape;1186;p9"/>
            <p:cNvGrpSpPr/>
            <p:nvPr/>
          </p:nvGrpSpPr>
          <p:grpSpPr>
            <a:xfrm>
              <a:off x="5705624" y="5607524"/>
              <a:ext cx="540427" cy="435172"/>
              <a:chOff x="5696247" y="5609818"/>
              <a:chExt cx="540427" cy="435172"/>
            </a:xfrm>
          </p:grpSpPr>
          <p:grpSp>
            <p:nvGrpSpPr>
              <p:cNvPr id="1187" name="Google Shape;1187;p9"/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1188" name="Google Shape;1188;p9"/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1189" name="Google Shape;1189;p9"/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rect b="b" l="l" r="r" t="t"/>
                    <a:pathLst>
                      <a:path extrusionOk="0" h="215943" w="294699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rgbClr val="FF8BF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0" name="Google Shape;1190;p9"/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rect b="b" l="l" r="r" t="t"/>
                    <a:pathLst>
                      <a:path extrusionOk="0" h="81296" w="294699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191" name="Google Shape;1191;p9"/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rect b="b" l="l" r="r" t="t"/>
                  <a:pathLst>
                    <a:path extrusionOk="0" h="258278" w="336799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92" name="Google Shape;1192;p9"/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1193" name="Google Shape;1193;p9"/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rect b="b" l="l" r="r" t="t"/>
                  <a:pathLst>
                    <a:path extrusionOk="0" h="320104" w="21848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rgbClr val="FF8B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9"/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rect b="b" l="l" r="r" t="t"/>
                  <a:pathLst>
                    <a:path extrusionOk="0" h="235760" w="165389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9"/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rect b="b" l="l" r="r" t="t"/>
                  <a:pathLst>
                    <a:path extrusionOk="0" h="266753" w="154971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96" name="Google Shape;1196;p9"/>
            <p:cNvSpPr/>
            <p:nvPr/>
          </p:nvSpPr>
          <p:spPr>
            <a:xfrm>
              <a:off x="5207481" y="3183857"/>
              <a:ext cx="1807540" cy="1268871"/>
            </a:xfrm>
            <a:custGeom>
              <a:rect b="b" l="l" r="r" t="t"/>
              <a:pathLst>
                <a:path extrusionOk="0" h="1820478" w="2593321">
                  <a:moveTo>
                    <a:pt x="2591793" y="892421"/>
                  </a:moveTo>
                  <a:cubicBezTo>
                    <a:pt x="2587786" y="867929"/>
                    <a:pt x="2581996" y="843436"/>
                    <a:pt x="2577098" y="818943"/>
                  </a:cubicBezTo>
                  <a:cubicBezTo>
                    <a:pt x="2568637" y="819388"/>
                    <a:pt x="2569082" y="811373"/>
                    <a:pt x="2566410" y="806919"/>
                  </a:cubicBezTo>
                  <a:cubicBezTo>
                    <a:pt x="2521432" y="734331"/>
                    <a:pt x="2443055" y="708948"/>
                    <a:pt x="2363342" y="741011"/>
                  </a:cubicBezTo>
                  <a:cubicBezTo>
                    <a:pt x="2350427" y="745910"/>
                    <a:pt x="2338849" y="754371"/>
                    <a:pt x="2324598" y="759270"/>
                  </a:cubicBezTo>
                  <a:cubicBezTo>
                    <a:pt x="2322818" y="748582"/>
                    <a:pt x="2322372" y="739230"/>
                    <a:pt x="2324153" y="730769"/>
                  </a:cubicBezTo>
                  <a:cubicBezTo>
                    <a:pt x="2329497" y="708948"/>
                    <a:pt x="2321927" y="692025"/>
                    <a:pt x="2306785" y="676439"/>
                  </a:cubicBezTo>
                  <a:cubicBezTo>
                    <a:pt x="2292535" y="661298"/>
                    <a:pt x="2279176" y="645266"/>
                    <a:pt x="2266261" y="629235"/>
                  </a:cubicBezTo>
                  <a:cubicBezTo>
                    <a:pt x="2200798" y="546404"/>
                    <a:pt x="2121085" y="481832"/>
                    <a:pt x="2025340" y="435964"/>
                  </a:cubicBezTo>
                  <a:cubicBezTo>
                    <a:pt x="1874820" y="364266"/>
                    <a:pt x="1714058" y="336656"/>
                    <a:pt x="1549734" y="322406"/>
                  </a:cubicBezTo>
                  <a:cubicBezTo>
                    <a:pt x="1481154" y="316617"/>
                    <a:pt x="1412574" y="310382"/>
                    <a:pt x="1343994" y="302812"/>
                  </a:cubicBezTo>
                  <a:cubicBezTo>
                    <a:pt x="1251811" y="292124"/>
                    <a:pt x="1160520" y="276537"/>
                    <a:pt x="1071010" y="251599"/>
                  </a:cubicBezTo>
                  <a:cubicBezTo>
                    <a:pt x="1062103" y="248927"/>
                    <a:pt x="1048743" y="240021"/>
                    <a:pt x="1043399" y="252045"/>
                  </a:cubicBezTo>
                  <a:cubicBezTo>
                    <a:pt x="1038501" y="262733"/>
                    <a:pt x="1052306" y="268967"/>
                    <a:pt x="1059877" y="275647"/>
                  </a:cubicBezTo>
                  <a:cubicBezTo>
                    <a:pt x="1123113" y="330422"/>
                    <a:pt x="1196146" y="367384"/>
                    <a:pt x="1273632" y="396775"/>
                  </a:cubicBezTo>
                  <a:cubicBezTo>
                    <a:pt x="1339095" y="421713"/>
                    <a:pt x="1407675" y="435518"/>
                    <a:pt x="1473583" y="458230"/>
                  </a:cubicBezTo>
                  <a:cubicBezTo>
                    <a:pt x="1535038" y="479160"/>
                    <a:pt x="1592485" y="508106"/>
                    <a:pt x="1645033" y="546850"/>
                  </a:cubicBezTo>
                  <a:cubicBezTo>
                    <a:pt x="1683776" y="575796"/>
                    <a:pt x="1708715" y="611867"/>
                    <a:pt x="1728309" y="668423"/>
                  </a:cubicBezTo>
                  <a:cubicBezTo>
                    <a:pt x="1724301" y="659517"/>
                    <a:pt x="1719402" y="650165"/>
                    <a:pt x="1713613" y="640813"/>
                  </a:cubicBezTo>
                  <a:cubicBezTo>
                    <a:pt x="1676206" y="580694"/>
                    <a:pt x="1619650" y="544623"/>
                    <a:pt x="1557749" y="516568"/>
                  </a:cubicBezTo>
                  <a:cubicBezTo>
                    <a:pt x="1474919" y="479160"/>
                    <a:pt x="1387190" y="461793"/>
                    <a:pt x="1297235" y="451995"/>
                  </a:cubicBezTo>
                  <a:cubicBezTo>
                    <a:pt x="1229545" y="444425"/>
                    <a:pt x="1164528" y="427948"/>
                    <a:pt x="1103518" y="396775"/>
                  </a:cubicBezTo>
                  <a:cubicBezTo>
                    <a:pt x="1025141" y="356696"/>
                    <a:pt x="961905" y="299249"/>
                    <a:pt x="913365" y="226216"/>
                  </a:cubicBezTo>
                  <a:cubicBezTo>
                    <a:pt x="903567" y="211075"/>
                    <a:pt x="890653" y="202614"/>
                    <a:pt x="873285" y="196825"/>
                  </a:cubicBezTo>
                  <a:cubicBezTo>
                    <a:pt x="817175" y="178566"/>
                    <a:pt x="765517" y="151847"/>
                    <a:pt x="718758" y="114885"/>
                  </a:cubicBezTo>
                  <a:cubicBezTo>
                    <a:pt x="683132" y="86384"/>
                    <a:pt x="657303" y="50758"/>
                    <a:pt x="632810" y="13796"/>
                  </a:cubicBezTo>
                  <a:cubicBezTo>
                    <a:pt x="628802" y="8007"/>
                    <a:pt x="625685" y="-2236"/>
                    <a:pt x="617224" y="436"/>
                  </a:cubicBezTo>
                  <a:cubicBezTo>
                    <a:pt x="608317" y="3108"/>
                    <a:pt x="610099" y="14241"/>
                    <a:pt x="610099" y="21812"/>
                  </a:cubicBezTo>
                  <a:cubicBezTo>
                    <a:pt x="610099" y="33836"/>
                    <a:pt x="613661" y="44969"/>
                    <a:pt x="612770" y="56992"/>
                  </a:cubicBezTo>
                  <a:cubicBezTo>
                    <a:pt x="608317" y="118002"/>
                    <a:pt x="588723" y="174113"/>
                    <a:pt x="561113" y="228442"/>
                  </a:cubicBezTo>
                  <a:cubicBezTo>
                    <a:pt x="527713" y="294796"/>
                    <a:pt x="486298" y="356696"/>
                    <a:pt x="444883" y="418151"/>
                  </a:cubicBezTo>
                  <a:cubicBezTo>
                    <a:pt x="399015" y="485840"/>
                    <a:pt x="366951" y="559764"/>
                    <a:pt x="348248" y="639032"/>
                  </a:cubicBezTo>
                  <a:cubicBezTo>
                    <a:pt x="333107" y="703604"/>
                    <a:pt x="326427" y="769067"/>
                    <a:pt x="315739" y="834529"/>
                  </a:cubicBezTo>
                  <a:cubicBezTo>
                    <a:pt x="312622" y="852788"/>
                    <a:pt x="312176" y="871937"/>
                    <a:pt x="304606" y="890195"/>
                  </a:cubicBezTo>
                  <a:cubicBezTo>
                    <a:pt x="294363" y="879507"/>
                    <a:pt x="289910" y="867483"/>
                    <a:pt x="282785" y="857241"/>
                  </a:cubicBezTo>
                  <a:cubicBezTo>
                    <a:pt x="279668" y="853233"/>
                    <a:pt x="276105" y="848334"/>
                    <a:pt x="270316" y="850116"/>
                  </a:cubicBezTo>
                  <a:cubicBezTo>
                    <a:pt x="264526" y="851897"/>
                    <a:pt x="264081" y="858132"/>
                    <a:pt x="263636" y="863030"/>
                  </a:cubicBezTo>
                  <a:cubicBezTo>
                    <a:pt x="262745" y="871491"/>
                    <a:pt x="265417" y="879952"/>
                    <a:pt x="264972" y="886632"/>
                  </a:cubicBezTo>
                  <a:cubicBezTo>
                    <a:pt x="264526" y="867038"/>
                    <a:pt x="254729" y="847889"/>
                    <a:pt x="251612" y="827849"/>
                  </a:cubicBezTo>
                  <a:cubicBezTo>
                    <a:pt x="245823" y="788216"/>
                    <a:pt x="219994" y="773520"/>
                    <a:pt x="184368" y="769512"/>
                  </a:cubicBezTo>
                  <a:cubicBezTo>
                    <a:pt x="178579" y="768621"/>
                    <a:pt x="172344" y="768621"/>
                    <a:pt x="166555" y="768176"/>
                  </a:cubicBezTo>
                  <a:cubicBezTo>
                    <a:pt x="130484" y="765059"/>
                    <a:pt x="98420" y="777083"/>
                    <a:pt x="66357" y="797567"/>
                  </a:cubicBezTo>
                  <a:cubicBezTo>
                    <a:pt x="47876" y="802837"/>
                    <a:pt x="59528" y="793782"/>
                    <a:pt x="55669" y="799794"/>
                  </a:cubicBezTo>
                  <a:cubicBezTo>
                    <a:pt x="51810" y="805806"/>
                    <a:pt x="52997" y="823842"/>
                    <a:pt x="43200" y="833639"/>
                  </a:cubicBezTo>
                  <a:cubicBezTo>
                    <a:pt x="19598" y="857686"/>
                    <a:pt x="6684" y="887968"/>
                    <a:pt x="2230" y="920032"/>
                  </a:cubicBezTo>
                  <a:cubicBezTo>
                    <a:pt x="-7122" y="987276"/>
                    <a:pt x="13363" y="1046949"/>
                    <a:pt x="55669" y="1099052"/>
                  </a:cubicBezTo>
                  <a:cubicBezTo>
                    <a:pt x="65912" y="1111521"/>
                    <a:pt x="73927" y="1123100"/>
                    <a:pt x="75709" y="1138686"/>
                  </a:cubicBezTo>
                  <a:cubicBezTo>
                    <a:pt x="85951" y="1136905"/>
                    <a:pt x="91740" y="1144475"/>
                    <a:pt x="99311" y="1149374"/>
                  </a:cubicBezTo>
                  <a:cubicBezTo>
                    <a:pt x="158539" y="1187226"/>
                    <a:pt x="220885" y="1214837"/>
                    <a:pt x="293473" y="1202368"/>
                  </a:cubicBezTo>
                  <a:cubicBezTo>
                    <a:pt x="308614" y="1199696"/>
                    <a:pt x="314403" y="1208602"/>
                    <a:pt x="320192" y="1219735"/>
                  </a:cubicBezTo>
                  <a:cubicBezTo>
                    <a:pt x="357599" y="1290542"/>
                    <a:pt x="411038" y="1347543"/>
                    <a:pt x="477392" y="1392076"/>
                  </a:cubicBezTo>
                  <a:cubicBezTo>
                    <a:pt x="583824" y="1463773"/>
                    <a:pt x="701390" y="1508751"/>
                    <a:pt x="829198" y="1525673"/>
                  </a:cubicBezTo>
                  <a:cubicBezTo>
                    <a:pt x="835433" y="1525228"/>
                    <a:pt x="841667" y="1523001"/>
                    <a:pt x="848792" y="1525228"/>
                  </a:cubicBezTo>
                  <a:cubicBezTo>
                    <a:pt x="883973" y="1535916"/>
                    <a:pt x="920490" y="1540814"/>
                    <a:pt x="956116" y="1547939"/>
                  </a:cubicBezTo>
                  <a:cubicBezTo>
                    <a:pt x="1008664" y="1558627"/>
                    <a:pt x="1060767" y="1568870"/>
                    <a:pt x="1111534" y="1585792"/>
                  </a:cubicBezTo>
                  <a:cubicBezTo>
                    <a:pt x="1120441" y="1588909"/>
                    <a:pt x="1126675" y="1593808"/>
                    <a:pt x="1122222" y="1603605"/>
                  </a:cubicBezTo>
                  <a:cubicBezTo>
                    <a:pt x="1112425" y="1624981"/>
                    <a:pt x="1116433" y="1647247"/>
                    <a:pt x="1114651" y="1669068"/>
                  </a:cubicBezTo>
                  <a:cubicBezTo>
                    <a:pt x="1113761" y="1670404"/>
                    <a:pt x="1113315" y="1671740"/>
                    <a:pt x="1112425" y="1673521"/>
                  </a:cubicBezTo>
                  <a:cubicBezTo>
                    <a:pt x="1152504" y="1722507"/>
                    <a:pt x="1193028" y="1771493"/>
                    <a:pt x="1233998" y="1820478"/>
                  </a:cubicBezTo>
                  <a:cubicBezTo>
                    <a:pt x="1274968" y="1771938"/>
                    <a:pt x="1315938" y="1722952"/>
                    <a:pt x="1356463" y="1673966"/>
                  </a:cubicBezTo>
                  <a:cubicBezTo>
                    <a:pt x="1356017" y="1672630"/>
                    <a:pt x="1355572" y="1670849"/>
                    <a:pt x="1355572" y="1669513"/>
                  </a:cubicBezTo>
                  <a:cubicBezTo>
                    <a:pt x="1354236" y="1649919"/>
                    <a:pt x="1356908" y="1629434"/>
                    <a:pt x="1349783" y="1610285"/>
                  </a:cubicBezTo>
                  <a:cubicBezTo>
                    <a:pt x="1344439" y="1596034"/>
                    <a:pt x="1350228" y="1594699"/>
                    <a:pt x="1362697" y="1593808"/>
                  </a:cubicBezTo>
                  <a:cubicBezTo>
                    <a:pt x="1441520" y="1587128"/>
                    <a:pt x="1519897" y="1580003"/>
                    <a:pt x="1595602" y="1553283"/>
                  </a:cubicBezTo>
                  <a:cubicBezTo>
                    <a:pt x="1609407" y="1552838"/>
                    <a:pt x="1623212" y="1549721"/>
                    <a:pt x="1636572" y="1546158"/>
                  </a:cubicBezTo>
                  <a:cubicBezTo>
                    <a:pt x="1722965" y="1521665"/>
                    <a:pt x="1812030" y="1509196"/>
                    <a:pt x="1897532" y="1482477"/>
                  </a:cubicBezTo>
                  <a:cubicBezTo>
                    <a:pt x="1972792" y="1458875"/>
                    <a:pt x="2045380" y="1429038"/>
                    <a:pt x="2110397" y="1383615"/>
                  </a:cubicBezTo>
                  <a:cubicBezTo>
                    <a:pt x="2183876" y="1331957"/>
                    <a:pt x="2242659" y="1267385"/>
                    <a:pt x="2276949" y="1183219"/>
                  </a:cubicBezTo>
                  <a:cubicBezTo>
                    <a:pt x="2281402" y="1172086"/>
                    <a:pt x="2286301" y="1163624"/>
                    <a:pt x="2300997" y="1166296"/>
                  </a:cubicBezTo>
                  <a:cubicBezTo>
                    <a:pt x="2349537" y="1173867"/>
                    <a:pt x="2395850" y="1163624"/>
                    <a:pt x="2439047" y="1142694"/>
                  </a:cubicBezTo>
                  <a:cubicBezTo>
                    <a:pt x="2502283" y="1111967"/>
                    <a:pt x="2553050" y="1068770"/>
                    <a:pt x="2575316" y="998854"/>
                  </a:cubicBezTo>
                  <a:cubicBezTo>
                    <a:pt x="2577098" y="993065"/>
                    <a:pt x="2578434" y="987721"/>
                    <a:pt x="2579770" y="981932"/>
                  </a:cubicBezTo>
                  <a:cubicBezTo>
                    <a:pt x="2587340" y="952095"/>
                    <a:pt x="2597137" y="923149"/>
                    <a:pt x="2591793" y="892421"/>
                  </a:cubicBezTo>
                  <a:close/>
                </a:path>
              </a:pathLst>
            </a:custGeom>
            <a:solidFill>
              <a:srgbClr val="FACC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9"/>
            <p:cNvSpPr/>
            <p:nvPr/>
          </p:nvSpPr>
          <p:spPr>
            <a:xfrm>
              <a:off x="4883895" y="3820111"/>
              <a:ext cx="273145" cy="341429"/>
            </a:xfrm>
            <a:custGeom>
              <a:rect b="b" l="l" r="r" t="t"/>
              <a:pathLst>
                <a:path extrusionOk="0" h="489857" w="391885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9"/>
            <p:cNvSpPr/>
            <p:nvPr/>
          </p:nvSpPr>
          <p:spPr>
            <a:xfrm>
              <a:off x="5894689" y="3867642"/>
              <a:ext cx="437651" cy="183131"/>
            </a:xfrm>
            <a:custGeom>
              <a:rect b="b" l="l" r="r" t="t"/>
              <a:pathLst>
                <a:path extrusionOk="0" h="262741" w="627907">
                  <a:moveTo>
                    <a:pt x="631471" y="0"/>
                  </a:moveTo>
                  <a:cubicBezTo>
                    <a:pt x="599852" y="160762"/>
                    <a:pt x="468036" y="267640"/>
                    <a:pt x="309946" y="265413"/>
                  </a:cubicBezTo>
                  <a:cubicBezTo>
                    <a:pt x="157645" y="263632"/>
                    <a:pt x="25384" y="152746"/>
                    <a:pt x="0" y="891"/>
                  </a:cubicBezTo>
                  <a:cubicBezTo>
                    <a:pt x="86838" y="93963"/>
                    <a:pt x="191490" y="142504"/>
                    <a:pt x="314399" y="142949"/>
                  </a:cubicBezTo>
                  <a:cubicBezTo>
                    <a:pt x="438645" y="142949"/>
                    <a:pt x="543296" y="94409"/>
                    <a:pt x="631471" y="0"/>
                  </a:cubicBezTo>
                  <a:close/>
                </a:path>
              </a:pathLst>
            </a:custGeom>
            <a:solidFill>
              <a:srgbClr val="E250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9"/>
            <p:cNvSpPr/>
            <p:nvPr/>
          </p:nvSpPr>
          <p:spPr>
            <a:xfrm>
              <a:off x="5638303" y="3481609"/>
              <a:ext cx="953751" cy="327015"/>
            </a:xfrm>
            <a:custGeom>
              <a:rect b="b" l="l" r="r" t="t"/>
              <a:pathLst>
                <a:path extrusionOk="0" h="327015" w="953751">
                  <a:moveTo>
                    <a:pt x="848728" y="251361"/>
                  </a:moveTo>
                  <a:cubicBezTo>
                    <a:pt x="888574" y="251322"/>
                    <a:pt x="926519" y="268859"/>
                    <a:pt x="943901" y="303778"/>
                  </a:cubicBezTo>
                  <a:cubicBezTo>
                    <a:pt x="877167" y="285155"/>
                    <a:pt x="809813" y="288259"/>
                    <a:pt x="742147" y="304399"/>
                  </a:cubicBezTo>
                  <a:cubicBezTo>
                    <a:pt x="767134" y="269015"/>
                    <a:pt x="808881" y="251400"/>
                    <a:pt x="848728" y="251361"/>
                  </a:cubicBezTo>
                  <a:close/>
                  <a:moveTo>
                    <a:pt x="67514" y="214231"/>
                  </a:moveTo>
                  <a:cubicBezTo>
                    <a:pt x="76593" y="213222"/>
                    <a:pt x="85982" y="215007"/>
                    <a:pt x="95294" y="219663"/>
                  </a:cubicBezTo>
                  <a:cubicBezTo>
                    <a:pt x="114538" y="229595"/>
                    <a:pt x="119815" y="247598"/>
                    <a:pt x="120125" y="267774"/>
                  </a:cubicBezTo>
                  <a:cubicBezTo>
                    <a:pt x="119815" y="307504"/>
                    <a:pt x="93742" y="332956"/>
                    <a:pt x="59909" y="325817"/>
                  </a:cubicBezTo>
                  <a:cubicBezTo>
                    <a:pt x="39424" y="321472"/>
                    <a:pt x="28559" y="306573"/>
                    <a:pt x="24214" y="287328"/>
                  </a:cubicBezTo>
                  <a:cubicBezTo>
                    <a:pt x="18937" y="263738"/>
                    <a:pt x="21731" y="241390"/>
                    <a:pt x="41596" y="225560"/>
                  </a:cubicBezTo>
                  <a:cubicBezTo>
                    <a:pt x="49667" y="219042"/>
                    <a:pt x="58435" y="215240"/>
                    <a:pt x="67514" y="214231"/>
                  </a:cubicBezTo>
                  <a:close/>
                  <a:moveTo>
                    <a:pt x="809813" y="21634"/>
                  </a:moveTo>
                  <a:cubicBezTo>
                    <a:pt x="862891" y="21013"/>
                    <a:pt x="906035" y="41499"/>
                    <a:pt x="938936" y="82470"/>
                  </a:cubicBezTo>
                  <a:cubicBezTo>
                    <a:pt x="953214" y="99231"/>
                    <a:pt x="959422" y="118165"/>
                    <a:pt x="947317" y="140203"/>
                  </a:cubicBezTo>
                  <a:cubicBezTo>
                    <a:pt x="940178" y="135857"/>
                    <a:pt x="937695" y="129960"/>
                    <a:pt x="934901" y="124683"/>
                  </a:cubicBezTo>
                  <a:cubicBezTo>
                    <a:pt x="908829" y="74090"/>
                    <a:pt x="855130" y="46154"/>
                    <a:pt x="798950" y="53604"/>
                  </a:cubicBezTo>
                  <a:cubicBezTo>
                    <a:pt x="793052" y="54225"/>
                    <a:pt x="784672" y="60432"/>
                    <a:pt x="781568" y="51121"/>
                  </a:cubicBezTo>
                  <a:cubicBezTo>
                    <a:pt x="778775" y="42430"/>
                    <a:pt x="781878" y="33739"/>
                    <a:pt x="789638" y="27842"/>
                  </a:cubicBezTo>
                  <a:cubicBezTo>
                    <a:pt x="795535" y="23186"/>
                    <a:pt x="802364" y="21634"/>
                    <a:pt x="809813" y="21634"/>
                  </a:cubicBezTo>
                  <a:close/>
                  <a:moveTo>
                    <a:pt x="111435" y="527"/>
                  </a:moveTo>
                  <a:cubicBezTo>
                    <a:pt x="141543" y="-2887"/>
                    <a:pt x="161718" y="10460"/>
                    <a:pt x="166064" y="35601"/>
                  </a:cubicBezTo>
                  <a:cubicBezTo>
                    <a:pt x="140301" y="33739"/>
                    <a:pt x="114539" y="31567"/>
                    <a:pt x="89086" y="36533"/>
                  </a:cubicBezTo>
                  <a:cubicBezTo>
                    <a:pt x="54633" y="43361"/>
                    <a:pt x="28249" y="61053"/>
                    <a:pt x="13661" y="94265"/>
                  </a:cubicBezTo>
                  <a:cubicBezTo>
                    <a:pt x="12109" y="97990"/>
                    <a:pt x="11488" y="104818"/>
                    <a:pt x="4970" y="102646"/>
                  </a:cubicBezTo>
                  <a:cubicBezTo>
                    <a:pt x="-307" y="100784"/>
                    <a:pt x="4" y="95196"/>
                    <a:pt x="4" y="90851"/>
                  </a:cubicBezTo>
                  <a:cubicBezTo>
                    <a:pt x="4" y="74711"/>
                    <a:pt x="6832" y="60743"/>
                    <a:pt x="17386" y="48948"/>
                  </a:cubicBezTo>
                  <a:cubicBezTo>
                    <a:pt x="42527" y="21013"/>
                    <a:pt x="73877" y="4252"/>
                    <a:pt x="111435" y="527"/>
                  </a:cubicBezTo>
                  <a:close/>
                </a:path>
              </a:pathLst>
            </a:custGeom>
            <a:solidFill>
              <a:srgbClr val="0505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9"/>
            <p:cNvSpPr/>
            <p:nvPr/>
          </p:nvSpPr>
          <p:spPr>
            <a:xfrm>
              <a:off x="4982307" y="4120813"/>
              <a:ext cx="1862343" cy="1114302"/>
            </a:xfrm>
            <a:custGeom>
              <a:rect b="b" l="l" r="r" t="t"/>
              <a:pathLst>
                <a:path extrusionOk="0" h="1598715" w="2671948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rgbClr val="FF8B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1" name="Google Shape;1201;p9"/>
          <p:cNvGrpSpPr/>
          <p:nvPr/>
        </p:nvGrpSpPr>
        <p:grpSpPr>
          <a:xfrm flipH="1">
            <a:off x="3731781" y="1551178"/>
            <a:ext cx="4734219" cy="4623159"/>
            <a:chOff x="924229" y="1606109"/>
            <a:chExt cx="4734219" cy="4623159"/>
          </a:xfrm>
        </p:grpSpPr>
        <p:sp>
          <p:nvSpPr>
            <p:cNvPr id="1202" name="Google Shape;1202;p9"/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fmla="val 18816148" name="adj1"/>
                <a:gd fmla="val 2680603" name="adj2"/>
                <a:gd fmla="val 1291" name="adj3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9"/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9"/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9"/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6" name="Google Shape;1206;p9"/>
          <p:cNvGrpSpPr/>
          <p:nvPr/>
        </p:nvGrpSpPr>
        <p:grpSpPr>
          <a:xfrm>
            <a:off x="8314376" y="1814945"/>
            <a:ext cx="2840856" cy="911409"/>
            <a:chOff x="4965552" y="1736224"/>
            <a:chExt cx="3484978" cy="911409"/>
          </a:xfrm>
        </p:grpSpPr>
        <p:sp>
          <p:nvSpPr>
            <p:cNvPr id="1207" name="Google Shape;1207;p9"/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9"/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9"/>
          <p:cNvGrpSpPr/>
          <p:nvPr/>
        </p:nvGrpSpPr>
        <p:grpSpPr>
          <a:xfrm>
            <a:off x="8744752" y="3451013"/>
            <a:ext cx="2840856" cy="911409"/>
            <a:chOff x="4965552" y="1736224"/>
            <a:chExt cx="3484978" cy="911409"/>
          </a:xfrm>
        </p:grpSpPr>
        <p:sp>
          <p:nvSpPr>
            <p:cNvPr id="1210" name="Google Shape;1210;p9"/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9"/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2" name="Google Shape;1212;p9"/>
          <p:cNvGrpSpPr/>
          <p:nvPr/>
        </p:nvGrpSpPr>
        <p:grpSpPr>
          <a:xfrm>
            <a:off x="8314376" y="5087081"/>
            <a:ext cx="2840856" cy="911409"/>
            <a:chOff x="4965552" y="1736224"/>
            <a:chExt cx="3484978" cy="911409"/>
          </a:xfrm>
        </p:grpSpPr>
        <p:sp>
          <p:nvSpPr>
            <p:cNvPr id="1213" name="Google Shape;1213;p9"/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9"/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5" name="Google Shape;1215;p9"/>
          <p:cNvGrpSpPr/>
          <p:nvPr/>
        </p:nvGrpSpPr>
        <p:grpSpPr>
          <a:xfrm flipH="1">
            <a:off x="1036768" y="1814945"/>
            <a:ext cx="2840856" cy="911409"/>
            <a:chOff x="4965552" y="1736224"/>
            <a:chExt cx="3484978" cy="911409"/>
          </a:xfrm>
        </p:grpSpPr>
        <p:sp>
          <p:nvSpPr>
            <p:cNvPr id="1216" name="Google Shape;1216;p9"/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9"/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8" name="Google Shape;1218;p9"/>
          <p:cNvGrpSpPr/>
          <p:nvPr/>
        </p:nvGrpSpPr>
        <p:grpSpPr>
          <a:xfrm flipH="1">
            <a:off x="606392" y="3451013"/>
            <a:ext cx="2840856" cy="911409"/>
            <a:chOff x="4965552" y="1736224"/>
            <a:chExt cx="3484978" cy="911409"/>
          </a:xfrm>
        </p:grpSpPr>
        <p:sp>
          <p:nvSpPr>
            <p:cNvPr id="1219" name="Google Shape;1219;p9"/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9"/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1" name="Google Shape;1221;p9"/>
          <p:cNvGrpSpPr/>
          <p:nvPr/>
        </p:nvGrpSpPr>
        <p:grpSpPr>
          <a:xfrm flipH="1">
            <a:off x="1036768" y="5087081"/>
            <a:ext cx="2840856" cy="911409"/>
            <a:chOff x="4965552" y="1736224"/>
            <a:chExt cx="3484978" cy="911409"/>
          </a:xfrm>
        </p:grpSpPr>
        <p:sp>
          <p:nvSpPr>
            <p:cNvPr id="1222" name="Google Shape;1222;p9"/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9"/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9"/>
          <p:cNvGrpSpPr/>
          <p:nvPr/>
        </p:nvGrpSpPr>
        <p:grpSpPr>
          <a:xfrm>
            <a:off x="3731781" y="1603930"/>
            <a:ext cx="4734219" cy="4623159"/>
            <a:chOff x="924229" y="1606109"/>
            <a:chExt cx="4734219" cy="4623159"/>
          </a:xfrm>
        </p:grpSpPr>
        <p:sp>
          <p:nvSpPr>
            <p:cNvPr id="1225" name="Google Shape;1225;p9"/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fmla="val 18816148" name="adj1"/>
                <a:gd fmla="val 2680603" name="adj2"/>
                <a:gd fmla="val 1291" name="adj3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9"/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s Slide Master">
  <a:themeElements>
    <a:clrScheme name="ALLPPT COLOR - 10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7B6FF"/>
      </a:accent1>
      <a:accent2>
        <a:srgbClr val="7CEC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ver and End Slide Master">
  <a:themeElements>
    <a:clrScheme name="ALLPPT COLOR - 10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ection Break Slide Master">
  <a:themeElements>
    <a:clrScheme name="ALLPPT COLOR - 10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2019-01-14T06:35:35Z</dcterms:created>
  <dc:creator>Allppt.com</dc:creator>
</cp:coreProperties>
</file>