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2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08a58fd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08a58fd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4b139d9e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4b139d9e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4b139d9ef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4b139d9ef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41c3cf8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41c3cf8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41c3cf85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41c3cf85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4b139d9e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44b139d9e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4b139d9e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4b139d9ef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4b139d9e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4b139d9e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4b139d9e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4b139d9ef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4b139d9e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4b139d9e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4b139d9ef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4b139d9ef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4b139d9e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4b139d9e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4b139d9e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4b139d9e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44b139d9ef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44b139d9ef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4b139d9e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4b139d9e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4b139d9ef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44b139d9ef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008a58fdd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5008a58fdd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4b139d9ef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4b139d9ef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4b139d9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4b139d9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4b139d9e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4b139d9e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4b139d9e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4b139d9e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4b139d9e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4b139d9e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4b139d9e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4b139d9e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4b139d9e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4b139d9e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2850" y="512491"/>
            <a:ext cx="332296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010" y="63126"/>
            <a:ext cx="440988" cy="440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7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5D7C8A"/>
                </a:solidFill>
              </a:rPr>
              <a:t>Γιατί υπάρχει διαδικτυακή ρητορική μίσους; &gt; ΚΣΑ &gt; </a:t>
            </a:r>
            <a:r>
              <a:rPr lang="el-GR" b="1">
                <a:solidFill>
                  <a:srgbClr val="5D7C8A"/>
                </a:solidFill>
              </a:rPr>
              <a:t>Μαντέψτε τον πρωταγωνιστή</a:t>
            </a:r>
            <a:endParaRPr b="1">
              <a:solidFill>
                <a:srgbClr val="5D7C8A"/>
              </a:solidFill>
            </a:endParaRPr>
          </a:p>
        </p:txBody>
      </p:sp>
      <p:pic>
        <p:nvPicPr>
          <p:cNvPr id="154" name="Google Shape;154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>
            <a:spLocks noGrp="1"/>
          </p:cNvSpPr>
          <p:nvPr>
            <p:ph type="ctrTitle"/>
          </p:nvPr>
        </p:nvSpPr>
        <p:spPr>
          <a:xfrm>
            <a:off x="924275" y="907675"/>
            <a:ext cx="4896900" cy="26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b="1"/>
              <a:t>Μαντέψτε τον πρωταγωνιστή</a:t>
            </a:r>
            <a:endParaRPr sz="4800" b="1"/>
          </a:p>
        </p:txBody>
      </p:sp>
      <p:sp>
        <p:nvSpPr>
          <p:cNvPr id="158" name="Google Shape;158;p37"/>
          <p:cNvSpPr txBox="1">
            <a:spLocks noGrp="1"/>
          </p:cNvSpPr>
          <p:nvPr>
            <p:ph type="subTitle" idx="1"/>
          </p:nvPr>
        </p:nvSpPr>
        <p:spPr>
          <a:xfrm>
            <a:off x="498000" y="3614775"/>
            <a:ext cx="8646000" cy="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000000"/>
                </a:solidFill>
              </a:rPr>
              <a:t>Τι μπορείτε να μου πείτε για αυτούς τους ανθρώπους;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9" name="Google Shape;159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91700" y="952550"/>
            <a:ext cx="2494900" cy="249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6"/>
          <p:cNvSpPr txBox="1"/>
          <p:nvPr/>
        </p:nvSpPr>
        <p:spPr>
          <a:xfrm>
            <a:off x="5574000" y="4476275"/>
            <a:ext cx="2270100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/>
              <a:t>Copyright VisionHeart INC, 2008</a:t>
            </a:r>
            <a:endParaRPr sz="1100"/>
          </a:p>
        </p:txBody>
      </p:sp>
      <p:pic>
        <p:nvPicPr>
          <p:cNvPr id="209" name="Google Shape;209;p46"/>
          <p:cNvPicPr preferRelativeResize="0"/>
          <p:nvPr/>
        </p:nvPicPr>
        <p:blipFill rotWithShape="1">
          <a:blip r:embed="rId3">
            <a:alphaModFix/>
          </a:blip>
          <a:srcRect t="5775" b="5784"/>
          <a:stretch/>
        </p:blipFill>
        <p:spPr>
          <a:xfrm>
            <a:off x="1755688" y="437625"/>
            <a:ext cx="6088425" cy="403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7"/>
          <p:cNvPicPr preferRelativeResize="0"/>
          <p:nvPr/>
        </p:nvPicPr>
        <p:blipFill rotWithShape="1">
          <a:blip r:embed="rId3">
            <a:alphaModFix/>
          </a:blip>
          <a:srcRect t="5775" b="5784"/>
          <a:stretch/>
        </p:blipFill>
        <p:spPr>
          <a:xfrm>
            <a:off x="828050" y="1082825"/>
            <a:ext cx="4252175" cy="282060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7"/>
          <p:cNvSpPr txBox="1"/>
          <p:nvPr/>
        </p:nvSpPr>
        <p:spPr>
          <a:xfrm>
            <a:off x="5144000" y="946925"/>
            <a:ext cx="3869100" cy="29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dirty="0">
                <a:solidFill>
                  <a:srgbClr val="76B042"/>
                </a:solidFill>
              </a:rPr>
              <a:t>Στην πραγματικότητα είμαι:</a:t>
            </a:r>
            <a:endParaRPr sz="1800" b="1" dirty="0">
              <a:solidFill>
                <a:srgbClr val="76B0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600" dirty="0"/>
              <a:t>Αμερικανός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600" dirty="0"/>
              <a:t>Άνδρας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600" dirty="0"/>
              <a:t>64 ετών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600" dirty="0"/>
              <a:t>Χριστιανός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600" dirty="0"/>
              <a:t>Δυσκολεύομαι να διαβάσω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600" dirty="0"/>
              <a:t>Αγωνίζομαι για την ενίσχυση της αγάπης και της αποδοχής και την εξάλειψη του μίσους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600" dirty="0"/>
              <a:t>Ήμουν φωτογράφος νεογέννητων, πωλητής ηλεκτρονικών υπολογιστών, καλλιτέχνης τατουάζ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16" name="Google Shape;216;p47"/>
          <p:cNvSpPr txBox="1"/>
          <p:nvPr/>
        </p:nvSpPr>
        <p:spPr>
          <a:xfrm>
            <a:off x="2819125" y="3903425"/>
            <a:ext cx="2261100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/>
              <a:t>Copyright VisionHeart INC, 2008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48"/>
          <p:cNvPicPr preferRelativeResize="0"/>
          <p:nvPr/>
        </p:nvPicPr>
        <p:blipFill rotWithShape="1">
          <a:blip r:embed="rId3">
            <a:alphaModFix/>
          </a:blip>
          <a:srcRect t="238" b="238"/>
          <a:stretch/>
        </p:blipFill>
        <p:spPr>
          <a:xfrm>
            <a:off x="1687924" y="406100"/>
            <a:ext cx="6073578" cy="402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9"/>
          <p:cNvPicPr preferRelativeResize="0"/>
          <p:nvPr/>
        </p:nvPicPr>
        <p:blipFill rotWithShape="1">
          <a:blip r:embed="rId3">
            <a:alphaModFix/>
          </a:blip>
          <a:srcRect t="238" b="238"/>
          <a:stretch/>
        </p:blipFill>
        <p:spPr>
          <a:xfrm>
            <a:off x="692700" y="851950"/>
            <a:ext cx="4514927" cy="29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9"/>
          <p:cNvSpPr txBox="1"/>
          <p:nvPr/>
        </p:nvSpPr>
        <p:spPr>
          <a:xfrm>
            <a:off x="5350950" y="1082850"/>
            <a:ext cx="3578700" cy="26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>
                <a:solidFill>
                  <a:srgbClr val="76B042"/>
                </a:solidFill>
              </a:rPr>
              <a:t>Στην πραγματικότητα είμαι:</a:t>
            </a:r>
            <a:endParaRPr sz="1800" b="1">
              <a:solidFill>
                <a:srgbClr val="76B0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Μαροκινός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Άνδρας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73 ετών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Μουσουλμάνος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Φτωχός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50"/>
          <p:cNvPicPr preferRelativeResize="0"/>
          <p:nvPr/>
        </p:nvPicPr>
        <p:blipFill rotWithShape="1">
          <a:blip r:embed="rId3">
            <a:alphaModFix/>
          </a:blip>
          <a:srcRect t="8880" b="8889"/>
          <a:stretch/>
        </p:blipFill>
        <p:spPr>
          <a:xfrm>
            <a:off x="2094048" y="605125"/>
            <a:ext cx="5380850" cy="35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51"/>
          <p:cNvPicPr preferRelativeResize="0"/>
          <p:nvPr/>
        </p:nvPicPr>
        <p:blipFill rotWithShape="1">
          <a:blip r:embed="rId3">
            <a:alphaModFix/>
          </a:blip>
          <a:srcRect t="8880" b="8889"/>
          <a:stretch/>
        </p:blipFill>
        <p:spPr>
          <a:xfrm>
            <a:off x="758082" y="1106725"/>
            <a:ext cx="4234543" cy="280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51"/>
          <p:cNvSpPr txBox="1"/>
          <p:nvPr/>
        </p:nvSpPr>
        <p:spPr>
          <a:xfrm>
            <a:off x="5175775" y="1106725"/>
            <a:ext cx="3578700" cy="28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dirty="0">
                <a:solidFill>
                  <a:srgbClr val="76B042"/>
                </a:solidFill>
              </a:rPr>
              <a:t>Στην πραγματικότητα είμαι:</a:t>
            </a:r>
            <a:endParaRPr sz="1800" b="1" dirty="0">
              <a:solidFill>
                <a:srgbClr val="76B0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 dirty="0"/>
              <a:t>Γερμανίδα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 dirty="0"/>
              <a:t>Γυναίκα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 dirty="0"/>
              <a:t>26 ετών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 dirty="0"/>
              <a:t>Μουσουλμάνα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 dirty="0"/>
              <a:t>Κάνω Διδακτορικό στη Μηχανολογία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 dirty="0"/>
              <a:t>διέφυγα από τις διώξεις στη Βοσνία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52"/>
          <p:cNvPicPr preferRelativeResize="0"/>
          <p:nvPr/>
        </p:nvPicPr>
        <p:blipFill rotWithShape="1">
          <a:blip r:embed="rId3">
            <a:alphaModFix/>
          </a:blip>
          <a:srcRect l="5385" t="4682" r="49999" b="4737"/>
          <a:stretch/>
        </p:blipFill>
        <p:spPr>
          <a:xfrm>
            <a:off x="1941150" y="214975"/>
            <a:ext cx="5995952" cy="419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53"/>
          <p:cNvPicPr preferRelativeResize="0"/>
          <p:nvPr/>
        </p:nvPicPr>
        <p:blipFill rotWithShape="1">
          <a:blip r:embed="rId3">
            <a:alphaModFix/>
          </a:blip>
          <a:srcRect l="5385" t="4679" r="49999" b="4461"/>
          <a:stretch/>
        </p:blipFill>
        <p:spPr>
          <a:xfrm>
            <a:off x="788250" y="772325"/>
            <a:ext cx="4323827" cy="303520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53"/>
          <p:cNvSpPr txBox="1"/>
          <p:nvPr/>
        </p:nvSpPr>
        <p:spPr>
          <a:xfrm>
            <a:off x="5199675" y="1111375"/>
            <a:ext cx="3725700" cy="28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>
                <a:solidFill>
                  <a:srgbClr val="76B042"/>
                </a:solidFill>
              </a:rPr>
              <a:t>Στην πραγματικότητα είμαι:</a:t>
            </a:r>
            <a:endParaRPr sz="1800" b="1">
              <a:solidFill>
                <a:srgbClr val="76B0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Δανός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Άνδρας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38 ετών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Χριστιανός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Αμφισβητώ το φύλο μου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Χρησιμοποιώ το Tai Chi για διαχείριση της ινομυαλγίας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4"/>
          <p:cNvPicPr preferRelativeResize="0"/>
          <p:nvPr/>
        </p:nvPicPr>
        <p:blipFill rotWithShape="1">
          <a:blip r:embed="rId3">
            <a:alphaModFix/>
          </a:blip>
          <a:srcRect b="23412"/>
          <a:stretch/>
        </p:blipFill>
        <p:spPr>
          <a:xfrm>
            <a:off x="3036298" y="326450"/>
            <a:ext cx="4038750" cy="41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55"/>
          <p:cNvPicPr preferRelativeResize="0"/>
          <p:nvPr/>
        </p:nvPicPr>
        <p:blipFill rotWithShape="1">
          <a:blip r:embed="rId3">
            <a:alphaModFix/>
          </a:blip>
          <a:srcRect b="23412"/>
          <a:stretch/>
        </p:blipFill>
        <p:spPr>
          <a:xfrm>
            <a:off x="1393372" y="668800"/>
            <a:ext cx="3404525" cy="3476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55"/>
          <p:cNvSpPr txBox="1"/>
          <p:nvPr/>
        </p:nvSpPr>
        <p:spPr>
          <a:xfrm>
            <a:off x="5215600" y="1167300"/>
            <a:ext cx="3578700" cy="28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>
                <a:solidFill>
                  <a:srgbClr val="76B042"/>
                </a:solidFill>
              </a:rPr>
              <a:t>Στην πραγματικότητα είμαι:</a:t>
            </a:r>
            <a:endParaRPr sz="1800" b="1">
              <a:solidFill>
                <a:srgbClr val="76B0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Αφγανός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Άνδρας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77 ετών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Μουσουλμάνος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Συνταξιούχος δάσκαλος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8"/>
          <p:cNvPicPr preferRelativeResize="0"/>
          <p:nvPr/>
        </p:nvPicPr>
        <p:blipFill rotWithShape="1">
          <a:blip r:embed="rId3">
            <a:alphaModFix/>
          </a:blip>
          <a:srcRect t="228" b="228"/>
          <a:stretch/>
        </p:blipFill>
        <p:spPr>
          <a:xfrm>
            <a:off x="1719800" y="149875"/>
            <a:ext cx="6672224" cy="4427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56"/>
          <p:cNvPicPr preferRelativeResize="0"/>
          <p:nvPr/>
        </p:nvPicPr>
        <p:blipFill rotWithShape="1">
          <a:blip r:embed="rId3">
            <a:alphaModFix/>
          </a:blip>
          <a:srcRect l="3644" t="3420" r="48467" b="4388"/>
          <a:stretch/>
        </p:blipFill>
        <p:spPr>
          <a:xfrm>
            <a:off x="1918699" y="382175"/>
            <a:ext cx="5986852" cy="397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57"/>
          <p:cNvPicPr preferRelativeResize="0"/>
          <p:nvPr/>
        </p:nvPicPr>
        <p:blipFill rotWithShape="1">
          <a:blip r:embed="rId3">
            <a:alphaModFix/>
          </a:blip>
          <a:srcRect l="3644" t="3420" r="48467" b="4388"/>
          <a:stretch/>
        </p:blipFill>
        <p:spPr>
          <a:xfrm>
            <a:off x="859900" y="939525"/>
            <a:ext cx="4299947" cy="285360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57"/>
          <p:cNvSpPr txBox="1"/>
          <p:nvPr/>
        </p:nvSpPr>
        <p:spPr>
          <a:xfrm>
            <a:off x="5231500" y="961875"/>
            <a:ext cx="3578700" cy="28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>
                <a:solidFill>
                  <a:srgbClr val="76B042"/>
                </a:solidFill>
              </a:rPr>
              <a:t>Στην πραγματικότητα είμαστε:</a:t>
            </a:r>
            <a:endParaRPr sz="1800" b="1">
              <a:solidFill>
                <a:srgbClr val="76B0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Κουβεϊτιανοί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Άνδρες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26 +28 ετών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Μουσουλμάνοι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Ομοφυλόφιλοι και ερωτευμένοι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Οι οικογένειες και η χώρα μας μάς απέρριψαν επειδή είμαστε γκέι μουσουλμάνοι.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58"/>
          <p:cNvPicPr preferRelativeResize="0"/>
          <p:nvPr/>
        </p:nvPicPr>
        <p:blipFill rotWithShape="1">
          <a:blip r:embed="rId3">
            <a:alphaModFix/>
          </a:blip>
          <a:srcRect t="228" b="228"/>
          <a:stretch/>
        </p:blipFill>
        <p:spPr>
          <a:xfrm>
            <a:off x="1974600" y="270700"/>
            <a:ext cx="6002598" cy="3983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59"/>
          <p:cNvPicPr preferRelativeResize="0"/>
          <p:nvPr/>
        </p:nvPicPr>
        <p:blipFill rotWithShape="1">
          <a:blip r:embed="rId3">
            <a:alphaModFix/>
          </a:blip>
          <a:srcRect t="228" b="228"/>
          <a:stretch/>
        </p:blipFill>
        <p:spPr>
          <a:xfrm>
            <a:off x="975013" y="931550"/>
            <a:ext cx="4232616" cy="280890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59"/>
          <p:cNvSpPr txBox="1"/>
          <p:nvPr/>
        </p:nvSpPr>
        <p:spPr>
          <a:xfrm>
            <a:off x="5263375" y="931550"/>
            <a:ext cx="3578700" cy="28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>
                <a:solidFill>
                  <a:srgbClr val="76B042"/>
                </a:solidFill>
              </a:rPr>
              <a:t>Στην πραγματικότητα είμαι:</a:t>
            </a:r>
            <a:endParaRPr sz="1800" b="1">
              <a:solidFill>
                <a:srgbClr val="76B0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Ελληνίδα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Γυναίκα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24 ετών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Αγνωστικίστρια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Έχω δύο μητέρες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Δέχθηκα εξευτελισμό και εκφοβισμό στο σχολείο.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Αυτοτραυματίζομαι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60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290" name="Google Shape;290;p60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291" name="Google Shape;291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6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60"/>
          <p:cNvPicPr preferRelativeResize="0"/>
          <p:nvPr/>
        </p:nvPicPr>
        <p:blipFill rotWithShape="1">
          <a:blip r:embed="rId8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6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6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6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6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6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850" y="512491"/>
            <a:ext cx="332296" cy="33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9"/>
          <p:cNvPicPr preferRelativeResize="0"/>
          <p:nvPr/>
        </p:nvPicPr>
        <p:blipFill rotWithShape="1">
          <a:blip r:embed="rId3">
            <a:alphaModFix/>
          </a:blip>
          <a:srcRect t="228" b="228"/>
          <a:stretch/>
        </p:blipFill>
        <p:spPr>
          <a:xfrm>
            <a:off x="676775" y="867850"/>
            <a:ext cx="4307173" cy="28584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9"/>
          <p:cNvSpPr txBox="1"/>
          <p:nvPr/>
        </p:nvSpPr>
        <p:spPr>
          <a:xfrm>
            <a:off x="5143950" y="745100"/>
            <a:ext cx="35787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>
                <a:solidFill>
                  <a:srgbClr val="76B042"/>
                </a:solidFill>
              </a:rPr>
              <a:t>Στην πραγματικότητα είμαι:</a:t>
            </a:r>
            <a:endParaRPr sz="1800" b="1">
              <a:solidFill>
                <a:srgbClr val="76B0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Βρετανή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Γυναίκα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26 ετών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Άθεη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Πωλήτρια ιατρικών προϊόντων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Με στόχο την επίτευξη των στόχων πωλήσεων μου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550" y="104625"/>
            <a:ext cx="6342309" cy="459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525" y="908800"/>
            <a:ext cx="4317620" cy="312797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41"/>
          <p:cNvSpPr txBox="1"/>
          <p:nvPr/>
        </p:nvSpPr>
        <p:spPr>
          <a:xfrm>
            <a:off x="5231525" y="1068338"/>
            <a:ext cx="3578700" cy="28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>
                <a:solidFill>
                  <a:srgbClr val="76B042"/>
                </a:solidFill>
              </a:rPr>
              <a:t>Στην πραγματικότητα είμαι:</a:t>
            </a:r>
            <a:endParaRPr sz="1800" b="1">
              <a:solidFill>
                <a:srgbClr val="76B0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Αυστραλιανός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Άνδρας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36 ετών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Χριστιανός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Διεμφυλική γυναίκα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Είμαι Διευθύνων Σύμβουλος μιας κατασκευαστικής εταιρείας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42"/>
          <p:cNvPicPr preferRelativeResize="0"/>
          <p:nvPr/>
        </p:nvPicPr>
        <p:blipFill rotWithShape="1">
          <a:blip r:embed="rId3">
            <a:alphaModFix/>
          </a:blip>
          <a:srcRect l="3993" r="3984"/>
          <a:stretch/>
        </p:blipFill>
        <p:spPr>
          <a:xfrm>
            <a:off x="2130139" y="375350"/>
            <a:ext cx="5042975" cy="365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43"/>
          <p:cNvPicPr preferRelativeResize="0"/>
          <p:nvPr/>
        </p:nvPicPr>
        <p:blipFill rotWithShape="1">
          <a:blip r:embed="rId3">
            <a:alphaModFix/>
          </a:blip>
          <a:srcRect l="3993" r="3984"/>
          <a:stretch/>
        </p:blipFill>
        <p:spPr>
          <a:xfrm>
            <a:off x="1066925" y="1132413"/>
            <a:ext cx="3973500" cy="287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3"/>
          <p:cNvSpPr txBox="1"/>
          <p:nvPr/>
        </p:nvSpPr>
        <p:spPr>
          <a:xfrm>
            <a:off x="5223550" y="1167300"/>
            <a:ext cx="3578700" cy="28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>
                <a:solidFill>
                  <a:srgbClr val="76B042"/>
                </a:solidFill>
              </a:rPr>
              <a:t>Στην πραγματικότητα είμαι:</a:t>
            </a:r>
            <a:endParaRPr sz="1800" b="1">
              <a:solidFill>
                <a:srgbClr val="76B0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Ισπανός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Άνδρας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66 ετών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Μοναχικός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Ήρωας πολέμου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Το κράτος δεν με βοηθά, είμαι φτωχός, αλλά έχω ένα 'σπίτι'.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2575" y="175175"/>
            <a:ext cx="6304475" cy="418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125" y="1027125"/>
            <a:ext cx="4045075" cy="268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5"/>
          <p:cNvSpPr txBox="1"/>
          <p:nvPr/>
        </p:nvSpPr>
        <p:spPr>
          <a:xfrm>
            <a:off x="5199675" y="1027125"/>
            <a:ext cx="3578700" cy="28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>
                <a:solidFill>
                  <a:srgbClr val="76B042"/>
                </a:solidFill>
              </a:rPr>
              <a:t>Στην πραγματικότητα είμαι:</a:t>
            </a:r>
            <a:endParaRPr sz="1800" b="1">
              <a:solidFill>
                <a:srgbClr val="76B0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Παλαιστίνιος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Άνδρας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56 ετών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Μουσουλμάνος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Καταστηματάρχης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-GR" sz="1800"/>
              <a:t>Αγωνιστής και μαχητής υπέρ της ελευθερίας.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On-screen Show (16:9)</PresentationFormat>
  <Paragraphs>95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Simple Light</vt:lpstr>
      <vt:lpstr>Simple Light</vt:lpstr>
      <vt:lpstr>Simple Light</vt:lpstr>
      <vt:lpstr>Μαντέψτε τον πρωταγωνιστή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Μαντέψτε τον πρωταγωνιστή</dc:title>
  <cp:lastModifiedBy>Oscar Güell</cp:lastModifiedBy>
  <cp:revision>2</cp:revision>
  <dcterms:modified xsi:type="dcterms:W3CDTF">2019-10-04T16:27:21Z</dcterms:modified>
</cp:coreProperties>
</file>