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7" r:id="rId3"/>
    <p:sldId id="262" r:id="rId4"/>
    <p:sldId id="263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85" r:id="rId16"/>
    <p:sldId id="264" r:id="rId17"/>
    <p:sldId id="266" r:id="rId18"/>
    <p:sldId id="267" r:id="rId19"/>
    <p:sldId id="269" r:id="rId20"/>
    <p:sldId id="271" r:id="rId21"/>
    <p:sldId id="282" r:id="rId22"/>
    <p:sldId id="283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52D"/>
    <a:srgbClr val="FDBD19"/>
    <a:srgbClr val="53535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>
      <p:cViewPr varScale="1">
        <p:scale>
          <a:sx n="75" d="100"/>
          <a:sy n="75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307A-9A3F-42F2-B4C4-9FE9E7918B03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972D-F20D-46B8-BDBD-AD2379BEDC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61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943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920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712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22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957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221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811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161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321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701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29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6402-E8CD-447B-B017-A0E3BEAFD5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88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51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31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15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60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593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60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761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290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91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16912-C71D-4B42-85B0-8CED62DA7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5C65C3-9A14-4CD2-B8FB-90C92B877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2EA7C-9BF2-42B7-9667-3FBC20A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416C2-32EA-48B2-89DB-40794FBC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A4D41C-C2E9-4E0B-A6FA-BB49AE2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94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F2243-51DC-432B-A42D-13B9BC8C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281135-AF1F-4D98-AF0C-467296D8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E0480-455A-427B-ADDE-DFD7CDDE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FA774-CA80-4815-B9EF-89F23DAC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FDC0D-FCC7-4A03-A0EE-D5F33FAD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4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EE9293-3A84-477A-9D09-A9536A5F3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A4617F-2508-4595-A385-011CD279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1AFD0-07C8-45D7-AB4F-BDA8DE95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F3B0D0-648C-407C-9700-F4C308A4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197ADA-7070-4D26-A720-860CFC3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3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23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594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93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997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71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210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85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29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8008C-9AB4-4B1C-95CE-D7144F8E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9861AA-8C8D-4063-93A5-090CCD7DC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594B53-750F-4688-8AC6-001A06F3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111ED-CC16-4589-BA58-93349AB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2BDFCA-5803-4BD5-BE70-D04D386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056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96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3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9F38257-5F6E-4AF7-8DAA-9C5D11D0B54E}"/>
              </a:ext>
            </a:extLst>
          </p:cNvPr>
          <p:cNvSpPr/>
          <p:nvPr userDrawn="1"/>
        </p:nvSpPr>
        <p:spPr>
          <a:xfrm>
            <a:off x="984406" y="542243"/>
            <a:ext cx="10476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</p:spTree>
    <p:extLst>
      <p:ext uri="{BB962C8B-B14F-4D97-AF65-F5344CB8AC3E}">
        <p14:creationId xmlns:p14="http://schemas.microsoft.com/office/powerpoint/2010/main" val="1971194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4A44E-1614-4548-A675-49C7437D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B05D-49F0-4191-9DA1-F87371F5B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11E541-2AA5-419C-BF5F-D50D9AAB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4BE28-1112-4F77-9A75-ADDF2C9B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F65D9-5AB4-4F0B-BBC4-5816BC9C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54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81DCB-21D9-4768-81D0-8FDD76BC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1C4A4-B861-4390-9B1E-B9C5CD78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184C3B-8F96-4007-A1A5-406860FF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2A2F06-7A08-48FC-B324-61E244B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938B1E-A008-48B0-9842-9518C8E2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ACD351-D356-45E6-B055-8D918889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46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DBEF1-2A57-4393-ADBA-7FD45999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D6B0D-3913-4113-A650-68D6DCDF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2C145-9938-47EA-B8C2-2A3376E4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4A527F-A113-445E-A2AA-C32EA8D76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70841D-BFD9-41CE-A016-36088946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D3FDF1-D9E0-4796-990D-E0A5E1F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9ECE8F-0819-46A9-9B35-EDA876B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9CE455-EC2F-440B-B02A-392EA195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10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AADB3-4629-4990-9BEC-DF146B8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882E34-A4CF-48BF-B612-1FC44263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6FCC9D-A492-419B-A35A-A8ACE981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8E80C1-B127-4C64-AD60-CEE94CB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524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91717F-38DD-4EEA-AFB7-7BD1FE06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F10592-DCAF-4E5B-837C-31C80948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C08BD7-2A00-493A-BCA2-14FEF6E1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80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47978-01C8-4378-A561-1B6BA17A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268C2-337B-4A81-AA37-C0752A11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07D8C3-9924-40F5-A382-A24EA679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502612-5A1D-4D4D-86C7-8B3A0702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E46F2C-3ED7-44C9-B04D-3FE1B27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FB1D80-305F-4E6E-99FC-BF3D95C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178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2CE05-210F-4D4E-B74C-434F9B7C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D01294-2AE0-4D49-B58D-0B86194B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FC8DDA-8110-4E55-A4F0-19A120E5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375A7-5AD1-411F-91A2-6BA102C3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A55CF4-5A26-4CE9-900A-3370011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F477B4-025B-457B-A180-3F3263E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447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00DE4C-A71B-4BBC-999B-48C3C9C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9E175D-1D69-44EB-B3D8-FFD0C2FA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9DA452-E5E0-48AD-9CA5-82CC812D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79151-4CDB-4A0A-A5A6-1E1E6548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267CBD-68D9-47A2-B24B-EF4FD30F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02C84A7-A93A-49C8-AD38-B907AD80F54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E3C2D8-EB6E-45D7-A678-7F969FC792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63E64FD-1C22-438B-B135-0B4A59D478C0}"/>
                </a:ext>
              </a:extLst>
            </p:cNvPr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591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B19B-A7A7-4669-9A41-33F0E6C20E36}" type="datetimeFigureOut">
              <a:rPr lang="zh-CN" altLang="en-US" smtClean="0"/>
              <a:t>2023/10/11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90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0570" y="3935893"/>
            <a:ext cx="3455157" cy="26168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05021" y="847187"/>
            <a:ext cx="5162205" cy="3205435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8"/>
            <a:srcRect t="71789"/>
            <a:stretch/>
          </p:blipFill>
          <p:spPr>
            <a:xfrm>
              <a:off x="4446756" y="4494307"/>
              <a:ext cx="3480276" cy="1114977"/>
            </a:xfrm>
            <a:prstGeom prst="rect">
              <a:avLst/>
            </a:prstGeom>
          </p:spPr>
        </p:pic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1807414" y="4115124"/>
            <a:ext cx="8636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D4DCC3D6-9B1D-4A7D-B194-D5BE4FD42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5A16E8B-7357-490A-9994-D99BF67249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4508" y="3817906"/>
            <a:ext cx="445047" cy="469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544F1CF9-FE8B-48F8-A3F5-36A45E6CF9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1428980C-A3C7-4E6E-A7A1-4AB0396121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50873" y="3334423"/>
            <a:ext cx="536494" cy="536494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4642400" y="5627442"/>
            <a:ext cx="3315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報告學生：李昀澔、陳家樂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398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组合 371"/>
          <p:cNvGrpSpPr/>
          <p:nvPr/>
        </p:nvGrpSpPr>
        <p:grpSpPr>
          <a:xfrm rot="1281456">
            <a:off x="10065298" y="4614090"/>
            <a:ext cx="1753243" cy="1860081"/>
            <a:chOff x="5768976" y="2852738"/>
            <a:chExt cx="1016000" cy="1077913"/>
          </a:xfrm>
          <a:solidFill>
            <a:srgbClr val="FFC000"/>
          </a:solidFill>
        </p:grpSpPr>
        <p:sp>
          <p:nvSpPr>
            <p:cNvPr id="373" name="Freeform 609"/>
            <p:cNvSpPr>
              <a:spLocks noEditPoints="1"/>
            </p:cNvSpPr>
            <p:nvPr/>
          </p:nvSpPr>
          <p:spPr bwMode="auto">
            <a:xfrm>
              <a:off x="5768976" y="2852738"/>
              <a:ext cx="1016000" cy="1069975"/>
            </a:xfrm>
            <a:custGeom>
              <a:avLst/>
              <a:gdLst>
                <a:gd name="T0" fmla="*/ 90 w 269"/>
                <a:gd name="T1" fmla="*/ 282 h 283"/>
                <a:gd name="T2" fmla="*/ 113 w 269"/>
                <a:gd name="T3" fmla="*/ 276 h 283"/>
                <a:gd name="T4" fmla="*/ 135 w 269"/>
                <a:gd name="T5" fmla="*/ 269 h 283"/>
                <a:gd name="T6" fmla="*/ 179 w 269"/>
                <a:gd name="T7" fmla="*/ 254 h 283"/>
                <a:gd name="T8" fmla="*/ 223 w 269"/>
                <a:gd name="T9" fmla="*/ 238 h 283"/>
                <a:gd name="T10" fmla="*/ 266 w 269"/>
                <a:gd name="T11" fmla="*/ 221 h 283"/>
                <a:gd name="T12" fmla="*/ 266 w 269"/>
                <a:gd name="T13" fmla="*/ 223 h 283"/>
                <a:gd name="T14" fmla="*/ 258 w 269"/>
                <a:gd name="T15" fmla="*/ 195 h 283"/>
                <a:gd name="T16" fmla="*/ 250 w 269"/>
                <a:gd name="T17" fmla="*/ 167 h 283"/>
                <a:gd name="T18" fmla="*/ 231 w 269"/>
                <a:gd name="T19" fmla="*/ 111 h 283"/>
                <a:gd name="T20" fmla="*/ 210 w 269"/>
                <a:gd name="T21" fmla="*/ 56 h 283"/>
                <a:gd name="T22" fmla="*/ 198 w 269"/>
                <a:gd name="T23" fmla="*/ 29 h 283"/>
                <a:gd name="T24" fmla="*/ 186 w 269"/>
                <a:gd name="T25" fmla="*/ 2 h 283"/>
                <a:gd name="T26" fmla="*/ 187 w 269"/>
                <a:gd name="T27" fmla="*/ 3 h 283"/>
                <a:gd name="T28" fmla="*/ 175 w 269"/>
                <a:gd name="T29" fmla="*/ 4 h 283"/>
                <a:gd name="T30" fmla="*/ 163 w 269"/>
                <a:gd name="T31" fmla="*/ 7 h 283"/>
                <a:gd name="T32" fmla="*/ 140 w 269"/>
                <a:gd name="T33" fmla="*/ 13 h 283"/>
                <a:gd name="T34" fmla="*/ 94 w 269"/>
                <a:gd name="T35" fmla="*/ 29 h 283"/>
                <a:gd name="T36" fmla="*/ 48 w 269"/>
                <a:gd name="T37" fmla="*/ 45 h 283"/>
                <a:gd name="T38" fmla="*/ 3 w 269"/>
                <a:gd name="T39" fmla="*/ 62 h 283"/>
                <a:gd name="T40" fmla="*/ 4 w 269"/>
                <a:gd name="T41" fmla="*/ 60 h 283"/>
                <a:gd name="T42" fmla="*/ 13 w 269"/>
                <a:gd name="T43" fmla="*/ 88 h 283"/>
                <a:gd name="T44" fmla="*/ 23 w 269"/>
                <a:gd name="T45" fmla="*/ 117 h 283"/>
                <a:gd name="T46" fmla="*/ 43 w 269"/>
                <a:gd name="T47" fmla="*/ 173 h 283"/>
                <a:gd name="T48" fmla="*/ 54 w 269"/>
                <a:gd name="T49" fmla="*/ 201 h 283"/>
                <a:gd name="T50" fmla="*/ 65 w 269"/>
                <a:gd name="T51" fmla="*/ 229 h 283"/>
                <a:gd name="T52" fmla="*/ 77 w 269"/>
                <a:gd name="T53" fmla="*/ 256 h 283"/>
                <a:gd name="T54" fmla="*/ 90 w 269"/>
                <a:gd name="T55" fmla="*/ 282 h 283"/>
                <a:gd name="T56" fmla="*/ 90 w 269"/>
                <a:gd name="T57" fmla="*/ 283 h 283"/>
                <a:gd name="T58" fmla="*/ 75 w 269"/>
                <a:gd name="T59" fmla="*/ 257 h 283"/>
                <a:gd name="T60" fmla="*/ 63 w 269"/>
                <a:gd name="T61" fmla="*/ 230 h 283"/>
                <a:gd name="T62" fmla="*/ 51 w 269"/>
                <a:gd name="T63" fmla="*/ 202 h 283"/>
                <a:gd name="T64" fmla="*/ 40 w 269"/>
                <a:gd name="T65" fmla="*/ 174 h 283"/>
                <a:gd name="T66" fmla="*/ 19 w 269"/>
                <a:gd name="T67" fmla="*/ 118 h 283"/>
                <a:gd name="T68" fmla="*/ 9 w 269"/>
                <a:gd name="T69" fmla="*/ 90 h 283"/>
                <a:gd name="T70" fmla="*/ 0 w 269"/>
                <a:gd name="T71" fmla="*/ 61 h 283"/>
                <a:gd name="T72" fmla="*/ 1 w 269"/>
                <a:gd name="T73" fmla="*/ 59 h 283"/>
                <a:gd name="T74" fmla="*/ 2 w 269"/>
                <a:gd name="T75" fmla="*/ 59 h 283"/>
                <a:gd name="T76" fmla="*/ 47 w 269"/>
                <a:gd name="T77" fmla="*/ 41 h 283"/>
                <a:gd name="T78" fmla="*/ 93 w 269"/>
                <a:gd name="T79" fmla="*/ 25 h 283"/>
                <a:gd name="T80" fmla="*/ 139 w 269"/>
                <a:gd name="T81" fmla="*/ 10 h 283"/>
                <a:gd name="T82" fmla="*/ 163 w 269"/>
                <a:gd name="T83" fmla="*/ 4 h 283"/>
                <a:gd name="T84" fmla="*/ 174 w 269"/>
                <a:gd name="T85" fmla="*/ 2 h 283"/>
                <a:gd name="T86" fmla="*/ 187 w 269"/>
                <a:gd name="T87" fmla="*/ 0 h 283"/>
                <a:gd name="T88" fmla="*/ 188 w 269"/>
                <a:gd name="T89" fmla="*/ 1 h 283"/>
                <a:gd name="T90" fmla="*/ 200 w 269"/>
                <a:gd name="T91" fmla="*/ 28 h 283"/>
                <a:gd name="T92" fmla="*/ 211 w 269"/>
                <a:gd name="T93" fmla="*/ 55 h 283"/>
                <a:gd name="T94" fmla="*/ 232 w 269"/>
                <a:gd name="T95" fmla="*/ 110 h 283"/>
                <a:gd name="T96" fmla="*/ 252 w 269"/>
                <a:gd name="T97" fmla="*/ 166 h 283"/>
                <a:gd name="T98" fmla="*/ 261 w 269"/>
                <a:gd name="T99" fmla="*/ 194 h 283"/>
                <a:gd name="T100" fmla="*/ 269 w 269"/>
                <a:gd name="T101" fmla="*/ 222 h 283"/>
                <a:gd name="T102" fmla="*/ 268 w 269"/>
                <a:gd name="T103" fmla="*/ 224 h 283"/>
                <a:gd name="T104" fmla="*/ 247 w 269"/>
                <a:gd name="T105" fmla="*/ 234 h 283"/>
                <a:gd name="T106" fmla="*/ 225 w 269"/>
                <a:gd name="T107" fmla="*/ 242 h 283"/>
                <a:gd name="T108" fmla="*/ 180 w 269"/>
                <a:gd name="T109" fmla="*/ 257 h 283"/>
                <a:gd name="T110" fmla="*/ 135 w 269"/>
                <a:gd name="T111" fmla="*/ 271 h 283"/>
                <a:gd name="T112" fmla="*/ 113 w 269"/>
                <a:gd name="T113" fmla="*/ 277 h 283"/>
                <a:gd name="T114" fmla="*/ 90 w 269"/>
                <a:gd name="T115" fmla="*/ 283 h 283"/>
                <a:gd name="T116" fmla="*/ 90 w 269"/>
                <a:gd name="T11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83">
                  <a:moveTo>
                    <a:pt x="90" y="282"/>
                  </a:moveTo>
                  <a:cubicBezTo>
                    <a:pt x="98" y="281"/>
                    <a:pt x="105" y="279"/>
                    <a:pt x="113" y="276"/>
                  </a:cubicBezTo>
                  <a:cubicBezTo>
                    <a:pt x="120" y="274"/>
                    <a:pt x="127" y="271"/>
                    <a:pt x="135" y="269"/>
                  </a:cubicBezTo>
                  <a:cubicBezTo>
                    <a:pt x="150" y="264"/>
                    <a:pt x="164" y="259"/>
                    <a:pt x="179" y="254"/>
                  </a:cubicBezTo>
                  <a:cubicBezTo>
                    <a:pt x="194" y="249"/>
                    <a:pt x="209" y="244"/>
                    <a:pt x="223" y="238"/>
                  </a:cubicBezTo>
                  <a:cubicBezTo>
                    <a:pt x="238" y="233"/>
                    <a:pt x="253" y="228"/>
                    <a:pt x="266" y="221"/>
                  </a:cubicBezTo>
                  <a:cubicBezTo>
                    <a:pt x="266" y="223"/>
                    <a:pt x="266" y="223"/>
                    <a:pt x="266" y="223"/>
                  </a:cubicBezTo>
                  <a:cubicBezTo>
                    <a:pt x="263" y="214"/>
                    <a:pt x="261" y="204"/>
                    <a:pt x="258" y="195"/>
                  </a:cubicBezTo>
                  <a:cubicBezTo>
                    <a:pt x="255" y="185"/>
                    <a:pt x="253" y="176"/>
                    <a:pt x="250" y="167"/>
                  </a:cubicBezTo>
                  <a:cubicBezTo>
                    <a:pt x="244" y="148"/>
                    <a:pt x="237" y="129"/>
                    <a:pt x="231" y="111"/>
                  </a:cubicBezTo>
                  <a:cubicBezTo>
                    <a:pt x="224" y="92"/>
                    <a:pt x="217" y="74"/>
                    <a:pt x="210" y="56"/>
                  </a:cubicBezTo>
                  <a:cubicBezTo>
                    <a:pt x="206" y="47"/>
                    <a:pt x="202" y="38"/>
                    <a:pt x="198" y="29"/>
                  </a:cubicBezTo>
                  <a:cubicBezTo>
                    <a:pt x="195" y="20"/>
                    <a:pt x="190" y="11"/>
                    <a:pt x="186" y="2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3" y="3"/>
                    <a:pt x="179" y="3"/>
                    <a:pt x="175" y="4"/>
                  </a:cubicBezTo>
                  <a:cubicBezTo>
                    <a:pt x="171" y="5"/>
                    <a:pt x="167" y="6"/>
                    <a:pt x="163" y="7"/>
                  </a:cubicBezTo>
                  <a:cubicBezTo>
                    <a:pt x="155" y="9"/>
                    <a:pt x="148" y="11"/>
                    <a:pt x="140" y="13"/>
                  </a:cubicBezTo>
                  <a:cubicBezTo>
                    <a:pt x="125" y="18"/>
                    <a:pt x="109" y="23"/>
                    <a:pt x="94" y="29"/>
                  </a:cubicBezTo>
                  <a:cubicBezTo>
                    <a:pt x="79" y="34"/>
                    <a:pt x="64" y="39"/>
                    <a:pt x="48" y="45"/>
                  </a:cubicBezTo>
                  <a:cubicBezTo>
                    <a:pt x="33" y="51"/>
                    <a:pt x="18" y="56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9"/>
                    <a:pt x="10" y="79"/>
                    <a:pt x="13" y="8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0" y="135"/>
                    <a:pt x="36" y="154"/>
                    <a:pt x="43" y="173"/>
                  </a:cubicBezTo>
                  <a:cubicBezTo>
                    <a:pt x="46" y="182"/>
                    <a:pt x="50" y="192"/>
                    <a:pt x="54" y="201"/>
                  </a:cubicBezTo>
                  <a:cubicBezTo>
                    <a:pt x="57" y="210"/>
                    <a:pt x="61" y="220"/>
                    <a:pt x="65" y="229"/>
                  </a:cubicBezTo>
                  <a:cubicBezTo>
                    <a:pt x="77" y="256"/>
                    <a:pt x="77" y="256"/>
                    <a:pt x="77" y="256"/>
                  </a:cubicBezTo>
                  <a:lnTo>
                    <a:pt x="90" y="282"/>
                  </a:lnTo>
                  <a:close/>
                  <a:moveTo>
                    <a:pt x="90" y="283"/>
                  </a:moveTo>
                  <a:cubicBezTo>
                    <a:pt x="75" y="257"/>
                    <a:pt x="75" y="257"/>
                    <a:pt x="75" y="257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58" y="221"/>
                    <a:pt x="55" y="211"/>
                    <a:pt x="51" y="202"/>
                  </a:cubicBezTo>
                  <a:cubicBezTo>
                    <a:pt x="47" y="193"/>
                    <a:pt x="43" y="184"/>
                    <a:pt x="40" y="174"/>
                  </a:cubicBezTo>
                  <a:cubicBezTo>
                    <a:pt x="33" y="156"/>
                    <a:pt x="26" y="137"/>
                    <a:pt x="19" y="118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6" y="80"/>
                    <a:pt x="3" y="71"/>
                    <a:pt x="0" y="61"/>
                  </a:cubicBezTo>
                  <a:cubicBezTo>
                    <a:pt x="0" y="60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7" y="52"/>
                    <a:pt x="32" y="47"/>
                    <a:pt x="47" y="41"/>
                  </a:cubicBezTo>
                  <a:cubicBezTo>
                    <a:pt x="62" y="36"/>
                    <a:pt x="77" y="30"/>
                    <a:pt x="93" y="25"/>
                  </a:cubicBezTo>
                  <a:cubicBezTo>
                    <a:pt x="108" y="20"/>
                    <a:pt x="123" y="15"/>
                    <a:pt x="139" y="10"/>
                  </a:cubicBezTo>
                  <a:cubicBezTo>
                    <a:pt x="147" y="8"/>
                    <a:pt x="155" y="6"/>
                    <a:pt x="163" y="4"/>
                  </a:cubicBezTo>
                  <a:cubicBezTo>
                    <a:pt x="166" y="3"/>
                    <a:pt x="170" y="2"/>
                    <a:pt x="174" y="2"/>
                  </a:cubicBezTo>
                  <a:cubicBezTo>
                    <a:pt x="178" y="1"/>
                    <a:pt x="183" y="1"/>
                    <a:pt x="187" y="0"/>
                  </a:cubicBezTo>
                  <a:cubicBezTo>
                    <a:pt x="187" y="0"/>
                    <a:pt x="188" y="1"/>
                    <a:pt x="188" y="1"/>
                  </a:cubicBezTo>
                  <a:cubicBezTo>
                    <a:pt x="192" y="10"/>
                    <a:pt x="196" y="19"/>
                    <a:pt x="200" y="28"/>
                  </a:cubicBezTo>
                  <a:cubicBezTo>
                    <a:pt x="204" y="37"/>
                    <a:pt x="208" y="46"/>
                    <a:pt x="211" y="55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9" y="129"/>
                    <a:pt x="246" y="147"/>
                    <a:pt x="252" y="166"/>
                  </a:cubicBezTo>
                  <a:cubicBezTo>
                    <a:pt x="256" y="175"/>
                    <a:pt x="258" y="184"/>
                    <a:pt x="261" y="194"/>
                  </a:cubicBezTo>
                  <a:cubicBezTo>
                    <a:pt x="265" y="203"/>
                    <a:pt x="267" y="213"/>
                    <a:pt x="269" y="222"/>
                  </a:cubicBezTo>
                  <a:cubicBezTo>
                    <a:pt x="269" y="223"/>
                    <a:pt x="269" y="224"/>
                    <a:pt x="268" y="224"/>
                  </a:cubicBezTo>
                  <a:cubicBezTo>
                    <a:pt x="261" y="228"/>
                    <a:pt x="254" y="231"/>
                    <a:pt x="247" y="234"/>
                  </a:cubicBezTo>
                  <a:cubicBezTo>
                    <a:pt x="239" y="236"/>
                    <a:pt x="232" y="239"/>
                    <a:pt x="225" y="242"/>
                  </a:cubicBezTo>
                  <a:cubicBezTo>
                    <a:pt x="210" y="247"/>
                    <a:pt x="195" y="252"/>
                    <a:pt x="180" y="257"/>
                  </a:cubicBezTo>
                  <a:cubicBezTo>
                    <a:pt x="165" y="262"/>
                    <a:pt x="150" y="266"/>
                    <a:pt x="135" y="271"/>
                  </a:cubicBezTo>
                  <a:cubicBezTo>
                    <a:pt x="128" y="273"/>
                    <a:pt x="120" y="275"/>
                    <a:pt x="113" y="277"/>
                  </a:cubicBezTo>
                  <a:cubicBezTo>
                    <a:pt x="105" y="280"/>
                    <a:pt x="98" y="281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4" name="Freeform 610"/>
            <p:cNvSpPr>
              <a:spLocks noEditPoints="1"/>
            </p:cNvSpPr>
            <p:nvPr/>
          </p:nvSpPr>
          <p:spPr bwMode="auto">
            <a:xfrm>
              <a:off x="5853113" y="2921001"/>
              <a:ext cx="852488" cy="933450"/>
            </a:xfrm>
            <a:custGeom>
              <a:avLst/>
              <a:gdLst>
                <a:gd name="T0" fmla="*/ 78 w 226"/>
                <a:gd name="T1" fmla="*/ 247 h 247"/>
                <a:gd name="T2" fmla="*/ 114 w 226"/>
                <a:gd name="T3" fmla="*/ 235 h 247"/>
                <a:gd name="T4" fmla="*/ 151 w 226"/>
                <a:gd name="T5" fmla="*/ 223 h 247"/>
                <a:gd name="T6" fmla="*/ 187 w 226"/>
                <a:gd name="T7" fmla="*/ 210 h 247"/>
                <a:gd name="T8" fmla="*/ 222 w 226"/>
                <a:gd name="T9" fmla="*/ 195 h 247"/>
                <a:gd name="T10" fmla="*/ 222 w 226"/>
                <a:gd name="T11" fmla="*/ 197 h 247"/>
                <a:gd name="T12" fmla="*/ 215 w 226"/>
                <a:gd name="T13" fmla="*/ 172 h 247"/>
                <a:gd name="T14" fmla="*/ 208 w 226"/>
                <a:gd name="T15" fmla="*/ 147 h 247"/>
                <a:gd name="T16" fmla="*/ 191 w 226"/>
                <a:gd name="T17" fmla="*/ 98 h 247"/>
                <a:gd name="T18" fmla="*/ 183 w 226"/>
                <a:gd name="T19" fmla="*/ 74 h 247"/>
                <a:gd name="T20" fmla="*/ 173 w 226"/>
                <a:gd name="T21" fmla="*/ 49 h 247"/>
                <a:gd name="T22" fmla="*/ 164 w 226"/>
                <a:gd name="T23" fmla="*/ 26 h 247"/>
                <a:gd name="T24" fmla="*/ 153 w 226"/>
                <a:gd name="T25" fmla="*/ 2 h 247"/>
                <a:gd name="T26" fmla="*/ 154 w 226"/>
                <a:gd name="T27" fmla="*/ 3 h 247"/>
                <a:gd name="T28" fmla="*/ 144 w 226"/>
                <a:gd name="T29" fmla="*/ 4 h 247"/>
                <a:gd name="T30" fmla="*/ 135 w 226"/>
                <a:gd name="T31" fmla="*/ 6 h 247"/>
                <a:gd name="T32" fmla="*/ 115 w 226"/>
                <a:gd name="T33" fmla="*/ 11 h 247"/>
                <a:gd name="T34" fmla="*/ 78 w 226"/>
                <a:gd name="T35" fmla="*/ 24 h 247"/>
                <a:gd name="T36" fmla="*/ 40 w 226"/>
                <a:gd name="T37" fmla="*/ 38 h 247"/>
                <a:gd name="T38" fmla="*/ 3 w 226"/>
                <a:gd name="T39" fmla="*/ 53 h 247"/>
                <a:gd name="T40" fmla="*/ 4 w 226"/>
                <a:gd name="T41" fmla="*/ 50 h 247"/>
                <a:gd name="T42" fmla="*/ 12 w 226"/>
                <a:gd name="T43" fmla="*/ 75 h 247"/>
                <a:gd name="T44" fmla="*/ 20 w 226"/>
                <a:gd name="T45" fmla="*/ 100 h 247"/>
                <a:gd name="T46" fmla="*/ 38 w 226"/>
                <a:gd name="T47" fmla="*/ 150 h 247"/>
                <a:gd name="T48" fmla="*/ 47 w 226"/>
                <a:gd name="T49" fmla="*/ 175 h 247"/>
                <a:gd name="T50" fmla="*/ 56 w 226"/>
                <a:gd name="T51" fmla="*/ 199 h 247"/>
                <a:gd name="T52" fmla="*/ 66 w 226"/>
                <a:gd name="T53" fmla="*/ 223 h 247"/>
                <a:gd name="T54" fmla="*/ 78 w 226"/>
                <a:gd name="T55" fmla="*/ 247 h 247"/>
                <a:gd name="T56" fmla="*/ 78 w 226"/>
                <a:gd name="T57" fmla="*/ 247 h 247"/>
                <a:gd name="T58" fmla="*/ 65 w 226"/>
                <a:gd name="T59" fmla="*/ 224 h 247"/>
                <a:gd name="T60" fmla="*/ 54 w 226"/>
                <a:gd name="T61" fmla="*/ 200 h 247"/>
                <a:gd name="T62" fmla="*/ 44 w 226"/>
                <a:gd name="T63" fmla="*/ 176 h 247"/>
                <a:gd name="T64" fmla="*/ 34 w 226"/>
                <a:gd name="T65" fmla="*/ 151 h 247"/>
                <a:gd name="T66" fmla="*/ 16 w 226"/>
                <a:gd name="T67" fmla="*/ 102 h 247"/>
                <a:gd name="T68" fmla="*/ 8 w 226"/>
                <a:gd name="T69" fmla="*/ 77 h 247"/>
                <a:gd name="T70" fmla="*/ 0 w 226"/>
                <a:gd name="T71" fmla="*/ 51 h 247"/>
                <a:gd name="T72" fmla="*/ 1 w 226"/>
                <a:gd name="T73" fmla="*/ 49 h 247"/>
                <a:gd name="T74" fmla="*/ 2 w 226"/>
                <a:gd name="T75" fmla="*/ 49 h 247"/>
                <a:gd name="T76" fmla="*/ 39 w 226"/>
                <a:gd name="T77" fmla="*/ 34 h 247"/>
                <a:gd name="T78" fmla="*/ 76 w 226"/>
                <a:gd name="T79" fmla="*/ 21 h 247"/>
                <a:gd name="T80" fmla="*/ 115 w 226"/>
                <a:gd name="T81" fmla="*/ 8 h 247"/>
                <a:gd name="T82" fmla="*/ 134 w 226"/>
                <a:gd name="T83" fmla="*/ 3 h 247"/>
                <a:gd name="T84" fmla="*/ 144 w 226"/>
                <a:gd name="T85" fmla="*/ 1 h 247"/>
                <a:gd name="T86" fmla="*/ 154 w 226"/>
                <a:gd name="T87" fmla="*/ 0 h 247"/>
                <a:gd name="T88" fmla="*/ 155 w 226"/>
                <a:gd name="T89" fmla="*/ 1 h 247"/>
                <a:gd name="T90" fmla="*/ 165 w 226"/>
                <a:gd name="T91" fmla="*/ 25 h 247"/>
                <a:gd name="T92" fmla="*/ 175 w 226"/>
                <a:gd name="T93" fmla="*/ 49 h 247"/>
                <a:gd name="T94" fmla="*/ 193 w 226"/>
                <a:gd name="T95" fmla="*/ 97 h 247"/>
                <a:gd name="T96" fmla="*/ 211 w 226"/>
                <a:gd name="T97" fmla="*/ 146 h 247"/>
                <a:gd name="T98" fmla="*/ 218 w 226"/>
                <a:gd name="T99" fmla="*/ 171 h 247"/>
                <a:gd name="T100" fmla="*/ 225 w 226"/>
                <a:gd name="T101" fmla="*/ 196 h 247"/>
                <a:gd name="T102" fmla="*/ 225 w 226"/>
                <a:gd name="T103" fmla="*/ 198 h 247"/>
                <a:gd name="T104" fmla="*/ 207 w 226"/>
                <a:gd name="T105" fmla="*/ 206 h 247"/>
                <a:gd name="T106" fmla="*/ 188 w 226"/>
                <a:gd name="T107" fmla="*/ 213 h 247"/>
                <a:gd name="T108" fmla="*/ 152 w 226"/>
                <a:gd name="T109" fmla="*/ 225 h 247"/>
                <a:gd name="T110" fmla="*/ 115 w 226"/>
                <a:gd name="T111" fmla="*/ 237 h 247"/>
                <a:gd name="T112" fmla="*/ 78 w 226"/>
                <a:gd name="T113" fmla="*/ 247 h 247"/>
                <a:gd name="T114" fmla="*/ 78 w 226"/>
                <a:gd name="T11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47">
                  <a:moveTo>
                    <a:pt x="78" y="247"/>
                  </a:moveTo>
                  <a:cubicBezTo>
                    <a:pt x="90" y="244"/>
                    <a:pt x="102" y="239"/>
                    <a:pt x="114" y="235"/>
                  </a:cubicBezTo>
                  <a:cubicBezTo>
                    <a:pt x="127" y="231"/>
                    <a:pt x="139" y="227"/>
                    <a:pt x="151" y="223"/>
                  </a:cubicBezTo>
                  <a:cubicBezTo>
                    <a:pt x="163" y="219"/>
                    <a:pt x="175" y="214"/>
                    <a:pt x="187" y="210"/>
                  </a:cubicBezTo>
                  <a:cubicBezTo>
                    <a:pt x="199" y="205"/>
                    <a:pt x="211" y="200"/>
                    <a:pt x="222" y="195"/>
                  </a:cubicBezTo>
                  <a:cubicBezTo>
                    <a:pt x="222" y="197"/>
                    <a:pt x="222" y="197"/>
                    <a:pt x="222" y="197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3" y="164"/>
                    <a:pt x="211" y="155"/>
                    <a:pt x="208" y="147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9" y="90"/>
                    <a:pt x="186" y="82"/>
                    <a:pt x="183" y="74"/>
                  </a:cubicBezTo>
                  <a:cubicBezTo>
                    <a:pt x="180" y="66"/>
                    <a:pt x="177" y="58"/>
                    <a:pt x="173" y="49"/>
                  </a:cubicBezTo>
                  <a:cubicBezTo>
                    <a:pt x="170" y="41"/>
                    <a:pt x="167" y="33"/>
                    <a:pt x="164" y="2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3"/>
                    <a:pt x="147" y="3"/>
                    <a:pt x="144" y="4"/>
                  </a:cubicBezTo>
                  <a:cubicBezTo>
                    <a:pt x="141" y="4"/>
                    <a:pt x="138" y="5"/>
                    <a:pt x="135" y="6"/>
                  </a:cubicBezTo>
                  <a:cubicBezTo>
                    <a:pt x="128" y="7"/>
                    <a:pt x="122" y="9"/>
                    <a:pt x="115" y="11"/>
                  </a:cubicBezTo>
                  <a:cubicBezTo>
                    <a:pt x="103" y="15"/>
                    <a:pt x="90" y="20"/>
                    <a:pt x="78" y="24"/>
                  </a:cubicBezTo>
                  <a:cubicBezTo>
                    <a:pt x="65" y="29"/>
                    <a:pt x="53" y="33"/>
                    <a:pt x="40" y="38"/>
                  </a:cubicBezTo>
                  <a:cubicBezTo>
                    <a:pt x="28" y="43"/>
                    <a:pt x="15" y="48"/>
                    <a:pt x="3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7" y="58"/>
                    <a:pt x="10" y="67"/>
                    <a:pt x="12" y="75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6" y="117"/>
                    <a:pt x="32" y="133"/>
                    <a:pt x="38" y="150"/>
                  </a:cubicBezTo>
                  <a:cubicBezTo>
                    <a:pt x="41" y="158"/>
                    <a:pt x="44" y="166"/>
                    <a:pt x="47" y="175"/>
                  </a:cubicBezTo>
                  <a:cubicBezTo>
                    <a:pt x="50" y="183"/>
                    <a:pt x="53" y="191"/>
                    <a:pt x="56" y="199"/>
                  </a:cubicBezTo>
                  <a:cubicBezTo>
                    <a:pt x="66" y="223"/>
                    <a:pt x="66" y="223"/>
                    <a:pt x="66" y="223"/>
                  </a:cubicBezTo>
                  <a:lnTo>
                    <a:pt x="78" y="247"/>
                  </a:lnTo>
                  <a:close/>
                  <a:moveTo>
                    <a:pt x="78" y="247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0" y="192"/>
                    <a:pt x="47" y="184"/>
                    <a:pt x="44" y="176"/>
                  </a:cubicBezTo>
                  <a:cubicBezTo>
                    <a:pt x="41" y="167"/>
                    <a:pt x="37" y="159"/>
                    <a:pt x="34" y="151"/>
                  </a:cubicBezTo>
                  <a:cubicBezTo>
                    <a:pt x="28" y="135"/>
                    <a:pt x="22" y="118"/>
                    <a:pt x="16" y="10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6" y="68"/>
                    <a:pt x="3" y="60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4" y="44"/>
                    <a:pt x="26" y="39"/>
                    <a:pt x="39" y="34"/>
                  </a:cubicBezTo>
                  <a:cubicBezTo>
                    <a:pt x="51" y="30"/>
                    <a:pt x="64" y="25"/>
                    <a:pt x="76" y="21"/>
                  </a:cubicBezTo>
                  <a:cubicBezTo>
                    <a:pt x="89" y="16"/>
                    <a:pt x="102" y="12"/>
                    <a:pt x="115" y="8"/>
                  </a:cubicBezTo>
                  <a:cubicBezTo>
                    <a:pt x="121" y="6"/>
                    <a:pt x="127" y="5"/>
                    <a:pt x="134" y="3"/>
                  </a:cubicBezTo>
                  <a:cubicBezTo>
                    <a:pt x="137" y="2"/>
                    <a:pt x="140" y="2"/>
                    <a:pt x="144" y="1"/>
                  </a:cubicBezTo>
                  <a:cubicBezTo>
                    <a:pt x="147" y="0"/>
                    <a:pt x="151" y="0"/>
                    <a:pt x="154" y="0"/>
                  </a:cubicBezTo>
                  <a:cubicBezTo>
                    <a:pt x="154" y="0"/>
                    <a:pt x="155" y="1"/>
                    <a:pt x="155" y="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9" y="33"/>
                    <a:pt x="172" y="41"/>
                    <a:pt x="175" y="49"/>
                  </a:cubicBezTo>
                  <a:cubicBezTo>
                    <a:pt x="181" y="65"/>
                    <a:pt x="187" y="81"/>
                    <a:pt x="193" y="97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4" y="154"/>
                    <a:pt x="216" y="163"/>
                    <a:pt x="218" y="171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7"/>
                    <a:pt x="225" y="198"/>
                    <a:pt x="225" y="198"/>
                  </a:cubicBezTo>
                  <a:cubicBezTo>
                    <a:pt x="219" y="201"/>
                    <a:pt x="213" y="204"/>
                    <a:pt x="207" y="206"/>
                  </a:cubicBezTo>
                  <a:cubicBezTo>
                    <a:pt x="201" y="208"/>
                    <a:pt x="194" y="211"/>
                    <a:pt x="188" y="213"/>
                  </a:cubicBezTo>
                  <a:cubicBezTo>
                    <a:pt x="176" y="217"/>
                    <a:pt x="164" y="221"/>
                    <a:pt x="152" y="225"/>
                  </a:cubicBezTo>
                  <a:cubicBezTo>
                    <a:pt x="140" y="229"/>
                    <a:pt x="127" y="234"/>
                    <a:pt x="115" y="237"/>
                  </a:cubicBezTo>
                  <a:cubicBezTo>
                    <a:pt x="103" y="241"/>
                    <a:pt x="90" y="245"/>
                    <a:pt x="78" y="247"/>
                  </a:cubicBezTo>
                  <a:cubicBezTo>
                    <a:pt x="78" y="247"/>
                    <a:pt x="78" y="247"/>
                    <a:pt x="78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5" name="Freeform 611"/>
            <p:cNvSpPr>
              <a:spLocks noEditPoints="1"/>
            </p:cNvSpPr>
            <p:nvPr/>
          </p:nvSpPr>
          <p:spPr bwMode="auto">
            <a:xfrm>
              <a:off x="5957888" y="2882901"/>
              <a:ext cx="331788" cy="188913"/>
            </a:xfrm>
            <a:custGeom>
              <a:avLst/>
              <a:gdLst>
                <a:gd name="T0" fmla="*/ 3 w 88"/>
                <a:gd name="T1" fmla="*/ 28 h 50"/>
                <a:gd name="T2" fmla="*/ 2 w 88"/>
                <a:gd name="T3" fmla="*/ 30 h 50"/>
                <a:gd name="T4" fmla="*/ 1 w 88"/>
                <a:gd name="T5" fmla="*/ 37 h 50"/>
                <a:gd name="T6" fmla="*/ 6 w 88"/>
                <a:gd name="T7" fmla="*/ 45 h 50"/>
                <a:gd name="T8" fmla="*/ 11 w 88"/>
                <a:gd name="T9" fmla="*/ 47 h 50"/>
                <a:gd name="T10" fmla="*/ 18 w 88"/>
                <a:gd name="T11" fmla="*/ 47 h 50"/>
                <a:gd name="T12" fmla="*/ 33 w 88"/>
                <a:gd name="T13" fmla="*/ 44 h 50"/>
                <a:gd name="T14" fmla="*/ 50 w 88"/>
                <a:gd name="T15" fmla="*/ 40 h 50"/>
                <a:gd name="T16" fmla="*/ 67 w 88"/>
                <a:gd name="T17" fmla="*/ 33 h 50"/>
                <a:gd name="T18" fmla="*/ 81 w 88"/>
                <a:gd name="T19" fmla="*/ 22 h 50"/>
                <a:gd name="T20" fmla="*/ 79 w 88"/>
                <a:gd name="T21" fmla="*/ 7 h 50"/>
                <a:gd name="T22" fmla="*/ 75 w 88"/>
                <a:gd name="T23" fmla="*/ 5 h 50"/>
                <a:gd name="T24" fmla="*/ 73 w 88"/>
                <a:gd name="T25" fmla="*/ 4 h 50"/>
                <a:gd name="T26" fmla="*/ 71 w 88"/>
                <a:gd name="T27" fmla="*/ 5 h 50"/>
                <a:gd name="T28" fmla="*/ 63 w 88"/>
                <a:gd name="T29" fmla="*/ 6 h 50"/>
                <a:gd name="T30" fmla="*/ 31 w 88"/>
                <a:gd name="T31" fmla="*/ 15 h 50"/>
                <a:gd name="T32" fmla="*/ 10 w 88"/>
                <a:gd name="T33" fmla="*/ 23 h 50"/>
                <a:gd name="T34" fmla="*/ 3 w 88"/>
                <a:gd name="T35" fmla="*/ 28 h 50"/>
                <a:gd name="T36" fmla="*/ 2 w 88"/>
                <a:gd name="T37" fmla="*/ 28 h 50"/>
                <a:gd name="T38" fmla="*/ 4 w 88"/>
                <a:gd name="T39" fmla="*/ 26 h 50"/>
                <a:gd name="T40" fmla="*/ 9 w 88"/>
                <a:gd name="T41" fmla="*/ 22 h 50"/>
                <a:gd name="T42" fmla="*/ 30 w 88"/>
                <a:gd name="T43" fmla="*/ 12 h 50"/>
                <a:gd name="T44" fmla="*/ 62 w 88"/>
                <a:gd name="T45" fmla="*/ 2 h 50"/>
                <a:gd name="T46" fmla="*/ 71 w 88"/>
                <a:gd name="T47" fmla="*/ 0 h 50"/>
                <a:gd name="T48" fmla="*/ 77 w 88"/>
                <a:gd name="T49" fmla="*/ 1 h 50"/>
                <a:gd name="T50" fmla="*/ 81 w 88"/>
                <a:gd name="T51" fmla="*/ 4 h 50"/>
                <a:gd name="T52" fmla="*/ 84 w 88"/>
                <a:gd name="T53" fmla="*/ 23 h 50"/>
                <a:gd name="T54" fmla="*/ 67 w 88"/>
                <a:gd name="T55" fmla="*/ 34 h 50"/>
                <a:gd name="T56" fmla="*/ 50 w 88"/>
                <a:gd name="T57" fmla="*/ 42 h 50"/>
                <a:gd name="T58" fmla="*/ 34 w 88"/>
                <a:gd name="T59" fmla="*/ 48 h 50"/>
                <a:gd name="T60" fmla="*/ 18 w 88"/>
                <a:gd name="T61" fmla="*/ 50 h 50"/>
                <a:gd name="T62" fmla="*/ 11 w 88"/>
                <a:gd name="T63" fmla="*/ 49 h 50"/>
                <a:gd name="T64" fmla="*/ 5 w 88"/>
                <a:gd name="T65" fmla="*/ 46 h 50"/>
                <a:gd name="T66" fmla="*/ 0 w 88"/>
                <a:gd name="T67" fmla="*/ 37 h 50"/>
                <a:gd name="T68" fmla="*/ 1 w 88"/>
                <a:gd name="T69" fmla="*/ 30 h 50"/>
                <a:gd name="T70" fmla="*/ 2 w 88"/>
                <a:gd name="T71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50">
                  <a:moveTo>
                    <a:pt x="3" y="28"/>
                  </a:moveTo>
                  <a:cubicBezTo>
                    <a:pt x="3" y="28"/>
                    <a:pt x="2" y="29"/>
                    <a:pt x="2" y="30"/>
                  </a:cubicBezTo>
                  <a:cubicBezTo>
                    <a:pt x="1" y="32"/>
                    <a:pt x="1" y="34"/>
                    <a:pt x="1" y="37"/>
                  </a:cubicBezTo>
                  <a:cubicBezTo>
                    <a:pt x="1" y="39"/>
                    <a:pt x="3" y="43"/>
                    <a:pt x="6" y="45"/>
                  </a:cubicBezTo>
                  <a:cubicBezTo>
                    <a:pt x="8" y="46"/>
                    <a:pt x="9" y="47"/>
                    <a:pt x="11" y="47"/>
                  </a:cubicBezTo>
                  <a:cubicBezTo>
                    <a:pt x="13" y="47"/>
                    <a:pt x="16" y="47"/>
                    <a:pt x="18" y="47"/>
                  </a:cubicBezTo>
                  <a:cubicBezTo>
                    <a:pt x="23" y="46"/>
                    <a:pt x="27" y="45"/>
                    <a:pt x="33" y="44"/>
                  </a:cubicBezTo>
                  <a:cubicBezTo>
                    <a:pt x="38" y="43"/>
                    <a:pt x="44" y="41"/>
                    <a:pt x="50" y="40"/>
                  </a:cubicBezTo>
                  <a:cubicBezTo>
                    <a:pt x="55" y="38"/>
                    <a:pt x="61" y="36"/>
                    <a:pt x="67" y="33"/>
                  </a:cubicBezTo>
                  <a:cubicBezTo>
                    <a:pt x="72" y="30"/>
                    <a:pt x="78" y="27"/>
                    <a:pt x="81" y="22"/>
                  </a:cubicBezTo>
                  <a:cubicBezTo>
                    <a:pt x="85" y="17"/>
                    <a:pt x="83" y="10"/>
                    <a:pt x="79" y="7"/>
                  </a:cubicBezTo>
                  <a:cubicBezTo>
                    <a:pt x="78" y="6"/>
                    <a:pt x="76" y="5"/>
                    <a:pt x="75" y="5"/>
                  </a:cubicBezTo>
                  <a:cubicBezTo>
                    <a:pt x="75" y="5"/>
                    <a:pt x="74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51" y="9"/>
                    <a:pt x="40" y="12"/>
                    <a:pt x="31" y="15"/>
                  </a:cubicBezTo>
                  <a:cubicBezTo>
                    <a:pt x="22" y="18"/>
                    <a:pt x="15" y="21"/>
                    <a:pt x="10" y="23"/>
                  </a:cubicBezTo>
                  <a:cubicBezTo>
                    <a:pt x="4" y="26"/>
                    <a:pt x="3" y="28"/>
                    <a:pt x="3" y="28"/>
                  </a:cubicBezTo>
                  <a:close/>
                  <a:moveTo>
                    <a:pt x="2" y="28"/>
                  </a:moveTo>
                  <a:cubicBezTo>
                    <a:pt x="2" y="28"/>
                    <a:pt x="3" y="27"/>
                    <a:pt x="4" y="26"/>
                  </a:cubicBezTo>
                  <a:cubicBezTo>
                    <a:pt x="5" y="25"/>
                    <a:pt x="7" y="24"/>
                    <a:pt x="9" y="22"/>
                  </a:cubicBezTo>
                  <a:cubicBezTo>
                    <a:pt x="14" y="20"/>
                    <a:pt x="21" y="16"/>
                    <a:pt x="30" y="12"/>
                  </a:cubicBezTo>
                  <a:cubicBezTo>
                    <a:pt x="39" y="8"/>
                    <a:pt x="50" y="5"/>
                    <a:pt x="62" y="2"/>
                  </a:cubicBezTo>
                  <a:cubicBezTo>
                    <a:pt x="65" y="1"/>
                    <a:pt x="68" y="1"/>
                    <a:pt x="71" y="0"/>
                  </a:cubicBezTo>
                  <a:cubicBezTo>
                    <a:pt x="73" y="0"/>
                    <a:pt x="75" y="0"/>
                    <a:pt x="77" y="1"/>
                  </a:cubicBezTo>
                  <a:cubicBezTo>
                    <a:pt x="78" y="2"/>
                    <a:pt x="80" y="3"/>
                    <a:pt x="81" y="4"/>
                  </a:cubicBezTo>
                  <a:cubicBezTo>
                    <a:pt x="87" y="9"/>
                    <a:pt x="88" y="18"/>
                    <a:pt x="84" y="23"/>
                  </a:cubicBezTo>
                  <a:cubicBezTo>
                    <a:pt x="79" y="29"/>
                    <a:pt x="73" y="32"/>
                    <a:pt x="67" y="34"/>
                  </a:cubicBezTo>
                  <a:cubicBezTo>
                    <a:pt x="62" y="37"/>
                    <a:pt x="56" y="40"/>
                    <a:pt x="50" y="42"/>
                  </a:cubicBezTo>
                  <a:cubicBezTo>
                    <a:pt x="45" y="44"/>
                    <a:pt x="39" y="46"/>
                    <a:pt x="34" y="48"/>
                  </a:cubicBezTo>
                  <a:cubicBezTo>
                    <a:pt x="28" y="49"/>
                    <a:pt x="23" y="50"/>
                    <a:pt x="18" y="50"/>
                  </a:cubicBezTo>
                  <a:cubicBezTo>
                    <a:pt x="15" y="50"/>
                    <a:pt x="13" y="50"/>
                    <a:pt x="11" y="49"/>
                  </a:cubicBezTo>
                  <a:cubicBezTo>
                    <a:pt x="8" y="49"/>
                    <a:pt x="6" y="48"/>
                    <a:pt x="5" y="46"/>
                  </a:cubicBezTo>
                  <a:cubicBezTo>
                    <a:pt x="2" y="43"/>
                    <a:pt x="1" y="40"/>
                    <a:pt x="0" y="37"/>
                  </a:cubicBezTo>
                  <a:cubicBezTo>
                    <a:pt x="0" y="34"/>
                    <a:pt x="1" y="32"/>
                    <a:pt x="1" y="30"/>
                  </a:cubicBezTo>
                  <a:cubicBezTo>
                    <a:pt x="2" y="29"/>
                    <a:pt x="2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6" name="Freeform 612"/>
            <p:cNvSpPr>
              <a:spLocks/>
            </p:cNvSpPr>
            <p:nvPr/>
          </p:nvSpPr>
          <p:spPr bwMode="auto">
            <a:xfrm>
              <a:off x="6034088" y="2867026"/>
              <a:ext cx="123825" cy="95250"/>
            </a:xfrm>
            <a:custGeom>
              <a:avLst/>
              <a:gdLst>
                <a:gd name="T0" fmla="*/ 2 w 33"/>
                <a:gd name="T1" fmla="*/ 25 h 25"/>
                <a:gd name="T2" fmla="*/ 1 w 33"/>
                <a:gd name="T3" fmla="*/ 23 h 25"/>
                <a:gd name="T4" fmla="*/ 0 w 33"/>
                <a:gd name="T5" fmla="*/ 16 h 25"/>
                <a:gd name="T6" fmla="*/ 0 w 33"/>
                <a:gd name="T7" fmla="*/ 12 h 25"/>
                <a:gd name="T8" fmla="*/ 3 w 33"/>
                <a:gd name="T9" fmla="*/ 8 h 25"/>
                <a:gd name="T10" fmla="*/ 7 w 33"/>
                <a:gd name="T11" fmla="*/ 4 h 25"/>
                <a:gd name="T12" fmla="*/ 11 w 33"/>
                <a:gd name="T13" fmla="*/ 1 h 25"/>
                <a:gd name="T14" fmla="*/ 17 w 33"/>
                <a:gd name="T15" fmla="*/ 0 h 25"/>
                <a:gd name="T16" fmla="*/ 22 w 33"/>
                <a:gd name="T17" fmla="*/ 1 h 25"/>
                <a:gd name="T18" fmla="*/ 27 w 33"/>
                <a:gd name="T19" fmla="*/ 3 h 25"/>
                <a:gd name="T20" fmla="*/ 30 w 33"/>
                <a:gd name="T21" fmla="*/ 7 h 25"/>
                <a:gd name="T22" fmla="*/ 32 w 33"/>
                <a:gd name="T23" fmla="*/ 13 h 25"/>
                <a:gd name="T24" fmla="*/ 33 w 33"/>
                <a:gd name="T25" fmla="*/ 15 h 25"/>
                <a:gd name="T26" fmla="*/ 33 w 33"/>
                <a:gd name="T27" fmla="*/ 15 h 25"/>
                <a:gd name="T28" fmla="*/ 33 w 33"/>
                <a:gd name="T29" fmla="*/ 15 h 25"/>
                <a:gd name="T30" fmla="*/ 27 w 33"/>
                <a:gd name="T31" fmla="*/ 9 h 25"/>
                <a:gd name="T32" fmla="*/ 21 w 33"/>
                <a:gd name="T33" fmla="*/ 5 h 25"/>
                <a:gd name="T34" fmla="*/ 17 w 33"/>
                <a:gd name="T35" fmla="*/ 4 h 25"/>
                <a:gd name="T36" fmla="*/ 12 w 33"/>
                <a:gd name="T37" fmla="*/ 4 h 25"/>
                <a:gd name="T38" fmla="*/ 8 w 33"/>
                <a:gd name="T39" fmla="*/ 5 h 25"/>
                <a:gd name="T40" fmla="*/ 5 w 33"/>
                <a:gd name="T41" fmla="*/ 9 h 25"/>
                <a:gd name="T42" fmla="*/ 3 w 33"/>
                <a:gd name="T43" fmla="*/ 16 h 25"/>
                <a:gd name="T44" fmla="*/ 3 w 33"/>
                <a:gd name="T45" fmla="*/ 22 h 25"/>
                <a:gd name="T46" fmla="*/ 3 w 33"/>
                <a:gd name="T47" fmla="*/ 25 h 25"/>
                <a:gd name="T48" fmla="*/ 3 w 33"/>
                <a:gd name="T49" fmla="*/ 25 h 25"/>
                <a:gd name="T50" fmla="*/ 2 w 33"/>
                <a:gd name="T5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25">
                  <a:moveTo>
                    <a:pt x="2" y="25"/>
                  </a:moveTo>
                  <a:cubicBezTo>
                    <a:pt x="2" y="25"/>
                    <a:pt x="2" y="24"/>
                    <a:pt x="1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2"/>
                    <a:pt x="27" y="3"/>
                  </a:cubicBezTo>
                  <a:cubicBezTo>
                    <a:pt x="28" y="4"/>
                    <a:pt x="29" y="6"/>
                    <a:pt x="30" y="7"/>
                  </a:cubicBezTo>
                  <a:cubicBezTo>
                    <a:pt x="31" y="9"/>
                    <a:pt x="32" y="11"/>
                    <a:pt x="32" y="13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0" y="12"/>
                    <a:pt x="27" y="9"/>
                  </a:cubicBezTo>
                  <a:cubicBezTo>
                    <a:pt x="25" y="8"/>
                    <a:pt x="23" y="6"/>
                    <a:pt x="21" y="5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6" y="3"/>
                    <a:pt x="13" y="4"/>
                    <a:pt x="12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4" y="12"/>
                    <a:pt x="4" y="14"/>
                    <a:pt x="3" y="16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7" name="Freeform 613"/>
            <p:cNvSpPr>
              <a:spLocks noEditPoints="1"/>
            </p:cNvSpPr>
            <p:nvPr/>
          </p:nvSpPr>
          <p:spPr bwMode="auto">
            <a:xfrm>
              <a:off x="5999163" y="3181351"/>
              <a:ext cx="117475" cy="144463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4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2"/>
                    <a:pt x="23" y="4"/>
                    <a:pt x="24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6" y="36"/>
                    <a:pt x="13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8" name="Freeform 614"/>
            <p:cNvSpPr>
              <a:spLocks noEditPoints="1"/>
            </p:cNvSpPr>
            <p:nvPr/>
          </p:nvSpPr>
          <p:spPr bwMode="auto">
            <a:xfrm>
              <a:off x="6067426" y="3386138"/>
              <a:ext cx="117475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19 w 31"/>
                <a:gd name="T13" fmla="*/ 33 h 38"/>
                <a:gd name="T14" fmla="*/ 25 w 31"/>
                <a:gd name="T15" fmla="*/ 31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7 h 38"/>
                <a:gd name="T38" fmla="*/ 27 w 31"/>
                <a:gd name="T39" fmla="*/ 14 h 38"/>
                <a:gd name="T40" fmla="*/ 31 w 31"/>
                <a:gd name="T41" fmla="*/ 28 h 38"/>
                <a:gd name="T42" fmla="*/ 31 w 31"/>
                <a:gd name="T43" fmla="*/ 29 h 38"/>
                <a:gd name="T44" fmla="*/ 26 w 31"/>
                <a:gd name="T45" fmla="*/ 32 h 38"/>
                <a:gd name="T46" fmla="*/ 20 w 31"/>
                <a:gd name="T47" fmla="*/ 35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6" y="34"/>
                    <a:pt x="19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9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6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5"/>
                    <a:pt x="25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6" y="36"/>
                    <a:pt x="12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9" name="Freeform 615"/>
            <p:cNvSpPr>
              <a:spLocks noEditPoints="1"/>
            </p:cNvSpPr>
            <p:nvPr/>
          </p:nvSpPr>
          <p:spPr bwMode="auto">
            <a:xfrm>
              <a:off x="6143626" y="3575051"/>
              <a:ext cx="115888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5 h 38"/>
                <a:gd name="T6" fmla="*/ 4 w 31"/>
                <a:gd name="T7" fmla="*/ 23 h 38"/>
                <a:gd name="T8" fmla="*/ 9 w 31"/>
                <a:gd name="T9" fmla="*/ 37 h 38"/>
                <a:gd name="T10" fmla="*/ 9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30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4"/>
                    <a:pt x="25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6"/>
                    <a:pt x="13" y="37"/>
                    <a:pt x="9" y="38"/>
                  </a:cubicBezTo>
                  <a:cubicBezTo>
                    <a:pt x="9" y="38"/>
                    <a:pt x="8" y="37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18"/>
                    <a:pt x="1" y="16"/>
                  </a:cubicBezTo>
                  <a:cubicBezTo>
                    <a:pt x="0" y="14"/>
                    <a:pt x="1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0" name="Freeform 616"/>
            <p:cNvSpPr>
              <a:spLocks/>
            </p:cNvSpPr>
            <p:nvPr/>
          </p:nvSpPr>
          <p:spPr bwMode="auto">
            <a:xfrm>
              <a:off x="6154738" y="30797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2 w 62"/>
                <a:gd name="T5" fmla="*/ 12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4"/>
                    <a:pt x="32" y="12"/>
                  </a:cubicBezTo>
                  <a:cubicBezTo>
                    <a:pt x="40" y="9"/>
                    <a:pt x="47" y="6"/>
                    <a:pt x="53" y="4"/>
                  </a:cubicBezTo>
                  <a:cubicBezTo>
                    <a:pt x="56" y="3"/>
                    <a:pt x="58" y="2"/>
                    <a:pt x="60" y="1"/>
                  </a:cubicBezTo>
                  <a:cubicBezTo>
                    <a:pt x="62" y="1"/>
                    <a:pt x="62" y="0"/>
                    <a:pt x="62" y="0"/>
                  </a:cubicBezTo>
                  <a:cubicBezTo>
                    <a:pt x="62" y="0"/>
                    <a:pt x="62" y="1"/>
                    <a:pt x="60" y="2"/>
                  </a:cubicBezTo>
                  <a:cubicBezTo>
                    <a:pt x="59" y="3"/>
                    <a:pt x="56" y="4"/>
                    <a:pt x="53" y="5"/>
                  </a:cubicBezTo>
                  <a:cubicBezTo>
                    <a:pt x="48" y="8"/>
                    <a:pt x="40" y="11"/>
                    <a:pt x="32" y="13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1" name="Freeform 617"/>
            <p:cNvSpPr>
              <a:spLocks/>
            </p:cNvSpPr>
            <p:nvPr/>
          </p:nvSpPr>
          <p:spPr bwMode="auto">
            <a:xfrm>
              <a:off x="6173788" y="3128963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1 h 22"/>
                <a:gd name="T8" fmla="*/ 63 w 63"/>
                <a:gd name="T9" fmla="*/ 0 h 22"/>
                <a:gd name="T10" fmla="*/ 53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1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1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7"/>
                    <a:pt x="24" y="15"/>
                    <a:pt x="31" y="11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1"/>
                    <a:pt x="3" y="21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2" name="Freeform 618"/>
            <p:cNvSpPr>
              <a:spLocks/>
            </p:cNvSpPr>
            <p:nvPr/>
          </p:nvSpPr>
          <p:spPr bwMode="auto">
            <a:xfrm>
              <a:off x="6196013" y="3178176"/>
              <a:ext cx="238125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5" y="21"/>
                    <a:pt x="7" y="20"/>
                    <a:pt x="10" y="19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4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3" name="Freeform 619"/>
            <p:cNvSpPr>
              <a:spLocks/>
            </p:cNvSpPr>
            <p:nvPr/>
          </p:nvSpPr>
          <p:spPr bwMode="auto">
            <a:xfrm>
              <a:off x="6226176" y="32829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8 h 21"/>
                <a:gd name="T4" fmla="*/ 31 w 62"/>
                <a:gd name="T5" fmla="*/ 11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1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19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8"/>
                  </a:cubicBezTo>
                  <a:cubicBezTo>
                    <a:pt x="16" y="17"/>
                    <a:pt x="24" y="14"/>
                    <a:pt x="31" y="11"/>
                  </a:cubicBezTo>
                  <a:cubicBezTo>
                    <a:pt x="39" y="9"/>
                    <a:pt x="47" y="6"/>
                    <a:pt x="53" y="4"/>
                  </a:cubicBezTo>
                  <a:cubicBezTo>
                    <a:pt x="55" y="3"/>
                    <a:pt x="58" y="2"/>
                    <a:pt x="60" y="1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1" y="0"/>
                    <a:pt x="60" y="1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8"/>
                    <a:pt x="10" y="19"/>
                  </a:cubicBezTo>
                  <a:cubicBezTo>
                    <a:pt x="7" y="20"/>
                    <a:pt x="4" y="20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4" name="Freeform 620"/>
            <p:cNvSpPr>
              <a:spLocks/>
            </p:cNvSpPr>
            <p:nvPr/>
          </p:nvSpPr>
          <p:spPr bwMode="auto">
            <a:xfrm>
              <a:off x="6242051" y="3328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2 h 22"/>
                <a:gd name="T4" fmla="*/ 10 w 63"/>
                <a:gd name="T5" fmla="*/ 20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5 h 22"/>
                <a:gd name="T12" fmla="*/ 33 w 63"/>
                <a:gd name="T13" fmla="*/ 14 h 22"/>
                <a:gd name="T14" fmla="*/ 11 w 63"/>
                <a:gd name="T15" fmla="*/ 21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2"/>
                  </a:cubicBezTo>
                  <a:cubicBezTo>
                    <a:pt x="5" y="22"/>
                    <a:pt x="7" y="21"/>
                    <a:pt x="10" y="20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8" y="7"/>
                    <a:pt x="63" y="0"/>
                    <a:pt x="63" y="0"/>
                  </a:cubicBezTo>
                  <a:cubicBezTo>
                    <a:pt x="63" y="0"/>
                    <a:pt x="60" y="2"/>
                    <a:pt x="54" y="5"/>
                  </a:cubicBezTo>
                  <a:cubicBezTo>
                    <a:pt x="48" y="8"/>
                    <a:pt x="40" y="11"/>
                    <a:pt x="33" y="14"/>
                  </a:cubicBezTo>
                  <a:cubicBezTo>
                    <a:pt x="25" y="17"/>
                    <a:pt x="17" y="19"/>
                    <a:pt x="11" y="21"/>
                  </a:cubicBezTo>
                  <a:cubicBezTo>
                    <a:pt x="8" y="22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5" name="Freeform 621"/>
            <p:cNvSpPr>
              <a:spLocks/>
            </p:cNvSpPr>
            <p:nvPr/>
          </p:nvSpPr>
          <p:spPr bwMode="auto">
            <a:xfrm>
              <a:off x="6267451" y="3378201"/>
              <a:ext cx="234950" cy="87313"/>
            </a:xfrm>
            <a:custGeom>
              <a:avLst/>
              <a:gdLst>
                <a:gd name="T0" fmla="*/ 0 w 62"/>
                <a:gd name="T1" fmla="*/ 23 h 23"/>
                <a:gd name="T2" fmla="*/ 2 w 62"/>
                <a:gd name="T3" fmla="*/ 22 h 23"/>
                <a:gd name="T4" fmla="*/ 10 w 62"/>
                <a:gd name="T5" fmla="*/ 20 h 23"/>
                <a:gd name="T6" fmla="*/ 31 w 62"/>
                <a:gd name="T7" fmla="*/ 12 h 23"/>
                <a:gd name="T8" fmla="*/ 62 w 62"/>
                <a:gd name="T9" fmla="*/ 0 h 23"/>
                <a:gd name="T10" fmla="*/ 53 w 62"/>
                <a:gd name="T11" fmla="*/ 5 h 23"/>
                <a:gd name="T12" fmla="*/ 32 w 62"/>
                <a:gd name="T13" fmla="*/ 14 h 23"/>
                <a:gd name="T14" fmla="*/ 10 w 62"/>
                <a:gd name="T15" fmla="*/ 21 h 23"/>
                <a:gd name="T16" fmla="*/ 2 w 62"/>
                <a:gd name="T17" fmla="*/ 22 h 23"/>
                <a:gd name="T18" fmla="*/ 0 w 62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3">
                  <a:moveTo>
                    <a:pt x="0" y="23"/>
                  </a:moveTo>
                  <a:cubicBezTo>
                    <a:pt x="0" y="23"/>
                    <a:pt x="1" y="22"/>
                    <a:pt x="2" y="22"/>
                  </a:cubicBezTo>
                  <a:cubicBezTo>
                    <a:pt x="4" y="22"/>
                    <a:pt x="7" y="21"/>
                    <a:pt x="10" y="20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7"/>
                    <a:pt x="62" y="0"/>
                    <a:pt x="62" y="0"/>
                  </a:cubicBezTo>
                  <a:cubicBezTo>
                    <a:pt x="62" y="0"/>
                    <a:pt x="59" y="3"/>
                    <a:pt x="53" y="5"/>
                  </a:cubicBezTo>
                  <a:cubicBezTo>
                    <a:pt x="47" y="8"/>
                    <a:pt x="40" y="11"/>
                    <a:pt x="32" y="14"/>
                  </a:cubicBezTo>
                  <a:cubicBezTo>
                    <a:pt x="24" y="17"/>
                    <a:pt x="16" y="19"/>
                    <a:pt x="10" y="21"/>
                  </a:cubicBezTo>
                  <a:cubicBezTo>
                    <a:pt x="7" y="22"/>
                    <a:pt x="4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6" name="Freeform 622"/>
            <p:cNvSpPr>
              <a:spLocks/>
            </p:cNvSpPr>
            <p:nvPr/>
          </p:nvSpPr>
          <p:spPr bwMode="auto">
            <a:xfrm>
              <a:off x="6302376" y="3484563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1 w 62"/>
                <a:gd name="T5" fmla="*/ 12 h 21"/>
                <a:gd name="T6" fmla="*/ 53 w 62"/>
                <a:gd name="T7" fmla="*/ 4 h 21"/>
                <a:gd name="T8" fmla="*/ 60 w 62"/>
                <a:gd name="T9" fmla="*/ 2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4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1"/>
                    <a:pt x="10" y="19"/>
                  </a:cubicBezTo>
                  <a:cubicBezTo>
                    <a:pt x="16" y="17"/>
                    <a:pt x="24" y="14"/>
                    <a:pt x="31" y="12"/>
                  </a:cubicBezTo>
                  <a:cubicBezTo>
                    <a:pt x="39" y="9"/>
                    <a:pt x="47" y="7"/>
                    <a:pt x="53" y="4"/>
                  </a:cubicBezTo>
                  <a:cubicBezTo>
                    <a:pt x="56" y="3"/>
                    <a:pt x="58" y="3"/>
                    <a:pt x="60" y="2"/>
                  </a:cubicBezTo>
                  <a:cubicBezTo>
                    <a:pt x="61" y="1"/>
                    <a:pt x="62" y="0"/>
                    <a:pt x="62" y="0"/>
                  </a:cubicBezTo>
                  <a:cubicBezTo>
                    <a:pt x="62" y="0"/>
                    <a:pt x="61" y="1"/>
                    <a:pt x="60" y="2"/>
                  </a:cubicBezTo>
                  <a:cubicBezTo>
                    <a:pt x="58" y="3"/>
                    <a:pt x="56" y="4"/>
                    <a:pt x="53" y="5"/>
                  </a:cubicBezTo>
                  <a:cubicBezTo>
                    <a:pt x="48" y="8"/>
                    <a:pt x="40" y="11"/>
                    <a:pt x="32" y="14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7" name="Freeform 623"/>
            <p:cNvSpPr>
              <a:spLocks/>
            </p:cNvSpPr>
            <p:nvPr/>
          </p:nvSpPr>
          <p:spPr bwMode="auto">
            <a:xfrm>
              <a:off x="6319838" y="3533776"/>
              <a:ext cx="234950" cy="82550"/>
            </a:xfrm>
            <a:custGeom>
              <a:avLst/>
              <a:gdLst>
                <a:gd name="T0" fmla="*/ 0 w 62"/>
                <a:gd name="T1" fmla="*/ 22 h 22"/>
                <a:gd name="T2" fmla="*/ 2 w 62"/>
                <a:gd name="T3" fmla="*/ 21 h 22"/>
                <a:gd name="T4" fmla="*/ 10 w 62"/>
                <a:gd name="T5" fmla="*/ 19 h 22"/>
                <a:gd name="T6" fmla="*/ 31 w 62"/>
                <a:gd name="T7" fmla="*/ 12 h 22"/>
                <a:gd name="T8" fmla="*/ 62 w 62"/>
                <a:gd name="T9" fmla="*/ 0 h 22"/>
                <a:gd name="T10" fmla="*/ 53 w 62"/>
                <a:gd name="T11" fmla="*/ 4 h 22"/>
                <a:gd name="T12" fmla="*/ 32 w 62"/>
                <a:gd name="T13" fmla="*/ 13 h 22"/>
                <a:gd name="T14" fmla="*/ 10 w 62"/>
                <a:gd name="T15" fmla="*/ 20 h 22"/>
                <a:gd name="T16" fmla="*/ 2 w 62"/>
                <a:gd name="T17" fmla="*/ 22 h 22"/>
                <a:gd name="T18" fmla="*/ 0 w 6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cubicBezTo>
                    <a:pt x="0" y="22"/>
                    <a:pt x="1" y="22"/>
                    <a:pt x="2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6"/>
                    <a:pt x="62" y="0"/>
                    <a:pt x="62" y="0"/>
                  </a:cubicBezTo>
                  <a:cubicBezTo>
                    <a:pt x="62" y="0"/>
                    <a:pt x="59" y="2"/>
                    <a:pt x="53" y="4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2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8" name="Freeform 624"/>
            <p:cNvSpPr>
              <a:spLocks/>
            </p:cNvSpPr>
            <p:nvPr/>
          </p:nvSpPr>
          <p:spPr bwMode="auto">
            <a:xfrm>
              <a:off x="6343651" y="3582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2 h 22"/>
                <a:gd name="T8" fmla="*/ 63 w 63"/>
                <a:gd name="T9" fmla="*/ 0 h 22"/>
                <a:gd name="T10" fmla="*/ 53 w 63"/>
                <a:gd name="T11" fmla="*/ 5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4" y="15"/>
                    <a:pt x="31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5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9" name="Freeform 625"/>
            <p:cNvSpPr>
              <a:spLocks/>
            </p:cNvSpPr>
            <p:nvPr/>
          </p:nvSpPr>
          <p:spPr bwMode="auto">
            <a:xfrm>
              <a:off x="6037263" y="3332163"/>
              <a:ext cx="131763" cy="152400"/>
            </a:xfrm>
            <a:custGeom>
              <a:avLst/>
              <a:gdLst>
                <a:gd name="T0" fmla="*/ 0 w 35"/>
                <a:gd name="T1" fmla="*/ 30 h 40"/>
                <a:gd name="T2" fmla="*/ 11 w 35"/>
                <a:gd name="T3" fmla="*/ 35 h 40"/>
                <a:gd name="T4" fmla="*/ 17 w 35"/>
                <a:gd name="T5" fmla="*/ 37 h 40"/>
                <a:gd name="T6" fmla="*/ 23 w 35"/>
                <a:gd name="T7" fmla="*/ 39 h 40"/>
                <a:gd name="T8" fmla="*/ 22 w 35"/>
                <a:gd name="T9" fmla="*/ 39 h 40"/>
                <a:gd name="T10" fmla="*/ 26 w 35"/>
                <a:gd name="T11" fmla="*/ 30 h 40"/>
                <a:gd name="T12" fmla="*/ 30 w 35"/>
                <a:gd name="T13" fmla="*/ 20 h 40"/>
                <a:gd name="T14" fmla="*/ 35 w 35"/>
                <a:gd name="T15" fmla="*/ 0 h 40"/>
                <a:gd name="T16" fmla="*/ 31 w 35"/>
                <a:gd name="T17" fmla="*/ 20 h 40"/>
                <a:gd name="T18" fmla="*/ 28 w 35"/>
                <a:gd name="T19" fmla="*/ 30 h 40"/>
                <a:gd name="T20" fmla="*/ 26 w 35"/>
                <a:gd name="T21" fmla="*/ 35 h 40"/>
                <a:gd name="T22" fmla="*/ 24 w 35"/>
                <a:gd name="T23" fmla="*/ 40 h 40"/>
                <a:gd name="T24" fmla="*/ 23 w 35"/>
                <a:gd name="T25" fmla="*/ 40 h 40"/>
                <a:gd name="T26" fmla="*/ 17 w 35"/>
                <a:gd name="T27" fmla="*/ 39 h 40"/>
                <a:gd name="T28" fmla="*/ 11 w 35"/>
                <a:gd name="T29" fmla="*/ 36 h 40"/>
                <a:gd name="T30" fmla="*/ 0 w 35"/>
                <a:gd name="T3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0">
                  <a:moveTo>
                    <a:pt x="0" y="30"/>
                  </a:moveTo>
                  <a:cubicBezTo>
                    <a:pt x="4" y="32"/>
                    <a:pt x="8" y="34"/>
                    <a:pt x="11" y="35"/>
                  </a:cubicBezTo>
                  <a:cubicBezTo>
                    <a:pt x="13" y="36"/>
                    <a:pt x="15" y="37"/>
                    <a:pt x="17" y="37"/>
                  </a:cubicBezTo>
                  <a:cubicBezTo>
                    <a:pt x="19" y="38"/>
                    <a:pt x="21" y="38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36"/>
                    <a:pt x="25" y="33"/>
                    <a:pt x="26" y="3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3"/>
                    <a:pt x="33" y="6"/>
                    <a:pt x="35" y="0"/>
                  </a:cubicBezTo>
                  <a:cubicBezTo>
                    <a:pt x="34" y="6"/>
                    <a:pt x="33" y="13"/>
                    <a:pt x="31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7" y="33"/>
                    <a:pt x="26" y="3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1" y="40"/>
                    <a:pt x="19" y="39"/>
                    <a:pt x="17" y="39"/>
                  </a:cubicBezTo>
                  <a:cubicBezTo>
                    <a:pt x="15" y="38"/>
                    <a:pt x="13" y="37"/>
                    <a:pt x="11" y="36"/>
                  </a:cubicBezTo>
                  <a:cubicBezTo>
                    <a:pt x="7" y="35"/>
                    <a:pt x="4" y="33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0" name="Freeform 626"/>
            <p:cNvSpPr>
              <a:spLocks/>
            </p:cNvSpPr>
            <p:nvPr/>
          </p:nvSpPr>
          <p:spPr bwMode="auto">
            <a:xfrm>
              <a:off x="5957888" y="2901951"/>
              <a:ext cx="392113" cy="158750"/>
            </a:xfrm>
            <a:custGeom>
              <a:avLst/>
              <a:gdLst>
                <a:gd name="T0" fmla="*/ 0 w 104"/>
                <a:gd name="T1" fmla="*/ 32 h 42"/>
                <a:gd name="T2" fmla="*/ 11 w 104"/>
                <a:gd name="T3" fmla="*/ 42 h 42"/>
                <a:gd name="T4" fmla="*/ 3 w 104"/>
                <a:gd name="T5" fmla="*/ 32 h 42"/>
                <a:gd name="T6" fmla="*/ 14 w 104"/>
                <a:gd name="T7" fmla="*/ 40 h 42"/>
                <a:gd name="T8" fmla="*/ 1 w 104"/>
                <a:gd name="T9" fmla="*/ 28 h 42"/>
                <a:gd name="T10" fmla="*/ 19 w 104"/>
                <a:gd name="T11" fmla="*/ 40 h 42"/>
                <a:gd name="T12" fmla="*/ 6 w 104"/>
                <a:gd name="T13" fmla="*/ 27 h 42"/>
                <a:gd name="T14" fmla="*/ 24 w 104"/>
                <a:gd name="T15" fmla="*/ 38 h 42"/>
                <a:gd name="T16" fmla="*/ 8 w 104"/>
                <a:gd name="T17" fmla="*/ 24 h 42"/>
                <a:gd name="T18" fmla="*/ 27 w 104"/>
                <a:gd name="T19" fmla="*/ 37 h 42"/>
                <a:gd name="T20" fmla="*/ 5 w 104"/>
                <a:gd name="T21" fmla="*/ 21 h 42"/>
                <a:gd name="T22" fmla="*/ 10 w 104"/>
                <a:gd name="T23" fmla="*/ 18 h 42"/>
                <a:gd name="T24" fmla="*/ 33 w 104"/>
                <a:gd name="T25" fmla="*/ 35 h 42"/>
                <a:gd name="T26" fmla="*/ 14 w 104"/>
                <a:gd name="T27" fmla="*/ 18 h 42"/>
                <a:gd name="T28" fmla="*/ 38 w 104"/>
                <a:gd name="T29" fmla="*/ 31 h 42"/>
                <a:gd name="T30" fmla="*/ 21 w 104"/>
                <a:gd name="T31" fmla="*/ 19 h 42"/>
                <a:gd name="T32" fmla="*/ 43 w 104"/>
                <a:gd name="T33" fmla="*/ 30 h 42"/>
                <a:gd name="T34" fmla="*/ 21 w 104"/>
                <a:gd name="T35" fmla="*/ 16 h 42"/>
                <a:gd name="T36" fmla="*/ 47 w 104"/>
                <a:gd name="T37" fmla="*/ 26 h 42"/>
                <a:gd name="T38" fmla="*/ 27 w 104"/>
                <a:gd name="T39" fmla="*/ 14 h 42"/>
                <a:gd name="T40" fmla="*/ 52 w 104"/>
                <a:gd name="T41" fmla="*/ 23 h 42"/>
                <a:gd name="T42" fmla="*/ 29 w 104"/>
                <a:gd name="T43" fmla="*/ 11 h 42"/>
                <a:gd name="T44" fmla="*/ 54 w 104"/>
                <a:gd name="T45" fmla="*/ 19 h 42"/>
                <a:gd name="T46" fmla="*/ 38 w 104"/>
                <a:gd name="T47" fmla="*/ 9 h 42"/>
                <a:gd name="T48" fmla="*/ 59 w 104"/>
                <a:gd name="T49" fmla="*/ 16 h 42"/>
                <a:gd name="T50" fmla="*/ 46 w 104"/>
                <a:gd name="T51" fmla="*/ 7 h 42"/>
                <a:gd name="T52" fmla="*/ 65 w 104"/>
                <a:gd name="T53" fmla="*/ 14 h 42"/>
                <a:gd name="T54" fmla="*/ 53 w 104"/>
                <a:gd name="T55" fmla="*/ 5 h 42"/>
                <a:gd name="T56" fmla="*/ 67 w 104"/>
                <a:gd name="T57" fmla="*/ 10 h 42"/>
                <a:gd name="T58" fmla="*/ 59 w 104"/>
                <a:gd name="T59" fmla="*/ 2 h 42"/>
                <a:gd name="T60" fmla="*/ 71 w 104"/>
                <a:gd name="T61" fmla="*/ 6 h 42"/>
                <a:gd name="T62" fmla="*/ 69 w 104"/>
                <a:gd name="T63" fmla="*/ 0 h 42"/>
                <a:gd name="T64" fmla="*/ 35 w 104"/>
                <a:gd name="T65" fmla="*/ 36 h 42"/>
                <a:gd name="T66" fmla="*/ 43 w 104"/>
                <a:gd name="T67" fmla="*/ 38 h 42"/>
                <a:gd name="T68" fmla="*/ 30 w 104"/>
                <a:gd name="T69" fmla="*/ 34 h 42"/>
                <a:gd name="T70" fmla="*/ 53 w 104"/>
                <a:gd name="T71" fmla="*/ 32 h 42"/>
                <a:gd name="T72" fmla="*/ 50 w 104"/>
                <a:gd name="T73" fmla="*/ 27 h 42"/>
                <a:gd name="T74" fmla="*/ 58 w 104"/>
                <a:gd name="T75" fmla="*/ 29 h 42"/>
                <a:gd name="T76" fmla="*/ 53 w 104"/>
                <a:gd name="T77" fmla="*/ 22 h 42"/>
                <a:gd name="T78" fmla="*/ 61 w 104"/>
                <a:gd name="T79" fmla="*/ 24 h 42"/>
                <a:gd name="T80" fmla="*/ 59 w 104"/>
                <a:gd name="T81" fmla="*/ 20 h 42"/>
                <a:gd name="T82" fmla="*/ 67 w 104"/>
                <a:gd name="T83" fmla="*/ 23 h 42"/>
                <a:gd name="T84" fmla="*/ 66 w 104"/>
                <a:gd name="T85" fmla="*/ 18 h 42"/>
                <a:gd name="T86" fmla="*/ 72 w 104"/>
                <a:gd name="T87" fmla="*/ 21 h 42"/>
                <a:gd name="T88" fmla="*/ 73 w 104"/>
                <a:gd name="T89" fmla="*/ 14 h 42"/>
                <a:gd name="T90" fmla="*/ 76 w 104"/>
                <a:gd name="T9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2">
                  <a:moveTo>
                    <a:pt x="0" y="32"/>
                  </a:moveTo>
                  <a:cubicBezTo>
                    <a:pt x="3" y="36"/>
                    <a:pt x="5" y="40"/>
                    <a:pt x="11" y="42"/>
                  </a:cubicBezTo>
                  <a:cubicBezTo>
                    <a:pt x="8" y="39"/>
                    <a:pt x="6" y="35"/>
                    <a:pt x="3" y="32"/>
                  </a:cubicBezTo>
                  <a:cubicBezTo>
                    <a:pt x="7" y="36"/>
                    <a:pt x="10" y="38"/>
                    <a:pt x="14" y="40"/>
                  </a:cubicBezTo>
                  <a:cubicBezTo>
                    <a:pt x="10" y="36"/>
                    <a:pt x="6" y="31"/>
                    <a:pt x="1" y="28"/>
                  </a:cubicBezTo>
                  <a:cubicBezTo>
                    <a:pt x="5" y="36"/>
                    <a:pt x="11" y="39"/>
                    <a:pt x="19" y="40"/>
                  </a:cubicBezTo>
                  <a:cubicBezTo>
                    <a:pt x="15" y="35"/>
                    <a:pt x="12" y="31"/>
                    <a:pt x="6" y="27"/>
                  </a:cubicBezTo>
                  <a:cubicBezTo>
                    <a:pt x="11" y="31"/>
                    <a:pt x="18" y="35"/>
                    <a:pt x="24" y="38"/>
                  </a:cubicBezTo>
                  <a:cubicBezTo>
                    <a:pt x="19" y="32"/>
                    <a:pt x="15" y="28"/>
                    <a:pt x="8" y="24"/>
                  </a:cubicBezTo>
                  <a:cubicBezTo>
                    <a:pt x="13" y="30"/>
                    <a:pt x="19" y="33"/>
                    <a:pt x="27" y="37"/>
                  </a:cubicBezTo>
                  <a:cubicBezTo>
                    <a:pt x="21" y="29"/>
                    <a:pt x="12" y="25"/>
                    <a:pt x="5" y="21"/>
                  </a:cubicBezTo>
                  <a:cubicBezTo>
                    <a:pt x="6" y="20"/>
                    <a:pt x="9" y="19"/>
                    <a:pt x="10" y="18"/>
                  </a:cubicBezTo>
                  <a:cubicBezTo>
                    <a:pt x="16" y="25"/>
                    <a:pt x="24" y="31"/>
                    <a:pt x="33" y="35"/>
                  </a:cubicBezTo>
                  <a:cubicBezTo>
                    <a:pt x="29" y="27"/>
                    <a:pt x="22" y="21"/>
                    <a:pt x="14" y="18"/>
                  </a:cubicBezTo>
                  <a:cubicBezTo>
                    <a:pt x="21" y="24"/>
                    <a:pt x="29" y="29"/>
                    <a:pt x="38" y="31"/>
                  </a:cubicBezTo>
                  <a:cubicBezTo>
                    <a:pt x="32" y="28"/>
                    <a:pt x="26" y="23"/>
                    <a:pt x="21" y="19"/>
                  </a:cubicBezTo>
                  <a:cubicBezTo>
                    <a:pt x="28" y="23"/>
                    <a:pt x="36" y="27"/>
                    <a:pt x="43" y="30"/>
                  </a:cubicBezTo>
                  <a:cubicBezTo>
                    <a:pt x="36" y="25"/>
                    <a:pt x="29" y="20"/>
                    <a:pt x="21" y="16"/>
                  </a:cubicBezTo>
                  <a:cubicBezTo>
                    <a:pt x="30" y="19"/>
                    <a:pt x="39" y="22"/>
                    <a:pt x="47" y="26"/>
                  </a:cubicBezTo>
                  <a:cubicBezTo>
                    <a:pt x="41" y="22"/>
                    <a:pt x="34" y="17"/>
                    <a:pt x="27" y="14"/>
                  </a:cubicBezTo>
                  <a:cubicBezTo>
                    <a:pt x="36" y="16"/>
                    <a:pt x="44" y="20"/>
                    <a:pt x="52" y="23"/>
                  </a:cubicBezTo>
                  <a:cubicBezTo>
                    <a:pt x="44" y="19"/>
                    <a:pt x="36" y="15"/>
                    <a:pt x="29" y="11"/>
                  </a:cubicBezTo>
                  <a:cubicBezTo>
                    <a:pt x="37" y="12"/>
                    <a:pt x="46" y="16"/>
                    <a:pt x="54" y="19"/>
                  </a:cubicBezTo>
                  <a:cubicBezTo>
                    <a:pt x="49" y="16"/>
                    <a:pt x="43" y="12"/>
                    <a:pt x="38" y="9"/>
                  </a:cubicBezTo>
                  <a:cubicBezTo>
                    <a:pt x="45" y="11"/>
                    <a:pt x="52" y="13"/>
                    <a:pt x="59" y="16"/>
                  </a:cubicBezTo>
                  <a:cubicBezTo>
                    <a:pt x="55" y="13"/>
                    <a:pt x="51" y="10"/>
                    <a:pt x="46" y="7"/>
                  </a:cubicBezTo>
                  <a:cubicBezTo>
                    <a:pt x="52" y="9"/>
                    <a:pt x="59" y="11"/>
                    <a:pt x="65" y="14"/>
                  </a:cubicBezTo>
                  <a:cubicBezTo>
                    <a:pt x="61" y="11"/>
                    <a:pt x="57" y="8"/>
                    <a:pt x="53" y="5"/>
                  </a:cubicBezTo>
                  <a:cubicBezTo>
                    <a:pt x="57" y="7"/>
                    <a:pt x="62" y="8"/>
                    <a:pt x="67" y="10"/>
                  </a:cubicBezTo>
                  <a:cubicBezTo>
                    <a:pt x="64" y="7"/>
                    <a:pt x="62" y="4"/>
                    <a:pt x="59" y="2"/>
                  </a:cubicBezTo>
                  <a:cubicBezTo>
                    <a:pt x="63" y="3"/>
                    <a:pt x="68" y="4"/>
                    <a:pt x="71" y="6"/>
                  </a:cubicBezTo>
                  <a:cubicBezTo>
                    <a:pt x="71" y="5"/>
                    <a:pt x="69" y="0"/>
                    <a:pt x="69" y="0"/>
                  </a:cubicBezTo>
                  <a:cubicBezTo>
                    <a:pt x="104" y="10"/>
                    <a:pt x="45" y="31"/>
                    <a:pt x="35" y="36"/>
                  </a:cubicBezTo>
                  <a:cubicBezTo>
                    <a:pt x="38" y="36"/>
                    <a:pt x="41" y="38"/>
                    <a:pt x="43" y="38"/>
                  </a:cubicBezTo>
                  <a:cubicBezTo>
                    <a:pt x="39" y="37"/>
                    <a:pt x="34" y="35"/>
                    <a:pt x="30" y="34"/>
                  </a:cubicBezTo>
                  <a:cubicBezTo>
                    <a:pt x="38" y="33"/>
                    <a:pt x="46" y="33"/>
                    <a:pt x="53" y="32"/>
                  </a:cubicBezTo>
                  <a:cubicBezTo>
                    <a:pt x="54" y="31"/>
                    <a:pt x="51" y="28"/>
                    <a:pt x="50" y="27"/>
                  </a:cubicBezTo>
                  <a:cubicBezTo>
                    <a:pt x="52" y="27"/>
                    <a:pt x="56" y="29"/>
                    <a:pt x="58" y="29"/>
                  </a:cubicBezTo>
                  <a:cubicBezTo>
                    <a:pt x="56" y="26"/>
                    <a:pt x="54" y="25"/>
                    <a:pt x="53" y="22"/>
                  </a:cubicBezTo>
                  <a:cubicBezTo>
                    <a:pt x="56" y="23"/>
                    <a:pt x="58" y="24"/>
                    <a:pt x="61" y="24"/>
                  </a:cubicBezTo>
                  <a:cubicBezTo>
                    <a:pt x="61" y="24"/>
                    <a:pt x="59" y="20"/>
                    <a:pt x="59" y="20"/>
                  </a:cubicBezTo>
                  <a:cubicBezTo>
                    <a:pt x="62" y="21"/>
                    <a:pt x="64" y="23"/>
                    <a:pt x="67" y="23"/>
                  </a:cubicBezTo>
                  <a:cubicBezTo>
                    <a:pt x="68" y="22"/>
                    <a:pt x="65" y="20"/>
                    <a:pt x="66" y="18"/>
                  </a:cubicBezTo>
                  <a:cubicBezTo>
                    <a:pt x="67" y="19"/>
                    <a:pt x="71" y="21"/>
                    <a:pt x="72" y="21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8" y="16"/>
                    <a:pt x="76" y="14"/>
                    <a:pt x="76" y="12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1" name="Freeform 627"/>
            <p:cNvSpPr>
              <a:spLocks/>
            </p:cNvSpPr>
            <p:nvPr/>
          </p:nvSpPr>
          <p:spPr bwMode="auto">
            <a:xfrm>
              <a:off x="6157913" y="2921001"/>
              <a:ext cx="106363" cy="63500"/>
            </a:xfrm>
            <a:custGeom>
              <a:avLst/>
              <a:gdLst>
                <a:gd name="T0" fmla="*/ 0 w 28"/>
                <a:gd name="T1" fmla="*/ 15 h 17"/>
                <a:gd name="T2" fmla="*/ 18 w 28"/>
                <a:gd name="T3" fmla="*/ 17 h 17"/>
                <a:gd name="T4" fmla="*/ 7 w 28"/>
                <a:gd name="T5" fmla="*/ 9 h 17"/>
                <a:gd name="T6" fmla="*/ 19 w 28"/>
                <a:gd name="T7" fmla="*/ 14 h 17"/>
                <a:gd name="T8" fmla="*/ 11 w 28"/>
                <a:gd name="T9" fmla="*/ 4 h 17"/>
                <a:gd name="T10" fmla="*/ 23 w 28"/>
                <a:gd name="T11" fmla="*/ 8 h 17"/>
                <a:gd name="T12" fmla="*/ 17 w 28"/>
                <a:gd name="T13" fmla="*/ 0 h 17"/>
                <a:gd name="T14" fmla="*/ 28 w 2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5"/>
                  </a:moveTo>
                  <a:cubicBezTo>
                    <a:pt x="1" y="15"/>
                    <a:pt x="13" y="16"/>
                    <a:pt x="18" y="17"/>
                  </a:cubicBezTo>
                  <a:cubicBezTo>
                    <a:pt x="15" y="15"/>
                    <a:pt x="11" y="11"/>
                    <a:pt x="7" y="9"/>
                  </a:cubicBezTo>
                  <a:cubicBezTo>
                    <a:pt x="11" y="11"/>
                    <a:pt x="16" y="12"/>
                    <a:pt x="19" y="14"/>
                  </a:cubicBezTo>
                  <a:cubicBezTo>
                    <a:pt x="16" y="11"/>
                    <a:pt x="14" y="7"/>
                    <a:pt x="11" y="4"/>
                  </a:cubicBezTo>
                  <a:cubicBezTo>
                    <a:pt x="15" y="6"/>
                    <a:pt x="20" y="6"/>
                    <a:pt x="23" y="8"/>
                  </a:cubicBezTo>
                  <a:cubicBezTo>
                    <a:pt x="21" y="6"/>
                    <a:pt x="20" y="2"/>
                    <a:pt x="17" y="0"/>
                  </a:cubicBezTo>
                  <a:cubicBezTo>
                    <a:pt x="20" y="1"/>
                    <a:pt x="27" y="1"/>
                    <a:pt x="28" y="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2" name="Freeform 628"/>
            <p:cNvSpPr>
              <a:spLocks/>
            </p:cNvSpPr>
            <p:nvPr/>
          </p:nvSpPr>
          <p:spPr bwMode="auto">
            <a:xfrm>
              <a:off x="6165851" y="2992438"/>
              <a:ext cx="41275" cy="26988"/>
            </a:xfrm>
            <a:custGeom>
              <a:avLst/>
              <a:gdLst>
                <a:gd name="T0" fmla="*/ 0 w 11"/>
                <a:gd name="T1" fmla="*/ 1 h 7"/>
                <a:gd name="T2" fmla="*/ 11 w 1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0" y="1"/>
                  </a:moveTo>
                  <a:cubicBezTo>
                    <a:pt x="5" y="6"/>
                    <a:pt x="10" y="7"/>
                    <a:pt x="1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3" name="Freeform 629"/>
            <p:cNvSpPr>
              <a:spLocks/>
            </p:cNvSpPr>
            <p:nvPr/>
          </p:nvSpPr>
          <p:spPr bwMode="auto">
            <a:xfrm>
              <a:off x="5807076" y="3090863"/>
              <a:ext cx="325438" cy="828675"/>
            </a:xfrm>
            <a:custGeom>
              <a:avLst/>
              <a:gdLst>
                <a:gd name="T0" fmla="*/ 0 w 86"/>
                <a:gd name="T1" fmla="*/ 0 h 219"/>
                <a:gd name="T2" fmla="*/ 48 w 86"/>
                <a:gd name="T3" fmla="*/ 120 h 219"/>
                <a:gd name="T4" fmla="*/ 86 w 86"/>
                <a:gd name="T5" fmla="*/ 219 h 219"/>
                <a:gd name="T6" fmla="*/ 29 w 86"/>
                <a:gd name="T7" fmla="*/ 97 h 219"/>
                <a:gd name="T8" fmla="*/ 11 w 86"/>
                <a:gd name="T9" fmla="*/ 4 h 219"/>
                <a:gd name="T10" fmla="*/ 82 w 86"/>
                <a:gd name="T11" fmla="*/ 19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19">
                  <a:moveTo>
                    <a:pt x="0" y="0"/>
                  </a:moveTo>
                  <a:cubicBezTo>
                    <a:pt x="19" y="37"/>
                    <a:pt x="30" y="82"/>
                    <a:pt x="48" y="120"/>
                  </a:cubicBezTo>
                  <a:cubicBezTo>
                    <a:pt x="64" y="153"/>
                    <a:pt x="80" y="185"/>
                    <a:pt x="86" y="219"/>
                  </a:cubicBezTo>
                  <a:cubicBezTo>
                    <a:pt x="64" y="181"/>
                    <a:pt x="41" y="140"/>
                    <a:pt x="29" y="97"/>
                  </a:cubicBezTo>
                  <a:cubicBezTo>
                    <a:pt x="20" y="67"/>
                    <a:pt x="20" y="33"/>
                    <a:pt x="11" y="4"/>
                  </a:cubicBezTo>
                  <a:cubicBezTo>
                    <a:pt x="23" y="72"/>
                    <a:pt x="61" y="132"/>
                    <a:pt x="82" y="196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4" name="Freeform 630"/>
            <p:cNvSpPr>
              <a:spLocks/>
            </p:cNvSpPr>
            <p:nvPr/>
          </p:nvSpPr>
          <p:spPr bwMode="auto">
            <a:xfrm>
              <a:off x="5889626" y="3381376"/>
              <a:ext cx="207963" cy="420688"/>
            </a:xfrm>
            <a:custGeom>
              <a:avLst/>
              <a:gdLst>
                <a:gd name="T0" fmla="*/ 0 w 55"/>
                <a:gd name="T1" fmla="*/ 0 h 111"/>
                <a:gd name="T2" fmla="*/ 55 w 55"/>
                <a:gd name="T3" fmla="*/ 111 h 111"/>
                <a:gd name="T4" fmla="*/ 50 w 55"/>
                <a:gd name="T5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11">
                  <a:moveTo>
                    <a:pt x="0" y="0"/>
                  </a:moveTo>
                  <a:cubicBezTo>
                    <a:pt x="18" y="38"/>
                    <a:pt x="32" y="75"/>
                    <a:pt x="55" y="111"/>
                  </a:cubicBezTo>
                  <a:cubicBezTo>
                    <a:pt x="53" y="109"/>
                    <a:pt x="52" y="107"/>
                    <a:pt x="50" y="106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5" name="Freeform 631"/>
            <p:cNvSpPr>
              <a:spLocks/>
            </p:cNvSpPr>
            <p:nvPr/>
          </p:nvSpPr>
          <p:spPr bwMode="auto">
            <a:xfrm>
              <a:off x="5803901" y="3033713"/>
              <a:ext cx="147638" cy="76200"/>
            </a:xfrm>
            <a:custGeom>
              <a:avLst/>
              <a:gdLst>
                <a:gd name="T0" fmla="*/ 0 w 39"/>
                <a:gd name="T1" fmla="*/ 15 h 20"/>
                <a:gd name="T2" fmla="*/ 39 w 39"/>
                <a:gd name="T3" fmla="*/ 0 h 20"/>
                <a:gd name="T4" fmla="*/ 8 w 39"/>
                <a:gd name="T5" fmla="*/ 20 h 20"/>
                <a:gd name="T6" fmla="*/ 37 w 39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15"/>
                  </a:moveTo>
                  <a:cubicBezTo>
                    <a:pt x="9" y="13"/>
                    <a:pt x="27" y="5"/>
                    <a:pt x="39" y="0"/>
                  </a:cubicBezTo>
                  <a:cubicBezTo>
                    <a:pt x="31" y="9"/>
                    <a:pt x="18" y="16"/>
                    <a:pt x="8" y="20"/>
                  </a:cubicBezTo>
                  <a:cubicBezTo>
                    <a:pt x="17" y="14"/>
                    <a:pt x="28" y="10"/>
                    <a:pt x="37" y="4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6" name="Freeform 632"/>
            <p:cNvSpPr>
              <a:spLocks/>
            </p:cNvSpPr>
            <p:nvPr/>
          </p:nvSpPr>
          <p:spPr bwMode="auto">
            <a:xfrm>
              <a:off x="5803901" y="3090863"/>
              <a:ext cx="79375" cy="260350"/>
            </a:xfrm>
            <a:custGeom>
              <a:avLst/>
              <a:gdLst>
                <a:gd name="T0" fmla="*/ 0 w 21"/>
                <a:gd name="T1" fmla="*/ 0 h 69"/>
                <a:gd name="T2" fmla="*/ 21 w 21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7" y="21"/>
                    <a:pt x="16" y="47"/>
                    <a:pt x="21" y="69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7" name="Freeform 633"/>
            <p:cNvSpPr>
              <a:spLocks/>
            </p:cNvSpPr>
            <p:nvPr/>
          </p:nvSpPr>
          <p:spPr bwMode="auto">
            <a:xfrm>
              <a:off x="6283326" y="2874963"/>
              <a:ext cx="184150" cy="52388"/>
            </a:xfrm>
            <a:custGeom>
              <a:avLst/>
              <a:gdLst>
                <a:gd name="T0" fmla="*/ 0 w 49"/>
                <a:gd name="T1" fmla="*/ 12 h 14"/>
                <a:gd name="T2" fmla="*/ 49 w 49"/>
                <a:gd name="T3" fmla="*/ 5 h 14"/>
                <a:gd name="T4" fmla="*/ 10 w 49"/>
                <a:gd name="T5" fmla="*/ 9 h 14"/>
                <a:gd name="T6" fmla="*/ 45 w 49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4">
                  <a:moveTo>
                    <a:pt x="0" y="12"/>
                  </a:moveTo>
                  <a:cubicBezTo>
                    <a:pt x="15" y="14"/>
                    <a:pt x="34" y="7"/>
                    <a:pt x="49" y="5"/>
                  </a:cubicBezTo>
                  <a:cubicBezTo>
                    <a:pt x="36" y="6"/>
                    <a:pt x="22" y="9"/>
                    <a:pt x="10" y="9"/>
                  </a:cubicBezTo>
                  <a:cubicBezTo>
                    <a:pt x="20" y="4"/>
                    <a:pt x="35" y="0"/>
                    <a:pt x="45" y="3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8" name="Freeform 634"/>
            <p:cNvSpPr>
              <a:spLocks/>
            </p:cNvSpPr>
            <p:nvPr/>
          </p:nvSpPr>
          <p:spPr bwMode="auto">
            <a:xfrm>
              <a:off x="6434138" y="2916238"/>
              <a:ext cx="312738" cy="771525"/>
            </a:xfrm>
            <a:custGeom>
              <a:avLst/>
              <a:gdLst>
                <a:gd name="T0" fmla="*/ 0 w 83"/>
                <a:gd name="T1" fmla="*/ 0 h 204"/>
                <a:gd name="T2" fmla="*/ 78 w 83"/>
                <a:gd name="T3" fmla="*/ 204 h 204"/>
                <a:gd name="T4" fmla="*/ 42 w 83"/>
                <a:gd name="T5" fmla="*/ 90 h 204"/>
                <a:gd name="T6" fmla="*/ 7 w 83"/>
                <a:gd name="T7" fmla="*/ 2 h 204"/>
                <a:gd name="T8" fmla="*/ 56 w 83"/>
                <a:gd name="T9" fmla="*/ 106 h 204"/>
                <a:gd name="T10" fmla="*/ 83 w 83"/>
                <a:gd name="T11" fmla="*/ 203 h 204"/>
                <a:gd name="T12" fmla="*/ 59 w 83"/>
                <a:gd name="T13" fmla="*/ 13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4">
                  <a:moveTo>
                    <a:pt x="0" y="0"/>
                  </a:moveTo>
                  <a:cubicBezTo>
                    <a:pt x="39" y="63"/>
                    <a:pt x="51" y="137"/>
                    <a:pt x="78" y="204"/>
                  </a:cubicBezTo>
                  <a:cubicBezTo>
                    <a:pt x="68" y="166"/>
                    <a:pt x="54" y="127"/>
                    <a:pt x="42" y="90"/>
                  </a:cubicBezTo>
                  <a:cubicBezTo>
                    <a:pt x="33" y="61"/>
                    <a:pt x="11" y="32"/>
                    <a:pt x="7" y="2"/>
                  </a:cubicBezTo>
                  <a:cubicBezTo>
                    <a:pt x="24" y="38"/>
                    <a:pt x="43" y="68"/>
                    <a:pt x="56" y="106"/>
                  </a:cubicBezTo>
                  <a:cubicBezTo>
                    <a:pt x="67" y="138"/>
                    <a:pt x="73" y="172"/>
                    <a:pt x="83" y="203"/>
                  </a:cubicBezTo>
                  <a:cubicBezTo>
                    <a:pt x="69" y="182"/>
                    <a:pt x="64" y="155"/>
                    <a:pt x="59" y="13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9" name="Freeform 635"/>
            <p:cNvSpPr>
              <a:spLocks/>
            </p:cNvSpPr>
            <p:nvPr/>
          </p:nvSpPr>
          <p:spPr bwMode="auto">
            <a:xfrm>
              <a:off x="6459538" y="2878138"/>
              <a:ext cx="76200" cy="166688"/>
            </a:xfrm>
            <a:custGeom>
              <a:avLst/>
              <a:gdLst>
                <a:gd name="T0" fmla="*/ 0 w 20"/>
                <a:gd name="T1" fmla="*/ 0 h 44"/>
                <a:gd name="T2" fmla="*/ 20 w 20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cubicBezTo>
                    <a:pt x="9" y="12"/>
                    <a:pt x="15" y="30"/>
                    <a:pt x="20" y="4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0" name="Freeform 636"/>
            <p:cNvSpPr>
              <a:spLocks/>
            </p:cNvSpPr>
            <p:nvPr/>
          </p:nvSpPr>
          <p:spPr bwMode="auto">
            <a:xfrm>
              <a:off x="6149976" y="3687763"/>
              <a:ext cx="563563" cy="193675"/>
            </a:xfrm>
            <a:custGeom>
              <a:avLst/>
              <a:gdLst>
                <a:gd name="T0" fmla="*/ 0 w 149"/>
                <a:gd name="T1" fmla="*/ 51 h 51"/>
                <a:gd name="T2" fmla="*/ 149 w 149"/>
                <a:gd name="T3" fmla="*/ 0 h 51"/>
                <a:gd name="T4" fmla="*/ 0 w 149"/>
                <a:gd name="T5" fmla="*/ 48 h 51"/>
                <a:gd name="T6" fmla="*/ 148 w 149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51">
                  <a:moveTo>
                    <a:pt x="0" y="51"/>
                  </a:moveTo>
                  <a:cubicBezTo>
                    <a:pt x="45" y="49"/>
                    <a:pt x="108" y="25"/>
                    <a:pt x="149" y="0"/>
                  </a:cubicBezTo>
                  <a:cubicBezTo>
                    <a:pt x="104" y="29"/>
                    <a:pt x="51" y="39"/>
                    <a:pt x="0" y="48"/>
                  </a:cubicBezTo>
                  <a:cubicBezTo>
                    <a:pt x="46" y="29"/>
                    <a:pt x="106" y="26"/>
                    <a:pt x="14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1" name="Freeform 637"/>
            <p:cNvSpPr>
              <a:spLocks/>
            </p:cNvSpPr>
            <p:nvPr/>
          </p:nvSpPr>
          <p:spPr bwMode="auto">
            <a:xfrm>
              <a:off x="6119813" y="3895726"/>
              <a:ext cx="68263" cy="7938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2" y="1"/>
                    <a:pt x="12" y="2"/>
                    <a:pt x="1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2" name="Freeform 638"/>
            <p:cNvSpPr>
              <a:spLocks/>
            </p:cNvSpPr>
            <p:nvPr/>
          </p:nvSpPr>
          <p:spPr bwMode="auto">
            <a:xfrm>
              <a:off x="6037263" y="3725863"/>
              <a:ext cx="95250" cy="204788"/>
            </a:xfrm>
            <a:custGeom>
              <a:avLst/>
              <a:gdLst>
                <a:gd name="T0" fmla="*/ 12 w 25"/>
                <a:gd name="T1" fmla="*/ 39 h 54"/>
                <a:gd name="T2" fmla="*/ 22 w 25"/>
                <a:gd name="T3" fmla="*/ 54 h 54"/>
                <a:gd name="T4" fmla="*/ 12 w 25"/>
                <a:gd name="T5" fmla="*/ 34 h 54"/>
                <a:gd name="T6" fmla="*/ 23 w 25"/>
                <a:gd name="T7" fmla="*/ 47 h 54"/>
                <a:gd name="T8" fmla="*/ 10 w 25"/>
                <a:gd name="T9" fmla="*/ 29 h 54"/>
                <a:gd name="T10" fmla="*/ 25 w 25"/>
                <a:gd name="T11" fmla="*/ 42 h 54"/>
                <a:gd name="T12" fmla="*/ 4 w 25"/>
                <a:gd name="T13" fmla="*/ 23 h 54"/>
                <a:gd name="T14" fmla="*/ 17 w 25"/>
                <a:gd name="T15" fmla="*/ 31 h 54"/>
                <a:gd name="T16" fmla="*/ 0 w 25"/>
                <a:gd name="T17" fmla="*/ 13 h 54"/>
                <a:gd name="T18" fmla="*/ 13 w 25"/>
                <a:gd name="T19" fmla="*/ 20 h 54"/>
                <a:gd name="T20" fmla="*/ 2 w 25"/>
                <a:gd name="T21" fmla="*/ 6 h 54"/>
                <a:gd name="T22" fmla="*/ 11 w 25"/>
                <a:gd name="T23" fmla="*/ 13 h 54"/>
                <a:gd name="T24" fmla="*/ 1 w 25"/>
                <a:gd name="T25" fmla="*/ 0 h 54"/>
                <a:gd name="T26" fmla="*/ 7 w 25"/>
                <a:gd name="T27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4">
                  <a:moveTo>
                    <a:pt x="12" y="39"/>
                  </a:moveTo>
                  <a:cubicBezTo>
                    <a:pt x="14" y="44"/>
                    <a:pt x="19" y="49"/>
                    <a:pt x="22" y="54"/>
                  </a:cubicBezTo>
                  <a:cubicBezTo>
                    <a:pt x="20" y="47"/>
                    <a:pt x="15" y="40"/>
                    <a:pt x="12" y="34"/>
                  </a:cubicBezTo>
                  <a:cubicBezTo>
                    <a:pt x="15" y="40"/>
                    <a:pt x="20" y="43"/>
                    <a:pt x="23" y="47"/>
                  </a:cubicBezTo>
                  <a:cubicBezTo>
                    <a:pt x="22" y="41"/>
                    <a:pt x="13" y="35"/>
                    <a:pt x="10" y="29"/>
                  </a:cubicBezTo>
                  <a:cubicBezTo>
                    <a:pt x="13" y="34"/>
                    <a:pt x="20" y="37"/>
                    <a:pt x="25" y="42"/>
                  </a:cubicBezTo>
                  <a:cubicBezTo>
                    <a:pt x="20" y="35"/>
                    <a:pt x="12" y="27"/>
                    <a:pt x="4" y="23"/>
                  </a:cubicBezTo>
                  <a:cubicBezTo>
                    <a:pt x="8" y="26"/>
                    <a:pt x="13" y="28"/>
                    <a:pt x="17" y="31"/>
                  </a:cubicBezTo>
                  <a:cubicBezTo>
                    <a:pt x="14" y="24"/>
                    <a:pt x="5" y="19"/>
                    <a:pt x="0" y="13"/>
                  </a:cubicBezTo>
                  <a:cubicBezTo>
                    <a:pt x="4" y="16"/>
                    <a:pt x="9" y="18"/>
                    <a:pt x="13" y="20"/>
                  </a:cubicBezTo>
                  <a:cubicBezTo>
                    <a:pt x="10" y="15"/>
                    <a:pt x="6" y="10"/>
                    <a:pt x="2" y="6"/>
                  </a:cubicBezTo>
                  <a:cubicBezTo>
                    <a:pt x="5" y="9"/>
                    <a:pt x="8" y="11"/>
                    <a:pt x="11" y="13"/>
                  </a:cubicBezTo>
                  <a:cubicBezTo>
                    <a:pt x="10" y="8"/>
                    <a:pt x="6" y="3"/>
                    <a:pt x="1" y="0"/>
                  </a:cubicBezTo>
                  <a:cubicBezTo>
                    <a:pt x="2" y="4"/>
                    <a:pt x="4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3" name="Freeform 639"/>
            <p:cNvSpPr>
              <a:spLocks/>
            </p:cNvSpPr>
            <p:nvPr/>
          </p:nvSpPr>
          <p:spPr bwMode="auto">
            <a:xfrm>
              <a:off x="6102351" y="3876676"/>
              <a:ext cx="96838" cy="30163"/>
            </a:xfrm>
            <a:custGeom>
              <a:avLst/>
              <a:gdLst>
                <a:gd name="T0" fmla="*/ 0 w 26"/>
                <a:gd name="T1" fmla="*/ 3 h 8"/>
                <a:gd name="T2" fmla="*/ 18 w 26"/>
                <a:gd name="T3" fmla="*/ 8 h 8"/>
                <a:gd name="T4" fmla="*/ 7 w 26"/>
                <a:gd name="T5" fmla="*/ 0 h 8"/>
                <a:gd name="T6" fmla="*/ 18 w 26"/>
                <a:gd name="T7" fmla="*/ 2 h 8"/>
                <a:gd name="T8" fmla="*/ 16 w 26"/>
                <a:gd name="T9" fmla="*/ 0 h 8"/>
                <a:gd name="T10" fmla="*/ 26 w 2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8">
                  <a:moveTo>
                    <a:pt x="0" y="3"/>
                  </a:moveTo>
                  <a:cubicBezTo>
                    <a:pt x="3" y="4"/>
                    <a:pt x="13" y="8"/>
                    <a:pt x="18" y="8"/>
                  </a:cubicBezTo>
                  <a:cubicBezTo>
                    <a:pt x="15" y="4"/>
                    <a:pt x="11" y="2"/>
                    <a:pt x="7" y="0"/>
                  </a:cubicBezTo>
                  <a:cubicBezTo>
                    <a:pt x="10" y="1"/>
                    <a:pt x="14" y="3"/>
                    <a:pt x="18" y="2"/>
                  </a:cubicBezTo>
                  <a:cubicBezTo>
                    <a:pt x="17" y="2"/>
                    <a:pt x="16" y="1"/>
                    <a:pt x="16" y="0"/>
                  </a:cubicBezTo>
                  <a:cubicBezTo>
                    <a:pt x="19" y="0"/>
                    <a:pt x="23" y="1"/>
                    <a:pt x="26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4" name="Freeform 640"/>
            <p:cNvSpPr>
              <a:spLocks/>
            </p:cNvSpPr>
            <p:nvPr/>
          </p:nvSpPr>
          <p:spPr bwMode="auto">
            <a:xfrm>
              <a:off x="6573838" y="3673476"/>
              <a:ext cx="184150" cy="63500"/>
            </a:xfrm>
            <a:custGeom>
              <a:avLst/>
              <a:gdLst>
                <a:gd name="T0" fmla="*/ 0 w 49"/>
                <a:gd name="T1" fmla="*/ 17 h 17"/>
                <a:gd name="T2" fmla="*/ 23 w 49"/>
                <a:gd name="T3" fmla="*/ 16 h 17"/>
                <a:gd name="T4" fmla="*/ 13 w 49"/>
                <a:gd name="T5" fmla="*/ 11 h 17"/>
                <a:gd name="T6" fmla="*/ 27 w 49"/>
                <a:gd name="T7" fmla="*/ 14 h 17"/>
                <a:gd name="T8" fmla="*/ 21 w 49"/>
                <a:gd name="T9" fmla="*/ 8 h 17"/>
                <a:gd name="T10" fmla="*/ 35 w 49"/>
                <a:gd name="T11" fmla="*/ 10 h 17"/>
                <a:gd name="T12" fmla="*/ 29 w 49"/>
                <a:gd name="T13" fmla="*/ 4 h 17"/>
                <a:gd name="T14" fmla="*/ 40 w 49"/>
                <a:gd name="T15" fmla="*/ 7 h 17"/>
                <a:gd name="T16" fmla="*/ 33 w 49"/>
                <a:gd name="T17" fmla="*/ 0 h 17"/>
                <a:gd name="T18" fmla="*/ 49 w 49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7">
                  <a:moveTo>
                    <a:pt x="0" y="17"/>
                  </a:moveTo>
                  <a:cubicBezTo>
                    <a:pt x="6" y="17"/>
                    <a:pt x="16" y="16"/>
                    <a:pt x="23" y="16"/>
                  </a:cubicBezTo>
                  <a:cubicBezTo>
                    <a:pt x="20" y="15"/>
                    <a:pt x="16" y="13"/>
                    <a:pt x="13" y="11"/>
                  </a:cubicBezTo>
                  <a:cubicBezTo>
                    <a:pt x="17" y="12"/>
                    <a:pt x="22" y="14"/>
                    <a:pt x="27" y="14"/>
                  </a:cubicBezTo>
                  <a:cubicBezTo>
                    <a:pt x="25" y="12"/>
                    <a:pt x="23" y="10"/>
                    <a:pt x="21" y="8"/>
                  </a:cubicBezTo>
                  <a:cubicBezTo>
                    <a:pt x="25" y="8"/>
                    <a:pt x="30" y="9"/>
                    <a:pt x="35" y="10"/>
                  </a:cubicBezTo>
                  <a:cubicBezTo>
                    <a:pt x="33" y="9"/>
                    <a:pt x="31" y="5"/>
                    <a:pt x="29" y="4"/>
                  </a:cubicBezTo>
                  <a:cubicBezTo>
                    <a:pt x="33" y="4"/>
                    <a:pt x="37" y="5"/>
                    <a:pt x="40" y="7"/>
                  </a:cubicBezTo>
                  <a:cubicBezTo>
                    <a:pt x="38" y="5"/>
                    <a:pt x="35" y="3"/>
                    <a:pt x="33" y="0"/>
                  </a:cubicBezTo>
                  <a:cubicBezTo>
                    <a:pt x="39" y="0"/>
                    <a:pt x="44" y="3"/>
                    <a:pt x="49" y="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5" name="Freeform 641"/>
            <p:cNvSpPr>
              <a:spLocks/>
            </p:cNvSpPr>
            <p:nvPr/>
          </p:nvSpPr>
          <p:spPr bwMode="auto">
            <a:xfrm>
              <a:off x="6675438" y="3471863"/>
              <a:ext cx="63500" cy="166688"/>
            </a:xfrm>
            <a:custGeom>
              <a:avLst/>
              <a:gdLst>
                <a:gd name="T0" fmla="*/ 3 w 17"/>
                <a:gd name="T1" fmla="*/ 25 h 44"/>
                <a:gd name="T2" fmla="*/ 15 w 17"/>
                <a:gd name="T3" fmla="*/ 44 h 44"/>
                <a:gd name="T4" fmla="*/ 0 w 17"/>
                <a:gd name="T5" fmla="*/ 19 h 44"/>
                <a:gd name="T6" fmla="*/ 17 w 17"/>
                <a:gd name="T7" fmla="*/ 34 h 44"/>
                <a:gd name="T8" fmla="*/ 2 w 17"/>
                <a:gd name="T9" fmla="*/ 9 h 44"/>
                <a:gd name="T10" fmla="*/ 13 w 17"/>
                <a:gd name="T11" fmla="*/ 24 h 44"/>
                <a:gd name="T12" fmla="*/ 1 w 17"/>
                <a:gd name="T13" fmla="*/ 2 h 44"/>
                <a:gd name="T14" fmla="*/ 4 w 17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4">
                  <a:moveTo>
                    <a:pt x="3" y="25"/>
                  </a:moveTo>
                  <a:cubicBezTo>
                    <a:pt x="7" y="32"/>
                    <a:pt x="10" y="38"/>
                    <a:pt x="15" y="44"/>
                  </a:cubicBezTo>
                  <a:cubicBezTo>
                    <a:pt x="12" y="35"/>
                    <a:pt x="5" y="28"/>
                    <a:pt x="0" y="19"/>
                  </a:cubicBezTo>
                  <a:cubicBezTo>
                    <a:pt x="7" y="24"/>
                    <a:pt x="11" y="30"/>
                    <a:pt x="17" y="34"/>
                  </a:cubicBezTo>
                  <a:cubicBezTo>
                    <a:pt x="13" y="26"/>
                    <a:pt x="3" y="17"/>
                    <a:pt x="2" y="9"/>
                  </a:cubicBezTo>
                  <a:cubicBezTo>
                    <a:pt x="7" y="13"/>
                    <a:pt x="10" y="18"/>
                    <a:pt x="13" y="24"/>
                  </a:cubicBezTo>
                  <a:cubicBezTo>
                    <a:pt x="9" y="17"/>
                    <a:pt x="4" y="10"/>
                    <a:pt x="1" y="2"/>
                  </a:cubicBezTo>
                  <a:cubicBezTo>
                    <a:pt x="2" y="0"/>
                    <a:pt x="3" y="2"/>
                    <a:pt x="4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6" name="Freeform 642"/>
            <p:cNvSpPr>
              <a:spLocks/>
            </p:cNvSpPr>
            <p:nvPr/>
          </p:nvSpPr>
          <p:spPr bwMode="auto">
            <a:xfrm>
              <a:off x="6604001" y="3271838"/>
              <a:ext cx="60325" cy="136525"/>
            </a:xfrm>
            <a:custGeom>
              <a:avLst/>
              <a:gdLst>
                <a:gd name="T0" fmla="*/ 5 w 16"/>
                <a:gd name="T1" fmla="*/ 26 h 36"/>
                <a:gd name="T2" fmla="*/ 16 w 16"/>
                <a:gd name="T3" fmla="*/ 36 h 36"/>
                <a:gd name="T4" fmla="*/ 4 w 16"/>
                <a:gd name="T5" fmla="*/ 19 h 36"/>
                <a:gd name="T6" fmla="*/ 16 w 16"/>
                <a:gd name="T7" fmla="*/ 30 h 36"/>
                <a:gd name="T8" fmla="*/ 1 w 16"/>
                <a:gd name="T9" fmla="*/ 9 h 36"/>
                <a:gd name="T10" fmla="*/ 12 w 16"/>
                <a:gd name="T11" fmla="*/ 20 h 36"/>
                <a:gd name="T12" fmla="*/ 0 w 16"/>
                <a:gd name="T13" fmla="*/ 0 h 36"/>
                <a:gd name="T14" fmla="*/ 7 w 16"/>
                <a:gd name="T1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6">
                  <a:moveTo>
                    <a:pt x="5" y="26"/>
                  </a:moveTo>
                  <a:cubicBezTo>
                    <a:pt x="8" y="30"/>
                    <a:pt x="13" y="32"/>
                    <a:pt x="16" y="36"/>
                  </a:cubicBezTo>
                  <a:cubicBezTo>
                    <a:pt x="14" y="31"/>
                    <a:pt x="7" y="25"/>
                    <a:pt x="4" y="19"/>
                  </a:cubicBezTo>
                  <a:cubicBezTo>
                    <a:pt x="8" y="22"/>
                    <a:pt x="13" y="25"/>
                    <a:pt x="16" y="30"/>
                  </a:cubicBezTo>
                  <a:cubicBezTo>
                    <a:pt x="12" y="23"/>
                    <a:pt x="6" y="16"/>
                    <a:pt x="1" y="9"/>
                  </a:cubicBezTo>
                  <a:cubicBezTo>
                    <a:pt x="5" y="12"/>
                    <a:pt x="8" y="16"/>
                    <a:pt x="12" y="20"/>
                  </a:cubicBezTo>
                  <a:cubicBezTo>
                    <a:pt x="8" y="13"/>
                    <a:pt x="4" y="7"/>
                    <a:pt x="0" y="0"/>
                  </a:cubicBezTo>
                  <a:cubicBezTo>
                    <a:pt x="2" y="3"/>
                    <a:pt x="5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7" name="Freeform 643"/>
            <p:cNvSpPr>
              <a:spLocks/>
            </p:cNvSpPr>
            <p:nvPr/>
          </p:nvSpPr>
          <p:spPr bwMode="auto">
            <a:xfrm>
              <a:off x="5946776" y="3498851"/>
              <a:ext cx="90488" cy="212725"/>
            </a:xfrm>
            <a:custGeom>
              <a:avLst/>
              <a:gdLst>
                <a:gd name="T0" fmla="*/ 8 w 24"/>
                <a:gd name="T1" fmla="*/ 40 h 56"/>
                <a:gd name="T2" fmla="*/ 24 w 24"/>
                <a:gd name="T3" fmla="*/ 56 h 56"/>
                <a:gd name="T4" fmla="*/ 0 w 24"/>
                <a:gd name="T5" fmla="*/ 26 h 56"/>
                <a:gd name="T6" fmla="*/ 20 w 24"/>
                <a:gd name="T7" fmla="*/ 41 h 56"/>
                <a:gd name="T8" fmla="*/ 1 w 24"/>
                <a:gd name="T9" fmla="*/ 11 h 56"/>
                <a:gd name="T10" fmla="*/ 11 w 24"/>
                <a:gd name="T11" fmla="*/ 25 h 56"/>
                <a:gd name="T12" fmla="*/ 0 w 24"/>
                <a:gd name="T13" fmla="*/ 2 h 56"/>
                <a:gd name="T14" fmla="*/ 1 w 24"/>
                <a:gd name="T15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6">
                  <a:moveTo>
                    <a:pt x="8" y="40"/>
                  </a:moveTo>
                  <a:cubicBezTo>
                    <a:pt x="10" y="44"/>
                    <a:pt x="19" y="52"/>
                    <a:pt x="24" y="56"/>
                  </a:cubicBezTo>
                  <a:cubicBezTo>
                    <a:pt x="19" y="46"/>
                    <a:pt x="9" y="33"/>
                    <a:pt x="0" y="26"/>
                  </a:cubicBezTo>
                  <a:cubicBezTo>
                    <a:pt x="6" y="31"/>
                    <a:pt x="13" y="37"/>
                    <a:pt x="20" y="41"/>
                  </a:cubicBezTo>
                  <a:cubicBezTo>
                    <a:pt x="17" y="32"/>
                    <a:pt x="8" y="17"/>
                    <a:pt x="1" y="11"/>
                  </a:cubicBezTo>
                  <a:cubicBezTo>
                    <a:pt x="3" y="17"/>
                    <a:pt x="8" y="20"/>
                    <a:pt x="11" y="25"/>
                  </a:cubicBezTo>
                  <a:cubicBezTo>
                    <a:pt x="7" y="18"/>
                    <a:pt x="2" y="10"/>
                    <a:pt x="0" y="2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8" name="Freeform 644"/>
            <p:cNvSpPr>
              <a:spLocks/>
            </p:cNvSpPr>
            <p:nvPr/>
          </p:nvSpPr>
          <p:spPr bwMode="auto">
            <a:xfrm>
              <a:off x="6138863" y="3101976"/>
              <a:ext cx="204788" cy="68263"/>
            </a:xfrm>
            <a:custGeom>
              <a:avLst/>
              <a:gdLst>
                <a:gd name="T0" fmla="*/ 0 w 54"/>
                <a:gd name="T1" fmla="*/ 15 h 18"/>
                <a:gd name="T2" fmla="*/ 54 w 54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8">
                  <a:moveTo>
                    <a:pt x="0" y="15"/>
                  </a:moveTo>
                  <a:cubicBezTo>
                    <a:pt x="17" y="18"/>
                    <a:pt x="41" y="6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9" name="Freeform 645"/>
            <p:cNvSpPr>
              <a:spLocks/>
            </p:cNvSpPr>
            <p:nvPr/>
          </p:nvSpPr>
          <p:spPr bwMode="auto">
            <a:xfrm>
              <a:off x="6165851" y="3132138"/>
              <a:ext cx="207963" cy="76200"/>
            </a:xfrm>
            <a:custGeom>
              <a:avLst/>
              <a:gdLst>
                <a:gd name="T0" fmla="*/ 0 w 55"/>
                <a:gd name="T1" fmla="*/ 20 h 20"/>
                <a:gd name="T2" fmla="*/ 32 w 55"/>
                <a:gd name="T3" fmla="*/ 10 h 20"/>
                <a:gd name="T4" fmla="*/ 55 w 5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20">
                  <a:moveTo>
                    <a:pt x="0" y="20"/>
                  </a:moveTo>
                  <a:cubicBezTo>
                    <a:pt x="10" y="16"/>
                    <a:pt x="22" y="15"/>
                    <a:pt x="32" y="10"/>
                  </a:cubicBezTo>
                  <a:cubicBezTo>
                    <a:pt x="40" y="7"/>
                    <a:pt x="47" y="3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0" name="Freeform 646"/>
            <p:cNvSpPr>
              <a:spLocks/>
            </p:cNvSpPr>
            <p:nvPr/>
          </p:nvSpPr>
          <p:spPr bwMode="auto">
            <a:xfrm>
              <a:off x="6199188" y="3200401"/>
              <a:ext cx="193675" cy="60325"/>
            </a:xfrm>
            <a:custGeom>
              <a:avLst/>
              <a:gdLst>
                <a:gd name="T0" fmla="*/ 0 w 51"/>
                <a:gd name="T1" fmla="*/ 16 h 16"/>
                <a:gd name="T2" fmla="*/ 51 w 51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16">
                  <a:moveTo>
                    <a:pt x="0" y="16"/>
                  </a:moveTo>
                  <a:cubicBezTo>
                    <a:pt x="15" y="8"/>
                    <a:pt x="35" y="5"/>
                    <a:pt x="5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1" name="Freeform 647"/>
            <p:cNvSpPr>
              <a:spLocks/>
            </p:cNvSpPr>
            <p:nvPr/>
          </p:nvSpPr>
          <p:spPr bwMode="auto">
            <a:xfrm>
              <a:off x="6237288" y="3290888"/>
              <a:ext cx="200025" cy="65088"/>
            </a:xfrm>
            <a:custGeom>
              <a:avLst/>
              <a:gdLst>
                <a:gd name="T0" fmla="*/ 0 w 53"/>
                <a:gd name="T1" fmla="*/ 17 h 17"/>
                <a:gd name="T2" fmla="*/ 53 w 53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7">
                  <a:moveTo>
                    <a:pt x="0" y="17"/>
                  </a:moveTo>
                  <a:cubicBezTo>
                    <a:pt x="17" y="14"/>
                    <a:pt x="37" y="7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2" name="Freeform 648"/>
            <p:cNvSpPr>
              <a:spLocks/>
            </p:cNvSpPr>
            <p:nvPr/>
          </p:nvSpPr>
          <p:spPr bwMode="auto">
            <a:xfrm>
              <a:off x="6256338" y="3340101"/>
              <a:ext cx="200025" cy="79375"/>
            </a:xfrm>
            <a:custGeom>
              <a:avLst/>
              <a:gdLst>
                <a:gd name="T0" fmla="*/ 0 w 53"/>
                <a:gd name="T1" fmla="*/ 21 h 21"/>
                <a:gd name="T2" fmla="*/ 53 w 53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21">
                  <a:moveTo>
                    <a:pt x="0" y="21"/>
                  </a:moveTo>
                  <a:cubicBezTo>
                    <a:pt x="15" y="14"/>
                    <a:pt x="36" y="6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3" name="Freeform 649"/>
            <p:cNvSpPr>
              <a:spLocks/>
            </p:cNvSpPr>
            <p:nvPr/>
          </p:nvSpPr>
          <p:spPr bwMode="auto">
            <a:xfrm>
              <a:off x="6275388" y="3400426"/>
              <a:ext cx="200025" cy="68263"/>
            </a:xfrm>
            <a:custGeom>
              <a:avLst/>
              <a:gdLst>
                <a:gd name="T0" fmla="*/ 0 w 53"/>
                <a:gd name="T1" fmla="*/ 18 h 18"/>
                <a:gd name="T2" fmla="*/ 53 w 5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8">
                  <a:moveTo>
                    <a:pt x="0" y="18"/>
                  </a:moveTo>
                  <a:cubicBezTo>
                    <a:pt x="19" y="15"/>
                    <a:pt x="36" y="5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4" name="Freeform 650"/>
            <p:cNvSpPr>
              <a:spLocks/>
            </p:cNvSpPr>
            <p:nvPr/>
          </p:nvSpPr>
          <p:spPr bwMode="auto">
            <a:xfrm>
              <a:off x="6308726" y="3498851"/>
              <a:ext cx="204788" cy="65088"/>
            </a:xfrm>
            <a:custGeom>
              <a:avLst/>
              <a:gdLst>
                <a:gd name="T0" fmla="*/ 0 w 54"/>
                <a:gd name="T1" fmla="*/ 17 h 17"/>
                <a:gd name="T2" fmla="*/ 54 w 54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7">
                  <a:moveTo>
                    <a:pt x="0" y="17"/>
                  </a:moveTo>
                  <a:cubicBezTo>
                    <a:pt x="16" y="9"/>
                    <a:pt x="37" y="7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5" name="Freeform 651"/>
            <p:cNvSpPr>
              <a:spLocks/>
            </p:cNvSpPr>
            <p:nvPr/>
          </p:nvSpPr>
          <p:spPr bwMode="auto">
            <a:xfrm>
              <a:off x="6327776" y="3540126"/>
              <a:ext cx="219075" cy="79375"/>
            </a:xfrm>
            <a:custGeom>
              <a:avLst/>
              <a:gdLst>
                <a:gd name="T0" fmla="*/ 0 w 58"/>
                <a:gd name="T1" fmla="*/ 19 h 21"/>
                <a:gd name="T2" fmla="*/ 58 w 58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" h="21">
                  <a:moveTo>
                    <a:pt x="0" y="19"/>
                  </a:moveTo>
                  <a:cubicBezTo>
                    <a:pt x="20" y="21"/>
                    <a:pt x="39" y="1"/>
                    <a:pt x="58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6" name="Freeform 652"/>
            <p:cNvSpPr>
              <a:spLocks/>
            </p:cNvSpPr>
            <p:nvPr/>
          </p:nvSpPr>
          <p:spPr bwMode="auto">
            <a:xfrm>
              <a:off x="6338888" y="3608388"/>
              <a:ext cx="207963" cy="65088"/>
            </a:xfrm>
            <a:custGeom>
              <a:avLst/>
              <a:gdLst>
                <a:gd name="T0" fmla="*/ 0 w 55"/>
                <a:gd name="T1" fmla="*/ 17 h 17"/>
                <a:gd name="T2" fmla="*/ 55 w 55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17">
                  <a:moveTo>
                    <a:pt x="0" y="17"/>
                  </a:moveTo>
                  <a:cubicBezTo>
                    <a:pt x="20" y="16"/>
                    <a:pt x="37" y="6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7" name="Freeform 653"/>
            <p:cNvSpPr>
              <a:spLocks/>
            </p:cNvSpPr>
            <p:nvPr/>
          </p:nvSpPr>
          <p:spPr bwMode="auto">
            <a:xfrm>
              <a:off x="6034088" y="3457576"/>
              <a:ext cx="79375" cy="19050"/>
            </a:xfrm>
            <a:custGeom>
              <a:avLst/>
              <a:gdLst>
                <a:gd name="T0" fmla="*/ 0 w 21"/>
                <a:gd name="T1" fmla="*/ 2 h 5"/>
                <a:gd name="T2" fmla="*/ 20 w 21"/>
                <a:gd name="T3" fmla="*/ 4 h 5"/>
                <a:gd name="T4" fmla="*/ 5 w 21"/>
                <a:gd name="T5" fmla="*/ 0 h 5"/>
                <a:gd name="T6" fmla="*/ 21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cubicBezTo>
                    <a:pt x="7" y="2"/>
                    <a:pt x="13" y="5"/>
                    <a:pt x="20" y="4"/>
                  </a:cubicBezTo>
                  <a:cubicBezTo>
                    <a:pt x="16" y="2"/>
                    <a:pt x="10" y="0"/>
                    <a:pt x="5" y="0"/>
                  </a:cubicBezTo>
                  <a:cubicBezTo>
                    <a:pt x="10" y="0"/>
                    <a:pt x="17" y="2"/>
                    <a:pt x="21" y="5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8" name="Freeform 654"/>
            <p:cNvSpPr>
              <a:spLocks/>
            </p:cNvSpPr>
            <p:nvPr/>
          </p:nvSpPr>
          <p:spPr bwMode="auto">
            <a:xfrm>
              <a:off x="6119813" y="3332163"/>
              <a:ext cx="46038" cy="155575"/>
            </a:xfrm>
            <a:custGeom>
              <a:avLst/>
              <a:gdLst>
                <a:gd name="T0" fmla="*/ 0 w 12"/>
                <a:gd name="T1" fmla="*/ 37 h 41"/>
                <a:gd name="T2" fmla="*/ 12 w 12"/>
                <a:gd name="T3" fmla="*/ 0 h 41"/>
                <a:gd name="T4" fmla="*/ 1 w 1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1">
                  <a:moveTo>
                    <a:pt x="0" y="37"/>
                  </a:moveTo>
                  <a:cubicBezTo>
                    <a:pt x="2" y="25"/>
                    <a:pt x="9" y="12"/>
                    <a:pt x="12" y="0"/>
                  </a:cubicBezTo>
                  <a:cubicBezTo>
                    <a:pt x="10" y="15"/>
                    <a:pt x="7" y="27"/>
                    <a:pt x="1" y="4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9" name="Freeform 655"/>
            <p:cNvSpPr>
              <a:spLocks/>
            </p:cNvSpPr>
            <p:nvPr/>
          </p:nvSpPr>
          <p:spPr bwMode="auto">
            <a:xfrm>
              <a:off x="5992813" y="3189288"/>
              <a:ext cx="66675" cy="123825"/>
            </a:xfrm>
            <a:custGeom>
              <a:avLst/>
              <a:gdLst>
                <a:gd name="T0" fmla="*/ 18 w 18"/>
                <a:gd name="T1" fmla="*/ 0 h 33"/>
                <a:gd name="T2" fmla="*/ 0 w 18"/>
                <a:gd name="T3" fmla="*/ 12 h 33"/>
                <a:gd name="T4" fmla="*/ 12 w 18"/>
                <a:gd name="T5" fmla="*/ 33 h 33"/>
                <a:gd name="T6" fmla="*/ 3 w 18"/>
                <a:gd name="T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3" y="19"/>
                    <a:pt x="8" y="26"/>
                    <a:pt x="12" y="33"/>
                  </a:cubicBezTo>
                  <a:cubicBezTo>
                    <a:pt x="7" y="27"/>
                    <a:pt x="6" y="19"/>
                    <a:pt x="3" y="1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0" name="Freeform 656"/>
            <p:cNvSpPr>
              <a:spLocks/>
            </p:cNvSpPr>
            <p:nvPr/>
          </p:nvSpPr>
          <p:spPr bwMode="auto">
            <a:xfrm>
              <a:off x="6059488" y="3397251"/>
              <a:ext cx="79375" cy="139700"/>
            </a:xfrm>
            <a:custGeom>
              <a:avLst/>
              <a:gdLst>
                <a:gd name="T0" fmla="*/ 10 w 21"/>
                <a:gd name="T1" fmla="*/ 37 h 37"/>
                <a:gd name="T2" fmla="*/ 2 w 21"/>
                <a:gd name="T3" fmla="*/ 10 h 37"/>
                <a:gd name="T4" fmla="*/ 21 w 21"/>
                <a:gd name="T5" fmla="*/ 0 h 37"/>
                <a:gd name="T6" fmla="*/ 3 w 21"/>
                <a:gd name="T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7">
                  <a:moveTo>
                    <a:pt x="10" y="37"/>
                  </a:moveTo>
                  <a:cubicBezTo>
                    <a:pt x="6" y="32"/>
                    <a:pt x="0" y="16"/>
                    <a:pt x="2" y="10"/>
                  </a:cubicBezTo>
                  <a:cubicBezTo>
                    <a:pt x="3" y="5"/>
                    <a:pt x="16" y="1"/>
                    <a:pt x="21" y="0"/>
                  </a:cubicBezTo>
                  <a:cubicBezTo>
                    <a:pt x="15" y="2"/>
                    <a:pt x="9" y="6"/>
                    <a:pt x="3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1" name="Freeform 657"/>
            <p:cNvSpPr>
              <a:spLocks/>
            </p:cNvSpPr>
            <p:nvPr/>
          </p:nvSpPr>
          <p:spPr bwMode="auto">
            <a:xfrm>
              <a:off x="6138863" y="3578226"/>
              <a:ext cx="84138" cy="128588"/>
            </a:xfrm>
            <a:custGeom>
              <a:avLst/>
              <a:gdLst>
                <a:gd name="T0" fmla="*/ 10 w 22"/>
                <a:gd name="T1" fmla="*/ 34 h 34"/>
                <a:gd name="T2" fmla="*/ 0 w 22"/>
                <a:gd name="T3" fmla="*/ 8 h 34"/>
                <a:gd name="T4" fmla="*/ 22 w 22"/>
                <a:gd name="T5" fmla="*/ 0 h 34"/>
                <a:gd name="T6" fmla="*/ 5 w 22"/>
                <a:gd name="T7" fmla="*/ 9 h 34"/>
                <a:gd name="T8" fmla="*/ 4 w 22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10" y="34"/>
                  </a:moveTo>
                  <a:cubicBezTo>
                    <a:pt x="5" y="31"/>
                    <a:pt x="2" y="14"/>
                    <a:pt x="0" y="8"/>
                  </a:cubicBezTo>
                  <a:cubicBezTo>
                    <a:pt x="6" y="4"/>
                    <a:pt x="15" y="2"/>
                    <a:pt x="22" y="0"/>
                  </a:cubicBezTo>
                  <a:cubicBezTo>
                    <a:pt x="17" y="3"/>
                    <a:pt x="9" y="4"/>
                    <a:pt x="5" y="9"/>
                  </a:cubicBezTo>
                  <a:cubicBezTo>
                    <a:pt x="2" y="13"/>
                    <a:pt x="4" y="15"/>
                    <a:pt x="4" y="2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子題一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內容版面配置區 19">
            <a:extLst>
              <a:ext uri="{FF2B5EF4-FFF2-40B4-BE49-F238E27FC236}">
                <a16:creationId xmlns:a16="http://schemas.microsoft.com/office/drawing/2014/main" id="{43481EB5-299C-4221-A71D-54585D599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7" y="1684548"/>
            <a:ext cx="10515600" cy="4373352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154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组合 371"/>
          <p:cNvGrpSpPr/>
          <p:nvPr/>
        </p:nvGrpSpPr>
        <p:grpSpPr>
          <a:xfrm rot="1281456">
            <a:off x="10065298" y="4614090"/>
            <a:ext cx="1753243" cy="1860081"/>
            <a:chOff x="5768976" y="2852738"/>
            <a:chExt cx="1016000" cy="1077913"/>
          </a:xfrm>
          <a:solidFill>
            <a:srgbClr val="FFC000"/>
          </a:solidFill>
        </p:grpSpPr>
        <p:sp>
          <p:nvSpPr>
            <p:cNvPr id="373" name="Freeform 609"/>
            <p:cNvSpPr>
              <a:spLocks noEditPoints="1"/>
            </p:cNvSpPr>
            <p:nvPr/>
          </p:nvSpPr>
          <p:spPr bwMode="auto">
            <a:xfrm>
              <a:off x="5768976" y="2852738"/>
              <a:ext cx="1016000" cy="1069975"/>
            </a:xfrm>
            <a:custGeom>
              <a:avLst/>
              <a:gdLst>
                <a:gd name="T0" fmla="*/ 90 w 269"/>
                <a:gd name="T1" fmla="*/ 282 h 283"/>
                <a:gd name="T2" fmla="*/ 113 w 269"/>
                <a:gd name="T3" fmla="*/ 276 h 283"/>
                <a:gd name="T4" fmla="*/ 135 w 269"/>
                <a:gd name="T5" fmla="*/ 269 h 283"/>
                <a:gd name="T6" fmla="*/ 179 w 269"/>
                <a:gd name="T7" fmla="*/ 254 h 283"/>
                <a:gd name="T8" fmla="*/ 223 w 269"/>
                <a:gd name="T9" fmla="*/ 238 h 283"/>
                <a:gd name="T10" fmla="*/ 266 w 269"/>
                <a:gd name="T11" fmla="*/ 221 h 283"/>
                <a:gd name="T12" fmla="*/ 266 w 269"/>
                <a:gd name="T13" fmla="*/ 223 h 283"/>
                <a:gd name="T14" fmla="*/ 258 w 269"/>
                <a:gd name="T15" fmla="*/ 195 h 283"/>
                <a:gd name="T16" fmla="*/ 250 w 269"/>
                <a:gd name="T17" fmla="*/ 167 h 283"/>
                <a:gd name="T18" fmla="*/ 231 w 269"/>
                <a:gd name="T19" fmla="*/ 111 h 283"/>
                <a:gd name="T20" fmla="*/ 210 w 269"/>
                <a:gd name="T21" fmla="*/ 56 h 283"/>
                <a:gd name="T22" fmla="*/ 198 w 269"/>
                <a:gd name="T23" fmla="*/ 29 h 283"/>
                <a:gd name="T24" fmla="*/ 186 w 269"/>
                <a:gd name="T25" fmla="*/ 2 h 283"/>
                <a:gd name="T26" fmla="*/ 187 w 269"/>
                <a:gd name="T27" fmla="*/ 3 h 283"/>
                <a:gd name="T28" fmla="*/ 175 w 269"/>
                <a:gd name="T29" fmla="*/ 4 h 283"/>
                <a:gd name="T30" fmla="*/ 163 w 269"/>
                <a:gd name="T31" fmla="*/ 7 h 283"/>
                <a:gd name="T32" fmla="*/ 140 w 269"/>
                <a:gd name="T33" fmla="*/ 13 h 283"/>
                <a:gd name="T34" fmla="*/ 94 w 269"/>
                <a:gd name="T35" fmla="*/ 29 h 283"/>
                <a:gd name="T36" fmla="*/ 48 w 269"/>
                <a:gd name="T37" fmla="*/ 45 h 283"/>
                <a:gd name="T38" fmla="*/ 3 w 269"/>
                <a:gd name="T39" fmla="*/ 62 h 283"/>
                <a:gd name="T40" fmla="*/ 4 w 269"/>
                <a:gd name="T41" fmla="*/ 60 h 283"/>
                <a:gd name="T42" fmla="*/ 13 w 269"/>
                <a:gd name="T43" fmla="*/ 88 h 283"/>
                <a:gd name="T44" fmla="*/ 23 w 269"/>
                <a:gd name="T45" fmla="*/ 117 h 283"/>
                <a:gd name="T46" fmla="*/ 43 w 269"/>
                <a:gd name="T47" fmla="*/ 173 h 283"/>
                <a:gd name="T48" fmla="*/ 54 w 269"/>
                <a:gd name="T49" fmla="*/ 201 h 283"/>
                <a:gd name="T50" fmla="*/ 65 w 269"/>
                <a:gd name="T51" fmla="*/ 229 h 283"/>
                <a:gd name="T52" fmla="*/ 77 w 269"/>
                <a:gd name="T53" fmla="*/ 256 h 283"/>
                <a:gd name="T54" fmla="*/ 90 w 269"/>
                <a:gd name="T55" fmla="*/ 282 h 283"/>
                <a:gd name="T56" fmla="*/ 90 w 269"/>
                <a:gd name="T57" fmla="*/ 283 h 283"/>
                <a:gd name="T58" fmla="*/ 75 w 269"/>
                <a:gd name="T59" fmla="*/ 257 h 283"/>
                <a:gd name="T60" fmla="*/ 63 w 269"/>
                <a:gd name="T61" fmla="*/ 230 h 283"/>
                <a:gd name="T62" fmla="*/ 51 w 269"/>
                <a:gd name="T63" fmla="*/ 202 h 283"/>
                <a:gd name="T64" fmla="*/ 40 w 269"/>
                <a:gd name="T65" fmla="*/ 174 h 283"/>
                <a:gd name="T66" fmla="*/ 19 w 269"/>
                <a:gd name="T67" fmla="*/ 118 h 283"/>
                <a:gd name="T68" fmla="*/ 9 w 269"/>
                <a:gd name="T69" fmla="*/ 90 h 283"/>
                <a:gd name="T70" fmla="*/ 0 w 269"/>
                <a:gd name="T71" fmla="*/ 61 h 283"/>
                <a:gd name="T72" fmla="*/ 1 w 269"/>
                <a:gd name="T73" fmla="*/ 59 h 283"/>
                <a:gd name="T74" fmla="*/ 2 w 269"/>
                <a:gd name="T75" fmla="*/ 59 h 283"/>
                <a:gd name="T76" fmla="*/ 47 w 269"/>
                <a:gd name="T77" fmla="*/ 41 h 283"/>
                <a:gd name="T78" fmla="*/ 93 w 269"/>
                <a:gd name="T79" fmla="*/ 25 h 283"/>
                <a:gd name="T80" fmla="*/ 139 w 269"/>
                <a:gd name="T81" fmla="*/ 10 h 283"/>
                <a:gd name="T82" fmla="*/ 163 w 269"/>
                <a:gd name="T83" fmla="*/ 4 h 283"/>
                <a:gd name="T84" fmla="*/ 174 w 269"/>
                <a:gd name="T85" fmla="*/ 2 h 283"/>
                <a:gd name="T86" fmla="*/ 187 w 269"/>
                <a:gd name="T87" fmla="*/ 0 h 283"/>
                <a:gd name="T88" fmla="*/ 188 w 269"/>
                <a:gd name="T89" fmla="*/ 1 h 283"/>
                <a:gd name="T90" fmla="*/ 200 w 269"/>
                <a:gd name="T91" fmla="*/ 28 h 283"/>
                <a:gd name="T92" fmla="*/ 211 w 269"/>
                <a:gd name="T93" fmla="*/ 55 h 283"/>
                <a:gd name="T94" fmla="*/ 232 w 269"/>
                <a:gd name="T95" fmla="*/ 110 h 283"/>
                <a:gd name="T96" fmla="*/ 252 w 269"/>
                <a:gd name="T97" fmla="*/ 166 h 283"/>
                <a:gd name="T98" fmla="*/ 261 w 269"/>
                <a:gd name="T99" fmla="*/ 194 h 283"/>
                <a:gd name="T100" fmla="*/ 269 w 269"/>
                <a:gd name="T101" fmla="*/ 222 h 283"/>
                <a:gd name="T102" fmla="*/ 268 w 269"/>
                <a:gd name="T103" fmla="*/ 224 h 283"/>
                <a:gd name="T104" fmla="*/ 247 w 269"/>
                <a:gd name="T105" fmla="*/ 234 h 283"/>
                <a:gd name="T106" fmla="*/ 225 w 269"/>
                <a:gd name="T107" fmla="*/ 242 h 283"/>
                <a:gd name="T108" fmla="*/ 180 w 269"/>
                <a:gd name="T109" fmla="*/ 257 h 283"/>
                <a:gd name="T110" fmla="*/ 135 w 269"/>
                <a:gd name="T111" fmla="*/ 271 h 283"/>
                <a:gd name="T112" fmla="*/ 113 w 269"/>
                <a:gd name="T113" fmla="*/ 277 h 283"/>
                <a:gd name="T114" fmla="*/ 90 w 269"/>
                <a:gd name="T115" fmla="*/ 283 h 283"/>
                <a:gd name="T116" fmla="*/ 90 w 269"/>
                <a:gd name="T11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83">
                  <a:moveTo>
                    <a:pt x="90" y="282"/>
                  </a:moveTo>
                  <a:cubicBezTo>
                    <a:pt x="98" y="281"/>
                    <a:pt x="105" y="279"/>
                    <a:pt x="113" y="276"/>
                  </a:cubicBezTo>
                  <a:cubicBezTo>
                    <a:pt x="120" y="274"/>
                    <a:pt x="127" y="271"/>
                    <a:pt x="135" y="269"/>
                  </a:cubicBezTo>
                  <a:cubicBezTo>
                    <a:pt x="150" y="264"/>
                    <a:pt x="164" y="259"/>
                    <a:pt x="179" y="254"/>
                  </a:cubicBezTo>
                  <a:cubicBezTo>
                    <a:pt x="194" y="249"/>
                    <a:pt x="209" y="244"/>
                    <a:pt x="223" y="238"/>
                  </a:cubicBezTo>
                  <a:cubicBezTo>
                    <a:pt x="238" y="233"/>
                    <a:pt x="253" y="228"/>
                    <a:pt x="266" y="221"/>
                  </a:cubicBezTo>
                  <a:cubicBezTo>
                    <a:pt x="266" y="223"/>
                    <a:pt x="266" y="223"/>
                    <a:pt x="266" y="223"/>
                  </a:cubicBezTo>
                  <a:cubicBezTo>
                    <a:pt x="263" y="214"/>
                    <a:pt x="261" y="204"/>
                    <a:pt x="258" y="195"/>
                  </a:cubicBezTo>
                  <a:cubicBezTo>
                    <a:pt x="255" y="185"/>
                    <a:pt x="253" y="176"/>
                    <a:pt x="250" y="167"/>
                  </a:cubicBezTo>
                  <a:cubicBezTo>
                    <a:pt x="244" y="148"/>
                    <a:pt x="237" y="129"/>
                    <a:pt x="231" y="111"/>
                  </a:cubicBezTo>
                  <a:cubicBezTo>
                    <a:pt x="224" y="92"/>
                    <a:pt x="217" y="74"/>
                    <a:pt x="210" y="56"/>
                  </a:cubicBezTo>
                  <a:cubicBezTo>
                    <a:pt x="206" y="47"/>
                    <a:pt x="202" y="38"/>
                    <a:pt x="198" y="29"/>
                  </a:cubicBezTo>
                  <a:cubicBezTo>
                    <a:pt x="195" y="20"/>
                    <a:pt x="190" y="11"/>
                    <a:pt x="186" y="2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3" y="3"/>
                    <a:pt x="179" y="3"/>
                    <a:pt x="175" y="4"/>
                  </a:cubicBezTo>
                  <a:cubicBezTo>
                    <a:pt x="171" y="5"/>
                    <a:pt x="167" y="6"/>
                    <a:pt x="163" y="7"/>
                  </a:cubicBezTo>
                  <a:cubicBezTo>
                    <a:pt x="155" y="9"/>
                    <a:pt x="148" y="11"/>
                    <a:pt x="140" y="13"/>
                  </a:cubicBezTo>
                  <a:cubicBezTo>
                    <a:pt x="125" y="18"/>
                    <a:pt x="109" y="23"/>
                    <a:pt x="94" y="29"/>
                  </a:cubicBezTo>
                  <a:cubicBezTo>
                    <a:pt x="79" y="34"/>
                    <a:pt x="64" y="39"/>
                    <a:pt x="48" y="45"/>
                  </a:cubicBezTo>
                  <a:cubicBezTo>
                    <a:pt x="33" y="51"/>
                    <a:pt x="18" y="56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9"/>
                    <a:pt x="10" y="79"/>
                    <a:pt x="13" y="8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0" y="135"/>
                    <a:pt x="36" y="154"/>
                    <a:pt x="43" y="173"/>
                  </a:cubicBezTo>
                  <a:cubicBezTo>
                    <a:pt x="46" y="182"/>
                    <a:pt x="50" y="192"/>
                    <a:pt x="54" y="201"/>
                  </a:cubicBezTo>
                  <a:cubicBezTo>
                    <a:pt x="57" y="210"/>
                    <a:pt x="61" y="220"/>
                    <a:pt x="65" y="229"/>
                  </a:cubicBezTo>
                  <a:cubicBezTo>
                    <a:pt x="77" y="256"/>
                    <a:pt x="77" y="256"/>
                    <a:pt x="77" y="256"/>
                  </a:cubicBezTo>
                  <a:lnTo>
                    <a:pt x="90" y="282"/>
                  </a:lnTo>
                  <a:close/>
                  <a:moveTo>
                    <a:pt x="90" y="283"/>
                  </a:moveTo>
                  <a:cubicBezTo>
                    <a:pt x="75" y="257"/>
                    <a:pt x="75" y="257"/>
                    <a:pt x="75" y="257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58" y="221"/>
                    <a:pt x="55" y="211"/>
                    <a:pt x="51" y="202"/>
                  </a:cubicBezTo>
                  <a:cubicBezTo>
                    <a:pt x="47" y="193"/>
                    <a:pt x="43" y="184"/>
                    <a:pt x="40" y="174"/>
                  </a:cubicBezTo>
                  <a:cubicBezTo>
                    <a:pt x="33" y="156"/>
                    <a:pt x="26" y="137"/>
                    <a:pt x="19" y="118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6" y="80"/>
                    <a:pt x="3" y="71"/>
                    <a:pt x="0" y="61"/>
                  </a:cubicBezTo>
                  <a:cubicBezTo>
                    <a:pt x="0" y="60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7" y="52"/>
                    <a:pt x="32" y="47"/>
                    <a:pt x="47" y="41"/>
                  </a:cubicBezTo>
                  <a:cubicBezTo>
                    <a:pt x="62" y="36"/>
                    <a:pt x="77" y="30"/>
                    <a:pt x="93" y="25"/>
                  </a:cubicBezTo>
                  <a:cubicBezTo>
                    <a:pt x="108" y="20"/>
                    <a:pt x="123" y="15"/>
                    <a:pt x="139" y="10"/>
                  </a:cubicBezTo>
                  <a:cubicBezTo>
                    <a:pt x="147" y="8"/>
                    <a:pt x="155" y="6"/>
                    <a:pt x="163" y="4"/>
                  </a:cubicBezTo>
                  <a:cubicBezTo>
                    <a:pt x="166" y="3"/>
                    <a:pt x="170" y="2"/>
                    <a:pt x="174" y="2"/>
                  </a:cubicBezTo>
                  <a:cubicBezTo>
                    <a:pt x="178" y="1"/>
                    <a:pt x="183" y="1"/>
                    <a:pt x="187" y="0"/>
                  </a:cubicBezTo>
                  <a:cubicBezTo>
                    <a:pt x="187" y="0"/>
                    <a:pt x="188" y="1"/>
                    <a:pt x="188" y="1"/>
                  </a:cubicBezTo>
                  <a:cubicBezTo>
                    <a:pt x="192" y="10"/>
                    <a:pt x="196" y="19"/>
                    <a:pt x="200" y="28"/>
                  </a:cubicBezTo>
                  <a:cubicBezTo>
                    <a:pt x="204" y="37"/>
                    <a:pt x="208" y="46"/>
                    <a:pt x="211" y="55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9" y="129"/>
                    <a:pt x="246" y="147"/>
                    <a:pt x="252" y="166"/>
                  </a:cubicBezTo>
                  <a:cubicBezTo>
                    <a:pt x="256" y="175"/>
                    <a:pt x="258" y="184"/>
                    <a:pt x="261" y="194"/>
                  </a:cubicBezTo>
                  <a:cubicBezTo>
                    <a:pt x="265" y="203"/>
                    <a:pt x="267" y="213"/>
                    <a:pt x="269" y="222"/>
                  </a:cubicBezTo>
                  <a:cubicBezTo>
                    <a:pt x="269" y="223"/>
                    <a:pt x="269" y="224"/>
                    <a:pt x="268" y="224"/>
                  </a:cubicBezTo>
                  <a:cubicBezTo>
                    <a:pt x="261" y="228"/>
                    <a:pt x="254" y="231"/>
                    <a:pt x="247" y="234"/>
                  </a:cubicBezTo>
                  <a:cubicBezTo>
                    <a:pt x="239" y="236"/>
                    <a:pt x="232" y="239"/>
                    <a:pt x="225" y="242"/>
                  </a:cubicBezTo>
                  <a:cubicBezTo>
                    <a:pt x="210" y="247"/>
                    <a:pt x="195" y="252"/>
                    <a:pt x="180" y="257"/>
                  </a:cubicBezTo>
                  <a:cubicBezTo>
                    <a:pt x="165" y="262"/>
                    <a:pt x="150" y="266"/>
                    <a:pt x="135" y="271"/>
                  </a:cubicBezTo>
                  <a:cubicBezTo>
                    <a:pt x="128" y="273"/>
                    <a:pt x="120" y="275"/>
                    <a:pt x="113" y="277"/>
                  </a:cubicBezTo>
                  <a:cubicBezTo>
                    <a:pt x="105" y="280"/>
                    <a:pt x="98" y="281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4" name="Freeform 610"/>
            <p:cNvSpPr>
              <a:spLocks noEditPoints="1"/>
            </p:cNvSpPr>
            <p:nvPr/>
          </p:nvSpPr>
          <p:spPr bwMode="auto">
            <a:xfrm>
              <a:off x="5853113" y="2921001"/>
              <a:ext cx="852488" cy="933450"/>
            </a:xfrm>
            <a:custGeom>
              <a:avLst/>
              <a:gdLst>
                <a:gd name="T0" fmla="*/ 78 w 226"/>
                <a:gd name="T1" fmla="*/ 247 h 247"/>
                <a:gd name="T2" fmla="*/ 114 w 226"/>
                <a:gd name="T3" fmla="*/ 235 h 247"/>
                <a:gd name="T4" fmla="*/ 151 w 226"/>
                <a:gd name="T5" fmla="*/ 223 h 247"/>
                <a:gd name="T6" fmla="*/ 187 w 226"/>
                <a:gd name="T7" fmla="*/ 210 h 247"/>
                <a:gd name="T8" fmla="*/ 222 w 226"/>
                <a:gd name="T9" fmla="*/ 195 h 247"/>
                <a:gd name="T10" fmla="*/ 222 w 226"/>
                <a:gd name="T11" fmla="*/ 197 h 247"/>
                <a:gd name="T12" fmla="*/ 215 w 226"/>
                <a:gd name="T13" fmla="*/ 172 h 247"/>
                <a:gd name="T14" fmla="*/ 208 w 226"/>
                <a:gd name="T15" fmla="*/ 147 h 247"/>
                <a:gd name="T16" fmla="*/ 191 w 226"/>
                <a:gd name="T17" fmla="*/ 98 h 247"/>
                <a:gd name="T18" fmla="*/ 183 w 226"/>
                <a:gd name="T19" fmla="*/ 74 h 247"/>
                <a:gd name="T20" fmla="*/ 173 w 226"/>
                <a:gd name="T21" fmla="*/ 49 h 247"/>
                <a:gd name="T22" fmla="*/ 164 w 226"/>
                <a:gd name="T23" fmla="*/ 26 h 247"/>
                <a:gd name="T24" fmla="*/ 153 w 226"/>
                <a:gd name="T25" fmla="*/ 2 h 247"/>
                <a:gd name="T26" fmla="*/ 154 w 226"/>
                <a:gd name="T27" fmla="*/ 3 h 247"/>
                <a:gd name="T28" fmla="*/ 144 w 226"/>
                <a:gd name="T29" fmla="*/ 4 h 247"/>
                <a:gd name="T30" fmla="*/ 135 w 226"/>
                <a:gd name="T31" fmla="*/ 6 h 247"/>
                <a:gd name="T32" fmla="*/ 115 w 226"/>
                <a:gd name="T33" fmla="*/ 11 h 247"/>
                <a:gd name="T34" fmla="*/ 78 w 226"/>
                <a:gd name="T35" fmla="*/ 24 h 247"/>
                <a:gd name="T36" fmla="*/ 40 w 226"/>
                <a:gd name="T37" fmla="*/ 38 h 247"/>
                <a:gd name="T38" fmla="*/ 3 w 226"/>
                <a:gd name="T39" fmla="*/ 53 h 247"/>
                <a:gd name="T40" fmla="*/ 4 w 226"/>
                <a:gd name="T41" fmla="*/ 50 h 247"/>
                <a:gd name="T42" fmla="*/ 12 w 226"/>
                <a:gd name="T43" fmla="*/ 75 h 247"/>
                <a:gd name="T44" fmla="*/ 20 w 226"/>
                <a:gd name="T45" fmla="*/ 100 h 247"/>
                <a:gd name="T46" fmla="*/ 38 w 226"/>
                <a:gd name="T47" fmla="*/ 150 h 247"/>
                <a:gd name="T48" fmla="*/ 47 w 226"/>
                <a:gd name="T49" fmla="*/ 175 h 247"/>
                <a:gd name="T50" fmla="*/ 56 w 226"/>
                <a:gd name="T51" fmla="*/ 199 h 247"/>
                <a:gd name="T52" fmla="*/ 66 w 226"/>
                <a:gd name="T53" fmla="*/ 223 h 247"/>
                <a:gd name="T54" fmla="*/ 78 w 226"/>
                <a:gd name="T55" fmla="*/ 247 h 247"/>
                <a:gd name="T56" fmla="*/ 78 w 226"/>
                <a:gd name="T57" fmla="*/ 247 h 247"/>
                <a:gd name="T58" fmla="*/ 65 w 226"/>
                <a:gd name="T59" fmla="*/ 224 h 247"/>
                <a:gd name="T60" fmla="*/ 54 w 226"/>
                <a:gd name="T61" fmla="*/ 200 h 247"/>
                <a:gd name="T62" fmla="*/ 44 w 226"/>
                <a:gd name="T63" fmla="*/ 176 h 247"/>
                <a:gd name="T64" fmla="*/ 34 w 226"/>
                <a:gd name="T65" fmla="*/ 151 h 247"/>
                <a:gd name="T66" fmla="*/ 16 w 226"/>
                <a:gd name="T67" fmla="*/ 102 h 247"/>
                <a:gd name="T68" fmla="*/ 8 w 226"/>
                <a:gd name="T69" fmla="*/ 77 h 247"/>
                <a:gd name="T70" fmla="*/ 0 w 226"/>
                <a:gd name="T71" fmla="*/ 51 h 247"/>
                <a:gd name="T72" fmla="*/ 1 w 226"/>
                <a:gd name="T73" fmla="*/ 49 h 247"/>
                <a:gd name="T74" fmla="*/ 2 w 226"/>
                <a:gd name="T75" fmla="*/ 49 h 247"/>
                <a:gd name="T76" fmla="*/ 39 w 226"/>
                <a:gd name="T77" fmla="*/ 34 h 247"/>
                <a:gd name="T78" fmla="*/ 76 w 226"/>
                <a:gd name="T79" fmla="*/ 21 h 247"/>
                <a:gd name="T80" fmla="*/ 115 w 226"/>
                <a:gd name="T81" fmla="*/ 8 h 247"/>
                <a:gd name="T82" fmla="*/ 134 w 226"/>
                <a:gd name="T83" fmla="*/ 3 h 247"/>
                <a:gd name="T84" fmla="*/ 144 w 226"/>
                <a:gd name="T85" fmla="*/ 1 h 247"/>
                <a:gd name="T86" fmla="*/ 154 w 226"/>
                <a:gd name="T87" fmla="*/ 0 h 247"/>
                <a:gd name="T88" fmla="*/ 155 w 226"/>
                <a:gd name="T89" fmla="*/ 1 h 247"/>
                <a:gd name="T90" fmla="*/ 165 w 226"/>
                <a:gd name="T91" fmla="*/ 25 h 247"/>
                <a:gd name="T92" fmla="*/ 175 w 226"/>
                <a:gd name="T93" fmla="*/ 49 h 247"/>
                <a:gd name="T94" fmla="*/ 193 w 226"/>
                <a:gd name="T95" fmla="*/ 97 h 247"/>
                <a:gd name="T96" fmla="*/ 211 w 226"/>
                <a:gd name="T97" fmla="*/ 146 h 247"/>
                <a:gd name="T98" fmla="*/ 218 w 226"/>
                <a:gd name="T99" fmla="*/ 171 h 247"/>
                <a:gd name="T100" fmla="*/ 225 w 226"/>
                <a:gd name="T101" fmla="*/ 196 h 247"/>
                <a:gd name="T102" fmla="*/ 225 w 226"/>
                <a:gd name="T103" fmla="*/ 198 h 247"/>
                <a:gd name="T104" fmla="*/ 207 w 226"/>
                <a:gd name="T105" fmla="*/ 206 h 247"/>
                <a:gd name="T106" fmla="*/ 188 w 226"/>
                <a:gd name="T107" fmla="*/ 213 h 247"/>
                <a:gd name="T108" fmla="*/ 152 w 226"/>
                <a:gd name="T109" fmla="*/ 225 h 247"/>
                <a:gd name="T110" fmla="*/ 115 w 226"/>
                <a:gd name="T111" fmla="*/ 237 h 247"/>
                <a:gd name="T112" fmla="*/ 78 w 226"/>
                <a:gd name="T113" fmla="*/ 247 h 247"/>
                <a:gd name="T114" fmla="*/ 78 w 226"/>
                <a:gd name="T11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47">
                  <a:moveTo>
                    <a:pt x="78" y="247"/>
                  </a:moveTo>
                  <a:cubicBezTo>
                    <a:pt x="90" y="244"/>
                    <a:pt x="102" y="239"/>
                    <a:pt x="114" y="235"/>
                  </a:cubicBezTo>
                  <a:cubicBezTo>
                    <a:pt x="127" y="231"/>
                    <a:pt x="139" y="227"/>
                    <a:pt x="151" y="223"/>
                  </a:cubicBezTo>
                  <a:cubicBezTo>
                    <a:pt x="163" y="219"/>
                    <a:pt x="175" y="214"/>
                    <a:pt x="187" y="210"/>
                  </a:cubicBezTo>
                  <a:cubicBezTo>
                    <a:pt x="199" y="205"/>
                    <a:pt x="211" y="200"/>
                    <a:pt x="222" y="195"/>
                  </a:cubicBezTo>
                  <a:cubicBezTo>
                    <a:pt x="222" y="197"/>
                    <a:pt x="222" y="197"/>
                    <a:pt x="222" y="197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3" y="164"/>
                    <a:pt x="211" y="155"/>
                    <a:pt x="208" y="147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9" y="90"/>
                    <a:pt x="186" y="82"/>
                    <a:pt x="183" y="74"/>
                  </a:cubicBezTo>
                  <a:cubicBezTo>
                    <a:pt x="180" y="66"/>
                    <a:pt x="177" y="58"/>
                    <a:pt x="173" y="49"/>
                  </a:cubicBezTo>
                  <a:cubicBezTo>
                    <a:pt x="170" y="41"/>
                    <a:pt x="167" y="33"/>
                    <a:pt x="164" y="2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3"/>
                    <a:pt x="147" y="3"/>
                    <a:pt x="144" y="4"/>
                  </a:cubicBezTo>
                  <a:cubicBezTo>
                    <a:pt x="141" y="4"/>
                    <a:pt x="138" y="5"/>
                    <a:pt x="135" y="6"/>
                  </a:cubicBezTo>
                  <a:cubicBezTo>
                    <a:pt x="128" y="7"/>
                    <a:pt x="122" y="9"/>
                    <a:pt x="115" y="11"/>
                  </a:cubicBezTo>
                  <a:cubicBezTo>
                    <a:pt x="103" y="15"/>
                    <a:pt x="90" y="20"/>
                    <a:pt x="78" y="24"/>
                  </a:cubicBezTo>
                  <a:cubicBezTo>
                    <a:pt x="65" y="29"/>
                    <a:pt x="53" y="33"/>
                    <a:pt x="40" y="38"/>
                  </a:cubicBezTo>
                  <a:cubicBezTo>
                    <a:pt x="28" y="43"/>
                    <a:pt x="15" y="48"/>
                    <a:pt x="3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7" y="58"/>
                    <a:pt x="10" y="67"/>
                    <a:pt x="12" y="75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6" y="117"/>
                    <a:pt x="32" y="133"/>
                    <a:pt x="38" y="150"/>
                  </a:cubicBezTo>
                  <a:cubicBezTo>
                    <a:pt x="41" y="158"/>
                    <a:pt x="44" y="166"/>
                    <a:pt x="47" y="175"/>
                  </a:cubicBezTo>
                  <a:cubicBezTo>
                    <a:pt x="50" y="183"/>
                    <a:pt x="53" y="191"/>
                    <a:pt x="56" y="199"/>
                  </a:cubicBezTo>
                  <a:cubicBezTo>
                    <a:pt x="66" y="223"/>
                    <a:pt x="66" y="223"/>
                    <a:pt x="66" y="223"/>
                  </a:cubicBezTo>
                  <a:lnTo>
                    <a:pt x="78" y="247"/>
                  </a:lnTo>
                  <a:close/>
                  <a:moveTo>
                    <a:pt x="78" y="247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0" y="192"/>
                    <a:pt x="47" y="184"/>
                    <a:pt x="44" y="176"/>
                  </a:cubicBezTo>
                  <a:cubicBezTo>
                    <a:pt x="41" y="167"/>
                    <a:pt x="37" y="159"/>
                    <a:pt x="34" y="151"/>
                  </a:cubicBezTo>
                  <a:cubicBezTo>
                    <a:pt x="28" y="135"/>
                    <a:pt x="22" y="118"/>
                    <a:pt x="16" y="10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6" y="68"/>
                    <a:pt x="3" y="60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4" y="44"/>
                    <a:pt x="26" y="39"/>
                    <a:pt x="39" y="34"/>
                  </a:cubicBezTo>
                  <a:cubicBezTo>
                    <a:pt x="51" y="30"/>
                    <a:pt x="64" y="25"/>
                    <a:pt x="76" y="21"/>
                  </a:cubicBezTo>
                  <a:cubicBezTo>
                    <a:pt x="89" y="16"/>
                    <a:pt x="102" y="12"/>
                    <a:pt x="115" y="8"/>
                  </a:cubicBezTo>
                  <a:cubicBezTo>
                    <a:pt x="121" y="6"/>
                    <a:pt x="127" y="5"/>
                    <a:pt x="134" y="3"/>
                  </a:cubicBezTo>
                  <a:cubicBezTo>
                    <a:pt x="137" y="2"/>
                    <a:pt x="140" y="2"/>
                    <a:pt x="144" y="1"/>
                  </a:cubicBezTo>
                  <a:cubicBezTo>
                    <a:pt x="147" y="0"/>
                    <a:pt x="151" y="0"/>
                    <a:pt x="154" y="0"/>
                  </a:cubicBezTo>
                  <a:cubicBezTo>
                    <a:pt x="154" y="0"/>
                    <a:pt x="155" y="1"/>
                    <a:pt x="155" y="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9" y="33"/>
                    <a:pt x="172" y="41"/>
                    <a:pt x="175" y="49"/>
                  </a:cubicBezTo>
                  <a:cubicBezTo>
                    <a:pt x="181" y="65"/>
                    <a:pt x="187" y="81"/>
                    <a:pt x="193" y="97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4" y="154"/>
                    <a:pt x="216" y="163"/>
                    <a:pt x="218" y="171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7"/>
                    <a:pt x="225" y="198"/>
                    <a:pt x="225" y="198"/>
                  </a:cubicBezTo>
                  <a:cubicBezTo>
                    <a:pt x="219" y="201"/>
                    <a:pt x="213" y="204"/>
                    <a:pt x="207" y="206"/>
                  </a:cubicBezTo>
                  <a:cubicBezTo>
                    <a:pt x="201" y="208"/>
                    <a:pt x="194" y="211"/>
                    <a:pt x="188" y="213"/>
                  </a:cubicBezTo>
                  <a:cubicBezTo>
                    <a:pt x="176" y="217"/>
                    <a:pt x="164" y="221"/>
                    <a:pt x="152" y="225"/>
                  </a:cubicBezTo>
                  <a:cubicBezTo>
                    <a:pt x="140" y="229"/>
                    <a:pt x="127" y="234"/>
                    <a:pt x="115" y="237"/>
                  </a:cubicBezTo>
                  <a:cubicBezTo>
                    <a:pt x="103" y="241"/>
                    <a:pt x="90" y="245"/>
                    <a:pt x="78" y="247"/>
                  </a:cubicBezTo>
                  <a:cubicBezTo>
                    <a:pt x="78" y="247"/>
                    <a:pt x="78" y="247"/>
                    <a:pt x="78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5" name="Freeform 611"/>
            <p:cNvSpPr>
              <a:spLocks noEditPoints="1"/>
            </p:cNvSpPr>
            <p:nvPr/>
          </p:nvSpPr>
          <p:spPr bwMode="auto">
            <a:xfrm>
              <a:off x="5957888" y="2882901"/>
              <a:ext cx="331788" cy="188913"/>
            </a:xfrm>
            <a:custGeom>
              <a:avLst/>
              <a:gdLst>
                <a:gd name="T0" fmla="*/ 3 w 88"/>
                <a:gd name="T1" fmla="*/ 28 h 50"/>
                <a:gd name="T2" fmla="*/ 2 w 88"/>
                <a:gd name="T3" fmla="*/ 30 h 50"/>
                <a:gd name="T4" fmla="*/ 1 w 88"/>
                <a:gd name="T5" fmla="*/ 37 h 50"/>
                <a:gd name="T6" fmla="*/ 6 w 88"/>
                <a:gd name="T7" fmla="*/ 45 h 50"/>
                <a:gd name="T8" fmla="*/ 11 w 88"/>
                <a:gd name="T9" fmla="*/ 47 h 50"/>
                <a:gd name="T10" fmla="*/ 18 w 88"/>
                <a:gd name="T11" fmla="*/ 47 h 50"/>
                <a:gd name="T12" fmla="*/ 33 w 88"/>
                <a:gd name="T13" fmla="*/ 44 h 50"/>
                <a:gd name="T14" fmla="*/ 50 w 88"/>
                <a:gd name="T15" fmla="*/ 40 h 50"/>
                <a:gd name="T16" fmla="*/ 67 w 88"/>
                <a:gd name="T17" fmla="*/ 33 h 50"/>
                <a:gd name="T18" fmla="*/ 81 w 88"/>
                <a:gd name="T19" fmla="*/ 22 h 50"/>
                <a:gd name="T20" fmla="*/ 79 w 88"/>
                <a:gd name="T21" fmla="*/ 7 h 50"/>
                <a:gd name="T22" fmla="*/ 75 w 88"/>
                <a:gd name="T23" fmla="*/ 5 h 50"/>
                <a:gd name="T24" fmla="*/ 73 w 88"/>
                <a:gd name="T25" fmla="*/ 4 h 50"/>
                <a:gd name="T26" fmla="*/ 71 w 88"/>
                <a:gd name="T27" fmla="*/ 5 h 50"/>
                <a:gd name="T28" fmla="*/ 63 w 88"/>
                <a:gd name="T29" fmla="*/ 6 h 50"/>
                <a:gd name="T30" fmla="*/ 31 w 88"/>
                <a:gd name="T31" fmla="*/ 15 h 50"/>
                <a:gd name="T32" fmla="*/ 10 w 88"/>
                <a:gd name="T33" fmla="*/ 23 h 50"/>
                <a:gd name="T34" fmla="*/ 3 w 88"/>
                <a:gd name="T35" fmla="*/ 28 h 50"/>
                <a:gd name="T36" fmla="*/ 2 w 88"/>
                <a:gd name="T37" fmla="*/ 28 h 50"/>
                <a:gd name="T38" fmla="*/ 4 w 88"/>
                <a:gd name="T39" fmla="*/ 26 h 50"/>
                <a:gd name="T40" fmla="*/ 9 w 88"/>
                <a:gd name="T41" fmla="*/ 22 h 50"/>
                <a:gd name="T42" fmla="*/ 30 w 88"/>
                <a:gd name="T43" fmla="*/ 12 h 50"/>
                <a:gd name="T44" fmla="*/ 62 w 88"/>
                <a:gd name="T45" fmla="*/ 2 h 50"/>
                <a:gd name="T46" fmla="*/ 71 w 88"/>
                <a:gd name="T47" fmla="*/ 0 h 50"/>
                <a:gd name="T48" fmla="*/ 77 w 88"/>
                <a:gd name="T49" fmla="*/ 1 h 50"/>
                <a:gd name="T50" fmla="*/ 81 w 88"/>
                <a:gd name="T51" fmla="*/ 4 h 50"/>
                <a:gd name="T52" fmla="*/ 84 w 88"/>
                <a:gd name="T53" fmla="*/ 23 h 50"/>
                <a:gd name="T54" fmla="*/ 67 w 88"/>
                <a:gd name="T55" fmla="*/ 34 h 50"/>
                <a:gd name="T56" fmla="*/ 50 w 88"/>
                <a:gd name="T57" fmla="*/ 42 h 50"/>
                <a:gd name="T58" fmla="*/ 34 w 88"/>
                <a:gd name="T59" fmla="*/ 48 h 50"/>
                <a:gd name="T60" fmla="*/ 18 w 88"/>
                <a:gd name="T61" fmla="*/ 50 h 50"/>
                <a:gd name="T62" fmla="*/ 11 w 88"/>
                <a:gd name="T63" fmla="*/ 49 h 50"/>
                <a:gd name="T64" fmla="*/ 5 w 88"/>
                <a:gd name="T65" fmla="*/ 46 h 50"/>
                <a:gd name="T66" fmla="*/ 0 w 88"/>
                <a:gd name="T67" fmla="*/ 37 h 50"/>
                <a:gd name="T68" fmla="*/ 1 w 88"/>
                <a:gd name="T69" fmla="*/ 30 h 50"/>
                <a:gd name="T70" fmla="*/ 2 w 88"/>
                <a:gd name="T71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50">
                  <a:moveTo>
                    <a:pt x="3" y="28"/>
                  </a:moveTo>
                  <a:cubicBezTo>
                    <a:pt x="3" y="28"/>
                    <a:pt x="2" y="29"/>
                    <a:pt x="2" y="30"/>
                  </a:cubicBezTo>
                  <a:cubicBezTo>
                    <a:pt x="1" y="32"/>
                    <a:pt x="1" y="34"/>
                    <a:pt x="1" y="37"/>
                  </a:cubicBezTo>
                  <a:cubicBezTo>
                    <a:pt x="1" y="39"/>
                    <a:pt x="3" y="43"/>
                    <a:pt x="6" y="45"/>
                  </a:cubicBezTo>
                  <a:cubicBezTo>
                    <a:pt x="8" y="46"/>
                    <a:pt x="9" y="47"/>
                    <a:pt x="11" y="47"/>
                  </a:cubicBezTo>
                  <a:cubicBezTo>
                    <a:pt x="13" y="47"/>
                    <a:pt x="16" y="47"/>
                    <a:pt x="18" y="47"/>
                  </a:cubicBezTo>
                  <a:cubicBezTo>
                    <a:pt x="23" y="46"/>
                    <a:pt x="27" y="45"/>
                    <a:pt x="33" y="44"/>
                  </a:cubicBezTo>
                  <a:cubicBezTo>
                    <a:pt x="38" y="43"/>
                    <a:pt x="44" y="41"/>
                    <a:pt x="50" y="40"/>
                  </a:cubicBezTo>
                  <a:cubicBezTo>
                    <a:pt x="55" y="38"/>
                    <a:pt x="61" y="36"/>
                    <a:pt x="67" y="33"/>
                  </a:cubicBezTo>
                  <a:cubicBezTo>
                    <a:pt x="72" y="30"/>
                    <a:pt x="78" y="27"/>
                    <a:pt x="81" y="22"/>
                  </a:cubicBezTo>
                  <a:cubicBezTo>
                    <a:pt x="85" y="17"/>
                    <a:pt x="83" y="10"/>
                    <a:pt x="79" y="7"/>
                  </a:cubicBezTo>
                  <a:cubicBezTo>
                    <a:pt x="78" y="6"/>
                    <a:pt x="76" y="5"/>
                    <a:pt x="75" y="5"/>
                  </a:cubicBezTo>
                  <a:cubicBezTo>
                    <a:pt x="75" y="5"/>
                    <a:pt x="74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51" y="9"/>
                    <a:pt x="40" y="12"/>
                    <a:pt x="31" y="15"/>
                  </a:cubicBezTo>
                  <a:cubicBezTo>
                    <a:pt x="22" y="18"/>
                    <a:pt x="15" y="21"/>
                    <a:pt x="10" y="23"/>
                  </a:cubicBezTo>
                  <a:cubicBezTo>
                    <a:pt x="4" y="26"/>
                    <a:pt x="3" y="28"/>
                    <a:pt x="3" y="28"/>
                  </a:cubicBezTo>
                  <a:close/>
                  <a:moveTo>
                    <a:pt x="2" y="28"/>
                  </a:moveTo>
                  <a:cubicBezTo>
                    <a:pt x="2" y="28"/>
                    <a:pt x="3" y="27"/>
                    <a:pt x="4" y="26"/>
                  </a:cubicBezTo>
                  <a:cubicBezTo>
                    <a:pt x="5" y="25"/>
                    <a:pt x="7" y="24"/>
                    <a:pt x="9" y="22"/>
                  </a:cubicBezTo>
                  <a:cubicBezTo>
                    <a:pt x="14" y="20"/>
                    <a:pt x="21" y="16"/>
                    <a:pt x="30" y="12"/>
                  </a:cubicBezTo>
                  <a:cubicBezTo>
                    <a:pt x="39" y="8"/>
                    <a:pt x="50" y="5"/>
                    <a:pt x="62" y="2"/>
                  </a:cubicBezTo>
                  <a:cubicBezTo>
                    <a:pt x="65" y="1"/>
                    <a:pt x="68" y="1"/>
                    <a:pt x="71" y="0"/>
                  </a:cubicBezTo>
                  <a:cubicBezTo>
                    <a:pt x="73" y="0"/>
                    <a:pt x="75" y="0"/>
                    <a:pt x="77" y="1"/>
                  </a:cubicBezTo>
                  <a:cubicBezTo>
                    <a:pt x="78" y="2"/>
                    <a:pt x="80" y="3"/>
                    <a:pt x="81" y="4"/>
                  </a:cubicBezTo>
                  <a:cubicBezTo>
                    <a:pt x="87" y="9"/>
                    <a:pt x="88" y="18"/>
                    <a:pt x="84" y="23"/>
                  </a:cubicBezTo>
                  <a:cubicBezTo>
                    <a:pt x="79" y="29"/>
                    <a:pt x="73" y="32"/>
                    <a:pt x="67" y="34"/>
                  </a:cubicBezTo>
                  <a:cubicBezTo>
                    <a:pt x="62" y="37"/>
                    <a:pt x="56" y="40"/>
                    <a:pt x="50" y="42"/>
                  </a:cubicBezTo>
                  <a:cubicBezTo>
                    <a:pt x="45" y="44"/>
                    <a:pt x="39" y="46"/>
                    <a:pt x="34" y="48"/>
                  </a:cubicBezTo>
                  <a:cubicBezTo>
                    <a:pt x="28" y="49"/>
                    <a:pt x="23" y="50"/>
                    <a:pt x="18" y="50"/>
                  </a:cubicBezTo>
                  <a:cubicBezTo>
                    <a:pt x="15" y="50"/>
                    <a:pt x="13" y="50"/>
                    <a:pt x="11" y="49"/>
                  </a:cubicBezTo>
                  <a:cubicBezTo>
                    <a:pt x="8" y="49"/>
                    <a:pt x="6" y="48"/>
                    <a:pt x="5" y="46"/>
                  </a:cubicBezTo>
                  <a:cubicBezTo>
                    <a:pt x="2" y="43"/>
                    <a:pt x="1" y="40"/>
                    <a:pt x="0" y="37"/>
                  </a:cubicBezTo>
                  <a:cubicBezTo>
                    <a:pt x="0" y="34"/>
                    <a:pt x="1" y="32"/>
                    <a:pt x="1" y="30"/>
                  </a:cubicBezTo>
                  <a:cubicBezTo>
                    <a:pt x="2" y="29"/>
                    <a:pt x="2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6" name="Freeform 612"/>
            <p:cNvSpPr>
              <a:spLocks/>
            </p:cNvSpPr>
            <p:nvPr/>
          </p:nvSpPr>
          <p:spPr bwMode="auto">
            <a:xfrm>
              <a:off x="6034088" y="2867026"/>
              <a:ext cx="123825" cy="95250"/>
            </a:xfrm>
            <a:custGeom>
              <a:avLst/>
              <a:gdLst>
                <a:gd name="T0" fmla="*/ 2 w 33"/>
                <a:gd name="T1" fmla="*/ 25 h 25"/>
                <a:gd name="T2" fmla="*/ 1 w 33"/>
                <a:gd name="T3" fmla="*/ 23 h 25"/>
                <a:gd name="T4" fmla="*/ 0 w 33"/>
                <a:gd name="T5" fmla="*/ 16 h 25"/>
                <a:gd name="T6" fmla="*/ 0 w 33"/>
                <a:gd name="T7" fmla="*/ 12 h 25"/>
                <a:gd name="T8" fmla="*/ 3 w 33"/>
                <a:gd name="T9" fmla="*/ 8 h 25"/>
                <a:gd name="T10" fmla="*/ 7 w 33"/>
                <a:gd name="T11" fmla="*/ 4 h 25"/>
                <a:gd name="T12" fmla="*/ 11 w 33"/>
                <a:gd name="T13" fmla="*/ 1 h 25"/>
                <a:gd name="T14" fmla="*/ 17 w 33"/>
                <a:gd name="T15" fmla="*/ 0 h 25"/>
                <a:gd name="T16" fmla="*/ 22 w 33"/>
                <a:gd name="T17" fmla="*/ 1 h 25"/>
                <a:gd name="T18" fmla="*/ 27 w 33"/>
                <a:gd name="T19" fmla="*/ 3 h 25"/>
                <a:gd name="T20" fmla="*/ 30 w 33"/>
                <a:gd name="T21" fmla="*/ 7 h 25"/>
                <a:gd name="T22" fmla="*/ 32 w 33"/>
                <a:gd name="T23" fmla="*/ 13 h 25"/>
                <a:gd name="T24" fmla="*/ 33 w 33"/>
                <a:gd name="T25" fmla="*/ 15 h 25"/>
                <a:gd name="T26" fmla="*/ 33 w 33"/>
                <a:gd name="T27" fmla="*/ 15 h 25"/>
                <a:gd name="T28" fmla="*/ 33 w 33"/>
                <a:gd name="T29" fmla="*/ 15 h 25"/>
                <a:gd name="T30" fmla="*/ 27 w 33"/>
                <a:gd name="T31" fmla="*/ 9 h 25"/>
                <a:gd name="T32" fmla="*/ 21 w 33"/>
                <a:gd name="T33" fmla="*/ 5 h 25"/>
                <a:gd name="T34" fmla="*/ 17 w 33"/>
                <a:gd name="T35" fmla="*/ 4 h 25"/>
                <a:gd name="T36" fmla="*/ 12 w 33"/>
                <a:gd name="T37" fmla="*/ 4 h 25"/>
                <a:gd name="T38" fmla="*/ 8 w 33"/>
                <a:gd name="T39" fmla="*/ 5 h 25"/>
                <a:gd name="T40" fmla="*/ 5 w 33"/>
                <a:gd name="T41" fmla="*/ 9 h 25"/>
                <a:gd name="T42" fmla="*/ 3 w 33"/>
                <a:gd name="T43" fmla="*/ 16 h 25"/>
                <a:gd name="T44" fmla="*/ 3 w 33"/>
                <a:gd name="T45" fmla="*/ 22 h 25"/>
                <a:gd name="T46" fmla="*/ 3 w 33"/>
                <a:gd name="T47" fmla="*/ 25 h 25"/>
                <a:gd name="T48" fmla="*/ 3 w 33"/>
                <a:gd name="T49" fmla="*/ 25 h 25"/>
                <a:gd name="T50" fmla="*/ 2 w 33"/>
                <a:gd name="T5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25">
                  <a:moveTo>
                    <a:pt x="2" y="25"/>
                  </a:moveTo>
                  <a:cubicBezTo>
                    <a:pt x="2" y="25"/>
                    <a:pt x="2" y="24"/>
                    <a:pt x="1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2"/>
                    <a:pt x="27" y="3"/>
                  </a:cubicBezTo>
                  <a:cubicBezTo>
                    <a:pt x="28" y="4"/>
                    <a:pt x="29" y="6"/>
                    <a:pt x="30" y="7"/>
                  </a:cubicBezTo>
                  <a:cubicBezTo>
                    <a:pt x="31" y="9"/>
                    <a:pt x="32" y="11"/>
                    <a:pt x="32" y="13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0" y="12"/>
                    <a:pt x="27" y="9"/>
                  </a:cubicBezTo>
                  <a:cubicBezTo>
                    <a:pt x="25" y="8"/>
                    <a:pt x="23" y="6"/>
                    <a:pt x="21" y="5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6" y="3"/>
                    <a:pt x="13" y="4"/>
                    <a:pt x="12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4" y="12"/>
                    <a:pt x="4" y="14"/>
                    <a:pt x="3" y="16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7" name="Freeform 613"/>
            <p:cNvSpPr>
              <a:spLocks noEditPoints="1"/>
            </p:cNvSpPr>
            <p:nvPr/>
          </p:nvSpPr>
          <p:spPr bwMode="auto">
            <a:xfrm>
              <a:off x="5999163" y="3181351"/>
              <a:ext cx="117475" cy="144463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4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2"/>
                    <a:pt x="23" y="4"/>
                    <a:pt x="24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6" y="36"/>
                    <a:pt x="13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8" name="Freeform 614"/>
            <p:cNvSpPr>
              <a:spLocks noEditPoints="1"/>
            </p:cNvSpPr>
            <p:nvPr/>
          </p:nvSpPr>
          <p:spPr bwMode="auto">
            <a:xfrm>
              <a:off x="6067426" y="3386138"/>
              <a:ext cx="117475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19 w 31"/>
                <a:gd name="T13" fmla="*/ 33 h 38"/>
                <a:gd name="T14" fmla="*/ 25 w 31"/>
                <a:gd name="T15" fmla="*/ 31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7 h 38"/>
                <a:gd name="T38" fmla="*/ 27 w 31"/>
                <a:gd name="T39" fmla="*/ 14 h 38"/>
                <a:gd name="T40" fmla="*/ 31 w 31"/>
                <a:gd name="T41" fmla="*/ 28 h 38"/>
                <a:gd name="T42" fmla="*/ 31 w 31"/>
                <a:gd name="T43" fmla="*/ 29 h 38"/>
                <a:gd name="T44" fmla="*/ 26 w 31"/>
                <a:gd name="T45" fmla="*/ 32 h 38"/>
                <a:gd name="T46" fmla="*/ 20 w 31"/>
                <a:gd name="T47" fmla="*/ 35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6" y="34"/>
                    <a:pt x="19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9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6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5"/>
                    <a:pt x="25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6" y="36"/>
                    <a:pt x="12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9" name="Freeform 615"/>
            <p:cNvSpPr>
              <a:spLocks noEditPoints="1"/>
            </p:cNvSpPr>
            <p:nvPr/>
          </p:nvSpPr>
          <p:spPr bwMode="auto">
            <a:xfrm>
              <a:off x="6143626" y="3575051"/>
              <a:ext cx="115888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5 h 38"/>
                <a:gd name="T6" fmla="*/ 4 w 31"/>
                <a:gd name="T7" fmla="*/ 23 h 38"/>
                <a:gd name="T8" fmla="*/ 9 w 31"/>
                <a:gd name="T9" fmla="*/ 37 h 38"/>
                <a:gd name="T10" fmla="*/ 9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30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4"/>
                    <a:pt x="25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6"/>
                    <a:pt x="13" y="37"/>
                    <a:pt x="9" y="38"/>
                  </a:cubicBezTo>
                  <a:cubicBezTo>
                    <a:pt x="9" y="38"/>
                    <a:pt x="8" y="37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18"/>
                    <a:pt x="1" y="16"/>
                  </a:cubicBezTo>
                  <a:cubicBezTo>
                    <a:pt x="0" y="14"/>
                    <a:pt x="1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0" name="Freeform 616"/>
            <p:cNvSpPr>
              <a:spLocks/>
            </p:cNvSpPr>
            <p:nvPr/>
          </p:nvSpPr>
          <p:spPr bwMode="auto">
            <a:xfrm>
              <a:off x="6154738" y="30797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2 w 62"/>
                <a:gd name="T5" fmla="*/ 12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4"/>
                    <a:pt x="32" y="12"/>
                  </a:cubicBezTo>
                  <a:cubicBezTo>
                    <a:pt x="40" y="9"/>
                    <a:pt x="47" y="6"/>
                    <a:pt x="53" y="4"/>
                  </a:cubicBezTo>
                  <a:cubicBezTo>
                    <a:pt x="56" y="3"/>
                    <a:pt x="58" y="2"/>
                    <a:pt x="60" y="1"/>
                  </a:cubicBezTo>
                  <a:cubicBezTo>
                    <a:pt x="62" y="1"/>
                    <a:pt x="62" y="0"/>
                    <a:pt x="62" y="0"/>
                  </a:cubicBezTo>
                  <a:cubicBezTo>
                    <a:pt x="62" y="0"/>
                    <a:pt x="62" y="1"/>
                    <a:pt x="60" y="2"/>
                  </a:cubicBezTo>
                  <a:cubicBezTo>
                    <a:pt x="59" y="3"/>
                    <a:pt x="56" y="4"/>
                    <a:pt x="53" y="5"/>
                  </a:cubicBezTo>
                  <a:cubicBezTo>
                    <a:pt x="48" y="8"/>
                    <a:pt x="40" y="11"/>
                    <a:pt x="32" y="13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1" name="Freeform 617"/>
            <p:cNvSpPr>
              <a:spLocks/>
            </p:cNvSpPr>
            <p:nvPr/>
          </p:nvSpPr>
          <p:spPr bwMode="auto">
            <a:xfrm>
              <a:off x="6173788" y="3128963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1 h 22"/>
                <a:gd name="T8" fmla="*/ 63 w 63"/>
                <a:gd name="T9" fmla="*/ 0 h 22"/>
                <a:gd name="T10" fmla="*/ 53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1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1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7"/>
                    <a:pt x="24" y="15"/>
                    <a:pt x="31" y="11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1"/>
                    <a:pt x="3" y="21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2" name="Freeform 618"/>
            <p:cNvSpPr>
              <a:spLocks/>
            </p:cNvSpPr>
            <p:nvPr/>
          </p:nvSpPr>
          <p:spPr bwMode="auto">
            <a:xfrm>
              <a:off x="6196013" y="3178176"/>
              <a:ext cx="238125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5" y="21"/>
                    <a:pt x="7" y="20"/>
                    <a:pt x="10" y="19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4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3" name="Freeform 619"/>
            <p:cNvSpPr>
              <a:spLocks/>
            </p:cNvSpPr>
            <p:nvPr/>
          </p:nvSpPr>
          <p:spPr bwMode="auto">
            <a:xfrm>
              <a:off x="6226176" y="32829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8 h 21"/>
                <a:gd name="T4" fmla="*/ 31 w 62"/>
                <a:gd name="T5" fmla="*/ 11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1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19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8"/>
                  </a:cubicBezTo>
                  <a:cubicBezTo>
                    <a:pt x="16" y="17"/>
                    <a:pt x="24" y="14"/>
                    <a:pt x="31" y="11"/>
                  </a:cubicBezTo>
                  <a:cubicBezTo>
                    <a:pt x="39" y="9"/>
                    <a:pt x="47" y="6"/>
                    <a:pt x="53" y="4"/>
                  </a:cubicBezTo>
                  <a:cubicBezTo>
                    <a:pt x="55" y="3"/>
                    <a:pt x="58" y="2"/>
                    <a:pt x="60" y="1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1" y="0"/>
                    <a:pt x="60" y="1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8"/>
                    <a:pt x="10" y="19"/>
                  </a:cubicBezTo>
                  <a:cubicBezTo>
                    <a:pt x="7" y="20"/>
                    <a:pt x="4" y="20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4" name="Freeform 620"/>
            <p:cNvSpPr>
              <a:spLocks/>
            </p:cNvSpPr>
            <p:nvPr/>
          </p:nvSpPr>
          <p:spPr bwMode="auto">
            <a:xfrm>
              <a:off x="6242051" y="3328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2 h 22"/>
                <a:gd name="T4" fmla="*/ 10 w 63"/>
                <a:gd name="T5" fmla="*/ 20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5 h 22"/>
                <a:gd name="T12" fmla="*/ 33 w 63"/>
                <a:gd name="T13" fmla="*/ 14 h 22"/>
                <a:gd name="T14" fmla="*/ 11 w 63"/>
                <a:gd name="T15" fmla="*/ 21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2"/>
                  </a:cubicBezTo>
                  <a:cubicBezTo>
                    <a:pt x="5" y="22"/>
                    <a:pt x="7" y="21"/>
                    <a:pt x="10" y="20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8" y="7"/>
                    <a:pt x="63" y="0"/>
                    <a:pt x="63" y="0"/>
                  </a:cubicBezTo>
                  <a:cubicBezTo>
                    <a:pt x="63" y="0"/>
                    <a:pt x="60" y="2"/>
                    <a:pt x="54" y="5"/>
                  </a:cubicBezTo>
                  <a:cubicBezTo>
                    <a:pt x="48" y="8"/>
                    <a:pt x="40" y="11"/>
                    <a:pt x="33" y="14"/>
                  </a:cubicBezTo>
                  <a:cubicBezTo>
                    <a:pt x="25" y="17"/>
                    <a:pt x="17" y="19"/>
                    <a:pt x="11" y="21"/>
                  </a:cubicBezTo>
                  <a:cubicBezTo>
                    <a:pt x="8" y="22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5" name="Freeform 621"/>
            <p:cNvSpPr>
              <a:spLocks/>
            </p:cNvSpPr>
            <p:nvPr/>
          </p:nvSpPr>
          <p:spPr bwMode="auto">
            <a:xfrm>
              <a:off x="6267451" y="3378201"/>
              <a:ext cx="234950" cy="87313"/>
            </a:xfrm>
            <a:custGeom>
              <a:avLst/>
              <a:gdLst>
                <a:gd name="T0" fmla="*/ 0 w 62"/>
                <a:gd name="T1" fmla="*/ 23 h 23"/>
                <a:gd name="T2" fmla="*/ 2 w 62"/>
                <a:gd name="T3" fmla="*/ 22 h 23"/>
                <a:gd name="T4" fmla="*/ 10 w 62"/>
                <a:gd name="T5" fmla="*/ 20 h 23"/>
                <a:gd name="T6" fmla="*/ 31 w 62"/>
                <a:gd name="T7" fmla="*/ 12 h 23"/>
                <a:gd name="T8" fmla="*/ 62 w 62"/>
                <a:gd name="T9" fmla="*/ 0 h 23"/>
                <a:gd name="T10" fmla="*/ 53 w 62"/>
                <a:gd name="T11" fmla="*/ 5 h 23"/>
                <a:gd name="T12" fmla="*/ 32 w 62"/>
                <a:gd name="T13" fmla="*/ 14 h 23"/>
                <a:gd name="T14" fmla="*/ 10 w 62"/>
                <a:gd name="T15" fmla="*/ 21 h 23"/>
                <a:gd name="T16" fmla="*/ 2 w 62"/>
                <a:gd name="T17" fmla="*/ 22 h 23"/>
                <a:gd name="T18" fmla="*/ 0 w 62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3">
                  <a:moveTo>
                    <a:pt x="0" y="23"/>
                  </a:moveTo>
                  <a:cubicBezTo>
                    <a:pt x="0" y="23"/>
                    <a:pt x="1" y="22"/>
                    <a:pt x="2" y="22"/>
                  </a:cubicBezTo>
                  <a:cubicBezTo>
                    <a:pt x="4" y="22"/>
                    <a:pt x="7" y="21"/>
                    <a:pt x="10" y="20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7"/>
                    <a:pt x="62" y="0"/>
                    <a:pt x="62" y="0"/>
                  </a:cubicBezTo>
                  <a:cubicBezTo>
                    <a:pt x="62" y="0"/>
                    <a:pt x="59" y="3"/>
                    <a:pt x="53" y="5"/>
                  </a:cubicBezTo>
                  <a:cubicBezTo>
                    <a:pt x="47" y="8"/>
                    <a:pt x="40" y="11"/>
                    <a:pt x="32" y="14"/>
                  </a:cubicBezTo>
                  <a:cubicBezTo>
                    <a:pt x="24" y="17"/>
                    <a:pt x="16" y="19"/>
                    <a:pt x="10" y="21"/>
                  </a:cubicBezTo>
                  <a:cubicBezTo>
                    <a:pt x="7" y="22"/>
                    <a:pt x="4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6" name="Freeform 622"/>
            <p:cNvSpPr>
              <a:spLocks/>
            </p:cNvSpPr>
            <p:nvPr/>
          </p:nvSpPr>
          <p:spPr bwMode="auto">
            <a:xfrm>
              <a:off x="6302376" y="3484563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1 w 62"/>
                <a:gd name="T5" fmla="*/ 12 h 21"/>
                <a:gd name="T6" fmla="*/ 53 w 62"/>
                <a:gd name="T7" fmla="*/ 4 h 21"/>
                <a:gd name="T8" fmla="*/ 60 w 62"/>
                <a:gd name="T9" fmla="*/ 2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4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1"/>
                    <a:pt x="10" y="19"/>
                  </a:cubicBezTo>
                  <a:cubicBezTo>
                    <a:pt x="16" y="17"/>
                    <a:pt x="24" y="14"/>
                    <a:pt x="31" y="12"/>
                  </a:cubicBezTo>
                  <a:cubicBezTo>
                    <a:pt x="39" y="9"/>
                    <a:pt x="47" y="7"/>
                    <a:pt x="53" y="4"/>
                  </a:cubicBezTo>
                  <a:cubicBezTo>
                    <a:pt x="56" y="3"/>
                    <a:pt x="58" y="3"/>
                    <a:pt x="60" y="2"/>
                  </a:cubicBezTo>
                  <a:cubicBezTo>
                    <a:pt x="61" y="1"/>
                    <a:pt x="62" y="0"/>
                    <a:pt x="62" y="0"/>
                  </a:cubicBezTo>
                  <a:cubicBezTo>
                    <a:pt x="62" y="0"/>
                    <a:pt x="61" y="1"/>
                    <a:pt x="60" y="2"/>
                  </a:cubicBezTo>
                  <a:cubicBezTo>
                    <a:pt x="58" y="3"/>
                    <a:pt x="56" y="4"/>
                    <a:pt x="53" y="5"/>
                  </a:cubicBezTo>
                  <a:cubicBezTo>
                    <a:pt x="48" y="8"/>
                    <a:pt x="40" y="11"/>
                    <a:pt x="32" y="14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7" name="Freeform 623"/>
            <p:cNvSpPr>
              <a:spLocks/>
            </p:cNvSpPr>
            <p:nvPr/>
          </p:nvSpPr>
          <p:spPr bwMode="auto">
            <a:xfrm>
              <a:off x="6319838" y="3533776"/>
              <a:ext cx="234950" cy="82550"/>
            </a:xfrm>
            <a:custGeom>
              <a:avLst/>
              <a:gdLst>
                <a:gd name="T0" fmla="*/ 0 w 62"/>
                <a:gd name="T1" fmla="*/ 22 h 22"/>
                <a:gd name="T2" fmla="*/ 2 w 62"/>
                <a:gd name="T3" fmla="*/ 21 h 22"/>
                <a:gd name="T4" fmla="*/ 10 w 62"/>
                <a:gd name="T5" fmla="*/ 19 h 22"/>
                <a:gd name="T6" fmla="*/ 31 w 62"/>
                <a:gd name="T7" fmla="*/ 12 h 22"/>
                <a:gd name="T8" fmla="*/ 62 w 62"/>
                <a:gd name="T9" fmla="*/ 0 h 22"/>
                <a:gd name="T10" fmla="*/ 53 w 62"/>
                <a:gd name="T11" fmla="*/ 4 h 22"/>
                <a:gd name="T12" fmla="*/ 32 w 62"/>
                <a:gd name="T13" fmla="*/ 13 h 22"/>
                <a:gd name="T14" fmla="*/ 10 w 62"/>
                <a:gd name="T15" fmla="*/ 20 h 22"/>
                <a:gd name="T16" fmla="*/ 2 w 62"/>
                <a:gd name="T17" fmla="*/ 22 h 22"/>
                <a:gd name="T18" fmla="*/ 0 w 6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cubicBezTo>
                    <a:pt x="0" y="22"/>
                    <a:pt x="1" y="22"/>
                    <a:pt x="2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6"/>
                    <a:pt x="62" y="0"/>
                    <a:pt x="62" y="0"/>
                  </a:cubicBezTo>
                  <a:cubicBezTo>
                    <a:pt x="62" y="0"/>
                    <a:pt x="59" y="2"/>
                    <a:pt x="53" y="4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2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8" name="Freeform 624"/>
            <p:cNvSpPr>
              <a:spLocks/>
            </p:cNvSpPr>
            <p:nvPr/>
          </p:nvSpPr>
          <p:spPr bwMode="auto">
            <a:xfrm>
              <a:off x="6343651" y="3582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2 h 22"/>
                <a:gd name="T8" fmla="*/ 63 w 63"/>
                <a:gd name="T9" fmla="*/ 0 h 22"/>
                <a:gd name="T10" fmla="*/ 53 w 63"/>
                <a:gd name="T11" fmla="*/ 5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4" y="15"/>
                    <a:pt x="31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5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9" name="Freeform 625"/>
            <p:cNvSpPr>
              <a:spLocks/>
            </p:cNvSpPr>
            <p:nvPr/>
          </p:nvSpPr>
          <p:spPr bwMode="auto">
            <a:xfrm>
              <a:off x="6037263" y="3332163"/>
              <a:ext cx="131763" cy="152400"/>
            </a:xfrm>
            <a:custGeom>
              <a:avLst/>
              <a:gdLst>
                <a:gd name="T0" fmla="*/ 0 w 35"/>
                <a:gd name="T1" fmla="*/ 30 h 40"/>
                <a:gd name="T2" fmla="*/ 11 w 35"/>
                <a:gd name="T3" fmla="*/ 35 h 40"/>
                <a:gd name="T4" fmla="*/ 17 w 35"/>
                <a:gd name="T5" fmla="*/ 37 h 40"/>
                <a:gd name="T6" fmla="*/ 23 w 35"/>
                <a:gd name="T7" fmla="*/ 39 h 40"/>
                <a:gd name="T8" fmla="*/ 22 w 35"/>
                <a:gd name="T9" fmla="*/ 39 h 40"/>
                <a:gd name="T10" fmla="*/ 26 w 35"/>
                <a:gd name="T11" fmla="*/ 30 h 40"/>
                <a:gd name="T12" fmla="*/ 30 w 35"/>
                <a:gd name="T13" fmla="*/ 20 h 40"/>
                <a:gd name="T14" fmla="*/ 35 w 35"/>
                <a:gd name="T15" fmla="*/ 0 h 40"/>
                <a:gd name="T16" fmla="*/ 31 w 35"/>
                <a:gd name="T17" fmla="*/ 20 h 40"/>
                <a:gd name="T18" fmla="*/ 28 w 35"/>
                <a:gd name="T19" fmla="*/ 30 h 40"/>
                <a:gd name="T20" fmla="*/ 26 w 35"/>
                <a:gd name="T21" fmla="*/ 35 h 40"/>
                <a:gd name="T22" fmla="*/ 24 w 35"/>
                <a:gd name="T23" fmla="*/ 40 h 40"/>
                <a:gd name="T24" fmla="*/ 23 w 35"/>
                <a:gd name="T25" fmla="*/ 40 h 40"/>
                <a:gd name="T26" fmla="*/ 17 w 35"/>
                <a:gd name="T27" fmla="*/ 39 h 40"/>
                <a:gd name="T28" fmla="*/ 11 w 35"/>
                <a:gd name="T29" fmla="*/ 36 h 40"/>
                <a:gd name="T30" fmla="*/ 0 w 35"/>
                <a:gd name="T3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0">
                  <a:moveTo>
                    <a:pt x="0" y="30"/>
                  </a:moveTo>
                  <a:cubicBezTo>
                    <a:pt x="4" y="32"/>
                    <a:pt x="8" y="34"/>
                    <a:pt x="11" y="35"/>
                  </a:cubicBezTo>
                  <a:cubicBezTo>
                    <a:pt x="13" y="36"/>
                    <a:pt x="15" y="37"/>
                    <a:pt x="17" y="37"/>
                  </a:cubicBezTo>
                  <a:cubicBezTo>
                    <a:pt x="19" y="38"/>
                    <a:pt x="21" y="38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36"/>
                    <a:pt x="25" y="33"/>
                    <a:pt x="26" y="3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3"/>
                    <a:pt x="33" y="6"/>
                    <a:pt x="35" y="0"/>
                  </a:cubicBezTo>
                  <a:cubicBezTo>
                    <a:pt x="34" y="6"/>
                    <a:pt x="33" y="13"/>
                    <a:pt x="31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7" y="33"/>
                    <a:pt x="26" y="3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1" y="40"/>
                    <a:pt x="19" y="39"/>
                    <a:pt x="17" y="39"/>
                  </a:cubicBezTo>
                  <a:cubicBezTo>
                    <a:pt x="15" y="38"/>
                    <a:pt x="13" y="37"/>
                    <a:pt x="11" y="36"/>
                  </a:cubicBezTo>
                  <a:cubicBezTo>
                    <a:pt x="7" y="35"/>
                    <a:pt x="4" y="33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0" name="Freeform 626"/>
            <p:cNvSpPr>
              <a:spLocks/>
            </p:cNvSpPr>
            <p:nvPr/>
          </p:nvSpPr>
          <p:spPr bwMode="auto">
            <a:xfrm>
              <a:off x="5957888" y="2901951"/>
              <a:ext cx="392113" cy="158750"/>
            </a:xfrm>
            <a:custGeom>
              <a:avLst/>
              <a:gdLst>
                <a:gd name="T0" fmla="*/ 0 w 104"/>
                <a:gd name="T1" fmla="*/ 32 h 42"/>
                <a:gd name="T2" fmla="*/ 11 w 104"/>
                <a:gd name="T3" fmla="*/ 42 h 42"/>
                <a:gd name="T4" fmla="*/ 3 w 104"/>
                <a:gd name="T5" fmla="*/ 32 h 42"/>
                <a:gd name="T6" fmla="*/ 14 w 104"/>
                <a:gd name="T7" fmla="*/ 40 h 42"/>
                <a:gd name="T8" fmla="*/ 1 w 104"/>
                <a:gd name="T9" fmla="*/ 28 h 42"/>
                <a:gd name="T10" fmla="*/ 19 w 104"/>
                <a:gd name="T11" fmla="*/ 40 h 42"/>
                <a:gd name="T12" fmla="*/ 6 w 104"/>
                <a:gd name="T13" fmla="*/ 27 h 42"/>
                <a:gd name="T14" fmla="*/ 24 w 104"/>
                <a:gd name="T15" fmla="*/ 38 h 42"/>
                <a:gd name="T16" fmla="*/ 8 w 104"/>
                <a:gd name="T17" fmla="*/ 24 h 42"/>
                <a:gd name="T18" fmla="*/ 27 w 104"/>
                <a:gd name="T19" fmla="*/ 37 h 42"/>
                <a:gd name="T20" fmla="*/ 5 w 104"/>
                <a:gd name="T21" fmla="*/ 21 h 42"/>
                <a:gd name="T22" fmla="*/ 10 w 104"/>
                <a:gd name="T23" fmla="*/ 18 h 42"/>
                <a:gd name="T24" fmla="*/ 33 w 104"/>
                <a:gd name="T25" fmla="*/ 35 h 42"/>
                <a:gd name="T26" fmla="*/ 14 w 104"/>
                <a:gd name="T27" fmla="*/ 18 h 42"/>
                <a:gd name="T28" fmla="*/ 38 w 104"/>
                <a:gd name="T29" fmla="*/ 31 h 42"/>
                <a:gd name="T30" fmla="*/ 21 w 104"/>
                <a:gd name="T31" fmla="*/ 19 h 42"/>
                <a:gd name="T32" fmla="*/ 43 w 104"/>
                <a:gd name="T33" fmla="*/ 30 h 42"/>
                <a:gd name="T34" fmla="*/ 21 w 104"/>
                <a:gd name="T35" fmla="*/ 16 h 42"/>
                <a:gd name="T36" fmla="*/ 47 w 104"/>
                <a:gd name="T37" fmla="*/ 26 h 42"/>
                <a:gd name="T38" fmla="*/ 27 w 104"/>
                <a:gd name="T39" fmla="*/ 14 h 42"/>
                <a:gd name="T40" fmla="*/ 52 w 104"/>
                <a:gd name="T41" fmla="*/ 23 h 42"/>
                <a:gd name="T42" fmla="*/ 29 w 104"/>
                <a:gd name="T43" fmla="*/ 11 h 42"/>
                <a:gd name="T44" fmla="*/ 54 w 104"/>
                <a:gd name="T45" fmla="*/ 19 h 42"/>
                <a:gd name="T46" fmla="*/ 38 w 104"/>
                <a:gd name="T47" fmla="*/ 9 h 42"/>
                <a:gd name="T48" fmla="*/ 59 w 104"/>
                <a:gd name="T49" fmla="*/ 16 h 42"/>
                <a:gd name="T50" fmla="*/ 46 w 104"/>
                <a:gd name="T51" fmla="*/ 7 h 42"/>
                <a:gd name="T52" fmla="*/ 65 w 104"/>
                <a:gd name="T53" fmla="*/ 14 h 42"/>
                <a:gd name="T54" fmla="*/ 53 w 104"/>
                <a:gd name="T55" fmla="*/ 5 h 42"/>
                <a:gd name="T56" fmla="*/ 67 w 104"/>
                <a:gd name="T57" fmla="*/ 10 h 42"/>
                <a:gd name="T58" fmla="*/ 59 w 104"/>
                <a:gd name="T59" fmla="*/ 2 h 42"/>
                <a:gd name="T60" fmla="*/ 71 w 104"/>
                <a:gd name="T61" fmla="*/ 6 h 42"/>
                <a:gd name="T62" fmla="*/ 69 w 104"/>
                <a:gd name="T63" fmla="*/ 0 h 42"/>
                <a:gd name="T64" fmla="*/ 35 w 104"/>
                <a:gd name="T65" fmla="*/ 36 h 42"/>
                <a:gd name="T66" fmla="*/ 43 w 104"/>
                <a:gd name="T67" fmla="*/ 38 h 42"/>
                <a:gd name="T68" fmla="*/ 30 w 104"/>
                <a:gd name="T69" fmla="*/ 34 h 42"/>
                <a:gd name="T70" fmla="*/ 53 w 104"/>
                <a:gd name="T71" fmla="*/ 32 h 42"/>
                <a:gd name="T72" fmla="*/ 50 w 104"/>
                <a:gd name="T73" fmla="*/ 27 h 42"/>
                <a:gd name="T74" fmla="*/ 58 w 104"/>
                <a:gd name="T75" fmla="*/ 29 h 42"/>
                <a:gd name="T76" fmla="*/ 53 w 104"/>
                <a:gd name="T77" fmla="*/ 22 h 42"/>
                <a:gd name="T78" fmla="*/ 61 w 104"/>
                <a:gd name="T79" fmla="*/ 24 h 42"/>
                <a:gd name="T80" fmla="*/ 59 w 104"/>
                <a:gd name="T81" fmla="*/ 20 h 42"/>
                <a:gd name="T82" fmla="*/ 67 w 104"/>
                <a:gd name="T83" fmla="*/ 23 h 42"/>
                <a:gd name="T84" fmla="*/ 66 w 104"/>
                <a:gd name="T85" fmla="*/ 18 h 42"/>
                <a:gd name="T86" fmla="*/ 72 w 104"/>
                <a:gd name="T87" fmla="*/ 21 h 42"/>
                <a:gd name="T88" fmla="*/ 73 w 104"/>
                <a:gd name="T89" fmla="*/ 14 h 42"/>
                <a:gd name="T90" fmla="*/ 76 w 104"/>
                <a:gd name="T9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2">
                  <a:moveTo>
                    <a:pt x="0" y="32"/>
                  </a:moveTo>
                  <a:cubicBezTo>
                    <a:pt x="3" y="36"/>
                    <a:pt x="5" y="40"/>
                    <a:pt x="11" y="42"/>
                  </a:cubicBezTo>
                  <a:cubicBezTo>
                    <a:pt x="8" y="39"/>
                    <a:pt x="6" y="35"/>
                    <a:pt x="3" y="32"/>
                  </a:cubicBezTo>
                  <a:cubicBezTo>
                    <a:pt x="7" y="36"/>
                    <a:pt x="10" y="38"/>
                    <a:pt x="14" y="40"/>
                  </a:cubicBezTo>
                  <a:cubicBezTo>
                    <a:pt x="10" y="36"/>
                    <a:pt x="6" y="31"/>
                    <a:pt x="1" y="28"/>
                  </a:cubicBezTo>
                  <a:cubicBezTo>
                    <a:pt x="5" y="36"/>
                    <a:pt x="11" y="39"/>
                    <a:pt x="19" y="40"/>
                  </a:cubicBezTo>
                  <a:cubicBezTo>
                    <a:pt x="15" y="35"/>
                    <a:pt x="12" y="31"/>
                    <a:pt x="6" y="27"/>
                  </a:cubicBezTo>
                  <a:cubicBezTo>
                    <a:pt x="11" y="31"/>
                    <a:pt x="18" y="35"/>
                    <a:pt x="24" y="38"/>
                  </a:cubicBezTo>
                  <a:cubicBezTo>
                    <a:pt x="19" y="32"/>
                    <a:pt x="15" y="28"/>
                    <a:pt x="8" y="24"/>
                  </a:cubicBezTo>
                  <a:cubicBezTo>
                    <a:pt x="13" y="30"/>
                    <a:pt x="19" y="33"/>
                    <a:pt x="27" y="37"/>
                  </a:cubicBezTo>
                  <a:cubicBezTo>
                    <a:pt x="21" y="29"/>
                    <a:pt x="12" y="25"/>
                    <a:pt x="5" y="21"/>
                  </a:cubicBezTo>
                  <a:cubicBezTo>
                    <a:pt x="6" y="20"/>
                    <a:pt x="9" y="19"/>
                    <a:pt x="10" y="18"/>
                  </a:cubicBezTo>
                  <a:cubicBezTo>
                    <a:pt x="16" y="25"/>
                    <a:pt x="24" y="31"/>
                    <a:pt x="33" y="35"/>
                  </a:cubicBezTo>
                  <a:cubicBezTo>
                    <a:pt x="29" y="27"/>
                    <a:pt x="22" y="21"/>
                    <a:pt x="14" y="18"/>
                  </a:cubicBezTo>
                  <a:cubicBezTo>
                    <a:pt x="21" y="24"/>
                    <a:pt x="29" y="29"/>
                    <a:pt x="38" y="31"/>
                  </a:cubicBezTo>
                  <a:cubicBezTo>
                    <a:pt x="32" y="28"/>
                    <a:pt x="26" y="23"/>
                    <a:pt x="21" y="19"/>
                  </a:cubicBezTo>
                  <a:cubicBezTo>
                    <a:pt x="28" y="23"/>
                    <a:pt x="36" y="27"/>
                    <a:pt x="43" y="30"/>
                  </a:cubicBezTo>
                  <a:cubicBezTo>
                    <a:pt x="36" y="25"/>
                    <a:pt x="29" y="20"/>
                    <a:pt x="21" y="16"/>
                  </a:cubicBezTo>
                  <a:cubicBezTo>
                    <a:pt x="30" y="19"/>
                    <a:pt x="39" y="22"/>
                    <a:pt x="47" y="26"/>
                  </a:cubicBezTo>
                  <a:cubicBezTo>
                    <a:pt x="41" y="22"/>
                    <a:pt x="34" y="17"/>
                    <a:pt x="27" y="14"/>
                  </a:cubicBezTo>
                  <a:cubicBezTo>
                    <a:pt x="36" y="16"/>
                    <a:pt x="44" y="20"/>
                    <a:pt x="52" y="23"/>
                  </a:cubicBezTo>
                  <a:cubicBezTo>
                    <a:pt x="44" y="19"/>
                    <a:pt x="36" y="15"/>
                    <a:pt x="29" y="11"/>
                  </a:cubicBezTo>
                  <a:cubicBezTo>
                    <a:pt x="37" y="12"/>
                    <a:pt x="46" y="16"/>
                    <a:pt x="54" y="19"/>
                  </a:cubicBezTo>
                  <a:cubicBezTo>
                    <a:pt x="49" y="16"/>
                    <a:pt x="43" y="12"/>
                    <a:pt x="38" y="9"/>
                  </a:cubicBezTo>
                  <a:cubicBezTo>
                    <a:pt x="45" y="11"/>
                    <a:pt x="52" y="13"/>
                    <a:pt x="59" y="16"/>
                  </a:cubicBezTo>
                  <a:cubicBezTo>
                    <a:pt x="55" y="13"/>
                    <a:pt x="51" y="10"/>
                    <a:pt x="46" y="7"/>
                  </a:cubicBezTo>
                  <a:cubicBezTo>
                    <a:pt x="52" y="9"/>
                    <a:pt x="59" y="11"/>
                    <a:pt x="65" y="14"/>
                  </a:cubicBezTo>
                  <a:cubicBezTo>
                    <a:pt x="61" y="11"/>
                    <a:pt x="57" y="8"/>
                    <a:pt x="53" y="5"/>
                  </a:cubicBezTo>
                  <a:cubicBezTo>
                    <a:pt x="57" y="7"/>
                    <a:pt x="62" y="8"/>
                    <a:pt x="67" y="10"/>
                  </a:cubicBezTo>
                  <a:cubicBezTo>
                    <a:pt x="64" y="7"/>
                    <a:pt x="62" y="4"/>
                    <a:pt x="59" y="2"/>
                  </a:cubicBezTo>
                  <a:cubicBezTo>
                    <a:pt x="63" y="3"/>
                    <a:pt x="68" y="4"/>
                    <a:pt x="71" y="6"/>
                  </a:cubicBezTo>
                  <a:cubicBezTo>
                    <a:pt x="71" y="5"/>
                    <a:pt x="69" y="0"/>
                    <a:pt x="69" y="0"/>
                  </a:cubicBezTo>
                  <a:cubicBezTo>
                    <a:pt x="104" y="10"/>
                    <a:pt x="45" y="31"/>
                    <a:pt x="35" y="36"/>
                  </a:cubicBezTo>
                  <a:cubicBezTo>
                    <a:pt x="38" y="36"/>
                    <a:pt x="41" y="38"/>
                    <a:pt x="43" y="38"/>
                  </a:cubicBezTo>
                  <a:cubicBezTo>
                    <a:pt x="39" y="37"/>
                    <a:pt x="34" y="35"/>
                    <a:pt x="30" y="34"/>
                  </a:cubicBezTo>
                  <a:cubicBezTo>
                    <a:pt x="38" y="33"/>
                    <a:pt x="46" y="33"/>
                    <a:pt x="53" y="32"/>
                  </a:cubicBezTo>
                  <a:cubicBezTo>
                    <a:pt x="54" y="31"/>
                    <a:pt x="51" y="28"/>
                    <a:pt x="50" y="27"/>
                  </a:cubicBezTo>
                  <a:cubicBezTo>
                    <a:pt x="52" y="27"/>
                    <a:pt x="56" y="29"/>
                    <a:pt x="58" y="29"/>
                  </a:cubicBezTo>
                  <a:cubicBezTo>
                    <a:pt x="56" y="26"/>
                    <a:pt x="54" y="25"/>
                    <a:pt x="53" y="22"/>
                  </a:cubicBezTo>
                  <a:cubicBezTo>
                    <a:pt x="56" y="23"/>
                    <a:pt x="58" y="24"/>
                    <a:pt x="61" y="24"/>
                  </a:cubicBezTo>
                  <a:cubicBezTo>
                    <a:pt x="61" y="24"/>
                    <a:pt x="59" y="20"/>
                    <a:pt x="59" y="20"/>
                  </a:cubicBezTo>
                  <a:cubicBezTo>
                    <a:pt x="62" y="21"/>
                    <a:pt x="64" y="23"/>
                    <a:pt x="67" y="23"/>
                  </a:cubicBezTo>
                  <a:cubicBezTo>
                    <a:pt x="68" y="22"/>
                    <a:pt x="65" y="20"/>
                    <a:pt x="66" y="18"/>
                  </a:cubicBezTo>
                  <a:cubicBezTo>
                    <a:pt x="67" y="19"/>
                    <a:pt x="71" y="21"/>
                    <a:pt x="72" y="21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8" y="16"/>
                    <a:pt x="76" y="14"/>
                    <a:pt x="76" y="12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1" name="Freeform 627"/>
            <p:cNvSpPr>
              <a:spLocks/>
            </p:cNvSpPr>
            <p:nvPr/>
          </p:nvSpPr>
          <p:spPr bwMode="auto">
            <a:xfrm>
              <a:off x="6157913" y="2921001"/>
              <a:ext cx="106363" cy="63500"/>
            </a:xfrm>
            <a:custGeom>
              <a:avLst/>
              <a:gdLst>
                <a:gd name="T0" fmla="*/ 0 w 28"/>
                <a:gd name="T1" fmla="*/ 15 h 17"/>
                <a:gd name="T2" fmla="*/ 18 w 28"/>
                <a:gd name="T3" fmla="*/ 17 h 17"/>
                <a:gd name="T4" fmla="*/ 7 w 28"/>
                <a:gd name="T5" fmla="*/ 9 h 17"/>
                <a:gd name="T6" fmla="*/ 19 w 28"/>
                <a:gd name="T7" fmla="*/ 14 h 17"/>
                <a:gd name="T8" fmla="*/ 11 w 28"/>
                <a:gd name="T9" fmla="*/ 4 h 17"/>
                <a:gd name="T10" fmla="*/ 23 w 28"/>
                <a:gd name="T11" fmla="*/ 8 h 17"/>
                <a:gd name="T12" fmla="*/ 17 w 28"/>
                <a:gd name="T13" fmla="*/ 0 h 17"/>
                <a:gd name="T14" fmla="*/ 28 w 2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5"/>
                  </a:moveTo>
                  <a:cubicBezTo>
                    <a:pt x="1" y="15"/>
                    <a:pt x="13" y="16"/>
                    <a:pt x="18" y="17"/>
                  </a:cubicBezTo>
                  <a:cubicBezTo>
                    <a:pt x="15" y="15"/>
                    <a:pt x="11" y="11"/>
                    <a:pt x="7" y="9"/>
                  </a:cubicBezTo>
                  <a:cubicBezTo>
                    <a:pt x="11" y="11"/>
                    <a:pt x="16" y="12"/>
                    <a:pt x="19" y="14"/>
                  </a:cubicBezTo>
                  <a:cubicBezTo>
                    <a:pt x="16" y="11"/>
                    <a:pt x="14" y="7"/>
                    <a:pt x="11" y="4"/>
                  </a:cubicBezTo>
                  <a:cubicBezTo>
                    <a:pt x="15" y="6"/>
                    <a:pt x="20" y="6"/>
                    <a:pt x="23" y="8"/>
                  </a:cubicBezTo>
                  <a:cubicBezTo>
                    <a:pt x="21" y="6"/>
                    <a:pt x="20" y="2"/>
                    <a:pt x="17" y="0"/>
                  </a:cubicBezTo>
                  <a:cubicBezTo>
                    <a:pt x="20" y="1"/>
                    <a:pt x="27" y="1"/>
                    <a:pt x="28" y="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2" name="Freeform 628"/>
            <p:cNvSpPr>
              <a:spLocks/>
            </p:cNvSpPr>
            <p:nvPr/>
          </p:nvSpPr>
          <p:spPr bwMode="auto">
            <a:xfrm>
              <a:off x="6165851" y="2992438"/>
              <a:ext cx="41275" cy="26988"/>
            </a:xfrm>
            <a:custGeom>
              <a:avLst/>
              <a:gdLst>
                <a:gd name="T0" fmla="*/ 0 w 11"/>
                <a:gd name="T1" fmla="*/ 1 h 7"/>
                <a:gd name="T2" fmla="*/ 11 w 1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0" y="1"/>
                  </a:moveTo>
                  <a:cubicBezTo>
                    <a:pt x="5" y="6"/>
                    <a:pt x="10" y="7"/>
                    <a:pt x="1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3" name="Freeform 629"/>
            <p:cNvSpPr>
              <a:spLocks/>
            </p:cNvSpPr>
            <p:nvPr/>
          </p:nvSpPr>
          <p:spPr bwMode="auto">
            <a:xfrm>
              <a:off x="5807076" y="3090863"/>
              <a:ext cx="325438" cy="828675"/>
            </a:xfrm>
            <a:custGeom>
              <a:avLst/>
              <a:gdLst>
                <a:gd name="T0" fmla="*/ 0 w 86"/>
                <a:gd name="T1" fmla="*/ 0 h 219"/>
                <a:gd name="T2" fmla="*/ 48 w 86"/>
                <a:gd name="T3" fmla="*/ 120 h 219"/>
                <a:gd name="T4" fmla="*/ 86 w 86"/>
                <a:gd name="T5" fmla="*/ 219 h 219"/>
                <a:gd name="T6" fmla="*/ 29 w 86"/>
                <a:gd name="T7" fmla="*/ 97 h 219"/>
                <a:gd name="T8" fmla="*/ 11 w 86"/>
                <a:gd name="T9" fmla="*/ 4 h 219"/>
                <a:gd name="T10" fmla="*/ 82 w 86"/>
                <a:gd name="T11" fmla="*/ 19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19">
                  <a:moveTo>
                    <a:pt x="0" y="0"/>
                  </a:moveTo>
                  <a:cubicBezTo>
                    <a:pt x="19" y="37"/>
                    <a:pt x="30" y="82"/>
                    <a:pt x="48" y="120"/>
                  </a:cubicBezTo>
                  <a:cubicBezTo>
                    <a:pt x="64" y="153"/>
                    <a:pt x="80" y="185"/>
                    <a:pt x="86" y="219"/>
                  </a:cubicBezTo>
                  <a:cubicBezTo>
                    <a:pt x="64" y="181"/>
                    <a:pt x="41" y="140"/>
                    <a:pt x="29" y="97"/>
                  </a:cubicBezTo>
                  <a:cubicBezTo>
                    <a:pt x="20" y="67"/>
                    <a:pt x="20" y="33"/>
                    <a:pt x="11" y="4"/>
                  </a:cubicBezTo>
                  <a:cubicBezTo>
                    <a:pt x="23" y="72"/>
                    <a:pt x="61" y="132"/>
                    <a:pt x="82" y="196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4" name="Freeform 630"/>
            <p:cNvSpPr>
              <a:spLocks/>
            </p:cNvSpPr>
            <p:nvPr/>
          </p:nvSpPr>
          <p:spPr bwMode="auto">
            <a:xfrm>
              <a:off x="5889626" y="3381376"/>
              <a:ext cx="207963" cy="420688"/>
            </a:xfrm>
            <a:custGeom>
              <a:avLst/>
              <a:gdLst>
                <a:gd name="T0" fmla="*/ 0 w 55"/>
                <a:gd name="T1" fmla="*/ 0 h 111"/>
                <a:gd name="T2" fmla="*/ 55 w 55"/>
                <a:gd name="T3" fmla="*/ 111 h 111"/>
                <a:gd name="T4" fmla="*/ 50 w 55"/>
                <a:gd name="T5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11">
                  <a:moveTo>
                    <a:pt x="0" y="0"/>
                  </a:moveTo>
                  <a:cubicBezTo>
                    <a:pt x="18" y="38"/>
                    <a:pt x="32" y="75"/>
                    <a:pt x="55" y="111"/>
                  </a:cubicBezTo>
                  <a:cubicBezTo>
                    <a:pt x="53" y="109"/>
                    <a:pt x="52" y="107"/>
                    <a:pt x="50" y="106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5" name="Freeform 631"/>
            <p:cNvSpPr>
              <a:spLocks/>
            </p:cNvSpPr>
            <p:nvPr/>
          </p:nvSpPr>
          <p:spPr bwMode="auto">
            <a:xfrm>
              <a:off x="5803901" y="3033713"/>
              <a:ext cx="147638" cy="76200"/>
            </a:xfrm>
            <a:custGeom>
              <a:avLst/>
              <a:gdLst>
                <a:gd name="T0" fmla="*/ 0 w 39"/>
                <a:gd name="T1" fmla="*/ 15 h 20"/>
                <a:gd name="T2" fmla="*/ 39 w 39"/>
                <a:gd name="T3" fmla="*/ 0 h 20"/>
                <a:gd name="T4" fmla="*/ 8 w 39"/>
                <a:gd name="T5" fmla="*/ 20 h 20"/>
                <a:gd name="T6" fmla="*/ 37 w 39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15"/>
                  </a:moveTo>
                  <a:cubicBezTo>
                    <a:pt x="9" y="13"/>
                    <a:pt x="27" y="5"/>
                    <a:pt x="39" y="0"/>
                  </a:cubicBezTo>
                  <a:cubicBezTo>
                    <a:pt x="31" y="9"/>
                    <a:pt x="18" y="16"/>
                    <a:pt x="8" y="20"/>
                  </a:cubicBezTo>
                  <a:cubicBezTo>
                    <a:pt x="17" y="14"/>
                    <a:pt x="28" y="10"/>
                    <a:pt x="37" y="4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6" name="Freeform 632"/>
            <p:cNvSpPr>
              <a:spLocks/>
            </p:cNvSpPr>
            <p:nvPr/>
          </p:nvSpPr>
          <p:spPr bwMode="auto">
            <a:xfrm>
              <a:off x="5803901" y="3090863"/>
              <a:ext cx="79375" cy="260350"/>
            </a:xfrm>
            <a:custGeom>
              <a:avLst/>
              <a:gdLst>
                <a:gd name="T0" fmla="*/ 0 w 21"/>
                <a:gd name="T1" fmla="*/ 0 h 69"/>
                <a:gd name="T2" fmla="*/ 21 w 21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7" y="21"/>
                    <a:pt x="16" y="47"/>
                    <a:pt x="21" y="69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7" name="Freeform 633"/>
            <p:cNvSpPr>
              <a:spLocks/>
            </p:cNvSpPr>
            <p:nvPr/>
          </p:nvSpPr>
          <p:spPr bwMode="auto">
            <a:xfrm>
              <a:off x="6283326" y="2874963"/>
              <a:ext cx="184150" cy="52388"/>
            </a:xfrm>
            <a:custGeom>
              <a:avLst/>
              <a:gdLst>
                <a:gd name="T0" fmla="*/ 0 w 49"/>
                <a:gd name="T1" fmla="*/ 12 h 14"/>
                <a:gd name="T2" fmla="*/ 49 w 49"/>
                <a:gd name="T3" fmla="*/ 5 h 14"/>
                <a:gd name="T4" fmla="*/ 10 w 49"/>
                <a:gd name="T5" fmla="*/ 9 h 14"/>
                <a:gd name="T6" fmla="*/ 45 w 49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4">
                  <a:moveTo>
                    <a:pt x="0" y="12"/>
                  </a:moveTo>
                  <a:cubicBezTo>
                    <a:pt x="15" y="14"/>
                    <a:pt x="34" y="7"/>
                    <a:pt x="49" y="5"/>
                  </a:cubicBezTo>
                  <a:cubicBezTo>
                    <a:pt x="36" y="6"/>
                    <a:pt x="22" y="9"/>
                    <a:pt x="10" y="9"/>
                  </a:cubicBezTo>
                  <a:cubicBezTo>
                    <a:pt x="20" y="4"/>
                    <a:pt x="35" y="0"/>
                    <a:pt x="45" y="3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8" name="Freeform 634"/>
            <p:cNvSpPr>
              <a:spLocks/>
            </p:cNvSpPr>
            <p:nvPr/>
          </p:nvSpPr>
          <p:spPr bwMode="auto">
            <a:xfrm>
              <a:off x="6434138" y="2916238"/>
              <a:ext cx="312738" cy="771525"/>
            </a:xfrm>
            <a:custGeom>
              <a:avLst/>
              <a:gdLst>
                <a:gd name="T0" fmla="*/ 0 w 83"/>
                <a:gd name="T1" fmla="*/ 0 h 204"/>
                <a:gd name="T2" fmla="*/ 78 w 83"/>
                <a:gd name="T3" fmla="*/ 204 h 204"/>
                <a:gd name="T4" fmla="*/ 42 w 83"/>
                <a:gd name="T5" fmla="*/ 90 h 204"/>
                <a:gd name="T6" fmla="*/ 7 w 83"/>
                <a:gd name="T7" fmla="*/ 2 h 204"/>
                <a:gd name="T8" fmla="*/ 56 w 83"/>
                <a:gd name="T9" fmla="*/ 106 h 204"/>
                <a:gd name="T10" fmla="*/ 83 w 83"/>
                <a:gd name="T11" fmla="*/ 203 h 204"/>
                <a:gd name="T12" fmla="*/ 59 w 83"/>
                <a:gd name="T13" fmla="*/ 13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4">
                  <a:moveTo>
                    <a:pt x="0" y="0"/>
                  </a:moveTo>
                  <a:cubicBezTo>
                    <a:pt x="39" y="63"/>
                    <a:pt x="51" y="137"/>
                    <a:pt x="78" y="204"/>
                  </a:cubicBezTo>
                  <a:cubicBezTo>
                    <a:pt x="68" y="166"/>
                    <a:pt x="54" y="127"/>
                    <a:pt x="42" y="90"/>
                  </a:cubicBezTo>
                  <a:cubicBezTo>
                    <a:pt x="33" y="61"/>
                    <a:pt x="11" y="32"/>
                    <a:pt x="7" y="2"/>
                  </a:cubicBezTo>
                  <a:cubicBezTo>
                    <a:pt x="24" y="38"/>
                    <a:pt x="43" y="68"/>
                    <a:pt x="56" y="106"/>
                  </a:cubicBezTo>
                  <a:cubicBezTo>
                    <a:pt x="67" y="138"/>
                    <a:pt x="73" y="172"/>
                    <a:pt x="83" y="203"/>
                  </a:cubicBezTo>
                  <a:cubicBezTo>
                    <a:pt x="69" y="182"/>
                    <a:pt x="64" y="155"/>
                    <a:pt x="59" y="13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9" name="Freeform 635"/>
            <p:cNvSpPr>
              <a:spLocks/>
            </p:cNvSpPr>
            <p:nvPr/>
          </p:nvSpPr>
          <p:spPr bwMode="auto">
            <a:xfrm>
              <a:off x="6459538" y="2878138"/>
              <a:ext cx="76200" cy="166688"/>
            </a:xfrm>
            <a:custGeom>
              <a:avLst/>
              <a:gdLst>
                <a:gd name="T0" fmla="*/ 0 w 20"/>
                <a:gd name="T1" fmla="*/ 0 h 44"/>
                <a:gd name="T2" fmla="*/ 20 w 20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cubicBezTo>
                    <a:pt x="9" y="12"/>
                    <a:pt x="15" y="30"/>
                    <a:pt x="20" y="4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0" name="Freeform 636"/>
            <p:cNvSpPr>
              <a:spLocks/>
            </p:cNvSpPr>
            <p:nvPr/>
          </p:nvSpPr>
          <p:spPr bwMode="auto">
            <a:xfrm>
              <a:off x="6149976" y="3687763"/>
              <a:ext cx="563563" cy="193675"/>
            </a:xfrm>
            <a:custGeom>
              <a:avLst/>
              <a:gdLst>
                <a:gd name="T0" fmla="*/ 0 w 149"/>
                <a:gd name="T1" fmla="*/ 51 h 51"/>
                <a:gd name="T2" fmla="*/ 149 w 149"/>
                <a:gd name="T3" fmla="*/ 0 h 51"/>
                <a:gd name="T4" fmla="*/ 0 w 149"/>
                <a:gd name="T5" fmla="*/ 48 h 51"/>
                <a:gd name="T6" fmla="*/ 148 w 149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51">
                  <a:moveTo>
                    <a:pt x="0" y="51"/>
                  </a:moveTo>
                  <a:cubicBezTo>
                    <a:pt x="45" y="49"/>
                    <a:pt x="108" y="25"/>
                    <a:pt x="149" y="0"/>
                  </a:cubicBezTo>
                  <a:cubicBezTo>
                    <a:pt x="104" y="29"/>
                    <a:pt x="51" y="39"/>
                    <a:pt x="0" y="48"/>
                  </a:cubicBezTo>
                  <a:cubicBezTo>
                    <a:pt x="46" y="29"/>
                    <a:pt x="106" y="26"/>
                    <a:pt x="14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1" name="Freeform 637"/>
            <p:cNvSpPr>
              <a:spLocks/>
            </p:cNvSpPr>
            <p:nvPr/>
          </p:nvSpPr>
          <p:spPr bwMode="auto">
            <a:xfrm>
              <a:off x="6119813" y="3895726"/>
              <a:ext cx="68263" cy="7938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2" y="1"/>
                    <a:pt x="12" y="2"/>
                    <a:pt x="1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2" name="Freeform 638"/>
            <p:cNvSpPr>
              <a:spLocks/>
            </p:cNvSpPr>
            <p:nvPr/>
          </p:nvSpPr>
          <p:spPr bwMode="auto">
            <a:xfrm>
              <a:off x="6037263" y="3725863"/>
              <a:ext cx="95250" cy="204788"/>
            </a:xfrm>
            <a:custGeom>
              <a:avLst/>
              <a:gdLst>
                <a:gd name="T0" fmla="*/ 12 w 25"/>
                <a:gd name="T1" fmla="*/ 39 h 54"/>
                <a:gd name="T2" fmla="*/ 22 w 25"/>
                <a:gd name="T3" fmla="*/ 54 h 54"/>
                <a:gd name="T4" fmla="*/ 12 w 25"/>
                <a:gd name="T5" fmla="*/ 34 h 54"/>
                <a:gd name="T6" fmla="*/ 23 w 25"/>
                <a:gd name="T7" fmla="*/ 47 h 54"/>
                <a:gd name="T8" fmla="*/ 10 w 25"/>
                <a:gd name="T9" fmla="*/ 29 h 54"/>
                <a:gd name="T10" fmla="*/ 25 w 25"/>
                <a:gd name="T11" fmla="*/ 42 h 54"/>
                <a:gd name="T12" fmla="*/ 4 w 25"/>
                <a:gd name="T13" fmla="*/ 23 h 54"/>
                <a:gd name="T14" fmla="*/ 17 w 25"/>
                <a:gd name="T15" fmla="*/ 31 h 54"/>
                <a:gd name="T16" fmla="*/ 0 w 25"/>
                <a:gd name="T17" fmla="*/ 13 h 54"/>
                <a:gd name="T18" fmla="*/ 13 w 25"/>
                <a:gd name="T19" fmla="*/ 20 h 54"/>
                <a:gd name="T20" fmla="*/ 2 w 25"/>
                <a:gd name="T21" fmla="*/ 6 h 54"/>
                <a:gd name="T22" fmla="*/ 11 w 25"/>
                <a:gd name="T23" fmla="*/ 13 h 54"/>
                <a:gd name="T24" fmla="*/ 1 w 25"/>
                <a:gd name="T25" fmla="*/ 0 h 54"/>
                <a:gd name="T26" fmla="*/ 7 w 25"/>
                <a:gd name="T27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4">
                  <a:moveTo>
                    <a:pt x="12" y="39"/>
                  </a:moveTo>
                  <a:cubicBezTo>
                    <a:pt x="14" y="44"/>
                    <a:pt x="19" y="49"/>
                    <a:pt x="22" y="54"/>
                  </a:cubicBezTo>
                  <a:cubicBezTo>
                    <a:pt x="20" y="47"/>
                    <a:pt x="15" y="40"/>
                    <a:pt x="12" y="34"/>
                  </a:cubicBezTo>
                  <a:cubicBezTo>
                    <a:pt x="15" y="40"/>
                    <a:pt x="20" y="43"/>
                    <a:pt x="23" y="47"/>
                  </a:cubicBezTo>
                  <a:cubicBezTo>
                    <a:pt x="22" y="41"/>
                    <a:pt x="13" y="35"/>
                    <a:pt x="10" y="29"/>
                  </a:cubicBezTo>
                  <a:cubicBezTo>
                    <a:pt x="13" y="34"/>
                    <a:pt x="20" y="37"/>
                    <a:pt x="25" y="42"/>
                  </a:cubicBezTo>
                  <a:cubicBezTo>
                    <a:pt x="20" y="35"/>
                    <a:pt x="12" y="27"/>
                    <a:pt x="4" y="23"/>
                  </a:cubicBezTo>
                  <a:cubicBezTo>
                    <a:pt x="8" y="26"/>
                    <a:pt x="13" y="28"/>
                    <a:pt x="17" y="31"/>
                  </a:cubicBezTo>
                  <a:cubicBezTo>
                    <a:pt x="14" y="24"/>
                    <a:pt x="5" y="19"/>
                    <a:pt x="0" y="13"/>
                  </a:cubicBezTo>
                  <a:cubicBezTo>
                    <a:pt x="4" y="16"/>
                    <a:pt x="9" y="18"/>
                    <a:pt x="13" y="20"/>
                  </a:cubicBezTo>
                  <a:cubicBezTo>
                    <a:pt x="10" y="15"/>
                    <a:pt x="6" y="10"/>
                    <a:pt x="2" y="6"/>
                  </a:cubicBezTo>
                  <a:cubicBezTo>
                    <a:pt x="5" y="9"/>
                    <a:pt x="8" y="11"/>
                    <a:pt x="11" y="13"/>
                  </a:cubicBezTo>
                  <a:cubicBezTo>
                    <a:pt x="10" y="8"/>
                    <a:pt x="6" y="3"/>
                    <a:pt x="1" y="0"/>
                  </a:cubicBezTo>
                  <a:cubicBezTo>
                    <a:pt x="2" y="4"/>
                    <a:pt x="4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3" name="Freeform 639"/>
            <p:cNvSpPr>
              <a:spLocks/>
            </p:cNvSpPr>
            <p:nvPr/>
          </p:nvSpPr>
          <p:spPr bwMode="auto">
            <a:xfrm>
              <a:off x="6102351" y="3876676"/>
              <a:ext cx="96838" cy="30163"/>
            </a:xfrm>
            <a:custGeom>
              <a:avLst/>
              <a:gdLst>
                <a:gd name="T0" fmla="*/ 0 w 26"/>
                <a:gd name="T1" fmla="*/ 3 h 8"/>
                <a:gd name="T2" fmla="*/ 18 w 26"/>
                <a:gd name="T3" fmla="*/ 8 h 8"/>
                <a:gd name="T4" fmla="*/ 7 w 26"/>
                <a:gd name="T5" fmla="*/ 0 h 8"/>
                <a:gd name="T6" fmla="*/ 18 w 26"/>
                <a:gd name="T7" fmla="*/ 2 h 8"/>
                <a:gd name="T8" fmla="*/ 16 w 26"/>
                <a:gd name="T9" fmla="*/ 0 h 8"/>
                <a:gd name="T10" fmla="*/ 26 w 2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8">
                  <a:moveTo>
                    <a:pt x="0" y="3"/>
                  </a:moveTo>
                  <a:cubicBezTo>
                    <a:pt x="3" y="4"/>
                    <a:pt x="13" y="8"/>
                    <a:pt x="18" y="8"/>
                  </a:cubicBezTo>
                  <a:cubicBezTo>
                    <a:pt x="15" y="4"/>
                    <a:pt x="11" y="2"/>
                    <a:pt x="7" y="0"/>
                  </a:cubicBezTo>
                  <a:cubicBezTo>
                    <a:pt x="10" y="1"/>
                    <a:pt x="14" y="3"/>
                    <a:pt x="18" y="2"/>
                  </a:cubicBezTo>
                  <a:cubicBezTo>
                    <a:pt x="17" y="2"/>
                    <a:pt x="16" y="1"/>
                    <a:pt x="16" y="0"/>
                  </a:cubicBezTo>
                  <a:cubicBezTo>
                    <a:pt x="19" y="0"/>
                    <a:pt x="23" y="1"/>
                    <a:pt x="26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4" name="Freeform 640"/>
            <p:cNvSpPr>
              <a:spLocks/>
            </p:cNvSpPr>
            <p:nvPr/>
          </p:nvSpPr>
          <p:spPr bwMode="auto">
            <a:xfrm>
              <a:off x="6573838" y="3673476"/>
              <a:ext cx="184150" cy="63500"/>
            </a:xfrm>
            <a:custGeom>
              <a:avLst/>
              <a:gdLst>
                <a:gd name="T0" fmla="*/ 0 w 49"/>
                <a:gd name="T1" fmla="*/ 17 h 17"/>
                <a:gd name="T2" fmla="*/ 23 w 49"/>
                <a:gd name="T3" fmla="*/ 16 h 17"/>
                <a:gd name="T4" fmla="*/ 13 w 49"/>
                <a:gd name="T5" fmla="*/ 11 h 17"/>
                <a:gd name="T6" fmla="*/ 27 w 49"/>
                <a:gd name="T7" fmla="*/ 14 h 17"/>
                <a:gd name="T8" fmla="*/ 21 w 49"/>
                <a:gd name="T9" fmla="*/ 8 h 17"/>
                <a:gd name="T10" fmla="*/ 35 w 49"/>
                <a:gd name="T11" fmla="*/ 10 h 17"/>
                <a:gd name="T12" fmla="*/ 29 w 49"/>
                <a:gd name="T13" fmla="*/ 4 h 17"/>
                <a:gd name="T14" fmla="*/ 40 w 49"/>
                <a:gd name="T15" fmla="*/ 7 h 17"/>
                <a:gd name="T16" fmla="*/ 33 w 49"/>
                <a:gd name="T17" fmla="*/ 0 h 17"/>
                <a:gd name="T18" fmla="*/ 49 w 49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7">
                  <a:moveTo>
                    <a:pt x="0" y="17"/>
                  </a:moveTo>
                  <a:cubicBezTo>
                    <a:pt x="6" y="17"/>
                    <a:pt x="16" y="16"/>
                    <a:pt x="23" y="16"/>
                  </a:cubicBezTo>
                  <a:cubicBezTo>
                    <a:pt x="20" y="15"/>
                    <a:pt x="16" y="13"/>
                    <a:pt x="13" y="11"/>
                  </a:cubicBezTo>
                  <a:cubicBezTo>
                    <a:pt x="17" y="12"/>
                    <a:pt x="22" y="14"/>
                    <a:pt x="27" y="14"/>
                  </a:cubicBezTo>
                  <a:cubicBezTo>
                    <a:pt x="25" y="12"/>
                    <a:pt x="23" y="10"/>
                    <a:pt x="21" y="8"/>
                  </a:cubicBezTo>
                  <a:cubicBezTo>
                    <a:pt x="25" y="8"/>
                    <a:pt x="30" y="9"/>
                    <a:pt x="35" y="10"/>
                  </a:cubicBezTo>
                  <a:cubicBezTo>
                    <a:pt x="33" y="9"/>
                    <a:pt x="31" y="5"/>
                    <a:pt x="29" y="4"/>
                  </a:cubicBezTo>
                  <a:cubicBezTo>
                    <a:pt x="33" y="4"/>
                    <a:pt x="37" y="5"/>
                    <a:pt x="40" y="7"/>
                  </a:cubicBezTo>
                  <a:cubicBezTo>
                    <a:pt x="38" y="5"/>
                    <a:pt x="35" y="3"/>
                    <a:pt x="33" y="0"/>
                  </a:cubicBezTo>
                  <a:cubicBezTo>
                    <a:pt x="39" y="0"/>
                    <a:pt x="44" y="3"/>
                    <a:pt x="49" y="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5" name="Freeform 641"/>
            <p:cNvSpPr>
              <a:spLocks/>
            </p:cNvSpPr>
            <p:nvPr/>
          </p:nvSpPr>
          <p:spPr bwMode="auto">
            <a:xfrm>
              <a:off x="6675438" y="3471863"/>
              <a:ext cx="63500" cy="166688"/>
            </a:xfrm>
            <a:custGeom>
              <a:avLst/>
              <a:gdLst>
                <a:gd name="T0" fmla="*/ 3 w 17"/>
                <a:gd name="T1" fmla="*/ 25 h 44"/>
                <a:gd name="T2" fmla="*/ 15 w 17"/>
                <a:gd name="T3" fmla="*/ 44 h 44"/>
                <a:gd name="T4" fmla="*/ 0 w 17"/>
                <a:gd name="T5" fmla="*/ 19 h 44"/>
                <a:gd name="T6" fmla="*/ 17 w 17"/>
                <a:gd name="T7" fmla="*/ 34 h 44"/>
                <a:gd name="T8" fmla="*/ 2 w 17"/>
                <a:gd name="T9" fmla="*/ 9 h 44"/>
                <a:gd name="T10" fmla="*/ 13 w 17"/>
                <a:gd name="T11" fmla="*/ 24 h 44"/>
                <a:gd name="T12" fmla="*/ 1 w 17"/>
                <a:gd name="T13" fmla="*/ 2 h 44"/>
                <a:gd name="T14" fmla="*/ 4 w 17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4">
                  <a:moveTo>
                    <a:pt x="3" y="25"/>
                  </a:moveTo>
                  <a:cubicBezTo>
                    <a:pt x="7" y="32"/>
                    <a:pt x="10" y="38"/>
                    <a:pt x="15" y="44"/>
                  </a:cubicBezTo>
                  <a:cubicBezTo>
                    <a:pt x="12" y="35"/>
                    <a:pt x="5" y="28"/>
                    <a:pt x="0" y="19"/>
                  </a:cubicBezTo>
                  <a:cubicBezTo>
                    <a:pt x="7" y="24"/>
                    <a:pt x="11" y="30"/>
                    <a:pt x="17" y="34"/>
                  </a:cubicBezTo>
                  <a:cubicBezTo>
                    <a:pt x="13" y="26"/>
                    <a:pt x="3" y="17"/>
                    <a:pt x="2" y="9"/>
                  </a:cubicBezTo>
                  <a:cubicBezTo>
                    <a:pt x="7" y="13"/>
                    <a:pt x="10" y="18"/>
                    <a:pt x="13" y="24"/>
                  </a:cubicBezTo>
                  <a:cubicBezTo>
                    <a:pt x="9" y="17"/>
                    <a:pt x="4" y="10"/>
                    <a:pt x="1" y="2"/>
                  </a:cubicBezTo>
                  <a:cubicBezTo>
                    <a:pt x="2" y="0"/>
                    <a:pt x="3" y="2"/>
                    <a:pt x="4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6" name="Freeform 642"/>
            <p:cNvSpPr>
              <a:spLocks/>
            </p:cNvSpPr>
            <p:nvPr/>
          </p:nvSpPr>
          <p:spPr bwMode="auto">
            <a:xfrm>
              <a:off x="6604001" y="3271838"/>
              <a:ext cx="60325" cy="136525"/>
            </a:xfrm>
            <a:custGeom>
              <a:avLst/>
              <a:gdLst>
                <a:gd name="T0" fmla="*/ 5 w 16"/>
                <a:gd name="T1" fmla="*/ 26 h 36"/>
                <a:gd name="T2" fmla="*/ 16 w 16"/>
                <a:gd name="T3" fmla="*/ 36 h 36"/>
                <a:gd name="T4" fmla="*/ 4 w 16"/>
                <a:gd name="T5" fmla="*/ 19 h 36"/>
                <a:gd name="T6" fmla="*/ 16 w 16"/>
                <a:gd name="T7" fmla="*/ 30 h 36"/>
                <a:gd name="T8" fmla="*/ 1 w 16"/>
                <a:gd name="T9" fmla="*/ 9 h 36"/>
                <a:gd name="T10" fmla="*/ 12 w 16"/>
                <a:gd name="T11" fmla="*/ 20 h 36"/>
                <a:gd name="T12" fmla="*/ 0 w 16"/>
                <a:gd name="T13" fmla="*/ 0 h 36"/>
                <a:gd name="T14" fmla="*/ 7 w 16"/>
                <a:gd name="T1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6">
                  <a:moveTo>
                    <a:pt x="5" y="26"/>
                  </a:moveTo>
                  <a:cubicBezTo>
                    <a:pt x="8" y="30"/>
                    <a:pt x="13" y="32"/>
                    <a:pt x="16" y="36"/>
                  </a:cubicBezTo>
                  <a:cubicBezTo>
                    <a:pt x="14" y="31"/>
                    <a:pt x="7" y="25"/>
                    <a:pt x="4" y="19"/>
                  </a:cubicBezTo>
                  <a:cubicBezTo>
                    <a:pt x="8" y="22"/>
                    <a:pt x="13" y="25"/>
                    <a:pt x="16" y="30"/>
                  </a:cubicBezTo>
                  <a:cubicBezTo>
                    <a:pt x="12" y="23"/>
                    <a:pt x="6" y="16"/>
                    <a:pt x="1" y="9"/>
                  </a:cubicBezTo>
                  <a:cubicBezTo>
                    <a:pt x="5" y="12"/>
                    <a:pt x="8" y="16"/>
                    <a:pt x="12" y="20"/>
                  </a:cubicBezTo>
                  <a:cubicBezTo>
                    <a:pt x="8" y="13"/>
                    <a:pt x="4" y="7"/>
                    <a:pt x="0" y="0"/>
                  </a:cubicBezTo>
                  <a:cubicBezTo>
                    <a:pt x="2" y="3"/>
                    <a:pt x="5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7" name="Freeform 643"/>
            <p:cNvSpPr>
              <a:spLocks/>
            </p:cNvSpPr>
            <p:nvPr/>
          </p:nvSpPr>
          <p:spPr bwMode="auto">
            <a:xfrm>
              <a:off x="5946776" y="3498851"/>
              <a:ext cx="90488" cy="212725"/>
            </a:xfrm>
            <a:custGeom>
              <a:avLst/>
              <a:gdLst>
                <a:gd name="T0" fmla="*/ 8 w 24"/>
                <a:gd name="T1" fmla="*/ 40 h 56"/>
                <a:gd name="T2" fmla="*/ 24 w 24"/>
                <a:gd name="T3" fmla="*/ 56 h 56"/>
                <a:gd name="T4" fmla="*/ 0 w 24"/>
                <a:gd name="T5" fmla="*/ 26 h 56"/>
                <a:gd name="T6" fmla="*/ 20 w 24"/>
                <a:gd name="T7" fmla="*/ 41 h 56"/>
                <a:gd name="T8" fmla="*/ 1 w 24"/>
                <a:gd name="T9" fmla="*/ 11 h 56"/>
                <a:gd name="T10" fmla="*/ 11 w 24"/>
                <a:gd name="T11" fmla="*/ 25 h 56"/>
                <a:gd name="T12" fmla="*/ 0 w 24"/>
                <a:gd name="T13" fmla="*/ 2 h 56"/>
                <a:gd name="T14" fmla="*/ 1 w 24"/>
                <a:gd name="T15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6">
                  <a:moveTo>
                    <a:pt x="8" y="40"/>
                  </a:moveTo>
                  <a:cubicBezTo>
                    <a:pt x="10" y="44"/>
                    <a:pt x="19" y="52"/>
                    <a:pt x="24" y="56"/>
                  </a:cubicBezTo>
                  <a:cubicBezTo>
                    <a:pt x="19" y="46"/>
                    <a:pt x="9" y="33"/>
                    <a:pt x="0" y="26"/>
                  </a:cubicBezTo>
                  <a:cubicBezTo>
                    <a:pt x="6" y="31"/>
                    <a:pt x="13" y="37"/>
                    <a:pt x="20" y="41"/>
                  </a:cubicBezTo>
                  <a:cubicBezTo>
                    <a:pt x="17" y="32"/>
                    <a:pt x="8" y="17"/>
                    <a:pt x="1" y="11"/>
                  </a:cubicBezTo>
                  <a:cubicBezTo>
                    <a:pt x="3" y="17"/>
                    <a:pt x="8" y="20"/>
                    <a:pt x="11" y="25"/>
                  </a:cubicBezTo>
                  <a:cubicBezTo>
                    <a:pt x="7" y="18"/>
                    <a:pt x="2" y="10"/>
                    <a:pt x="0" y="2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8" name="Freeform 644"/>
            <p:cNvSpPr>
              <a:spLocks/>
            </p:cNvSpPr>
            <p:nvPr/>
          </p:nvSpPr>
          <p:spPr bwMode="auto">
            <a:xfrm>
              <a:off x="6138863" y="3101976"/>
              <a:ext cx="204788" cy="68263"/>
            </a:xfrm>
            <a:custGeom>
              <a:avLst/>
              <a:gdLst>
                <a:gd name="T0" fmla="*/ 0 w 54"/>
                <a:gd name="T1" fmla="*/ 15 h 18"/>
                <a:gd name="T2" fmla="*/ 54 w 54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8">
                  <a:moveTo>
                    <a:pt x="0" y="15"/>
                  </a:moveTo>
                  <a:cubicBezTo>
                    <a:pt x="17" y="18"/>
                    <a:pt x="41" y="6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9" name="Freeform 645"/>
            <p:cNvSpPr>
              <a:spLocks/>
            </p:cNvSpPr>
            <p:nvPr/>
          </p:nvSpPr>
          <p:spPr bwMode="auto">
            <a:xfrm>
              <a:off x="6165851" y="3132138"/>
              <a:ext cx="207963" cy="76200"/>
            </a:xfrm>
            <a:custGeom>
              <a:avLst/>
              <a:gdLst>
                <a:gd name="T0" fmla="*/ 0 w 55"/>
                <a:gd name="T1" fmla="*/ 20 h 20"/>
                <a:gd name="T2" fmla="*/ 32 w 55"/>
                <a:gd name="T3" fmla="*/ 10 h 20"/>
                <a:gd name="T4" fmla="*/ 55 w 5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20">
                  <a:moveTo>
                    <a:pt x="0" y="20"/>
                  </a:moveTo>
                  <a:cubicBezTo>
                    <a:pt x="10" y="16"/>
                    <a:pt x="22" y="15"/>
                    <a:pt x="32" y="10"/>
                  </a:cubicBezTo>
                  <a:cubicBezTo>
                    <a:pt x="40" y="7"/>
                    <a:pt x="47" y="3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0" name="Freeform 646"/>
            <p:cNvSpPr>
              <a:spLocks/>
            </p:cNvSpPr>
            <p:nvPr/>
          </p:nvSpPr>
          <p:spPr bwMode="auto">
            <a:xfrm>
              <a:off x="6199188" y="3200401"/>
              <a:ext cx="193675" cy="60325"/>
            </a:xfrm>
            <a:custGeom>
              <a:avLst/>
              <a:gdLst>
                <a:gd name="T0" fmla="*/ 0 w 51"/>
                <a:gd name="T1" fmla="*/ 16 h 16"/>
                <a:gd name="T2" fmla="*/ 51 w 51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16">
                  <a:moveTo>
                    <a:pt x="0" y="16"/>
                  </a:moveTo>
                  <a:cubicBezTo>
                    <a:pt x="15" y="8"/>
                    <a:pt x="35" y="5"/>
                    <a:pt x="5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1" name="Freeform 647"/>
            <p:cNvSpPr>
              <a:spLocks/>
            </p:cNvSpPr>
            <p:nvPr/>
          </p:nvSpPr>
          <p:spPr bwMode="auto">
            <a:xfrm>
              <a:off x="6237288" y="3290888"/>
              <a:ext cx="200025" cy="65088"/>
            </a:xfrm>
            <a:custGeom>
              <a:avLst/>
              <a:gdLst>
                <a:gd name="T0" fmla="*/ 0 w 53"/>
                <a:gd name="T1" fmla="*/ 17 h 17"/>
                <a:gd name="T2" fmla="*/ 53 w 53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7">
                  <a:moveTo>
                    <a:pt x="0" y="17"/>
                  </a:moveTo>
                  <a:cubicBezTo>
                    <a:pt x="17" y="14"/>
                    <a:pt x="37" y="7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2" name="Freeform 648"/>
            <p:cNvSpPr>
              <a:spLocks/>
            </p:cNvSpPr>
            <p:nvPr/>
          </p:nvSpPr>
          <p:spPr bwMode="auto">
            <a:xfrm>
              <a:off x="6256338" y="3340101"/>
              <a:ext cx="200025" cy="79375"/>
            </a:xfrm>
            <a:custGeom>
              <a:avLst/>
              <a:gdLst>
                <a:gd name="T0" fmla="*/ 0 w 53"/>
                <a:gd name="T1" fmla="*/ 21 h 21"/>
                <a:gd name="T2" fmla="*/ 53 w 53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21">
                  <a:moveTo>
                    <a:pt x="0" y="21"/>
                  </a:moveTo>
                  <a:cubicBezTo>
                    <a:pt x="15" y="14"/>
                    <a:pt x="36" y="6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3" name="Freeform 649"/>
            <p:cNvSpPr>
              <a:spLocks/>
            </p:cNvSpPr>
            <p:nvPr/>
          </p:nvSpPr>
          <p:spPr bwMode="auto">
            <a:xfrm>
              <a:off x="6275388" y="3400426"/>
              <a:ext cx="200025" cy="68263"/>
            </a:xfrm>
            <a:custGeom>
              <a:avLst/>
              <a:gdLst>
                <a:gd name="T0" fmla="*/ 0 w 53"/>
                <a:gd name="T1" fmla="*/ 18 h 18"/>
                <a:gd name="T2" fmla="*/ 53 w 5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8">
                  <a:moveTo>
                    <a:pt x="0" y="18"/>
                  </a:moveTo>
                  <a:cubicBezTo>
                    <a:pt x="19" y="15"/>
                    <a:pt x="36" y="5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4" name="Freeform 650"/>
            <p:cNvSpPr>
              <a:spLocks/>
            </p:cNvSpPr>
            <p:nvPr/>
          </p:nvSpPr>
          <p:spPr bwMode="auto">
            <a:xfrm>
              <a:off x="6308726" y="3498851"/>
              <a:ext cx="204788" cy="65088"/>
            </a:xfrm>
            <a:custGeom>
              <a:avLst/>
              <a:gdLst>
                <a:gd name="T0" fmla="*/ 0 w 54"/>
                <a:gd name="T1" fmla="*/ 17 h 17"/>
                <a:gd name="T2" fmla="*/ 54 w 54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7">
                  <a:moveTo>
                    <a:pt x="0" y="17"/>
                  </a:moveTo>
                  <a:cubicBezTo>
                    <a:pt x="16" y="9"/>
                    <a:pt x="37" y="7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5" name="Freeform 651"/>
            <p:cNvSpPr>
              <a:spLocks/>
            </p:cNvSpPr>
            <p:nvPr/>
          </p:nvSpPr>
          <p:spPr bwMode="auto">
            <a:xfrm>
              <a:off x="6327776" y="3540126"/>
              <a:ext cx="219075" cy="79375"/>
            </a:xfrm>
            <a:custGeom>
              <a:avLst/>
              <a:gdLst>
                <a:gd name="T0" fmla="*/ 0 w 58"/>
                <a:gd name="T1" fmla="*/ 19 h 21"/>
                <a:gd name="T2" fmla="*/ 58 w 58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" h="21">
                  <a:moveTo>
                    <a:pt x="0" y="19"/>
                  </a:moveTo>
                  <a:cubicBezTo>
                    <a:pt x="20" y="21"/>
                    <a:pt x="39" y="1"/>
                    <a:pt x="58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6" name="Freeform 652"/>
            <p:cNvSpPr>
              <a:spLocks/>
            </p:cNvSpPr>
            <p:nvPr/>
          </p:nvSpPr>
          <p:spPr bwMode="auto">
            <a:xfrm>
              <a:off x="6338888" y="3608388"/>
              <a:ext cx="207963" cy="65088"/>
            </a:xfrm>
            <a:custGeom>
              <a:avLst/>
              <a:gdLst>
                <a:gd name="T0" fmla="*/ 0 w 55"/>
                <a:gd name="T1" fmla="*/ 17 h 17"/>
                <a:gd name="T2" fmla="*/ 55 w 55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17">
                  <a:moveTo>
                    <a:pt x="0" y="17"/>
                  </a:moveTo>
                  <a:cubicBezTo>
                    <a:pt x="20" y="16"/>
                    <a:pt x="37" y="6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7" name="Freeform 653"/>
            <p:cNvSpPr>
              <a:spLocks/>
            </p:cNvSpPr>
            <p:nvPr/>
          </p:nvSpPr>
          <p:spPr bwMode="auto">
            <a:xfrm>
              <a:off x="6034088" y="3457576"/>
              <a:ext cx="79375" cy="19050"/>
            </a:xfrm>
            <a:custGeom>
              <a:avLst/>
              <a:gdLst>
                <a:gd name="T0" fmla="*/ 0 w 21"/>
                <a:gd name="T1" fmla="*/ 2 h 5"/>
                <a:gd name="T2" fmla="*/ 20 w 21"/>
                <a:gd name="T3" fmla="*/ 4 h 5"/>
                <a:gd name="T4" fmla="*/ 5 w 21"/>
                <a:gd name="T5" fmla="*/ 0 h 5"/>
                <a:gd name="T6" fmla="*/ 21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cubicBezTo>
                    <a:pt x="7" y="2"/>
                    <a:pt x="13" y="5"/>
                    <a:pt x="20" y="4"/>
                  </a:cubicBezTo>
                  <a:cubicBezTo>
                    <a:pt x="16" y="2"/>
                    <a:pt x="10" y="0"/>
                    <a:pt x="5" y="0"/>
                  </a:cubicBezTo>
                  <a:cubicBezTo>
                    <a:pt x="10" y="0"/>
                    <a:pt x="17" y="2"/>
                    <a:pt x="21" y="5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8" name="Freeform 654"/>
            <p:cNvSpPr>
              <a:spLocks/>
            </p:cNvSpPr>
            <p:nvPr/>
          </p:nvSpPr>
          <p:spPr bwMode="auto">
            <a:xfrm>
              <a:off x="6119813" y="3332163"/>
              <a:ext cx="46038" cy="155575"/>
            </a:xfrm>
            <a:custGeom>
              <a:avLst/>
              <a:gdLst>
                <a:gd name="T0" fmla="*/ 0 w 12"/>
                <a:gd name="T1" fmla="*/ 37 h 41"/>
                <a:gd name="T2" fmla="*/ 12 w 12"/>
                <a:gd name="T3" fmla="*/ 0 h 41"/>
                <a:gd name="T4" fmla="*/ 1 w 1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1">
                  <a:moveTo>
                    <a:pt x="0" y="37"/>
                  </a:moveTo>
                  <a:cubicBezTo>
                    <a:pt x="2" y="25"/>
                    <a:pt x="9" y="12"/>
                    <a:pt x="12" y="0"/>
                  </a:cubicBezTo>
                  <a:cubicBezTo>
                    <a:pt x="10" y="15"/>
                    <a:pt x="7" y="27"/>
                    <a:pt x="1" y="4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9" name="Freeform 655"/>
            <p:cNvSpPr>
              <a:spLocks/>
            </p:cNvSpPr>
            <p:nvPr/>
          </p:nvSpPr>
          <p:spPr bwMode="auto">
            <a:xfrm>
              <a:off x="5992813" y="3189288"/>
              <a:ext cx="66675" cy="123825"/>
            </a:xfrm>
            <a:custGeom>
              <a:avLst/>
              <a:gdLst>
                <a:gd name="T0" fmla="*/ 18 w 18"/>
                <a:gd name="T1" fmla="*/ 0 h 33"/>
                <a:gd name="T2" fmla="*/ 0 w 18"/>
                <a:gd name="T3" fmla="*/ 12 h 33"/>
                <a:gd name="T4" fmla="*/ 12 w 18"/>
                <a:gd name="T5" fmla="*/ 33 h 33"/>
                <a:gd name="T6" fmla="*/ 3 w 18"/>
                <a:gd name="T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3" y="19"/>
                    <a:pt x="8" y="26"/>
                    <a:pt x="12" y="33"/>
                  </a:cubicBezTo>
                  <a:cubicBezTo>
                    <a:pt x="7" y="27"/>
                    <a:pt x="6" y="19"/>
                    <a:pt x="3" y="1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0" name="Freeform 656"/>
            <p:cNvSpPr>
              <a:spLocks/>
            </p:cNvSpPr>
            <p:nvPr/>
          </p:nvSpPr>
          <p:spPr bwMode="auto">
            <a:xfrm>
              <a:off x="6059488" y="3397251"/>
              <a:ext cx="79375" cy="139700"/>
            </a:xfrm>
            <a:custGeom>
              <a:avLst/>
              <a:gdLst>
                <a:gd name="T0" fmla="*/ 10 w 21"/>
                <a:gd name="T1" fmla="*/ 37 h 37"/>
                <a:gd name="T2" fmla="*/ 2 w 21"/>
                <a:gd name="T3" fmla="*/ 10 h 37"/>
                <a:gd name="T4" fmla="*/ 21 w 21"/>
                <a:gd name="T5" fmla="*/ 0 h 37"/>
                <a:gd name="T6" fmla="*/ 3 w 21"/>
                <a:gd name="T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7">
                  <a:moveTo>
                    <a:pt x="10" y="37"/>
                  </a:moveTo>
                  <a:cubicBezTo>
                    <a:pt x="6" y="32"/>
                    <a:pt x="0" y="16"/>
                    <a:pt x="2" y="10"/>
                  </a:cubicBezTo>
                  <a:cubicBezTo>
                    <a:pt x="3" y="5"/>
                    <a:pt x="16" y="1"/>
                    <a:pt x="21" y="0"/>
                  </a:cubicBezTo>
                  <a:cubicBezTo>
                    <a:pt x="15" y="2"/>
                    <a:pt x="9" y="6"/>
                    <a:pt x="3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1" name="Freeform 657"/>
            <p:cNvSpPr>
              <a:spLocks/>
            </p:cNvSpPr>
            <p:nvPr/>
          </p:nvSpPr>
          <p:spPr bwMode="auto">
            <a:xfrm>
              <a:off x="6138863" y="3578226"/>
              <a:ext cx="84138" cy="128588"/>
            </a:xfrm>
            <a:custGeom>
              <a:avLst/>
              <a:gdLst>
                <a:gd name="T0" fmla="*/ 10 w 22"/>
                <a:gd name="T1" fmla="*/ 34 h 34"/>
                <a:gd name="T2" fmla="*/ 0 w 22"/>
                <a:gd name="T3" fmla="*/ 8 h 34"/>
                <a:gd name="T4" fmla="*/ 22 w 22"/>
                <a:gd name="T5" fmla="*/ 0 h 34"/>
                <a:gd name="T6" fmla="*/ 5 w 22"/>
                <a:gd name="T7" fmla="*/ 9 h 34"/>
                <a:gd name="T8" fmla="*/ 4 w 22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10" y="34"/>
                  </a:moveTo>
                  <a:cubicBezTo>
                    <a:pt x="5" y="31"/>
                    <a:pt x="2" y="14"/>
                    <a:pt x="0" y="8"/>
                  </a:cubicBezTo>
                  <a:cubicBezTo>
                    <a:pt x="6" y="4"/>
                    <a:pt x="15" y="2"/>
                    <a:pt x="22" y="0"/>
                  </a:cubicBezTo>
                  <a:cubicBezTo>
                    <a:pt x="17" y="3"/>
                    <a:pt x="9" y="4"/>
                    <a:pt x="5" y="9"/>
                  </a:cubicBezTo>
                  <a:cubicBezTo>
                    <a:pt x="2" y="13"/>
                    <a:pt x="4" y="15"/>
                    <a:pt x="4" y="2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子題一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內容版面配置區 19">
            <a:extLst>
              <a:ext uri="{FF2B5EF4-FFF2-40B4-BE49-F238E27FC236}">
                <a16:creationId xmlns:a16="http://schemas.microsoft.com/office/drawing/2014/main" id="{DBA55E6C-9AA1-4873-8530-99AB1C489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7" y="1684548"/>
            <a:ext cx="10515600" cy="4373352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234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组合 371"/>
          <p:cNvGrpSpPr/>
          <p:nvPr/>
        </p:nvGrpSpPr>
        <p:grpSpPr>
          <a:xfrm rot="1281456">
            <a:off x="10065298" y="4614090"/>
            <a:ext cx="1753243" cy="1860081"/>
            <a:chOff x="5768976" y="2852738"/>
            <a:chExt cx="1016000" cy="1077913"/>
          </a:xfrm>
          <a:solidFill>
            <a:srgbClr val="FFC000"/>
          </a:solidFill>
        </p:grpSpPr>
        <p:sp>
          <p:nvSpPr>
            <p:cNvPr id="373" name="Freeform 609"/>
            <p:cNvSpPr>
              <a:spLocks noEditPoints="1"/>
            </p:cNvSpPr>
            <p:nvPr/>
          </p:nvSpPr>
          <p:spPr bwMode="auto">
            <a:xfrm>
              <a:off x="5768976" y="2852738"/>
              <a:ext cx="1016000" cy="1069975"/>
            </a:xfrm>
            <a:custGeom>
              <a:avLst/>
              <a:gdLst>
                <a:gd name="T0" fmla="*/ 90 w 269"/>
                <a:gd name="T1" fmla="*/ 282 h 283"/>
                <a:gd name="T2" fmla="*/ 113 w 269"/>
                <a:gd name="T3" fmla="*/ 276 h 283"/>
                <a:gd name="T4" fmla="*/ 135 w 269"/>
                <a:gd name="T5" fmla="*/ 269 h 283"/>
                <a:gd name="T6" fmla="*/ 179 w 269"/>
                <a:gd name="T7" fmla="*/ 254 h 283"/>
                <a:gd name="T8" fmla="*/ 223 w 269"/>
                <a:gd name="T9" fmla="*/ 238 h 283"/>
                <a:gd name="T10" fmla="*/ 266 w 269"/>
                <a:gd name="T11" fmla="*/ 221 h 283"/>
                <a:gd name="T12" fmla="*/ 266 w 269"/>
                <a:gd name="T13" fmla="*/ 223 h 283"/>
                <a:gd name="T14" fmla="*/ 258 w 269"/>
                <a:gd name="T15" fmla="*/ 195 h 283"/>
                <a:gd name="T16" fmla="*/ 250 w 269"/>
                <a:gd name="T17" fmla="*/ 167 h 283"/>
                <a:gd name="T18" fmla="*/ 231 w 269"/>
                <a:gd name="T19" fmla="*/ 111 h 283"/>
                <a:gd name="T20" fmla="*/ 210 w 269"/>
                <a:gd name="T21" fmla="*/ 56 h 283"/>
                <a:gd name="T22" fmla="*/ 198 w 269"/>
                <a:gd name="T23" fmla="*/ 29 h 283"/>
                <a:gd name="T24" fmla="*/ 186 w 269"/>
                <a:gd name="T25" fmla="*/ 2 h 283"/>
                <a:gd name="T26" fmla="*/ 187 w 269"/>
                <a:gd name="T27" fmla="*/ 3 h 283"/>
                <a:gd name="T28" fmla="*/ 175 w 269"/>
                <a:gd name="T29" fmla="*/ 4 h 283"/>
                <a:gd name="T30" fmla="*/ 163 w 269"/>
                <a:gd name="T31" fmla="*/ 7 h 283"/>
                <a:gd name="T32" fmla="*/ 140 w 269"/>
                <a:gd name="T33" fmla="*/ 13 h 283"/>
                <a:gd name="T34" fmla="*/ 94 w 269"/>
                <a:gd name="T35" fmla="*/ 29 h 283"/>
                <a:gd name="T36" fmla="*/ 48 w 269"/>
                <a:gd name="T37" fmla="*/ 45 h 283"/>
                <a:gd name="T38" fmla="*/ 3 w 269"/>
                <a:gd name="T39" fmla="*/ 62 h 283"/>
                <a:gd name="T40" fmla="*/ 4 w 269"/>
                <a:gd name="T41" fmla="*/ 60 h 283"/>
                <a:gd name="T42" fmla="*/ 13 w 269"/>
                <a:gd name="T43" fmla="*/ 88 h 283"/>
                <a:gd name="T44" fmla="*/ 23 w 269"/>
                <a:gd name="T45" fmla="*/ 117 h 283"/>
                <a:gd name="T46" fmla="*/ 43 w 269"/>
                <a:gd name="T47" fmla="*/ 173 h 283"/>
                <a:gd name="T48" fmla="*/ 54 w 269"/>
                <a:gd name="T49" fmla="*/ 201 h 283"/>
                <a:gd name="T50" fmla="*/ 65 w 269"/>
                <a:gd name="T51" fmla="*/ 229 h 283"/>
                <a:gd name="T52" fmla="*/ 77 w 269"/>
                <a:gd name="T53" fmla="*/ 256 h 283"/>
                <a:gd name="T54" fmla="*/ 90 w 269"/>
                <a:gd name="T55" fmla="*/ 282 h 283"/>
                <a:gd name="T56" fmla="*/ 90 w 269"/>
                <a:gd name="T57" fmla="*/ 283 h 283"/>
                <a:gd name="T58" fmla="*/ 75 w 269"/>
                <a:gd name="T59" fmla="*/ 257 h 283"/>
                <a:gd name="T60" fmla="*/ 63 w 269"/>
                <a:gd name="T61" fmla="*/ 230 h 283"/>
                <a:gd name="T62" fmla="*/ 51 w 269"/>
                <a:gd name="T63" fmla="*/ 202 h 283"/>
                <a:gd name="T64" fmla="*/ 40 w 269"/>
                <a:gd name="T65" fmla="*/ 174 h 283"/>
                <a:gd name="T66" fmla="*/ 19 w 269"/>
                <a:gd name="T67" fmla="*/ 118 h 283"/>
                <a:gd name="T68" fmla="*/ 9 w 269"/>
                <a:gd name="T69" fmla="*/ 90 h 283"/>
                <a:gd name="T70" fmla="*/ 0 w 269"/>
                <a:gd name="T71" fmla="*/ 61 h 283"/>
                <a:gd name="T72" fmla="*/ 1 w 269"/>
                <a:gd name="T73" fmla="*/ 59 h 283"/>
                <a:gd name="T74" fmla="*/ 2 w 269"/>
                <a:gd name="T75" fmla="*/ 59 h 283"/>
                <a:gd name="T76" fmla="*/ 47 w 269"/>
                <a:gd name="T77" fmla="*/ 41 h 283"/>
                <a:gd name="T78" fmla="*/ 93 w 269"/>
                <a:gd name="T79" fmla="*/ 25 h 283"/>
                <a:gd name="T80" fmla="*/ 139 w 269"/>
                <a:gd name="T81" fmla="*/ 10 h 283"/>
                <a:gd name="T82" fmla="*/ 163 w 269"/>
                <a:gd name="T83" fmla="*/ 4 h 283"/>
                <a:gd name="T84" fmla="*/ 174 w 269"/>
                <a:gd name="T85" fmla="*/ 2 h 283"/>
                <a:gd name="T86" fmla="*/ 187 w 269"/>
                <a:gd name="T87" fmla="*/ 0 h 283"/>
                <a:gd name="T88" fmla="*/ 188 w 269"/>
                <a:gd name="T89" fmla="*/ 1 h 283"/>
                <a:gd name="T90" fmla="*/ 200 w 269"/>
                <a:gd name="T91" fmla="*/ 28 h 283"/>
                <a:gd name="T92" fmla="*/ 211 w 269"/>
                <a:gd name="T93" fmla="*/ 55 h 283"/>
                <a:gd name="T94" fmla="*/ 232 w 269"/>
                <a:gd name="T95" fmla="*/ 110 h 283"/>
                <a:gd name="T96" fmla="*/ 252 w 269"/>
                <a:gd name="T97" fmla="*/ 166 h 283"/>
                <a:gd name="T98" fmla="*/ 261 w 269"/>
                <a:gd name="T99" fmla="*/ 194 h 283"/>
                <a:gd name="T100" fmla="*/ 269 w 269"/>
                <a:gd name="T101" fmla="*/ 222 h 283"/>
                <a:gd name="T102" fmla="*/ 268 w 269"/>
                <a:gd name="T103" fmla="*/ 224 h 283"/>
                <a:gd name="T104" fmla="*/ 247 w 269"/>
                <a:gd name="T105" fmla="*/ 234 h 283"/>
                <a:gd name="T106" fmla="*/ 225 w 269"/>
                <a:gd name="T107" fmla="*/ 242 h 283"/>
                <a:gd name="T108" fmla="*/ 180 w 269"/>
                <a:gd name="T109" fmla="*/ 257 h 283"/>
                <a:gd name="T110" fmla="*/ 135 w 269"/>
                <a:gd name="T111" fmla="*/ 271 h 283"/>
                <a:gd name="T112" fmla="*/ 113 w 269"/>
                <a:gd name="T113" fmla="*/ 277 h 283"/>
                <a:gd name="T114" fmla="*/ 90 w 269"/>
                <a:gd name="T115" fmla="*/ 283 h 283"/>
                <a:gd name="T116" fmla="*/ 90 w 269"/>
                <a:gd name="T11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83">
                  <a:moveTo>
                    <a:pt x="90" y="282"/>
                  </a:moveTo>
                  <a:cubicBezTo>
                    <a:pt x="98" y="281"/>
                    <a:pt x="105" y="279"/>
                    <a:pt x="113" y="276"/>
                  </a:cubicBezTo>
                  <a:cubicBezTo>
                    <a:pt x="120" y="274"/>
                    <a:pt x="127" y="271"/>
                    <a:pt x="135" y="269"/>
                  </a:cubicBezTo>
                  <a:cubicBezTo>
                    <a:pt x="150" y="264"/>
                    <a:pt x="164" y="259"/>
                    <a:pt x="179" y="254"/>
                  </a:cubicBezTo>
                  <a:cubicBezTo>
                    <a:pt x="194" y="249"/>
                    <a:pt x="209" y="244"/>
                    <a:pt x="223" y="238"/>
                  </a:cubicBezTo>
                  <a:cubicBezTo>
                    <a:pt x="238" y="233"/>
                    <a:pt x="253" y="228"/>
                    <a:pt x="266" y="221"/>
                  </a:cubicBezTo>
                  <a:cubicBezTo>
                    <a:pt x="266" y="223"/>
                    <a:pt x="266" y="223"/>
                    <a:pt x="266" y="223"/>
                  </a:cubicBezTo>
                  <a:cubicBezTo>
                    <a:pt x="263" y="214"/>
                    <a:pt x="261" y="204"/>
                    <a:pt x="258" y="195"/>
                  </a:cubicBezTo>
                  <a:cubicBezTo>
                    <a:pt x="255" y="185"/>
                    <a:pt x="253" y="176"/>
                    <a:pt x="250" y="167"/>
                  </a:cubicBezTo>
                  <a:cubicBezTo>
                    <a:pt x="244" y="148"/>
                    <a:pt x="237" y="129"/>
                    <a:pt x="231" y="111"/>
                  </a:cubicBezTo>
                  <a:cubicBezTo>
                    <a:pt x="224" y="92"/>
                    <a:pt x="217" y="74"/>
                    <a:pt x="210" y="56"/>
                  </a:cubicBezTo>
                  <a:cubicBezTo>
                    <a:pt x="206" y="47"/>
                    <a:pt x="202" y="38"/>
                    <a:pt x="198" y="29"/>
                  </a:cubicBezTo>
                  <a:cubicBezTo>
                    <a:pt x="195" y="20"/>
                    <a:pt x="190" y="11"/>
                    <a:pt x="186" y="2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3" y="3"/>
                    <a:pt x="179" y="3"/>
                    <a:pt x="175" y="4"/>
                  </a:cubicBezTo>
                  <a:cubicBezTo>
                    <a:pt x="171" y="5"/>
                    <a:pt x="167" y="6"/>
                    <a:pt x="163" y="7"/>
                  </a:cubicBezTo>
                  <a:cubicBezTo>
                    <a:pt x="155" y="9"/>
                    <a:pt x="148" y="11"/>
                    <a:pt x="140" y="13"/>
                  </a:cubicBezTo>
                  <a:cubicBezTo>
                    <a:pt x="125" y="18"/>
                    <a:pt x="109" y="23"/>
                    <a:pt x="94" y="29"/>
                  </a:cubicBezTo>
                  <a:cubicBezTo>
                    <a:pt x="79" y="34"/>
                    <a:pt x="64" y="39"/>
                    <a:pt x="48" y="45"/>
                  </a:cubicBezTo>
                  <a:cubicBezTo>
                    <a:pt x="33" y="51"/>
                    <a:pt x="18" y="56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9"/>
                    <a:pt x="10" y="79"/>
                    <a:pt x="13" y="8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0" y="135"/>
                    <a:pt x="36" y="154"/>
                    <a:pt x="43" y="173"/>
                  </a:cubicBezTo>
                  <a:cubicBezTo>
                    <a:pt x="46" y="182"/>
                    <a:pt x="50" y="192"/>
                    <a:pt x="54" y="201"/>
                  </a:cubicBezTo>
                  <a:cubicBezTo>
                    <a:pt x="57" y="210"/>
                    <a:pt x="61" y="220"/>
                    <a:pt x="65" y="229"/>
                  </a:cubicBezTo>
                  <a:cubicBezTo>
                    <a:pt x="77" y="256"/>
                    <a:pt x="77" y="256"/>
                    <a:pt x="77" y="256"/>
                  </a:cubicBezTo>
                  <a:lnTo>
                    <a:pt x="90" y="282"/>
                  </a:lnTo>
                  <a:close/>
                  <a:moveTo>
                    <a:pt x="90" y="283"/>
                  </a:moveTo>
                  <a:cubicBezTo>
                    <a:pt x="75" y="257"/>
                    <a:pt x="75" y="257"/>
                    <a:pt x="75" y="257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58" y="221"/>
                    <a:pt x="55" y="211"/>
                    <a:pt x="51" y="202"/>
                  </a:cubicBezTo>
                  <a:cubicBezTo>
                    <a:pt x="47" y="193"/>
                    <a:pt x="43" y="184"/>
                    <a:pt x="40" y="174"/>
                  </a:cubicBezTo>
                  <a:cubicBezTo>
                    <a:pt x="33" y="156"/>
                    <a:pt x="26" y="137"/>
                    <a:pt x="19" y="118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6" y="80"/>
                    <a:pt x="3" y="71"/>
                    <a:pt x="0" y="61"/>
                  </a:cubicBezTo>
                  <a:cubicBezTo>
                    <a:pt x="0" y="60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7" y="52"/>
                    <a:pt x="32" y="47"/>
                    <a:pt x="47" y="41"/>
                  </a:cubicBezTo>
                  <a:cubicBezTo>
                    <a:pt x="62" y="36"/>
                    <a:pt x="77" y="30"/>
                    <a:pt x="93" y="25"/>
                  </a:cubicBezTo>
                  <a:cubicBezTo>
                    <a:pt x="108" y="20"/>
                    <a:pt x="123" y="15"/>
                    <a:pt x="139" y="10"/>
                  </a:cubicBezTo>
                  <a:cubicBezTo>
                    <a:pt x="147" y="8"/>
                    <a:pt x="155" y="6"/>
                    <a:pt x="163" y="4"/>
                  </a:cubicBezTo>
                  <a:cubicBezTo>
                    <a:pt x="166" y="3"/>
                    <a:pt x="170" y="2"/>
                    <a:pt x="174" y="2"/>
                  </a:cubicBezTo>
                  <a:cubicBezTo>
                    <a:pt x="178" y="1"/>
                    <a:pt x="183" y="1"/>
                    <a:pt x="187" y="0"/>
                  </a:cubicBezTo>
                  <a:cubicBezTo>
                    <a:pt x="187" y="0"/>
                    <a:pt x="188" y="1"/>
                    <a:pt x="188" y="1"/>
                  </a:cubicBezTo>
                  <a:cubicBezTo>
                    <a:pt x="192" y="10"/>
                    <a:pt x="196" y="19"/>
                    <a:pt x="200" y="28"/>
                  </a:cubicBezTo>
                  <a:cubicBezTo>
                    <a:pt x="204" y="37"/>
                    <a:pt x="208" y="46"/>
                    <a:pt x="211" y="55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9" y="129"/>
                    <a:pt x="246" y="147"/>
                    <a:pt x="252" y="166"/>
                  </a:cubicBezTo>
                  <a:cubicBezTo>
                    <a:pt x="256" y="175"/>
                    <a:pt x="258" y="184"/>
                    <a:pt x="261" y="194"/>
                  </a:cubicBezTo>
                  <a:cubicBezTo>
                    <a:pt x="265" y="203"/>
                    <a:pt x="267" y="213"/>
                    <a:pt x="269" y="222"/>
                  </a:cubicBezTo>
                  <a:cubicBezTo>
                    <a:pt x="269" y="223"/>
                    <a:pt x="269" y="224"/>
                    <a:pt x="268" y="224"/>
                  </a:cubicBezTo>
                  <a:cubicBezTo>
                    <a:pt x="261" y="228"/>
                    <a:pt x="254" y="231"/>
                    <a:pt x="247" y="234"/>
                  </a:cubicBezTo>
                  <a:cubicBezTo>
                    <a:pt x="239" y="236"/>
                    <a:pt x="232" y="239"/>
                    <a:pt x="225" y="242"/>
                  </a:cubicBezTo>
                  <a:cubicBezTo>
                    <a:pt x="210" y="247"/>
                    <a:pt x="195" y="252"/>
                    <a:pt x="180" y="257"/>
                  </a:cubicBezTo>
                  <a:cubicBezTo>
                    <a:pt x="165" y="262"/>
                    <a:pt x="150" y="266"/>
                    <a:pt x="135" y="271"/>
                  </a:cubicBezTo>
                  <a:cubicBezTo>
                    <a:pt x="128" y="273"/>
                    <a:pt x="120" y="275"/>
                    <a:pt x="113" y="277"/>
                  </a:cubicBezTo>
                  <a:cubicBezTo>
                    <a:pt x="105" y="280"/>
                    <a:pt x="98" y="281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4" name="Freeform 610"/>
            <p:cNvSpPr>
              <a:spLocks noEditPoints="1"/>
            </p:cNvSpPr>
            <p:nvPr/>
          </p:nvSpPr>
          <p:spPr bwMode="auto">
            <a:xfrm>
              <a:off x="5853113" y="2921001"/>
              <a:ext cx="852488" cy="933450"/>
            </a:xfrm>
            <a:custGeom>
              <a:avLst/>
              <a:gdLst>
                <a:gd name="T0" fmla="*/ 78 w 226"/>
                <a:gd name="T1" fmla="*/ 247 h 247"/>
                <a:gd name="T2" fmla="*/ 114 w 226"/>
                <a:gd name="T3" fmla="*/ 235 h 247"/>
                <a:gd name="T4" fmla="*/ 151 w 226"/>
                <a:gd name="T5" fmla="*/ 223 h 247"/>
                <a:gd name="T6" fmla="*/ 187 w 226"/>
                <a:gd name="T7" fmla="*/ 210 h 247"/>
                <a:gd name="T8" fmla="*/ 222 w 226"/>
                <a:gd name="T9" fmla="*/ 195 h 247"/>
                <a:gd name="T10" fmla="*/ 222 w 226"/>
                <a:gd name="T11" fmla="*/ 197 h 247"/>
                <a:gd name="T12" fmla="*/ 215 w 226"/>
                <a:gd name="T13" fmla="*/ 172 h 247"/>
                <a:gd name="T14" fmla="*/ 208 w 226"/>
                <a:gd name="T15" fmla="*/ 147 h 247"/>
                <a:gd name="T16" fmla="*/ 191 w 226"/>
                <a:gd name="T17" fmla="*/ 98 h 247"/>
                <a:gd name="T18" fmla="*/ 183 w 226"/>
                <a:gd name="T19" fmla="*/ 74 h 247"/>
                <a:gd name="T20" fmla="*/ 173 w 226"/>
                <a:gd name="T21" fmla="*/ 49 h 247"/>
                <a:gd name="T22" fmla="*/ 164 w 226"/>
                <a:gd name="T23" fmla="*/ 26 h 247"/>
                <a:gd name="T24" fmla="*/ 153 w 226"/>
                <a:gd name="T25" fmla="*/ 2 h 247"/>
                <a:gd name="T26" fmla="*/ 154 w 226"/>
                <a:gd name="T27" fmla="*/ 3 h 247"/>
                <a:gd name="T28" fmla="*/ 144 w 226"/>
                <a:gd name="T29" fmla="*/ 4 h 247"/>
                <a:gd name="T30" fmla="*/ 135 w 226"/>
                <a:gd name="T31" fmla="*/ 6 h 247"/>
                <a:gd name="T32" fmla="*/ 115 w 226"/>
                <a:gd name="T33" fmla="*/ 11 h 247"/>
                <a:gd name="T34" fmla="*/ 78 w 226"/>
                <a:gd name="T35" fmla="*/ 24 h 247"/>
                <a:gd name="T36" fmla="*/ 40 w 226"/>
                <a:gd name="T37" fmla="*/ 38 h 247"/>
                <a:gd name="T38" fmla="*/ 3 w 226"/>
                <a:gd name="T39" fmla="*/ 53 h 247"/>
                <a:gd name="T40" fmla="*/ 4 w 226"/>
                <a:gd name="T41" fmla="*/ 50 h 247"/>
                <a:gd name="T42" fmla="*/ 12 w 226"/>
                <a:gd name="T43" fmla="*/ 75 h 247"/>
                <a:gd name="T44" fmla="*/ 20 w 226"/>
                <a:gd name="T45" fmla="*/ 100 h 247"/>
                <a:gd name="T46" fmla="*/ 38 w 226"/>
                <a:gd name="T47" fmla="*/ 150 h 247"/>
                <a:gd name="T48" fmla="*/ 47 w 226"/>
                <a:gd name="T49" fmla="*/ 175 h 247"/>
                <a:gd name="T50" fmla="*/ 56 w 226"/>
                <a:gd name="T51" fmla="*/ 199 h 247"/>
                <a:gd name="T52" fmla="*/ 66 w 226"/>
                <a:gd name="T53" fmla="*/ 223 h 247"/>
                <a:gd name="T54" fmla="*/ 78 w 226"/>
                <a:gd name="T55" fmla="*/ 247 h 247"/>
                <a:gd name="T56" fmla="*/ 78 w 226"/>
                <a:gd name="T57" fmla="*/ 247 h 247"/>
                <a:gd name="T58" fmla="*/ 65 w 226"/>
                <a:gd name="T59" fmla="*/ 224 h 247"/>
                <a:gd name="T60" fmla="*/ 54 w 226"/>
                <a:gd name="T61" fmla="*/ 200 h 247"/>
                <a:gd name="T62" fmla="*/ 44 w 226"/>
                <a:gd name="T63" fmla="*/ 176 h 247"/>
                <a:gd name="T64" fmla="*/ 34 w 226"/>
                <a:gd name="T65" fmla="*/ 151 h 247"/>
                <a:gd name="T66" fmla="*/ 16 w 226"/>
                <a:gd name="T67" fmla="*/ 102 h 247"/>
                <a:gd name="T68" fmla="*/ 8 w 226"/>
                <a:gd name="T69" fmla="*/ 77 h 247"/>
                <a:gd name="T70" fmla="*/ 0 w 226"/>
                <a:gd name="T71" fmla="*/ 51 h 247"/>
                <a:gd name="T72" fmla="*/ 1 w 226"/>
                <a:gd name="T73" fmla="*/ 49 h 247"/>
                <a:gd name="T74" fmla="*/ 2 w 226"/>
                <a:gd name="T75" fmla="*/ 49 h 247"/>
                <a:gd name="T76" fmla="*/ 39 w 226"/>
                <a:gd name="T77" fmla="*/ 34 h 247"/>
                <a:gd name="T78" fmla="*/ 76 w 226"/>
                <a:gd name="T79" fmla="*/ 21 h 247"/>
                <a:gd name="T80" fmla="*/ 115 w 226"/>
                <a:gd name="T81" fmla="*/ 8 h 247"/>
                <a:gd name="T82" fmla="*/ 134 w 226"/>
                <a:gd name="T83" fmla="*/ 3 h 247"/>
                <a:gd name="T84" fmla="*/ 144 w 226"/>
                <a:gd name="T85" fmla="*/ 1 h 247"/>
                <a:gd name="T86" fmla="*/ 154 w 226"/>
                <a:gd name="T87" fmla="*/ 0 h 247"/>
                <a:gd name="T88" fmla="*/ 155 w 226"/>
                <a:gd name="T89" fmla="*/ 1 h 247"/>
                <a:gd name="T90" fmla="*/ 165 w 226"/>
                <a:gd name="T91" fmla="*/ 25 h 247"/>
                <a:gd name="T92" fmla="*/ 175 w 226"/>
                <a:gd name="T93" fmla="*/ 49 h 247"/>
                <a:gd name="T94" fmla="*/ 193 w 226"/>
                <a:gd name="T95" fmla="*/ 97 h 247"/>
                <a:gd name="T96" fmla="*/ 211 w 226"/>
                <a:gd name="T97" fmla="*/ 146 h 247"/>
                <a:gd name="T98" fmla="*/ 218 w 226"/>
                <a:gd name="T99" fmla="*/ 171 h 247"/>
                <a:gd name="T100" fmla="*/ 225 w 226"/>
                <a:gd name="T101" fmla="*/ 196 h 247"/>
                <a:gd name="T102" fmla="*/ 225 w 226"/>
                <a:gd name="T103" fmla="*/ 198 h 247"/>
                <a:gd name="T104" fmla="*/ 207 w 226"/>
                <a:gd name="T105" fmla="*/ 206 h 247"/>
                <a:gd name="T106" fmla="*/ 188 w 226"/>
                <a:gd name="T107" fmla="*/ 213 h 247"/>
                <a:gd name="T108" fmla="*/ 152 w 226"/>
                <a:gd name="T109" fmla="*/ 225 h 247"/>
                <a:gd name="T110" fmla="*/ 115 w 226"/>
                <a:gd name="T111" fmla="*/ 237 h 247"/>
                <a:gd name="T112" fmla="*/ 78 w 226"/>
                <a:gd name="T113" fmla="*/ 247 h 247"/>
                <a:gd name="T114" fmla="*/ 78 w 226"/>
                <a:gd name="T11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47">
                  <a:moveTo>
                    <a:pt x="78" y="247"/>
                  </a:moveTo>
                  <a:cubicBezTo>
                    <a:pt x="90" y="244"/>
                    <a:pt x="102" y="239"/>
                    <a:pt x="114" y="235"/>
                  </a:cubicBezTo>
                  <a:cubicBezTo>
                    <a:pt x="127" y="231"/>
                    <a:pt x="139" y="227"/>
                    <a:pt x="151" y="223"/>
                  </a:cubicBezTo>
                  <a:cubicBezTo>
                    <a:pt x="163" y="219"/>
                    <a:pt x="175" y="214"/>
                    <a:pt x="187" y="210"/>
                  </a:cubicBezTo>
                  <a:cubicBezTo>
                    <a:pt x="199" y="205"/>
                    <a:pt x="211" y="200"/>
                    <a:pt x="222" y="195"/>
                  </a:cubicBezTo>
                  <a:cubicBezTo>
                    <a:pt x="222" y="197"/>
                    <a:pt x="222" y="197"/>
                    <a:pt x="222" y="197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3" y="164"/>
                    <a:pt x="211" y="155"/>
                    <a:pt x="208" y="147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9" y="90"/>
                    <a:pt x="186" y="82"/>
                    <a:pt x="183" y="74"/>
                  </a:cubicBezTo>
                  <a:cubicBezTo>
                    <a:pt x="180" y="66"/>
                    <a:pt x="177" y="58"/>
                    <a:pt x="173" y="49"/>
                  </a:cubicBezTo>
                  <a:cubicBezTo>
                    <a:pt x="170" y="41"/>
                    <a:pt x="167" y="33"/>
                    <a:pt x="164" y="2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3"/>
                    <a:pt x="147" y="3"/>
                    <a:pt x="144" y="4"/>
                  </a:cubicBezTo>
                  <a:cubicBezTo>
                    <a:pt x="141" y="4"/>
                    <a:pt x="138" y="5"/>
                    <a:pt x="135" y="6"/>
                  </a:cubicBezTo>
                  <a:cubicBezTo>
                    <a:pt x="128" y="7"/>
                    <a:pt x="122" y="9"/>
                    <a:pt x="115" y="11"/>
                  </a:cubicBezTo>
                  <a:cubicBezTo>
                    <a:pt x="103" y="15"/>
                    <a:pt x="90" y="20"/>
                    <a:pt x="78" y="24"/>
                  </a:cubicBezTo>
                  <a:cubicBezTo>
                    <a:pt x="65" y="29"/>
                    <a:pt x="53" y="33"/>
                    <a:pt x="40" y="38"/>
                  </a:cubicBezTo>
                  <a:cubicBezTo>
                    <a:pt x="28" y="43"/>
                    <a:pt x="15" y="48"/>
                    <a:pt x="3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7" y="58"/>
                    <a:pt x="10" y="67"/>
                    <a:pt x="12" y="75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6" y="117"/>
                    <a:pt x="32" y="133"/>
                    <a:pt x="38" y="150"/>
                  </a:cubicBezTo>
                  <a:cubicBezTo>
                    <a:pt x="41" y="158"/>
                    <a:pt x="44" y="166"/>
                    <a:pt x="47" y="175"/>
                  </a:cubicBezTo>
                  <a:cubicBezTo>
                    <a:pt x="50" y="183"/>
                    <a:pt x="53" y="191"/>
                    <a:pt x="56" y="199"/>
                  </a:cubicBezTo>
                  <a:cubicBezTo>
                    <a:pt x="66" y="223"/>
                    <a:pt x="66" y="223"/>
                    <a:pt x="66" y="223"/>
                  </a:cubicBezTo>
                  <a:lnTo>
                    <a:pt x="78" y="247"/>
                  </a:lnTo>
                  <a:close/>
                  <a:moveTo>
                    <a:pt x="78" y="247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0" y="192"/>
                    <a:pt x="47" y="184"/>
                    <a:pt x="44" y="176"/>
                  </a:cubicBezTo>
                  <a:cubicBezTo>
                    <a:pt x="41" y="167"/>
                    <a:pt x="37" y="159"/>
                    <a:pt x="34" y="151"/>
                  </a:cubicBezTo>
                  <a:cubicBezTo>
                    <a:pt x="28" y="135"/>
                    <a:pt x="22" y="118"/>
                    <a:pt x="16" y="10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6" y="68"/>
                    <a:pt x="3" y="60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4" y="44"/>
                    <a:pt x="26" y="39"/>
                    <a:pt x="39" y="34"/>
                  </a:cubicBezTo>
                  <a:cubicBezTo>
                    <a:pt x="51" y="30"/>
                    <a:pt x="64" y="25"/>
                    <a:pt x="76" y="21"/>
                  </a:cubicBezTo>
                  <a:cubicBezTo>
                    <a:pt x="89" y="16"/>
                    <a:pt x="102" y="12"/>
                    <a:pt x="115" y="8"/>
                  </a:cubicBezTo>
                  <a:cubicBezTo>
                    <a:pt x="121" y="6"/>
                    <a:pt x="127" y="5"/>
                    <a:pt x="134" y="3"/>
                  </a:cubicBezTo>
                  <a:cubicBezTo>
                    <a:pt x="137" y="2"/>
                    <a:pt x="140" y="2"/>
                    <a:pt x="144" y="1"/>
                  </a:cubicBezTo>
                  <a:cubicBezTo>
                    <a:pt x="147" y="0"/>
                    <a:pt x="151" y="0"/>
                    <a:pt x="154" y="0"/>
                  </a:cubicBezTo>
                  <a:cubicBezTo>
                    <a:pt x="154" y="0"/>
                    <a:pt x="155" y="1"/>
                    <a:pt x="155" y="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9" y="33"/>
                    <a:pt x="172" y="41"/>
                    <a:pt x="175" y="49"/>
                  </a:cubicBezTo>
                  <a:cubicBezTo>
                    <a:pt x="181" y="65"/>
                    <a:pt x="187" y="81"/>
                    <a:pt x="193" y="97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4" y="154"/>
                    <a:pt x="216" y="163"/>
                    <a:pt x="218" y="171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7"/>
                    <a:pt x="225" y="198"/>
                    <a:pt x="225" y="198"/>
                  </a:cubicBezTo>
                  <a:cubicBezTo>
                    <a:pt x="219" y="201"/>
                    <a:pt x="213" y="204"/>
                    <a:pt x="207" y="206"/>
                  </a:cubicBezTo>
                  <a:cubicBezTo>
                    <a:pt x="201" y="208"/>
                    <a:pt x="194" y="211"/>
                    <a:pt x="188" y="213"/>
                  </a:cubicBezTo>
                  <a:cubicBezTo>
                    <a:pt x="176" y="217"/>
                    <a:pt x="164" y="221"/>
                    <a:pt x="152" y="225"/>
                  </a:cubicBezTo>
                  <a:cubicBezTo>
                    <a:pt x="140" y="229"/>
                    <a:pt x="127" y="234"/>
                    <a:pt x="115" y="237"/>
                  </a:cubicBezTo>
                  <a:cubicBezTo>
                    <a:pt x="103" y="241"/>
                    <a:pt x="90" y="245"/>
                    <a:pt x="78" y="247"/>
                  </a:cubicBezTo>
                  <a:cubicBezTo>
                    <a:pt x="78" y="247"/>
                    <a:pt x="78" y="247"/>
                    <a:pt x="78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5" name="Freeform 611"/>
            <p:cNvSpPr>
              <a:spLocks noEditPoints="1"/>
            </p:cNvSpPr>
            <p:nvPr/>
          </p:nvSpPr>
          <p:spPr bwMode="auto">
            <a:xfrm>
              <a:off x="5957888" y="2882901"/>
              <a:ext cx="331788" cy="188913"/>
            </a:xfrm>
            <a:custGeom>
              <a:avLst/>
              <a:gdLst>
                <a:gd name="T0" fmla="*/ 3 w 88"/>
                <a:gd name="T1" fmla="*/ 28 h 50"/>
                <a:gd name="T2" fmla="*/ 2 w 88"/>
                <a:gd name="T3" fmla="*/ 30 h 50"/>
                <a:gd name="T4" fmla="*/ 1 w 88"/>
                <a:gd name="T5" fmla="*/ 37 h 50"/>
                <a:gd name="T6" fmla="*/ 6 w 88"/>
                <a:gd name="T7" fmla="*/ 45 h 50"/>
                <a:gd name="T8" fmla="*/ 11 w 88"/>
                <a:gd name="T9" fmla="*/ 47 h 50"/>
                <a:gd name="T10" fmla="*/ 18 w 88"/>
                <a:gd name="T11" fmla="*/ 47 h 50"/>
                <a:gd name="T12" fmla="*/ 33 w 88"/>
                <a:gd name="T13" fmla="*/ 44 h 50"/>
                <a:gd name="T14" fmla="*/ 50 w 88"/>
                <a:gd name="T15" fmla="*/ 40 h 50"/>
                <a:gd name="T16" fmla="*/ 67 w 88"/>
                <a:gd name="T17" fmla="*/ 33 h 50"/>
                <a:gd name="T18" fmla="*/ 81 w 88"/>
                <a:gd name="T19" fmla="*/ 22 h 50"/>
                <a:gd name="T20" fmla="*/ 79 w 88"/>
                <a:gd name="T21" fmla="*/ 7 h 50"/>
                <a:gd name="T22" fmla="*/ 75 w 88"/>
                <a:gd name="T23" fmla="*/ 5 h 50"/>
                <a:gd name="T24" fmla="*/ 73 w 88"/>
                <a:gd name="T25" fmla="*/ 4 h 50"/>
                <a:gd name="T26" fmla="*/ 71 w 88"/>
                <a:gd name="T27" fmla="*/ 5 h 50"/>
                <a:gd name="T28" fmla="*/ 63 w 88"/>
                <a:gd name="T29" fmla="*/ 6 h 50"/>
                <a:gd name="T30" fmla="*/ 31 w 88"/>
                <a:gd name="T31" fmla="*/ 15 h 50"/>
                <a:gd name="T32" fmla="*/ 10 w 88"/>
                <a:gd name="T33" fmla="*/ 23 h 50"/>
                <a:gd name="T34" fmla="*/ 3 w 88"/>
                <a:gd name="T35" fmla="*/ 28 h 50"/>
                <a:gd name="T36" fmla="*/ 2 w 88"/>
                <a:gd name="T37" fmla="*/ 28 h 50"/>
                <a:gd name="T38" fmla="*/ 4 w 88"/>
                <a:gd name="T39" fmla="*/ 26 h 50"/>
                <a:gd name="T40" fmla="*/ 9 w 88"/>
                <a:gd name="T41" fmla="*/ 22 h 50"/>
                <a:gd name="T42" fmla="*/ 30 w 88"/>
                <a:gd name="T43" fmla="*/ 12 h 50"/>
                <a:gd name="T44" fmla="*/ 62 w 88"/>
                <a:gd name="T45" fmla="*/ 2 h 50"/>
                <a:gd name="T46" fmla="*/ 71 w 88"/>
                <a:gd name="T47" fmla="*/ 0 h 50"/>
                <a:gd name="T48" fmla="*/ 77 w 88"/>
                <a:gd name="T49" fmla="*/ 1 h 50"/>
                <a:gd name="T50" fmla="*/ 81 w 88"/>
                <a:gd name="T51" fmla="*/ 4 h 50"/>
                <a:gd name="T52" fmla="*/ 84 w 88"/>
                <a:gd name="T53" fmla="*/ 23 h 50"/>
                <a:gd name="T54" fmla="*/ 67 w 88"/>
                <a:gd name="T55" fmla="*/ 34 h 50"/>
                <a:gd name="T56" fmla="*/ 50 w 88"/>
                <a:gd name="T57" fmla="*/ 42 h 50"/>
                <a:gd name="T58" fmla="*/ 34 w 88"/>
                <a:gd name="T59" fmla="*/ 48 h 50"/>
                <a:gd name="T60" fmla="*/ 18 w 88"/>
                <a:gd name="T61" fmla="*/ 50 h 50"/>
                <a:gd name="T62" fmla="*/ 11 w 88"/>
                <a:gd name="T63" fmla="*/ 49 h 50"/>
                <a:gd name="T64" fmla="*/ 5 w 88"/>
                <a:gd name="T65" fmla="*/ 46 h 50"/>
                <a:gd name="T66" fmla="*/ 0 w 88"/>
                <a:gd name="T67" fmla="*/ 37 h 50"/>
                <a:gd name="T68" fmla="*/ 1 w 88"/>
                <a:gd name="T69" fmla="*/ 30 h 50"/>
                <a:gd name="T70" fmla="*/ 2 w 88"/>
                <a:gd name="T71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50">
                  <a:moveTo>
                    <a:pt x="3" y="28"/>
                  </a:moveTo>
                  <a:cubicBezTo>
                    <a:pt x="3" y="28"/>
                    <a:pt x="2" y="29"/>
                    <a:pt x="2" y="30"/>
                  </a:cubicBezTo>
                  <a:cubicBezTo>
                    <a:pt x="1" y="32"/>
                    <a:pt x="1" y="34"/>
                    <a:pt x="1" y="37"/>
                  </a:cubicBezTo>
                  <a:cubicBezTo>
                    <a:pt x="1" y="39"/>
                    <a:pt x="3" y="43"/>
                    <a:pt x="6" y="45"/>
                  </a:cubicBezTo>
                  <a:cubicBezTo>
                    <a:pt x="8" y="46"/>
                    <a:pt x="9" y="47"/>
                    <a:pt x="11" y="47"/>
                  </a:cubicBezTo>
                  <a:cubicBezTo>
                    <a:pt x="13" y="47"/>
                    <a:pt x="16" y="47"/>
                    <a:pt x="18" y="47"/>
                  </a:cubicBezTo>
                  <a:cubicBezTo>
                    <a:pt x="23" y="46"/>
                    <a:pt x="27" y="45"/>
                    <a:pt x="33" y="44"/>
                  </a:cubicBezTo>
                  <a:cubicBezTo>
                    <a:pt x="38" y="43"/>
                    <a:pt x="44" y="41"/>
                    <a:pt x="50" y="40"/>
                  </a:cubicBezTo>
                  <a:cubicBezTo>
                    <a:pt x="55" y="38"/>
                    <a:pt x="61" y="36"/>
                    <a:pt x="67" y="33"/>
                  </a:cubicBezTo>
                  <a:cubicBezTo>
                    <a:pt x="72" y="30"/>
                    <a:pt x="78" y="27"/>
                    <a:pt x="81" y="22"/>
                  </a:cubicBezTo>
                  <a:cubicBezTo>
                    <a:pt x="85" y="17"/>
                    <a:pt x="83" y="10"/>
                    <a:pt x="79" y="7"/>
                  </a:cubicBezTo>
                  <a:cubicBezTo>
                    <a:pt x="78" y="6"/>
                    <a:pt x="76" y="5"/>
                    <a:pt x="75" y="5"/>
                  </a:cubicBezTo>
                  <a:cubicBezTo>
                    <a:pt x="75" y="5"/>
                    <a:pt x="74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51" y="9"/>
                    <a:pt x="40" y="12"/>
                    <a:pt x="31" y="15"/>
                  </a:cubicBezTo>
                  <a:cubicBezTo>
                    <a:pt x="22" y="18"/>
                    <a:pt x="15" y="21"/>
                    <a:pt x="10" y="23"/>
                  </a:cubicBezTo>
                  <a:cubicBezTo>
                    <a:pt x="4" y="26"/>
                    <a:pt x="3" y="28"/>
                    <a:pt x="3" y="28"/>
                  </a:cubicBezTo>
                  <a:close/>
                  <a:moveTo>
                    <a:pt x="2" y="28"/>
                  </a:moveTo>
                  <a:cubicBezTo>
                    <a:pt x="2" y="28"/>
                    <a:pt x="3" y="27"/>
                    <a:pt x="4" y="26"/>
                  </a:cubicBezTo>
                  <a:cubicBezTo>
                    <a:pt x="5" y="25"/>
                    <a:pt x="7" y="24"/>
                    <a:pt x="9" y="22"/>
                  </a:cubicBezTo>
                  <a:cubicBezTo>
                    <a:pt x="14" y="20"/>
                    <a:pt x="21" y="16"/>
                    <a:pt x="30" y="12"/>
                  </a:cubicBezTo>
                  <a:cubicBezTo>
                    <a:pt x="39" y="8"/>
                    <a:pt x="50" y="5"/>
                    <a:pt x="62" y="2"/>
                  </a:cubicBezTo>
                  <a:cubicBezTo>
                    <a:pt x="65" y="1"/>
                    <a:pt x="68" y="1"/>
                    <a:pt x="71" y="0"/>
                  </a:cubicBezTo>
                  <a:cubicBezTo>
                    <a:pt x="73" y="0"/>
                    <a:pt x="75" y="0"/>
                    <a:pt x="77" y="1"/>
                  </a:cubicBezTo>
                  <a:cubicBezTo>
                    <a:pt x="78" y="2"/>
                    <a:pt x="80" y="3"/>
                    <a:pt x="81" y="4"/>
                  </a:cubicBezTo>
                  <a:cubicBezTo>
                    <a:pt x="87" y="9"/>
                    <a:pt x="88" y="18"/>
                    <a:pt x="84" y="23"/>
                  </a:cubicBezTo>
                  <a:cubicBezTo>
                    <a:pt x="79" y="29"/>
                    <a:pt x="73" y="32"/>
                    <a:pt x="67" y="34"/>
                  </a:cubicBezTo>
                  <a:cubicBezTo>
                    <a:pt x="62" y="37"/>
                    <a:pt x="56" y="40"/>
                    <a:pt x="50" y="42"/>
                  </a:cubicBezTo>
                  <a:cubicBezTo>
                    <a:pt x="45" y="44"/>
                    <a:pt x="39" y="46"/>
                    <a:pt x="34" y="48"/>
                  </a:cubicBezTo>
                  <a:cubicBezTo>
                    <a:pt x="28" y="49"/>
                    <a:pt x="23" y="50"/>
                    <a:pt x="18" y="50"/>
                  </a:cubicBezTo>
                  <a:cubicBezTo>
                    <a:pt x="15" y="50"/>
                    <a:pt x="13" y="50"/>
                    <a:pt x="11" y="49"/>
                  </a:cubicBezTo>
                  <a:cubicBezTo>
                    <a:pt x="8" y="49"/>
                    <a:pt x="6" y="48"/>
                    <a:pt x="5" y="46"/>
                  </a:cubicBezTo>
                  <a:cubicBezTo>
                    <a:pt x="2" y="43"/>
                    <a:pt x="1" y="40"/>
                    <a:pt x="0" y="37"/>
                  </a:cubicBezTo>
                  <a:cubicBezTo>
                    <a:pt x="0" y="34"/>
                    <a:pt x="1" y="32"/>
                    <a:pt x="1" y="30"/>
                  </a:cubicBezTo>
                  <a:cubicBezTo>
                    <a:pt x="2" y="29"/>
                    <a:pt x="2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6" name="Freeform 612"/>
            <p:cNvSpPr>
              <a:spLocks/>
            </p:cNvSpPr>
            <p:nvPr/>
          </p:nvSpPr>
          <p:spPr bwMode="auto">
            <a:xfrm>
              <a:off x="6034088" y="2867026"/>
              <a:ext cx="123825" cy="95250"/>
            </a:xfrm>
            <a:custGeom>
              <a:avLst/>
              <a:gdLst>
                <a:gd name="T0" fmla="*/ 2 w 33"/>
                <a:gd name="T1" fmla="*/ 25 h 25"/>
                <a:gd name="T2" fmla="*/ 1 w 33"/>
                <a:gd name="T3" fmla="*/ 23 h 25"/>
                <a:gd name="T4" fmla="*/ 0 w 33"/>
                <a:gd name="T5" fmla="*/ 16 h 25"/>
                <a:gd name="T6" fmla="*/ 0 w 33"/>
                <a:gd name="T7" fmla="*/ 12 h 25"/>
                <a:gd name="T8" fmla="*/ 3 w 33"/>
                <a:gd name="T9" fmla="*/ 8 h 25"/>
                <a:gd name="T10" fmla="*/ 7 w 33"/>
                <a:gd name="T11" fmla="*/ 4 h 25"/>
                <a:gd name="T12" fmla="*/ 11 w 33"/>
                <a:gd name="T13" fmla="*/ 1 h 25"/>
                <a:gd name="T14" fmla="*/ 17 w 33"/>
                <a:gd name="T15" fmla="*/ 0 h 25"/>
                <a:gd name="T16" fmla="*/ 22 w 33"/>
                <a:gd name="T17" fmla="*/ 1 h 25"/>
                <a:gd name="T18" fmla="*/ 27 w 33"/>
                <a:gd name="T19" fmla="*/ 3 h 25"/>
                <a:gd name="T20" fmla="*/ 30 w 33"/>
                <a:gd name="T21" fmla="*/ 7 h 25"/>
                <a:gd name="T22" fmla="*/ 32 w 33"/>
                <a:gd name="T23" fmla="*/ 13 h 25"/>
                <a:gd name="T24" fmla="*/ 33 w 33"/>
                <a:gd name="T25" fmla="*/ 15 h 25"/>
                <a:gd name="T26" fmla="*/ 33 w 33"/>
                <a:gd name="T27" fmla="*/ 15 h 25"/>
                <a:gd name="T28" fmla="*/ 33 w 33"/>
                <a:gd name="T29" fmla="*/ 15 h 25"/>
                <a:gd name="T30" fmla="*/ 27 w 33"/>
                <a:gd name="T31" fmla="*/ 9 h 25"/>
                <a:gd name="T32" fmla="*/ 21 w 33"/>
                <a:gd name="T33" fmla="*/ 5 h 25"/>
                <a:gd name="T34" fmla="*/ 17 w 33"/>
                <a:gd name="T35" fmla="*/ 4 h 25"/>
                <a:gd name="T36" fmla="*/ 12 w 33"/>
                <a:gd name="T37" fmla="*/ 4 h 25"/>
                <a:gd name="T38" fmla="*/ 8 w 33"/>
                <a:gd name="T39" fmla="*/ 5 h 25"/>
                <a:gd name="T40" fmla="*/ 5 w 33"/>
                <a:gd name="T41" fmla="*/ 9 h 25"/>
                <a:gd name="T42" fmla="*/ 3 w 33"/>
                <a:gd name="T43" fmla="*/ 16 h 25"/>
                <a:gd name="T44" fmla="*/ 3 w 33"/>
                <a:gd name="T45" fmla="*/ 22 h 25"/>
                <a:gd name="T46" fmla="*/ 3 w 33"/>
                <a:gd name="T47" fmla="*/ 25 h 25"/>
                <a:gd name="T48" fmla="*/ 3 w 33"/>
                <a:gd name="T49" fmla="*/ 25 h 25"/>
                <a:gd name="T50" fmla="*/ 2 w 33"/>
                <a:gd name="T5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25">
                  <a:moveTo>
                    <a:pt x="2" y="25"/>
                  </a:moveTo>
                  <a:cubicBezTo>
                    <a:pt x="2" y="25"/>
                    <a:pt x="2" y="24"/>
                    <a:pt x="1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2"/>
                    <a:pt x="27" y="3"/>
                  </a:cubicBezTo>
                  <a:cubicBezTo>
                    <a:pt x="28" y="4"/>
                    <a:pt x="29" y="6"/>
                    <a:pt x="30" y="7"/>
                  </a:cubicBezTo>
                  <a:cubicBezTo>
                    <a:pt x="31" y="9"/>
                    <a:pt x="32" y="11"/>
                    <a:pt x="32" y="13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0" y="12"/>
                    <a:pt x="27" y="9"/>
                  </a:cubicBezTo>
                  <a:cubicBezTo>
                    <a:pt x="25" y="8"/>
                    <a:pt x="23" y="6"/>
                    <a:pt x="21" y="5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6" y="3"/>
                    <a:pt x="13" y="4"/>
                    <a:pt x="12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4" y="12"/>
                    <a:pt x="4" y="14"/>
                    <a:pt x="3" y="16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7" name="Freeform 613"/>
            <p:cNvSpPr>
              <a:spLocks noEditPoints="1"/>
            </p:cNvSpPr>
            <p:nvPr/>
          </p:nvSpPr>
          <p:spPr bwMode="auto">
            <a:xfrm>
              <a:off x="5999163" y="3181351"/>
              <a:ext cx="117475" cy="144463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4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2"/>
                    <a:pt x="23" y="4"/>
                    <a:pt x="24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6" y="36"/>
                    <a:pt x="13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8" name="Freeform 614"/>
            <p:cNvSpPr>
              <a:spLocks noEditPoints="1"/>
            </p:cNvSpPr>
            <p:nvPr/>
          </p:nvSpPr>
          <p:spPr bwMode="auto">
            <a:xfrm>
              <a:off x="6067426" y="3386138"/>
              <a:ext cx="117475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19 w 31"/>
                <a:gd name="T13" fmla="*/ 33 h 38"/>
                <a:gd name="T14" fmla="*/ 25 w 31"/>
                <a:gd name="T15" fmla="*/ 31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7 h 38"/>
                <a:gd name="T38" fmla="*/ 27 w 31"/>
                <a:gd name="T39" fmla="*/ 14 h 38"/>
                <a:gd name="T40" fmla="*/ 31 w 31"/>
                <a:gd name="T41" fmla="*/ 28 h 38"/>
                <a:gd name="T42" fmla="*/ 31 w 31"/>
                <a:gd name="T43" fmla="*/ 29 h 38"/>
                <a:gd name="T44" fmla="*/ 26 w 31"/>
                <a:gd name="T45" fmla="*/ 32 h 38"/>
                <a:gd name="T46" fmla="*/ 20 w 31"/>
                <a:gd name="T47" fmla="*/ 35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6" y="34"/>
                    <a:pt x="19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9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6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5"/>
                    <a:pt x="25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6" y="36"/>
                    <a:pt x="12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9" name="Freeform 615"/>
            <p:cNvSpPr>
              <a:spLocks noEditPoints="1"/>
            </p:cNvSpPr>
            <p:nvPr/>
          </p:nvSpPr>
          <p:spPr bwMode="auto">
            <a:xfrm>
              <a:off x="6143626" y="3575051"/>
              <a:ext cx="115888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5 h 38"/>
                <a:gd name="T6" fmla="*/ 4 w 31"/>
                <a:gd name="T7" fmla="*/ 23 h 38"/>
                <a:gd name="T8" fmla="*/ 9 w 31"/>
                <a:gd name="T9" fmla="*/ 37 h 38"/>
                <a:gd name="T10" fmla="*/ 9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30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4"/>
                    <a:pt x="25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6"/>
                    <a:pt x="13" y="37"/>
                    <a:pt x="9" y="38"/>
                  </a:cubicBezTo>
                  <a:cubicBezTo>
                    <a:pt x="9" y="38"/>
                    <a:pt x="8" y="37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18"/>
                    <a:pt x="1" y="16"/>
                  </a:cubicBezTo>
                  <a:cubicBezTo>
                    <a:pt x="0" y="14"/>
                    <a:pt x="1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0" name="Freeform 616"/>
            <p:cNvSpPr>
              <a:spLocks/>
            </p:cNvSpPr>
            <p:nvPr/>
          </p:nvSpPr>
          <p:spPr bwMode="auto">
            <a:xfrm>
              <a:off x="6154738" y="30797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2 w 62"/>
                <a:gd name="T5" fmla="*/ 12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4"/>
                    <a:pt x="32" y="12"/>
                  </a:cubicBezTo>
                  <a:cubicBezTo>
                    <a:pt x="40" y="9"/>
                    <a:pt x="47" y="6"/>
                    <a:pt x="53" y="4"/>
                  </a:cubicBezTo>
                  <a:cubicBezTo>
                    <a:pt x="56" y="3"/>
                    <a:pt x="58" y="2"/>
                    <a:pt x="60" y="1"/>
                  </a:cubicBezTo>
                  <a:cubicBezTo>
                    <a:pt x="62" y="1"/>
                    <a:pt x="62" y="0"/>
                    <a:pt x="62" y="0"/>
                  </a:cubicBezTo>
                  <a:cubicBezTo>
                    <a:pt x="62" y="0"/>
                    <a:pt x="62" y="1"/>
                    <a:pt x="60" y="2"/>
                  </a:cubicBezTo>
                  <a:cubicBezTo>
                    <a:pt x="59" y="3"/>
                    <a:pt x="56" y="4"/>
                    <a:pt x="53" y="5"/>
                  </a:cubicBezTo>
                  <a:cubicBezTo>
                    <a:pt x="48" y="8"/>
                    <a:pt x="40" y="11"/>
                    <a:pt x="32" y="13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1" name="Freeform 617"/>
            <p:cNvSpPr>
              <a:spLocks/>
            </p:cNvSpPr>
            <p:nvPr/>
          </p:nvSpPr>
          <p:spPr bwMode="auto">
            <a:xfrm>
              <a:off x="6173788" y="3128963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1 h 22"/>
                <a:gd name="T8" fmla="*/ 63 w 63"/>
                <a:gd name="T9" fmla="*/ 0 h 22"/>
                <a:gd name="T10" fmla="*/ 53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1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1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7"/>
                    <a:pt x="24" y="15"/>
                    <a:pt x="31" y="11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1"/>
                    <a:pt x="3" y="21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2" name="Freeform 618"/>
            <p:cNvSpPr>
              <a:spLocks/>
            </p:cNvSpPr>
            <p:nvPr/>
          </p:nvSpPr>
          <p:spPr bwMode="auto">
            <a:xfrm>
              <a:off x="6196013" y="3178176"/>
              <a:ext cx="238125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5" y="21"/>
                    <a:pt x="7" y="20"/>
                    <a:pt x="10" y="19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4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3" name="Freeform 619"/>
            <p:cNvSpPr>
              <a:spLocks/>
            </p:cNvSpPr>
            <p:nvPr/>
          </p:nvSpPr>
          <p:spPr bwMode="auto">
            <a:xfrm>
              <a:off x="6226176" y="32829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8 h 21"/>
                <a:gd name="T4" fmla="*/ 31 w 62"/>
                <a:gd name="T5" fmla="*/ 11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1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19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8"/>
                  </a:cubicBezTo>
                  <a:cubicBezTo>
                    <a:pt x="16" y="17"/>
                    <a:pt x="24" y="14"/>
                    <a:pt x="31" y="11"/>
                  </a:cubicBezTo>
                  <a:cubicBezTo>
                    <a:pt x="39" y="9"/>
                    <a:pt x="47" y="6"/>
                    <a:pt x="53" y="4"/>
                  </a:cubicBezTo>
                  <a:cubicBezTo>
                    <a:pt x="55" y="3"/>
                    <a:pt x="58" y="2"/>
                    <a:pt x="60" y="1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1" y="0"/>
                    <a:pt x="60" y="1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8"/>
                    <a:pt x="10" y="19"/>
                  </a:cubicBezTo>
                  <a:cubicBezTo>
                    <a:pt x="7" y="20"/>
                    <a:pt x="4" y="20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4" name="Freeform 620"/>
            <p:cNvSpPr>
              <a:spLocks/>
            </p:cNvSpPr>
            <p:nvPr/>
          </p:nvSpPr>
          <p:spPr bwMode="auto">
            <a:xfrm>
              <a:off x="6242051" y="3328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2 h 22"/>
                <a:gd name="T4" fmla="*/ 10 w 63"/>
                <a:gd name="T5" fmla="*/ 20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5 h 22"/>
                <a:gd name="T12" fmla="*/ 33 w 63"/>
                <a:gd name="T13" fmla="*/ 14 h 22"/>
                <a:gd name="T14" fmla="*/ 11 w 63"/>
                <a:gd name="T15" fmla="*/ 21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2"/>
                  </a:cubicBezTo>
                  <a:cubicBezTo>
                    <a:pt x="5" y="22"/>
                    <a:pt x="7" y="21"/>
                    <a:pt x="10" y="20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8" y="7"/>
                    <a:pt x="63" y="0"/>
                    <a:pt x="63" y="0"/>
                  </a:cubicBezTo>
                  <a:cubicBezTo>
                    <a:pt x="63" y="0"/>
                    <a:pt x="60" y="2"/>
                    <a:pt x="54" y="5"/>
                  </a:cubicBezTo>
                  <a:cubicBezTo>
                    <a:pt x="48" y="8"/>
                    <a:pt x="40" y="11"/>
                    <a:pt x="33" y="14"/>
                  </a:cubicBezTo>
                  <a:cubicBezTo>
                    <a:pt x="25" y="17"/>
                    <a:pt x="17" y="19"/>
                    <a:pt x="11" y="21"/>
                  </a:cubicBezTo>
                  <a:cubicBezTo>
                    <a:pt x="8" y="22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5" name="Freeform 621"/>
            <p:cNvSpPr>
              <a:spLocks/>
            </p:cNvSpPr>
            <p:nvPr/>
          </p:nvSpPr>
          <p:spPr bwMode="auto">
            <a:xfrm>
              <a:off x="6267451" y="3378201"/>
              <a:ext cx="234950" cy="87313"/>
            </a:xfrm>
            <a:custGeom>
              <a:avLst/>
              <a:gdLst>
                <a:gd name="T0" fmla="*/ 0 w 62"/>
                <a:gd name="T1" fmla="*/ 23 h 23"/>
                <a:gd name="T2" fmla="*/ 2 w 62"/>
                <a:gd name="T3" fmla="*/ 22 h 23"/>
                <a:gd name="T4" fmla="*/ 10 w 62"/>
                <a:gd name="T5" fmla="*/ 20 h 23"/>
                <a:gd name="T6" fmla="*/ 31 w 62"/>
                <a:gd name="T7" fmla="*/ 12 h 23"/>
                <a:gd name="T8" fmla="*/ 62 w 62"/>
                <a:gd name="T9" fmla="*/ 0 h 23"/>
                <a:gd name="T10" fmla="*/ 53 w 62"/>
                <a:gd name="T11" fmla="*/ 5 h 23"/>
                <a:gd name="T12" fmla="*/ 32 w 62"/>
                <a:gd name="T13" fmla="*/ 14 h 23"/>
                <a:gd name="T14" fmla="*/ 10 w 62"/>
                <a:gd name="T15" fmla="*/ 21 h 23"/>
                <a:gd name="T16" fmla="*/ 2 w 62"/>
                <a:gd name="T17" fmla="*/ 22 h 23"/>
                <a:gd name="T18" fmla="*/ 0 w 62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3">
                  <a:moveTo>
                    <a:pt x="0" y="23"/>
                  </a:moveTo>
                  <a:cubicBezTo>
                    <a:pt x="0" y="23"/>
                    <a:pt x="1" y="22"/>
                    <a:pt x="2" y="22"/>
                  </a:cubicBezTo>
                  <a:cubicBezTo>
                    <a:pt x="4" y="22"/>
                    <a:pt x="7" y="21"/>
                    <a:pt x="10" y="20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7"/>
                    <a:pt x="62" y="0"/>
                    <a:pt x="62" y="0"/>
                  </a:cubicBezTo>
                  <a:cubicBezTo>
                    <a:pt x="62" y="0"/>
                    <a:pt x="59" y="3"/>
                    <a:pt x="53" y="5"/>
                  </a:cubicBezTo>
                  <a:cubicBezTo>
                    <a:pt x="47" y="8"/>
                    <a:pt x="40" y="11"/>
                    <a:pt x="32" y="14"/>
                  </a:cubicBezTo>
                  <a:cubicBezTo>
                    <a:pt x="24" y="17"/>
                    <a:pt x="16" y="19"/>
                    <a:pt x="10" y="21"/>
                  </a:cubicBezTo>
                  <a:cubicBezTo>
                    <a:pt x="7" y="22"/>
                    <a:pt x="4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6" name="Freeform 622"/>
            <p:cNvSpPr>
              <a:spLocks/>
            </p:cNvSpPr>
            <p:nvPr/>
          </p:nvSpPr>
          <p:spPr bwMode="auto">
            <a:xfrm>
              <a:off x="6302376" y="3484563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1 w 62"/>
                <a:gd name="T5" fmla="*/ 12 h 21"/>
                <a:gd name="T6" fmla="*/ 53 w 62"/>
                <a:gd name="T7" fmla="*/ 4 h 21"/>
                <a:gd name="T8" fmla="*/ 60 w 62"/>
                <a:gd name="T9" fmla="*/ 2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4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1"/>
                    <a:pt x="10" y="19"/>
                  </a:cubicBezTo>
                  <a:cubicBezTo>
                    <a:pt x="16" y="17"/>
                    <a:pt x="24" y="14"/>
                    <a:pt x="31" y="12"/>
                  </a:cubicBezTo>
                  <a:cubicBezTo>
                    <a:pt x="39" y="9"/>
                    <a:pt x="47" y="7"/>
                    <a:pt x="53" y="4"/>
                  </a:cubicBezTo>
                  <a:cubicBezTo>
                    <a:pt x="56" y="3"/>
                    <a:pt x="58" y="3"/>
                    <a:pt x="60" y="2"/>
                  </a:cubicBezTo>
                  <a:cubicBezTo>
                    <a:pt x="61" y="1"/>
                    <a:pt x="62" y="0"/>
                    <a:pt x="62" y="0"/>
                  </a:cubicBezTo>
                  <a:cubicBezTo>
                    <a:pt x="62" y="0"/>
                    <a:pt x="61" y="1"/>
                    <a:pt x="60" y="2"/>
                  </a:cubicBezTo>
                  <a:cubicBezTo>
                    <a:pt x="58" y="3"/>
                    <a:pt x="56" y="4"/>
                    <a:pt x="53" y="5"/>
                  </a:cubicBezTo>
                  <a:cubicBezTo>
                    <a:pt x="48" y="8"/>
                    <a:pt x="40" y="11"/>
                    <a:pt x="32" y="14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7" name="Freeform 623"/>
            <p:cNvSpPr>
              <a:spLocks/>
            </p:cNvSpPr>
            <p:nvPr/>
          </p:nvSpPr>
          <p:spPr bwMode="auto">
            <a:xfrm>
              <a:off x="6319838" y="3533776"/>
              <a:ext cx="234950" cy="82550"/>
            </a:xfrm>
            <a:custGeom>
              <a:avLst/>
              <a:gdLst>
                <a:gd name="T0" fmla="*/ 0 w 62"/>
                <a:gd name="T1" fmla="*/ 22 h 22"/>
                <a:gd name="T2" fmla="*/ 2 w 62"/>
                <a:gd name="T3" fmla="*/ 21 h 22"/>
                <a:gd name="T4" fmla="*/ 10 w 62"/>
                <a:gd name="T5" fmla="*/ 19 h 22"/>
                <a:gd name="T6" fmla="*/ 31 w 62"/>
                <a:gd name="T7" fmla="*/ 12 h 22"/>
                <a:gd name="T8" fmla="*/ 62 w 62"/>
                <a:gd name="T9" fmla="*/ 0 h 22"/>
                <a:gd name="T10" fmla="*/ 53 w 62"/>
                <a:gd name="T11" fmla="*/ 4 h 22"/>
                <a:gd name="T12" fmla="*/ 32 w 62"/>
                <a:gd name="T13" fmla="*/ 13 h 22"/>
                <a:gd name="T14" fmla="*/ 10 w 62"/>
                <a:gd name="T15" fmla="*/ 20 h 22"/>
                <a:gd name="T16" fmla="*/ 2 w 62"/>
                <a:gd name="T17" fmla="*/ 22 h 22"/>
                <a:gd name="T18" fmla="*/ 0 w 6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cubicBezTo>
                    <a:pt x="0" y="22"/>
                    <a:pt x="1" y="22"/>
                    <a:pt x="2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6"/>
                    <a:pt x="62" y="0"/>
                    <a:pt x="62" y="0"/>
                  </a:cubicBezTo>
                  <a:cubicBezTo>
                    <a:pt x="62" y="0"/>
                    <a:pt x="59" y="2"/>
                    <a:pt x="53" y="4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2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8" name="Freeform 624"/>
            <p:cNvSpPr>
              <a:spLocks/>
            </p:cNvSpPr>
            <p:nvPr/>
          </p:nvSpPr>
          <p:spPr bwMode="auto">
            <a:xfrm>
              <a:off x="6343651" y="3582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2 h 22"/>
                <a:gd name="T8" fmla="*/ 63 w 63"/>
                <a:gd name="T9" fmla="*/ 0 h 22"/>
                <a:gd name="T10" fmla="*/ 53 w 63"/>
                <a:gd name="T11" fmla="*/ 5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4" y="15"/>
                    <a:pt x="31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5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9" name="Freeform 625"/>
            <p:cNvSpPr>
              <a:spLocks/>
            </p:cNvSpPr>
            <p:nvPr/>
          </p:nvSpPr>
          <p:spPr bwMode="auto">
            <a:xfrm>
              <a:off x="6037263" y="3332163"/>
              <a:ext cx="131763" cy="152400"/>
            </a:xfrm>
            <a:custGeom>
              <a:avLst/>
              <a:gdLst>
                <a:gd name="T0" fmla="*/ 0 w 35"/>
                <a:gd name="T1" fmla="*/ 30 h 40"/>
                <a:gd name="T2" fmla="*/ 11 w 35"/>
                <a:gd name="T3" fmla="*/ 35 h 40"/>
                <a:gd name="T4" fmla="*/ 17 w 35"/>
                <a:gd name="T5" fmla="*/ 37 h 40"/>
                <a:gd name="T6" fmla="*/ 23 w 35"/>
                <a:gd name="T7" fmla="*/ 39 h 40"/>
                <a:gd name="T8" fmla="*/ 22 w 35"/>
                <a:gd name="T9" fmla="*/ 39 h 40"/>
                <a:gd name="T10" fmla="*/ 26 w 35"/>
                <a:gd name="T11" fmla="*/ 30 h 40"/>
                <a:gd name="T12" fmla="*/ 30 w 35"/>
                <a:gd name="T13" fmla="*/ 20 h 40"/>
                <a:gd name="T14" fmla="*/ 35 w 35"/>
                <a:gd name="T15" fmla="*/ 0 h 40"/>
                <a:gd name="T16" fmla="*/ 31 w 35"/>
                <a:gd name="T17" fmla="*/ 20 h 40"/>
                <a:gd name="T18" fmla="*/ 28 w 35"/>
                <a:gd name="T19" fmla="*/ 30 h 40"/>
                <a:gd name="T20" fmla="*/ 26 w 35"/>
                <a:gd name="T21" fmla="*/ 35 h 40"/>
                <a:gd name="T22" fmla="*/ 24 w 35"/>
                <a:gd name="T23" fmla="*/ 40 h 40"/>
                <a:gd name="T24" fmla="*/ 23 w 35"/>
                <a:gd name="T25" fmla="*/ 40 h 40"/>
                <a:gd name="T26" fmla="*/ 17 w 35"/>
                <a:gd name="T27" fmla="*/ 39 h 40"/>
                <a:gd name="T28" fmla="*/ 11 w 35"/>
                <a:gd name="T29" fmla="*/ 36 h 40"/>
                <a:gd name="T30" fmla="*/ 0 w 35"/>
                <a:gd name="T3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0">
                  <a:moveTo>
                    <a:pt x="0" y="30"/>
                  </a:moveTo>
                  <a:cubicBezTo>
                    <a:pt x="4" y="32"/>
                    <a:pt x="8" y="34"/>
                    <a:pt x="11" y="35"/>
                  </a:cubicBezTo>
                  <a:cubicBezTo>
                    <a:pt x="13" y="36"/>
                    <a:pt x="15" y="37"/>
                    <a:pt x="17" y="37"/>
                  </a:cubicBezTo>
                  <a:cubicBezTo>
                    <a:pt x="19" y="38"/>
                    <a:pt x="21" y="38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36"/>
                    <a:pt x="25" y="33"/>
                    <a:pt x="26" y="3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3"/>
                    <a:pt x="33" y="6"/>
                    <a:pt x="35" y="0"/>
                  </a:cubicBezTo>
                  <a:cubicBezTo>
                    <a:pt x="34" y="6"/>
                    <a:pt x="33" y="13"/>
                    <a:pt x="31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7" y="33"/>
                    <a:pt x="26" y="3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1" y="40"/>
                    <a:pt x="19" y="39"/>
                    <a:pt x="17" y="39"/>
                  </a:cubicBezTo>
                  <a:cubicBezTo>
                    <a:pt x="15" y="38"/>
                    <a:pt x="13" y="37"/>
                    <a:pt x="11" y="36"/>
                  </a:cubicBezTo>
                  <a:cubicBezTo>
                    <a:pt x="7" y="35"/>
                    <a:pt x="4" y="33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0" name="Freeform 626"/>
            <p:cNvSpPr>
              <a:spLocks/>
            </p:cNvSpPr>
            <p:nvPr/>
          </p:nvSpPr>
          <p:spPr bwMode="auto">
            <a:xfrm>
              <a:off x="5957888" y="2901951"/>
              <a:ext cx="392113" cy="158750"/>
            </a:xfrm>
            <a:custGeom>
              <a:avLst/>
              <a:gdLst>
                <a:gd name="T0" fmla="*/ 0 w 104"/>
                <a:gd name="T1" fmla="*/ 32 h 42"/>
                <a:gd name="T2" fmla="*/ 11 w 104"/>
                <a:gd name="T3" fmla="*/ 42 h 42"/>
                <a:gd name="T4" fmla="*/ 3 w 104"/>
                <a:gd name="T5" fmla="*/ 32 h 42"/>
                <a:gd name="T6" fmla="*/ 14 w 104"/>
                <a:gd name="T7" fmla="*/ 40 h 42"/>
                <a:gd name="T8" fmla="*/ 1 w 104"/>
                <a:gd name="T9" fmla="*/ 28 h 42"/>
                <a:gd name="T10" fmla="*/ 19 w 104"/>
                <a:gd name="T11" fmla="*/ 40 h 42"/>
                <a:gd name="T12" fmla="*/ 6 w 104"/>
                <a:gd name="T13" fmla="*/ 27 h 42"/>
                <a:gd name="T14" fmla="*/ 24 w 104"/>
                <a:gd name="T15" fmla="*/ 38 h 42"/>
                <a:gd name="T16" fmla="*/ 8 w 104"/>
                <a:gd name="T17" fmla="*/ 24 h 42"/>
                <a:gd name="T18" fmla="*/ 27 w 104"/>
                <a:gd name="T19" fmla="*/ 37 h 42"/>
                <a:gd name="T20" fmla="*/ 5 w 104"/>
                <a:gd name="T21" fmla="*/ 21 h 42"/>
                <a:gd name="T22" fmla="*/ 10 w 104"/>
                <a:gd name="T23" fmla="*/ 18 h 42"/>
                <a:gd name="T24" fmla="*/ 33 w 104"/>
                <a:gd name="T25" fmla="*/ 35 h 42"/>
                <a:gd name="T26" fmla="*/ 14 w 104"/>
                <a:gd name="T27" fmla="*/ 18 h 42"/>
                <a:gd name="T28" fmla="*/ 38 w 104"/>
                <a:gd name="T29" fmla="*/ 31 h 42"/>
                <a:gd name="T30" fmla="*/ 21 w 104"/>
                <a:gd name="T31" fmla="*/ 19 h 42"/>
                <a:gd name="T32" fmla="*/ 43 w 104"/>
                <a:gd name="T33" fmla="*/ 30 h 42"/>
                <a:gd name="T34" fmla="*/ 21 w 104"/>
                <a:gd name="T35" fmla="*/ 16 h 42"/>
                <a:gd name="T36" fmla="*/ 47 w 104"/>
                <a:gd name="T37" fmla="*/ 26 h 42"/>
                <a:gd name="T38" fmla="*/ 27 w 104"/>
                <a:gd name="T39" fmla="*/ 14 h 42"/>
                <a:gd name="T40" fmla="*/ 52 w 104"/>
                <a:gd name="T41" fmla="*/ 23 h 42"/>
                <a:gd name="T42" fmla="*/ 29 w 104"/>
                <a:gd name="T43" fmla="*/ 11 h 42"/>
                <a:gd name="T44" fmla="*/ 54 w 104"/>
                <a:gd name="T45" fmla="*/ 19 h 42"/>
                <a:gd name="T46" fmla="*/ 38 w 104"/>
                <a:gd name="T47" fmla="*/ 9 h 42"/>
                <a:gd name="T48" fmla="*/ 59 w 104"/>
                <a:gd name="T49" fmla="*/ 16 h 42"/>
                <a:gd name="T50" fmla="*/ 46 w 104"/>
                <a:gd name="T51" fmla="*/ 7 h 42"/>
                <a:gd name="T52" fmla="*/ 65 w 104"/>
                <a:gd name="T53" fmla="*/ 14 h 42"/>
                <a:gd name="T54" fmla="*/ 53 w 104"/>
                <a:gd name="T55" fmla="*/ 5 h 42"/>
                <a:gd name="T56" fmla="*/ 67 w 104"/>
                <a:gd name="T57" fmla="*/ 10 h 42"/>
                <a:gd name="T58" fmla="*/ 59 w 104"/>
                <a:gd name="T59" fmla="*/ 2 h 42"/>
                <a:gd name="T60" fmla="*/ 71 w 104"/>
                <a:gd name="T61" fmla="*/ 6 h 42"/>
                <a:gd name="T62" fmla="*/ 69 w 104"/>
                <a:gd name="T63" fmla="*/ 0 h 42"/>
                <a:gd name="T64" fmla="*/ 35 w 104"/>
                <a:gd name="T65" fmla="*/ 36 h 42"/>
                <a:gd name="T66" fmla="*/ 43 w 104"/>
                <a:gd name="T67" fmla="*/ 38 h 42"/>
                <a:gd name="T68" fmla="*/ 30 w 104"/>
                <a:gd name="T69" fmla="*/ 34 h 42"/>
                <a:gd name="T70" fmla="*/ 53 w 104"/>
                <a:gd name="T71" fmla="*/ 32 h 42"/>
                <a:gd name="T72" fmla="*/ 50 w 104"/>
                <a:gd name="T73" fmla="*/ 27 h 42"/>
                <a:gd name="T74" fmla="*/ 58 w 104"/>
                <a:gd name="T75" fmla="*/ 29 h 42"/>
                <a:gd name="T76" fmla="*/ 53 w 104"/>
                <a:gd name="T77" fmla="*/ 22 h 42"/>
                <a:gd name="T78" fmla="*/ 61 w 104"/>
                <a:gd name="T79" fmla="*/ 24 h 42"/>
                <a:gd name="T80" fmla="*/ 59 w 104"/>
                <a:gd name="T81" fmla="*/ 20 h 42"/>
                <a:gd name="T82" fmla="*/ 67 w 104"/>
                <a:gd name="T83" fmla="*/ 23 h 42"/>
                <a:gd name="T84" fmla="*/ 66 w 104"/>
                <a:gd name="T85" fmla="*/ 18 h 42"/>
                <a:gd name="T86" fmla="*/ 72 w 104"/>
                <a:gd name="T87" fmla="*/ 21 h 42"/>
                <a:gd name="T88" fmla="*/ 73 w 104"/>
                <a:gd name="T89" fmla="*/ 14 h 42"/>
                <a:gd name="T90" fmla="*/ 76 w 104"/>
                <a:gd name="T9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2">
                  <a:moveTo>
                    <a:pt x="0" y="32"/>
                  </a:moveTo>
                  <a:cubicBezTo>
                    <a:pt x="3" y="36"/>
                    <a:pt x="5" y="40"/>
                    <a:pt x="11" y="42"/>
                  </a:cubicBezTo>
                  <a:cubicBezTo>
                    <a:pt x="8" y="39"/>
                    <a:pt x="6" y="35"/>
                    <a:pt x="3" y="32"/>
                  </a:cubicBezTo>
                  <a:cubicBezTo>
                    <a:pt x="7" y="36"/>
                    <a:pt x="10" y="38"/>
                    <a:pt x="14" y="40"/>
                  </a:cubicBezTo>
                  <a:cubicBezTo>
                    <a:pt x="10" y="36"/>
                    <a:pt x="6" y="31"/>
                    <a:pt x="1" y="28"/>
                  </a:cubicBezTo>
                  <a:cubicBezTo>
                    <a:pt x="5" y="36"/>
                    <a:pt x="11" y="39"/>
                    <a:pt x="19" y="40"/>
                  </a:cubicBezTo>
                  <a:cubicBezTo>
                    <a:pt x="15" y="35"/>
                    <a:pt x="12" y="31"/>
                    <a:pt x="6" y="27"/>
                  </a:cubicBezTo>
                  <a:cubicBezTo>
                    <a:pt x="11" y="31"/>
                    <a:pt x="18" y="35"/>
                    <a:pt x="24" y="38"/>
                  </a:cubicBezTo>
                  <a:cubicBezTo>
                    <a:pt x="19" y="32"/>
                    <a:pt x="15" y="28"/>
                    <a:pt x="8" y="24"/>
                  </a:cubicBezTo>
                  <a:cubicBezTo>
                    <a:pt x="13" y="30"/>
                    <a:pt x="19" y="33"/>
                    <a:pt x="27" y="37"/>
                  </a:cubicBezTo>
                  <a:cubicBezTo>
                    <a:pt x="21" y="29"/>
                    <a:pt x="12" y="25"/>
                    <a:pt x="5" y="21"/>
                  </a:cubicBezTo>
                  <a:cubicBezTo>
                    <a:pt x="6" y="20"/>
                    <a:pt x="9" y="19"/>
                    <a:pt x="10" y="18"/>
                  </a:cubicBezTo>
                  <a:cubicBezTo>
                    <a:pt x="16" y="25"/>
                    <a:pt x="24" y="31"/>
                    <a:pt x="33" y="35"/>
                  </a:cubicBezTo>
                  <a:cubicBezTo>
                    <a:pt x="29" y="27"/>
                    <a:pt x="22" y="21"/>
                    <a:pt x="14" y="18"/>
                  </a:cubicBezTo>
                  <a:cubicBezTo>
                    <a:pt x="21" y="24"/>
                    <a:pt x="29" y="29"/>
                    <a:pt x="38" y="31"/>
                  </a:cubicBezTo>
                  <a:cubicBezTo>
                    <a:pt x="32" y="28"/>
                    <a:pt x="26" y="23"/>
                    <a:pt x="21" y="19"/>
                  </a:cubicBezTo>
                  <a:cubicBezTo>
                    <a:pt x="28" y="23"/>
                    <a:pt x="36" y="27"/>
                    <a:pt x="43" y="30"/>
                  </a:cubicBezTo>
                  <a:cubicBezTo>
                    <a:pt x="36" y="25"/>
                    <a:pt x="29" y="20"/>
                    <a:pt x="21" y="16"/>
                  </a:cubicBezTo>
                  <a:cubicBezTo>
                    <a:pt x="30" y="19"/>
                    <a:pt x="39" y="22"/>
                    <a:pt x="47" y="26"/>
                  </a:cubicBezTo>
                  <a:cubicBezTo>
                    <a:pt x="41" y="22"/>
                    <a:pt x="34" y="17"/>
                    <a:pt x="27" y="14"/>
                  </a:cubicBezTo>
                  <a:cubicBezTo>
                    <a:pt x="36" y="16"/>
                    <a:pt x="44" y="20"/>
                    <a:pt x="52" y="23"/>
                  </a:cubicBezTo>
                  <a:cubicBezTo>
                    <a:pt x="44" y="19"/>
                    <a:pt x="36" y="15"/>
                    <a:pt x="29" y="11"/>
                  </a:cubicBezTo>
                  <a:cubicBezTo>
                    <a:pt x="37" y="12"/>
                    <a:pt x="46" y="16"/>
                    <a:pt x="54" y="19"/>
                  </a:cubicBezTo>
                  <a:cubicBezTo>
                    <a:pt x="49" y="16"/>
                    <a:pt x="43" y="12"/>
                    <a:pt x="38" y="9"/>
                  </a:cubicBezTo>
                  <a:cubicBezTo>
                    <a:pt x="45" y="11"/>
                    <a:pt x="52" y="13"/>
                    <a:pt x="59" y="16"/>
                  </a:cubicBezTo>
                  <a:cubicBezTo>
                    <a:pt x="55" y="13"/>
                    <a:pt x="51" y="10"/>
                    <a:pt x="46" y="7"/>
                  </a:cubicBezTo>
                  <a:cubicBezTo>
                    <a:pt x="52" y="9"/>
                    <a:pt x="59" y="11"/>
                    <a:pt x="65" y="14"/>
                  </a:cubicBezTo>
                  <a:cubicBezTo>
                    <a:pt x="61" y="11"/>
                    <a:pt x="57" y="8"/>
                    <a:pt x="53" y="5"/>
                  </a:cubicBezTo>
                  <a:cubicBezTo>
                    <a:pt x="57" y="7"/>
                    <a:pt x="62" y="8"/>
                    <a:pt x="67" y="10"/>
                  </a:cubicBezTo>
                  <a:cubicBezTo>
                    <a:pt x="64" y="7"/>
                    <a:pt x="62" y="4"/>
                    <a:pt x="59" y="2"/>
                  </a:cubicBezTo>
                  <a:cubicBezTo>
                    <a:pt x="63" y="3"/>
                    <a:pt x="68" y="4"/>
                    <a:pt x="71" y="6"/>
                  </a:cubicBezTo>
                  <a:cubicBezTo>
                    <a:pt x="71" y="5"/>
                    <a:pt x="69" y="0"/>
                    <a:pt x="69" y="0"/>
                  </a:cubicBezTo>
                  <a:cubicBezTo>
                    <a:pt x="104" y="10"/>
                    <a:pt x="45" y="31"/>
                    <a:pt x="35" y="36"/>
                  </a:cubicBezTo>
                  <a:cubicBezTo>
                    <a:pt x="38" y="36"/>
                    <a:pt x="41" y="38"/>
                    <a:pt x="43" y="38"/>
                  </a:cubicBezTo>
                  <a:cubicBezTo>
                    <a:pt x="39" y="37"/>
                    <a:pt x="34" y="35"/>
                    <a:pt x="30" y="34"/>
                  </a:cubicBezTo>
                  <a:cubicBezTo>
                    <a:pt x="38" y="33"/>
                    <a:pt x="46" y="33"/>
                    <a:pt x="53" y="32"/>
                  </a:cubicBezTo>
                  <a:cubicBezTo>
                    <a:pt x="54" y="31"/>
                    <a:pt x="51" y="28"/>
                    <a:pt x="50" y="27"/>
                  </a:cubicBezTo>
                  <a:cubicBezTo>
                    <a:pt x="52" y="27"/>
                    <a:pt x="56" y="29"/>
                    <a:pt x="58" y="29"/>
                  </a:cubicBezTo>
                  <a:cubicBezTo>
                    <a:pt x="56" y="26"/>
                    <a:pt x="54" y="25"/>
                    <a:pt x="53" y="22"/>
                  </a:cubicBezTo>
                  <a:cubicBezTo>
                    <a:pt x="56" y="23"/>
                    <a:pt x="58" y="24"/>
                    <a:pt x="61" y="24"/>
                  </a:cubicBezTo>
                  <a:cubicBezTo>
                    <a:pt x="61" y="24"/>
                    <a:pt x="59" y="20"/>
                    <a:pt x="59" y="20"/>
                  </a:cubicBezTo>
                  <a:cubicBezTo>
                    <a:pt x="62" y="21"/>
                    <a:pt x="64" y="23"/>
                    <a:pt x="67" y="23"/>
                  </a:cubicBezTo>
                  <a:cubicBezTo>
                    <a:pt x="68" y="22"/>
                    <a:pt x="65" y="20"/>
                    <a:pt x="66" y="18"/>
                  </a:cubicBezTo>
                  <a:cubicBezTo>
                    <a:pt x="67" y="19"/>
                    <a:pt x="71" y="21"/>
                    <a:pt x="72" y="21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8" y="16"/>
                    <a:pt x="76" y="14"/>
                    <a:pt x="76" y="12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1" name="Freeform 627"/>
            <p:cNvSpPr>
              <a:spLocks/>
            </p:cNvSpPr>
            <p:nvPr/>
          </p:nvSpPr>
          <p:spPr bwMode="auto">
            <a:xfrm>
              <a:off x="6157913" y="2921001"/>
              <a:ext cx="106363" cy="63500"/>
            </a:xfrm>
            <a:custGeom>
              <a:avLst/>
              <a:gdLst>
                <a:gd name="T0" fmla="*/ 0 w 28"/>
                <a:gd name="T1" fmla="*/ 15 h 17"/>
                <a:gd name="T2" fmla="*/ 18 w 28"/>
                <a:gd name="T3" fmla="*/ 17 h 17"/>
                <a:gd name="T4" fmla="*/ 7 w 28"/>
                <a:gd name="T5" fmla="*/ 9 h 17"/>
                <a:gd name="T6" fmla="*/ 19 w 28"/>
                <a:gd name="T7" fmla="*/ 14 h 17"/>
                <a:gd name="T8" fmla="*/ 11 w 28"/>
                <a:gd name="T9" fmla="*/ 4 h 17"/>
                <a:gd name="T10" fmla="*/ 23 w 28"/>
                <a:gd name="T11" fmla="*/ 8 h 17"/>
                <a:gd name="T12" fmla="*/ 17 w 28"/>
                <a:gd name="T13" fmla="*/ 0 h 17"/>
                <a:gd name="T14" fmla="*/ 28 w 2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5"/>
                  </a:moveTo>
                  <a:cubicBezTo>
                    <a:pt x="1" y="15"/>
                    <a:pt x="13" y="16"/>
                    <a:pt x="18" y="17"/>
                  </a:cubicBezTo>
                  <a:cubicBezTo>
                    <a:pt x="15" y="15"/>
                    <a:pt x="11" y="11"/>
                    <a:pt x="7" y="9"/>
                  </a:cubicBezTo>
                  <a:cubicBezTo>
                    <a:pt x="11" y="11"/>
                    <a:pt x="16" y="12"/>
                    <a:pt x="19" y="14"/>
                  </a:cubicBezTo>
                  <a:cubicBezTo>
                    <a:pt x="16" y="11"/>
                    <a:pt x="14" y="7"/>
                    <a:pt x="11" y="4"/>
                  </a:cubicBezTo>
                  <a:cubicBezTo>
                    <a:pt x="15" y="6"/>
                    <a:pt x="20" y="6"/>
                    <a:pt x="23" y="8"/>
                  </a:cubicBezTo>
                  <a:cubicBezTo>
                    <a:pt x="21" y="6"/>
                    <a:pt x="20" y="2"/>
                    <a:pt x="17" y="0"/>
                  </a:cubicBezTo>
                  <a:cubicBezTo>
                    <a:pt x="20" y="1"/>
                    <a:pt x="27" y="1"/>
                    <a:pt x="28" y="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2" name="Freeform 628"/>
            <p:cNvSpPr>
              <a:spLocks/>
            </p:cNvSpPr>
            <p:nvPr/>
          </p:nvSpPr>
          <p:spPr bwMode="auto">
            <a:xfrm>
              <a:off x="6165851" y="2992438"/>
              <a:ext cx="41275" cy="26988"/>
            </a:xfrm>
            <a:custGeom>
              <a:avLst/>
              <a:gdLst>
                <a:gd name="T0" fmla="*/ 0 w 11"/>
                <a:gd name="T1" fmla="*/ 1 h 7"/>
                <a:gd name="T2" fmla="*/ 11 w 1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0" y="1"/>
                  </a:moveTo>
                  <a:cubicBezTo>
                    <a:pt x="5" y="6"/>
                    <a:pt x="10" y="7"/>
                    <a:pt x="1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3" name="Freeform 629"/>
            <p:cNvSpPr>
              <a:spLocks/>
            </p:cNvSpPr>
            <p:nvPr/>
          </p:nvSpPr>
          <p:spPr bwMode="auto">
            <a:xfrm>
              <a:off x="5807076" y="3090863"/>
              <a:ext cx="325438" cy="828675"/>
            </a:xfrm>
            <a:custGeom>
              <a:avLst/>
              <a:gdLst>
                <a:gd name="T0" fmla="*/ 0 w 86"/>
                <a:gd name="T1" fmla="*/ 0 h 219"/>
                <a:gd name="T2" fmla="*/ 48 w 86"/>
                <a:gd name="T3" fmla="*/ 120 h 219"/>
                <a:gd name="T4" fmla="*/ 86 w 86"/>
                <a:gd name="T5" fmla="*/ 219 h 219"/>
                <a:gd name="T6" fmla="*/ 29 w 86"/>
                <a:gd name="T7" fmla="*/ 97 h 219"/>
                <a:gd name="T8" fmla="*/ 11 w 86"/>
                <a:gd name="T9" fmla="*/ 4 h 219"/>
                <a:gd name="T10" fmla="*/ 82 w 86"/>
                <a:gd name="T11" fmla="*/ 19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19">
                  <a:moveTo>
                    <a:pt x="0" y="0"/>
                  </a:moveTo>
                  <a:cubicBezTo>
                    <a:pt x="19" y="37"/>
                    <a:pt x="30" y="82"/>
                    <a:pt x="48" y="120"/>
                  </a:cubicBezTo>
                  <a:cubicBezTo>
                    <a:pt x="64" y="153"/>
                    <a:pt x="80" y="185"/>
                    <a:pt x="86" y="219"/>
                  </a:cubicBezTo>
                  <a:cubicBezTo>
                    <a:pt x="64" y="181"/>
                    <a:pt x="41" y="140"/>
                    <a:pt x="29" y="97"/>
                  </a:cubicBezTo>
                  <a:cubicBezTo>
                    <a:pt x="20" y="67"/>
                    <a:pt x="20" y="33"/>
                    <a:pt x="11" y="4"/>
                  </a:cubicBezTo>
                  <a:cubicBezTo>
                    <a:pt x="23" y="72"/>
                    <a:pt x="61" y="132"/>
                    <a:pt x="82" y="196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4" name="Freeform 630"/>
            <p:cNvSpPr>
              <a:spLocks/>
            </p:cNvSpPr>
            <p:nvPr/>
          </p:nvSpPr>
          <p:spPr bwMode="auto">
            <a:xfrm>
              <a:off x="5889626" y="3381376"/>
              <a:ext cx="207963" cy="420688"/>
            </a:xfrm>
            <a:custGeom>
              <a:avLst/>
              <a:gdLst>
                <a:gd name="T0" fmla="*/ 0 w 55"/>
                <a:gd name="T1" fmla="*/ 0 h 111"/>
                <a:gd name="T2" fmla="*/ 55 w 55"/>
                <a:gd name="T3" fmla="*/ 111 h 111"/>
                <a:gd name="T4" fmla="*/ 50 w 55"/>
                <a:gd name="T5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11">
                  <a:moveTo>
                    <a:pt x="0" y="0"/>
                  </a:moveTo>
                  <a:cubicBezTo>
                    <a:pt x="18" y="38"/>
                    <a:pt x="32" y="75"/>
                    <a:pt x="55" y="111"/>
                  </a:cubicBezTo>
                  <a:cubicBezTo>
                    <a:pt x="53" y="109"/>
                    <a:pt x="52" y="107"/>
                    <a:pt x="50" y="106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5" name="Freeform 631"/>
            <p:cNvSpPr>
              <a:spLocks/>
            </p:cNvSpPr>
            <p:nvPr/>
          </p:nvSpPr>
          <p:spPr bwMode="auto">
            <a:xfrm>
              <a:off x="5803901" y="3033713"/>
              <a:ext cx="147638" cy="76200"/>
            </a:xfrm>
            <a:custGeom>
              <a:avLst/>
              <a:gdLst>
                <a:gd name="T0" fmla="*/ 0 w 39"/>
                <a:gd name="T1" fmla="*/ 15 h 20"/>
                <a:gd name="T2" fmla="*/ 39 w 39"/>
                <a:gd name="T3" fmla="*/ 0 h 20"/>
                <a:gd name="T4" fmla="*/ 8 w 39"/>
                <a:gd name="T5" fmla="*/ 20 h 20"/>
                <a:gd name="T6" fmla="*/ 37 w 39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15"/>
                  </a:moveTo>
                  <a:cubicBezTo>
                    <a:pt x="9" y="13"/>
                    <a:pt x="27" y="5"/>
                    <a:pt x="39" y="0"/>
                  </a:cubicBezTo>
                  <a:cubicBezTo>
                    <a:pt x="31" y="9"/>
                    <a:pt x="18" y="16"/>
                    <a:pt x="8" y="20"/>
                  </a:cubicBezTo>
                  <a:cubicBezTo>
                    <a:pt x="17" y="14"/>
                    <a:pt x="28" y="10"/>
                    <a:pt x="37" y="4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6" name="Freeform 632"/>
            <p:cNvSpPr>
              <a:spLocks/>
            </p:cNvSpPr>
            <p:nvPr/>
          </p:nvSpPr>
          <p:spPr bwMode="auto">
            <a:xfrm>
              <a:off x="5803901" y="3090863"/>
              <a:ext cx="79375" cy="260350"/>
            </a:xfrm>
            <a:custGeom>
              <a:avLst/>
              <a:gdLst>
                <a:gd name="T0" fmla="*/ 0 w 21"/>
                <a:gd name="T1" fmla="*/ 0 h 69"/>
                <a:gd name="T2" fmla="*/ 21 w 21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7" y="21"/>
                    <a:pt x="16" y="47"/>
                    <a:pt x="21" y="69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7" name="Freeform 633"/>
            <p:cNvSpPr>
              <a:spLocks/>
            </p:cNvSpPr>
            <p:nvPr/>
          </p:nvSpPr>
          <p:spPr bwMode="auto">
            <a:xfrm>
              <a:off x="6283326" y="2874963"/>
              <a:ext cx="184150" cy="52388"/>
            </a:xfrm>
            <a:custGeom>
              <a:avLst/>
              <a:gdLst>
                <a:gd name="T0" fmla="*/ 0 w 49"/>
                <a:gd name="T1" fmla="*/ 12 h 14"/>
                <a:gd name="T2" fmla="*/ 49 w 49"/>
                <a:gd name="T3" fmla="*/ 5 h 14"/>
                <a:gd name="T4" fmla="*/ 10 w 49"/>
                <a:gd name="T5" fmla="*/ 9 h 14"/>
                <a:gd name="T6" fmla="*/ 45 w 49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4">
                  <a:moveTo>
                    <a:pt x="0" y="12"/>
                  </a:moveTo>
                  <a:cubicBezTo>
                    <a:pt x="15" y="14"/>
                    <a:pt x="34" y="7"/>
                    <a:pt x="49" y="5"/>
                  </a:cubicBezTo>
                  <a:cubicBezTo>
                    <a:pt x="36" y="6"/>
                    <a:pt x="22" y="9"/>
                    <a:pt x="10" y="9"/>
                  </a:cubicBezTo>
                  <a:cubicBezTo>
                    <a:pt x="20" y="4"/>
                    <a:pt x="35" y="0"/>
                    <a:pt x="45" y="3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8" name="Freeform 634"/>
            <p:cNvSpPr>
              <a:spLocks/>
            </p:cNvSpPr>
            <p:nvPr/>
          </p:nvSpPr>
          <p:spPr bwMode="auto">
            <a:xfrm>
              <a:off x="6434138" y="2916238"/>
              <a:ext cx="312738" cy="771525"/>
            </a:xfrm>
            <a:custGeom>
              <a:avLst/>
              <a:gdLst>
                <a:gd name="T0" fmla="*/ 0 w 83"/>
                <a:gd name="T1" fmla="*/ 0 h 204"/>
                <a:gd name="T2" fmla="*/ 78 w 83"/>
                <a:gd name="T3" fmla="*/ 204 h 204"/>
                <a:gd name="T4" fmla="*/ 42 w 83"/>
                <a:gd name="T5" fmla="*/ 90 h 204"/>
                <a:gd name="T6" fmla="*/ 7 w 83"/>
                <a:gd name="T7" fmla="*/ 2 h 204"/>
                <a:gd name="T8" fmla="*/ 56 w 83"/>
                <a:gd name="T9" fmla="*/ 106 h 204"/>
                <a:gd name="T10" fmla="*/ 83 w 83"/>
                <a:gd name="T11" fmla="*/ 203 h 204"/>
                <a:gd name="T12" fmla="*/ 59 w 83"/>
                <a:gd name="T13" fmla="*/ 13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4">
                  <a:moveTo>
                    <a:pt x="0" y="0"/>
                  </a:moveTo>
                  <a:cubicBezTo>
                    <a:pt x="39" y="63"/>
                    <a:pt x="51" y="137"/>
                    <a:pt x="78" y="204"/>
                  </a:cubicBezTo>
                  <a:cubicBezTo>
                    <a:pt x="68" y="166"/>
                    <a:pt x="54" y="127"/>
                    <a:pt x="42" y="90"/>
                  </a:cubicBezTo>
                  <a:cubicBezTo>
                    <a:pt x="33" y="61"/>
                    <a:pt x="11" y="32"/>
                    <a:pt x="7" y="2"/>
                  </a:cubicBezTo>
                  <a:cubicBezTo>
                    <a:pt x="24" y="38"/>
                    <a:pt x="43" y="68"/>
                    <a:pt x="56" y="106"/>
                  </a:cubicBezTo>
                  <a:cubicBezTo>
                    <a:pt x="67" y="138"/>
                    <a:pt x="73" y="172"/>
                    <a:pt x="83" y="203"/>
                  </a:cubicBezTo>
                  <a:cubicBezTo>
                    <a:pt x="69" y="182"/>
                    <a:pt x="64" y="155"/>
                    <a:pt x="59" y="13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9" name="Freeform 635"/>
            <p:cNvSpPr>
              <a:spLocks/>
            </p:cNvSpPr>
            <p:nvPr/>
          </p:nvSpPr>
          <p:spPr bwMode="auto">
            <a:xfrm>
              <a:off x="6459538" y="2878138"/>
              <a:ext cx="76200" cy="166688"/>
            </a:xfrm>
            <a:custGeom>
              <a:avLst/>
              <a:gdLst>
                <a:gd name="T0" fmla="*/ 0 w 20"/>
                <a:gd name="T1" fmla="*/ 0 h 44"/>
                <a:gd name="T2" fmla="*/ 20 w 20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cubicBezTo>
                    <a:pt x="9" y="12"/>
                    <a:pt x="15" y="30"/>
                    <a:pt x="20" y="4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0" name="Freeform 636"/>
            <p:cNvSpPr>
              <a:spLocks/>
            </p:cNvSpPr>
            <p:nvPr/>
          </p:nvSpPr>
          <p:spPr bwMode="auto">
            <a:xfrm>
              <a:off x="6149976" y="3687763"/>
              <a:ext cx="563563" cy="193675"/>
            </a:xfrm>
            <a:custGeom>
              <a:avLst/>
              <a:gdLst>
                <a:gd name="T0" fmla="*/ 0 w 149"/>
                <a:gd name="T1" fmla="*/ 51 h 51"/>
                <a:gd name="T2" fmla="*/ 149 w 149"/>
                <a:gd name="T3" fmla="*/ 0 h 51"/>
                <a:gd name="T4" fmla="*/ 0 w 149"/>
                <a:gd name="T5" fmla="*/ 48 h 51"/>
                <a:gd name="T6" fmla="*/ 148 w 149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51">
                  <a:moveTo>
                    <a:pt x="0" y="51"/>
                  </a:moveTo>
                  <a:cubicBezTo>
                    <a:pt x="45" y="49"/>
                    <a:pt x="108" y="25"/>
                    <a:pt x="149" y="0"/>
                  </a:cubicBezTo>
                  <a:cubicBezTo>
                    <a:pt x="104" y="29"/>
                    <a:pt x="51" y="39"/>
                    <a:pt x="0" y="48"/>
                  </a:cubicBezTo>
                  <a:cubicBezTo>
                    <a:pt x="46" y="29"/>
                    <a:pt x="106" y="26"/>
                    <a:pt x="14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1" name="Freeform 637"/>
            <p:cNvSpPr>
              <a:spLocks/>
            </p:cNvSpPr>
            <p:nvPr/>
          </p:nvSpPr>
          <p:spPr bwMode="auto">
            <a:xfrm>
              <a:off x="6119813" y="3895726"/>
              <a:ext cx="68263" cy="7938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2" y="1"/>
                    <a:pt x="12" y="2"/>
                    <a:pt x="1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2" name="Freeform 638"/>
            <p:cNvSpPr>
              <a:spLocks/>
            </p:cNvSpPr>
            <p:nvPr/>
          </p:nvSpPr>
          <p:spPr bwMode="auto">
            <a:xfrm>
              <a:off x="6037263" y="3725863"/>
              <a:ext cx="95250" cy="204788"/>
            </a:xfrm>
            <a:custGeom>
              <a:avLst/>
              <a:gdLst>
                <a:gd name="T0" fmla="*/ 12 w 25"/>
                <a:gd name="T1" fmla="*/ 39 h 54"/>
                <a:gd name="T2" fmla="*/ 22 w 25"/>
                <a:gd name="T3" fmla="*/ 54 h 54"/>
                <a:gd name="T4" fmla="*/ 12 w 25"/>
                <a:gd name="T5" fmla="*/ 34 h 54"/>
                <a:gd name="T6" fmla="*/ 23 w 25"/>
                <a:gd name="T7" fmla="*/ 47 h 54"/>
                <a:gd name="T8" fmla="*/ 10 w 25"/>
                <a:gd name="T9" fmla="*/ 29 h 54"/>
                <a:gd name="T10" fmla="*/ 25 w 25"/>
                <a:gd name="T11" fmla="*/ 42 h 54"/>
                <a:gd name="T12" fmla="*/ 4 w 25"/>
                <a:gd name="T13" fmla="*/ 23 h 54"/>
                <a:gd name="T14" fmla="*/ 17 w 25"/>
                <a:gd name="T15" fmla="*/ 31 h 54"/>
                <a:gd name="T16" fmla="*/ 0 w 25"/>
                <a:gd name="T17" fmla="*/ 13 h 54"/>
                <a:gd name="T18" fmla="*/ 13 w 25"/>
                <a:gd name="T19" fmla="*/ 20 h 54"/>
                <a:gd name="T20" fmla="*/ 2 w 25"/>
                <a:gd name="T21" fmla="*/ 6 h 54"/>
                <a:gd name="T22" fmla="*/ 11 w 25"/>
                <a:gd name="T23" fmla="*/ 13 h 54"/>
                <a:gd name="T24" fmla="*/ 1 w 25"/>
                <a:gd name="T25" fmla="*/ 0 h 54"/>
                <a:gd name="T26" fmla="*/ 7 w 25"/>
                <a:gd name="T27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4">
                  <a:moveTo>
                    <a:pt x="12" y="39"/>
                  </a:moveTo>
                  <a:cubicBezTo>
                    <a:pt x="14" y="44"/>
                    <a:pt x="19" y="49"/>
                    <a:pt x="22" y="54"/>
                  </a:cubicBezTo>
                  <a:cubicBezTo>
                    <a:pt x="20" y="47"/>
                    <a:pt x="15" y="40"/>
                    <a:pt x="12" y="34"/>
                  </a:cubicBezTo>
                  <a:cubicBezTo>
                    <a:pt x="15" y="40"/>
                    <a:pt x="20" y="43"/>
                    <a:pt x="23" y="47"/>
                  </a:cubicBezTo>
                  <a:cubicBezTo>
                    <a:pt x="22" y="41"/>
                    <a:pt x="13" y="35"/>
                    <a:pt x="10" y="29"/>
                  </a:cubicBezTo>
                  <a:cubicBezTo>
                    <a:pt x="13" y="34"/>
                    <a:pt x="20" y="37"/>
                    <a:pt x="25" y="42"/>
                  </a:cubicBezTo>
                  <a:cubicBezTo>
                    <a:pt x="20" y="35"/>
                    <a:pt x="12" y="27"/>
                    <a:pt x="4" y="23"/>
                  </a:cubicBezTo>
                  <a:cubicBezTo>
                    <a:pt x="8" y="26"/>
                    <a:pt x="13" y="28"/>
                    <a:pt x="17" y="31"/>
                  </a:cubicBezTo>
                  <a:cubicBezTo>
                    <a:pt x="14" y="24"/>
                    <a:pt x="5" y="19"/>
                    <a:pt x="0" y="13"/>
                  </a:cubicBezTo>
                  <a:cubicBezTo>
                    <a:pt x="4" y="16"/>
                    <a:pt x="9" y="18"/>
                    <a:pt x="13" y="20"/>
                  </a:cubicBezTo>
                  <a:cubicBezTo>
                    <a:pt x="10" y="15"/>
                    <a:pt x="6" y="10"/>
                    <a:pt x="2" y="6"/>
                  </a:cubicBezTo>
                  <a:cubicBezTo>
                    <a:pt x="5" y="9"/>
                    <a:pt x="8" y="11"/>
                    <a:pt x="11" y="13"/>
                  </a:cubicBezTo>
                  <a:cubicBezTo>
                    <a:pt x="10" y="8"/>
                    <a:pt x="6" y="3"/>
                    <a:pt x="1" y="0"/>
                  </a:cubicBezTo>
                  <a:cubicBezTo>
                    <a:pt x="2" y="4"/>
                    <a:pt x="4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3" name="Freeform 639"/>
            <p:cNvSpPr>
              <a:spLocks/>
            </p:cNvSpPr>
            <p:nvPr/>
          </p:nvSpPr>
          <p:spPr bwMode="auto">
            <a:xfrm>
              <a:off x="6102351" y="3876676"/>
              <a:ext cx="96838" cy="30163"/>
            </a:xfrm>
            <a:custGeom>
              <a:avLst/>
              <a:gdLst>
                <a:gd name="T0" fmla="*/ 0 w 26"/>
                <a:gd name="T1" fmla="*/ 3 h 8"/>
                <a:gd name="T2" fmla="*/ 18 w 26"/>
                <a:gd name="T3" fmla="*/ 8 h 8"/>
                <a:gd name="T4" fmla="*/ 7 w 26"/>
                <a:gd name="T5" fmla="*/ 0 h 8"/>
                <a:gd name="T6" fmla="*/ 18 w 26"/>
                <a:gd name="T7" fmla="*/ 2 h 8"/>
                <a:gd name="T8" fmla="*/ 16 w 26"/>
                <a:gd name="T9" fmla="*/ 0 h 8"/>
                <a:gd name="T10" fmla="*/ 26 w 2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8">
                  <a:moveTo>
                    <a:pt x="0" y="3"/>
                  </a:moveTo>
                  <a:cubicBezTo>
                    <a:pt x="3" y="4"/>
                    <a:pt x="13" y="8"/>
                    <a:pt x="18" y="8"/>
                  </a:cubicBezTo>
                  <a:cubicBezTo>
                    <a:pt x="15" y="4"/>
                    <a:pt x="11" y="2"/>
                    <a:pt x="7" y="0"/>
                  </a:cubicBezTo>
                  <a:cubicBezTo>
                    <a:pt x="10" y="1"/>
                    <a:pt x="14" y="3"/>
                    <a:pt x="18" y="2"/>
                  </a:cubicBezTo>
                  <a:cubicBezTo>
                    <a:pt x="17" y="2"/>
                    <a:pt x="16" y="1"/>
                    <a:pt x="16" y="0"/>
                  </a:cubicBezTo>
                  <a:cubicBezTo>
                    <a:pt x="19" y="0"/>
                    <a:pt x="23" y="1"/>
                    <a:pt x="26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4" name="Freeform 640"/>
            <p:cNvSpPr>
              <a:spLocks/>
            </p:cNvSpPr>
            <p:nvPr/>
          </p:nvSpPr>
          <p:spPr bwMode="auto">
            <a:xfrm>
              <a:off x="6573838" y="3673476"/>
              <a:ext cx="184150" cy="63500"/>
            </a:xfrm>
            <a:custGeom>
              <a:avLst/>
              <a:gdLst>
                <a:gd name="T0" fmla="*/ 0 w 49"/>
                <a:gd name="T1" fmla="*/ 17 h 17"/>
                <a:gd name="T2" fmla="*/ 23 w 49"/>
                <a:gd name="T3" fmla="*/ 16 h 17"/>
                <a:gd name="T4" fmla="*/ 13 w 49"/>
                <a:gd name="T5" fmla="*/ 11 h 17"/>
                <a:gd name="T6" fmla="*/ 27 w 49"/>
                <a:gd name="T7" fmla="*/ 14 h 17"/>
                <a:gd name="T8" fmla="*/ 21 w 49"/>
                <a:gd name="T9" fmla="*/ 8 h 17"/>
                <a:gd name="T10" fmla="*/ 35 w 49"/>
                <a:gd name="T11" fmla="*/ 10 h 17"/>
                <a:gd name="T12" fmla="*/ 29 w 49"/>
                <a:gd name="T13" fmla="*/ 4 h 17"/>
                <a:gd name="T14" fmla="*/ 40 w 49"/>
                <a:gd name="T15" fmla="*/ 7 h 17"/>
                <a:gd name="T16" fmla="*/ 33 w 49"/>
                <a:gd name="T17" fmla="*/ 0 h 17"/>
                <a:gd name="T18" fmla="*/ 49 w 49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7">
                  <a:moveTo>
                    <a:pt x="0" y="17"/>
                  </a:moveTo>
                  <a:cubicBezTo>
                    <a:pt x="6" y="17"/>
                    <a:pt x="16" y="16"/>
                    <a:pt x="23" y="16"/>
                  </a:cubicBezTo>
                  <a:cubicBezTo>
                    <a:pt x="20" y="15"/>
                    <a:pt x="16" y="13"/>
                    <a:pt x="13" y="11"/>
                  </a:cubicBezTo>
                  <a:cubicBezTo>
                    <a:pt x="17" y="12"/>
                    <a:pt x="22" y="14"/>
                    <a:pt x="27" y="14"/>
                  </a:cubicBezTo>
                  <a:cubicBezTo>
                    <a:pt x="25" y="12"/>
                    <a:pt x="23" y="10"/>
                    <a:pt x="21" y="8"/>
                  </a:cubicBezTo>
                  <a:cubicBezTo>
                    <a:pt x="25" y="8"/>
                    <a:pt x="30" y="9"/>
                    <a:pt x="35" y="10"/>
                  </a:cubicBezTo>
                  <a:cubicBezTo>
                    <a:pt x="33" y="9"/>
                    <a:pt x="31" y="5"/>
                    <a:pt x="29" y="4"/>
                  </a:cubicBezTo>
                  <a:cubicBezTo>
                    <a:pt x="33" y="4"/>
                    <a:pt x="37" y="5"/>
                    <a:pt x="40" y="7"/>
                  </a:cubicBezTo>
                  <a:cubicBezTo>
                    <a:pt x="38" y="5"/>
                    <a:pt x="35" y="3"/>
                    <a:pt x="33" y="0"/>
                  </a:cubicBezTo>
                  <a:cubicBezTo>
                    <a:pt x="39" y="0"/>
                    <a:pt x="44" y="3"/>
                    <a:pt x="49" y="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5" name="Freeform 641"/>
            <p:cNvSpPr>
              <a:spLocks/>
            </p:cNvSpPr>
            <p:nvPr/>
          </p:nvSpPr>
          <p:spPr bwMode="auto">
            <a:xfrm>
              <a:off x="6675438" y="3471863"/>
              <a:ext cx="63500" cy="166688"/>
            </a:xfrm>
            <a:custGeom>
              <a:avLst/>
              <a:gdLst>
                <a:gd name="T0" fmla="*/ 3 w 17"/>
                <a:gd name="T1" fmla="*/ 25 h 44"/>
                <a:gd name="T2" fmla="*/ 15 w 17"/>
                <a:gd name="T3" fmla="*/ 44 h 44"/>
                <a:gd name="T4" fmla="*/ 0 w 17"/>
                <a:gd name="T5" fmla="*/ 19 h 44"/>
                <a:gd name="T6" fmla="*/ 17 w 17"/>
                <a:gd name="T7" fmla="*/ 34 h 44"/>
                <a:gd name="T8" fmla="*/ 2 w 17"/>
                <a:gd name="T9" fmla="*/ 9 h 44"/>
                <a:gd name="T10" fmla="*/ 13 w 17"/>
                <a:gd name="T11" fmla="*/ 24 h 44"/>
                <a:gd name="T12" fmla="*/ 1 w 17"/>
                <a:gd name="T13" fmla="*/ 2 h 44"/>
                <a:gd name="T14" fmla="*/ 4 w 17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4">
                  <a:moveTo>
                    <a:pt x="3" y="25"/>
                  </a:moveTo>
                  <a:cubicBezTo>
                    <a:pt x="7" y="32"/>
                    <a:pt x="10" y="38"/>
                    <a:pt x="15" y="44"/>
                  </a:cubicBezTo>
                  <a:cubicBezTo>
                    <a:pt x="12" y="35"/>
                    <a:pt x="5" y="28"/>
                    <a:pt x="0" y="19"/>
                  </a:cubicBezTo>
                  <a:cubicBezTo>
                    <a:pt x="7" y="24"/>
                    <a:pt x="11" y="30"/>
                    <a:pt x="17" y="34"/>
                  </a:cubicBezTo>
                  <a:cubicBezTo>
                    <a:pt x="13" y="26"/>
                    <a:pt x="3" y="17"/>
                    <a:pt x="2" y="9"/>
                  </a:cubicBezTo>
                  <a:cubicBezTo>
                    <a:pt x="7" y="13"/>
                    <a:pt x="10" y="18"/>
                    <a:pt x="13" y="24"/>
                  </a:cubicBezTo>
                  <a:cubicBezTo>
                    <a:pt x="9" y="17"/>
                    <a:pt x="4" y="10"/>
                    <a:pt x="1" y="2"/>
                  </a:cubicBezTo>
                  <a:cubicBezTo>
                    <a:pt x="2" y="0"/>
                    <a:pt x="3" y="2"/>
                    <a:pt x="4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6" name="Freeform 642"/>
            <p:cNvSpPr>
              <a:spLocks/>
            </p:cNvSpPr>
            <p:nvPr/>
          </p:nvSpPr>
          <p:spPr bwMode="auto">
            <a:xfrm>
              <a:off x="6604001" y="3271838"/>
              <a:ext cx="60325" cy="136525"/>
            </a:xfrm>
            <a:custGeom>
              <a:avLst/>
              <a:gdLst>
                <a:gd name="T0" fmla="*/ 5 w 16"/>
                <a:gd name="T1" fmla="*/ 26 h 36"/>
                <a:gd name="T2" fmla="*/ 16 w 16"/>
                <a:gd name="T3" fmla="*/ 36 h 36"/>
                <a:gd name="T4" fmla="*/ 4 w 16"/>
                <a:gd name="T5" fmla="*/ 19 h 36"/>
                <a:gd name="T6" fmla="*/ 16 w 16"/>
                <a:gd name="T7" fmla="*/ 30 h 36"/>
                <a:gd name="T8" fmla="*/ 1 w 16"/>
                <a:gd name="T9" fmla="*/ 9 h 36"/>
                <a:gd name="T10" fmla="*/ 12 w 16"/>
                <a:gd name="T11" fmla="*/ 20 h 36"/>
                <a:gd name="T12" fmla="*/ 0 w 16"/>
                <a:gd name="T13" fmla="*/ 0 h 36"/>
                <a:gd name="T14" fmla="*/ 7 w 16"/>
                <a:gd name="T1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6">
                  <a:moveTo>
                    <a:pt x="5" y="26"/>
                  </a:moveTo>
                  <a:cubicBezTo>
                    <a:pt x="8" y="30"/>
                    <a:pt x="13" y="32"/>
                    <a:pt x="16" y="36"/>
                  </a:cubicBezTo>
                  <a:cubicBezTo>
                    <a:pt x="14" y="31"/>
                    <a:pt x="7" y="25"/>
                    <a:pt x="4" y="19"/>
                  </a:cubicBezTo>
                  <a:cubicBezTo>
                    <a:pt x="8" y="22"/>
                    <a:pt x="13" y="25"/>
                    <a:pt x="16" y="30"/>
                  </a:cubicBezTo>
                  <a:cubicBezTo>
                    <a:pt x="12" y="23"/>
                    <a:pt x="6" y="16"/>
                    <a:pt x="1" y="9"/>
                  </a:cubicBezTo>
                  <a:cubicBezTo>
                    <a:pt x="5" y="12"/>
                    <a:pt x="8" y="16"/>
                    <a:pt x="12" y="20"/>
                  </a:cubicBezTo>
                  <a:cubicBezTo>
                    <a:pt x="8" y="13"/>
                    <a:pt x="4" y="7"/>
                    <a:pt x="0" y="0"/>
                  </a:cubicBezTo>
                  <a:cubicBezTo>
                    <a:pt x="2" y="3"/>
                    <a:pt x="5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7" name="Freeform 643"/>
            <p:cNvSpPr>
              <a:spLocks/>
            </p:cNvSpPr>
            <p:nvPr/>
          </p:nvSpPr>
          <p:spPr bwMode="auto">
            <a:xfrm>
              <a:off x="5946776" y="3498851"/>
              <a:ext cx="90488" cy="212725"/>
            </a:xfrm>
            <a:custGeom>
              <a:avLst/>
              <a:gdLst>
                <a:gd name="T0" fmla="*/ 8 w 24"/>
                <a:gd name="T1" fmla="*/ 40 h 56"/>
                <a:gd name="T2" fmla="*/ 24 w 24"/>
                <a:gd name="T3" fmla="*/ 56 h 56"/>
                <a:gd name="T4" fmla="*/ 0 w 24"/>
                <a:gd name="T5" fmla="*/ 26 h 56"/>
                <a:gd name="T6" fmla="*/ 20 w 24"/>
                <a:gd name="T7" fmla="*/ 41 h 56"/>
                <a:gd name="T8" fmla="*/ 1 w 24"/>
                <a:gd name="T9" fmla="*/ 11 h 56"/>
                <a:gd name="T10" fmla="*/ 11 w 24"/>
                <a:gd name="T11" fmla="*/ 25 h 56"/>
                <a:gd name="T12" fmla="*/ 0 w 24"/>
                <a:gd name="T13" fmla="*/ 2 h 56"/>
                <a:gd name="T14" fmla="*/ 1 w 24"/>
                <a:gd name="T15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6">
                  <a:moveTo>
                    <a:pt x="8" y="40"/>
                  </a:moveTo>
                  <a:cubicBezTo>
                    <a:pt x="10" y="44"/>
                    <a:pt x="19" y="52"/>
                    <a:pt x="24" y="56"/>
                  </a:cubicBezTo>
                  <a:cubicBezTo>
                    <a:pt x="19" y="46"/>
                    <a:pt x="9" y="33"/>
                    <a:pt x="0" y="26"/>
                  </a:cubicBezTo>
                  <a:cubicBezTo>
                    <a:pt x="6" y="31"/>
                    <a:pt x="13" y="37"/>
                    <a:pt x="20" y="41"/>
                  </a:cubicBezTo>
                  <a:cubicBezTo>
                    <a:pt x="17" y="32"/>
                    <a:pt x="8" y="17"/>
                    <a:pt x="1" y="11"/>
                  </a:cubicBezTo>
                  <a:cubicBezTo>
                    <a:pt x="3" y="17"/>
                    <a:pt x="8" y="20"/>
                    <a:pt x="11" y="25"/>
                  </a:cubicBezTo>
                  <a:cubicBezTo>
                    <a:pt x="7" y="18"/>
                    <a:pt x="2" y="10"/>
                    <a:pt x="0" y="2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8" name="Freeform 644"/>
            <p:cNvSpPr>
              <a:spLocks/>
            </p:cNvSpPr>
            <p:nvPr/>
          </p:nvSpPr>
          <p:spPr bwMode="auto">
            <a:xfrm>
              <a:off x="6138863" y="3101976"/>
              <a:ext cx="204788" cy="68263"/>
            </a:xfrm>
            <a:custGeom>
              <a:avLst/>
              <a:gdLst>
                <a:gd name="T0" fmla="*/ 0 w 54"/>
                <a:gd name="T1" fmla="*/ 15 h 18"/>
                <a:gd name="T2" fmla="*/ 54 w 54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8">
                  <a:moveTo>
                    <a:pt x="0" y="15"/>
                  </a:moveTo>
                  <a:cubicBezTo>
                    <a:pt x="17" y="18"/>
                    <a:pt x="41" y="6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9" name="Freeform 645"/>
            <p:cNvSpPr>
              <a:spLocks/>
            </p:cNvSpPr>
            <p:nvPr/>
          </p:nvSpPr>
          <p:spPr bwMode="auto">
            <a:xfrm>
              <a:off x="6165851" y="3132138"/>
              <a:ext cx="207963" cy="76200"/>
            </a:xfrm>
            <a:custGeom>
              <a:avLst/>
              <a:gdLst>
                <a:gd name="T0" fmla="*/ 0 w 55"/>
                <a:gd name="T1" fmla="*/ 20 h 20"/>
                <a:gd name="T2" fmla="*/ 32 w 55"/>
                <a:gd name="T3" fmla="*/ 10 h 20"/>
                <a:gd name="T4" fmla="*/ 55 w 5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20">
                  <a:moveTo>
                    <a:pt x="0" y="20"/>
                  </a:moveTo>
                  <a:cubicBezTo>
                    <a:pt x="10" y="16"/>
                    <a:pt x="22" y="15"/>
                    <a:pt x="32" y="10"/>
                  </a:cubicBezTo>
                  <a:cubicBezTo>
                    <a:pt x="40" y="7"/>
                    <a:pt x="47" y="3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0" name="Freeform 646"/>
            <p:cNvSpPr>
              <a:spLocks/>
            </p:cNvSpPr>
            <p:nvPr/>
          </p:nvSpPr>
          <p:spPr bwMode="auto">
            <a:xfrm>
              <a:off x="6199188" y="3200401"/>
              <a:ext cx="193675" cy="60325"/>
            </a:xfrm>
            <a:custGeom>
              <a:avLst/>
              <a:gdLst>
                <a:gd name="T0" fmla="*/ 0 w 51"/>
                <a:gd name="T1" fmla="*/ 16 h 16"/>
                <a:gd name="T2" fmla="*/ 51 w 51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16">
                  <a:moveTo>
                    <a:pt x="0" y="16"/>
                  </a:moveTo>
                  <a:cubicBezTo>
                    <a:pt x="15" y="8"/>
                    <a:pt x="35" y="5"/>
                    <a:pt x="5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1" name="Freeform 647"/>
            <p:cNvSpPr>
              <a:spLocks/>
            </p:cNvSpPr>
            <p:nvPr/>
          </p:nvSpPr>
          <p:spPr bwMode="auto">
            <a:xfrm>
              <a:off x="6237288" y="3290888"/>
              <a:ext cx="200025" cy="65088"/>
            </a:xfrm>
            <a:custGeom>
              <a:avLst/>
              <a:gdLst>
                <a:gd name="T0" fmla="*/ 0 w 53"/>
                <a:gd name="T1" fmla="*/ 17 h 17"/>
                <a:gd name="T2" fmla="*/ 53 w 53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7">
                  <a:moveTo>
                    <a:pt x="0" y="17"/>
                  </a:moveTo>
                  <a:cubicBezTo>
                    <a:pt x="17" y="14"/>
                    <a:pt x="37" y="7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2" name="Freeform 648"/>
            <p:cNvSpPr>
              <a:spLocks/>
            </p:cNvSpPr>
            <p:nvPr/>
          </p:nvSpPr>
          <p:spPr bwMode="auto">
            <a:xfrm>
              <a:off x="6256338" y="3340101"/>
              <a:ext cx="200025" cy="79375"/>
            </a:xfrm>
            <a:custGeom>
              <a:avLst/>
              <a:gdLst>
                <a:gd name="T0" fmla="*/ 0 w 53"/>
                <a:gd name="T1" fmla="*/ 21 h 21"/>
                <a:gd name="T2" fmla="*/ 53 w 53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21">
                  <a:moveTo>
                    <a:pt x="0" y="21"/>
                  </a:moveTo>
                  <a:cubicBezTo>
                    <a:pt x="15" y="14"/>
                    <a:pt x="36" y="6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3" name="Freeform 649"/>
            <p:cNvSpPr>
              <a:spLocks/>
            </p:cNvSpPr>
            <p:nvPr/>
          </p:nvSpPr>
          <p:spPr bwMode="auto">
            <a:xfrm>
              <a:off x="6275388" y="3400426"/>
              <a:ext cx="200025" cy="68263"/>
            </a:xfrm>
            <a:custGeom>
              <a:avLst/>
              <a:gdLst>
                <a:gd name="T0" fmla="*/ 0 w 53"/>
                <a:gd name="T1" fmla="*/ 18 h 18"/>
                <a:gd name="T2" fmla="*/ 53 w 5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8">
                  <a:moveTo>
                    <a:pt x="0" y="18"/>
                  </a:moveTo>
                  <a:cubicBezTo>
                    <a:pt x="19" y="15"/>
                    <a:pt x="36" y="5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4" name="Freeform 650"/>
            <p:cNvSpPr>
              <a:spLocks/>
            </p:cNvSpPr>
            <p:nvPr/>
          </p:nvSpPr>
          <p:spPr bwMode="auto">
            <a:xfrm>
              <a:off x="6308726" y="3498851"/>
              <a:ext cx="204788" cy="65088"/>
            </a:xfrm>
            <a:custGeom>
              <a:avLst/>
              <a:gdLst>
                <a:gd name="T0" fmla="*/ 0 w 54"/>
                <a:gd name="T1" fmla="*/ 17 h 17"/>
                <a:gd name="T2" fmla="*/ 54 w 54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7">
                  <a:moveTo>
                    <a:pt x="0" y="17"/>
                  </a:moveTo>
                  <a:cubicBezTo>
                    <a:pt x="16" y="9"/>
                    <a:pt x="37" y="7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5" name="Freeform 651"/>
            <p:cNvSpPr>
              <a:spLocks/>
            </p:cNvSpPr>
            <p:nvPr/>
          </p:nvSpPr>
          <p:spPr bwMode="auto">
            <a:xfrm>
              <a:off x="6327776" y="3540126"/>
              <a:ext cx="219075" cy="79375"/>
            </a:xfrm>
            <a:custGeom>
              <a:avLst/>
              <a:gdLst>
                <a:gd name="T0" fmla="*/ 0 w 58"/>
                <a:gd name="T1" fmla="*/ 19 h 21"/>
                <a:gd name="T2" fmla="*/ 58 w 58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" h="21">
                  <a:moveTo>
                    <a:pt x="0" y="19"/>
                  </a:moveTo>
                  <a:cubicBezTo>
                    <a:pt x="20" y="21"/>
                    <a:pt x="39" y="1"/>
                    <a:pt x="58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6" name="Freeform 652"/>
            <p:cNvSpPr>
              <a:spLocks/>
            </p:cNvSpPr>
            <p:nvPr/>
          </p:nvSpPr>
          <p:spPr bwMode="auto">
            <a:xfrm>
              <a:off x="6338888" y="3608388"/>
              <a:ext cx="207963" cy="65088"/>
            </a:xfrm>
            <a:custGeom>
              <a:avLst/>
              <a:gdLst>
                <a:gd name="T0" fmla="*/ 0 w 55"/>
                <a:gd name="T1" fmla="*/ 17 h 17"/>
                <a:gd name="T2" fmla="*/ 55 w 55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17">
                  <a:moveTo>
                    <a:pt x="0" y="17"/>
                  </a:moveTo>
                  <a:cubicBezTo>
                    <a:pt x="20" y="16"/>
                    <a:pt x="37" y="6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7" name="Freeform 653"/>
            <p:cNvSpPr>
              <a:spLocks/>
            </p:cNvSpPr>
            <p:nvPr/>
          </p:nvSpPr>
          <p:spPr bwMode="auto">
            <a:xfrm>
              <a:off x="6034088" y="3457576"/>
              <a:ext cx="79375" cy="19050"/>
            </a:xfrm>
            <a:custGeom>
              <a:avLst/>
              <a:gdLst>
                <a:gd name="T0" fmla="*/ 0 w 21"/>
                <a:gd name="T1" fmla="*/ 2 h 5"/>
                <a:gd name="T2" fmla="*/ 20 w 21"/>
                <a:gd name="T3" fmla="*/ 4 h 5"/>
                <a:gd name="T4" fmla="*/ 5 w 21"/>
                <a:gd name="T5" fmla="*/ 0 h 5"/>
                <a:gd name="T6" fmla="*/ 21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cubicBezTo>
                    <a:pt x="7" y="2"/>
                    <a:pt x="13" y="5"/>
                    <a:pt x="20" y="4"/>
                  </a:cubicBezTo>
                  <a:cubicBezTo>
                    <a:pt x="16" y="2"/>
                    <a:pt x="10" y="0"/>
                    <a:pt x="5" y="0"/>
                  </a:cubicBezTo>
                  <a:cubicBezTo>
                    <a:pt x="10" y="0"/>
                    <a:pt x="17" y="2"/>
                    <a:pt x="21" y="5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8" name="Freeform 654"/>
            <p:cNvSpPr>
              <a:spLocks/>
            </p:cNvSpPr>
            <p:nvPr/>
          </p:nvSpPr>
          <p:spPr bwMode="auto">
            <a:xfrm>
              <a:off x="6119813" y="3332163"/>
              <a:ext cx="46038" cy="155575"/>
            </a:xfrm>
            <a:custGeom>
              <a:avLst/>
              <a:gdLst>
                <a:gd name="T0" fmla="*/ 0 w 12"/>
                <a:gd name="T1" fmla="*/ 37 h 41"/>
                <a:gd name="T2" fmla="*/ 12 w 12"/>
                <a:gd name="T3" fmla="*/ 0 h 41"/>
                <a:gd name="T4" fmla="*/ 1 w 1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1">
                  <a:moveTo>
                    <a:pt x="0" y="37"/>
                  </a:moveTo>
                  <a:cubicBezTo>
                    <a:pt x="2" y="25"/>
                    <a:pt x="9" y="12"/>
                    <a:pt x="12" y="0"/>
                  </a:cubicBezTo>
                  <a:cubicBezTo>
                    <a:pt x="10" y="15"/>
                    <a:pt x="7" y="27"/>
                    <a:pt x="1" y="4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9" name="Freeform 655"/>
            <p:cNvSpPr>
              <a:spLocks/>
            </p:cNvSpPr>
            <p:nvPr/>
          </p:nvSpPr>
          <p:spPr bwMode="auto">
            <a:xfrm>
              <a:off x="5992813" y="3189288"/>
              <a:ext cx="66675" cy="123825"/>
            </a:xfrm>
            <a:custGeom>
              <a:avLst/>
              <a:gdLst>
                <a:gd name="T0" fmla="*/ 18 w 18"/>
                <a:gd name="T1" fmla="*/ 0 h 33"/>
                <a:gd name="T2" fmla="*/ 0 w 18"/>
                <a:gd name="T3" fmla="*/ 12 h 33"/>
                <a:gd name="T4" fmla="*/ 12 w 18"/>
                <a:gd name="T5" fmla="*/ 33 h 33"/>
                <a:gd name="T6" fmla="*/ 3 w 18"/>
                <a:gd name="T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3" y="19"/>
                    <a:pt x="8" y="26"/>
                    <a:pt x="12" y="33"/>
                  </a:cubicBezTo>
                  <a:cubicBezTo>
                    <a:pt x="7" y="27"/>
                    <a:pt x="6" y="19"/>
                    <a:pt x="3" y="1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0" name="Freeform 656"/>
            <p:cNvSpPr>
              <a:spLocks/>
            </p:cNvSpPr>
            <p:nvPr/>
          </p:nvSpPr>
          <p:spPr bwMode="auto">
            <a:xfrm>
              <a:off x="6059488" y="3397251"/>
              <a:ext cx="79375" cy="139700"/>
            </a:xfrm>
            <a:custGeom>
              <a:avLst/>
              <a:gdLst>
                <a:gd name="T0" fmla="*/ 10 w 21"/>
                <a:gd name="T1" fmla="*/ 37 h 37"/>
                <a:gd name="T2" fmla="*/ 2 w 21"/>
                <a:gd name="T3" fmla="*/ 10 h 37"/>
                <a:gd name="T4" fmla="*/ 21 w 21"/>
                <a:gd name="T5" fmla="*/ 0 h 37"/>
                <a:gd name="T6" fmla="*/ 3 w 21"/>
                <a:gd name="T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7">
                  <a:moveTo>
                    <a:pt x="10" y="37"/>
                  </a:moveTo>
                  <a:cubicBezTo>
                    <a:pt x="6" y="32"/>
                    <a:pt x="0" y="16"/>
                    <a:pt x="2" y="10"/>
                  </a:cubicBezTo>
                  <a:cubicBezTo>
                    <a:pt x="3" y="5"/>
                    <a:pt x="16" y="1"/>
                    <a:pt x="21" y="0"/>
                  </a:cubicBezTo>
                  <a:cubicBezTo>
                    <a:pt x="15" y="2"/>
                    <a:pt x="9" y="6"/>
                    <a:pt x="3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1" name="Freeform 657"/>
            <p:cNvSpPr>
              <a:spLocks/>
            </p:cNvSpPr>
            <p:nvPr/>
          </p:nvSpPr>
          <p:spPr bwMode="auto">
            <a:xfrm>
              <a:off x="6138863" y="3578226"/>
              <a:ext cx="84138" cy="128588"/>
            </a:xfrm>
            <a:custGeom>
              <a:avLst/>
              <a:gdLst>
                <a:gd name="T0" fmla="*/ 10 w 22"/>
                <a:gd name="T1" fmla="*/ 34 h 34"/>
                <a:gd name="T2" fmla="*/ 0 w 22"/>
                <a:gd name="T3" fmla="*/ 8 h 34"/>
                <a:gd name="T4" fmla="*/ 22 w 22"/>
                <a:gd name="T5" fmla="*/ 0 h 34"/>
                <a:gd name="T6" fmla="*/ 5 w 22"/>
                <a:gd name="T7" fmla="*/ 9 h 34"/>
                <a:gd name="T8" fmla="*/ 4 w 22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10" y="34"/>
                  </a:moveTo>
                  <a:cubicBezTo>
                    <a:pt x="5" y="31"/>
                    <a:pt x="2" y="14"/>
                    <a:pt x="0" y="8"/>
                  </a:cubicBezTo>
                  <a:cubicBezTo>
                    <a:pt x="6" y="4"/>
                    <a:pt x="15" y="2"/>
                    <a:pt x="22" y="0"/>
                  </a:cubicBezTo>
                  <a:cubicBezTo>
                    <a:pt x="17" y="3"/>
                    <a:pt x="9" y="4"/>
                    <a:pt x="5" y="9"/>
                  </a:cubicBezTo>
                  <a:cubicBezTo>
                    <a:pt x="2" y="13"/>
                    <a:pt x="4" y="15"/>
                    <a:pt x="4" y="2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心得感想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內容版面配置區 19">
            <a:extLst>
              <a:ext uri="{FF2B5EF4-FFF2-40B4-BE49-F238E27FC236}">
                <a16:creationId xmlns:a16="http://schemas.microsoft.com/office/drawing/2014/main" id="{C26B6590-9163-4AA7-A049-3BF0CECB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7" y="1684548"/>
            <a:ext cx="10515600" cy="4373352"/>
          </a:xfrm>
        </p:spPr>
        <p:txBody>
          <a:bodyPr/>
          <a:lstStyle/>
          <a:p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心得感想好好打，也可以有兩個人心得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984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组合 371"/>
          <p:cNvGrpSpPr/>
          <p:nvPr/>
        </p:nvGrpSpPr>
        <p:grpSpPr>
          <a:xfrm rot="1281456">
            <a:off x="10065298" y="4614090"/>
            <a:ext cx="1753243" cy="1860081"/>
            <a:chOff x="5768976" y="2852738"/>
            <a:chExt cx="1016000" cy="1077913"/>
          </a:xfrm>
          <a:solidFill>
            <a:srgbClr val="FFC000"/>
          </a:solidFill>
        </p:grpSpPr>
        <p:sp>
          <p:nvSpPr>
            <p:cNvPr id="373" name="Freeform 609"/>
            <p:cNvSpPr>
              <a:spLocks noEditPoints="1"/>
            </p:cNvSpPr>
            <p:nvPr/>
          </p:nvSpPr>
          <p:spPr bwMode="auto">
            <a:xfrm>
              <a:off x="5768976" y="2852738"/>
              <a:ext cx="1016000" cy="1069975"/>
            </a:xfrm>
            <a:custGeom>
              <a:avLst/>
              <a:gdLst>
                <a:gd name="T0" fmla="*/ 90 w 269"/>
                <a:gd name="T1" fmla="*/ 282 h 283"/>
                <a:gd name="T2" fmla="*/ 113 w 269"/>
                <a:gd name="T3" fmla="*/ 276 h 283"/>
                <a:gd name="T4" fmla="*/ 135 w 269"/>
                <a:gd name="T5" fmla="*/ 269 h 283"/>
                <a:gd name="T6" fmla="*/ 179 w 269"/>
                <a:gd name="T7" fmla="*/ 254 h 283"/>
                <a:gd name="T8" fmla="*/ 223 w 269"/>
                <a:gd name="T9" fmla="*/ 238 h 283"/>
                <a:gd name="T10" fmla="*/ 266 w 269"/>
                <a:gd name="T11" fmla="*/ 221 h 283"/>
                <a:gd name="T12" fmla="*/ 266 w 269"/>
                <a:gd name="T13" fmla="*/ 223 h 283"/>
                <a:gd name="T14" fmla="*/ 258 w 269"/>
                <a:gd name="T15" fmla="*/ 195 h 283"/>
                <a:gd name="T16" fmla="*/ 250 w 269"/>
                <a:gd name="T17" fmla="*/ 167 h 283"/>
                <a:gd name="T18" fmla="*/ 231 w 269"/>
                <a:gd name="T19" fmla="*/ 111 h 283"/>
                <a:gd name="T20" fmla="*/ 210 w 269"/>
                <a:gd name="T21" fmla="*/ 56 h 283"/>
                <a:gd name="T22" fmla="*/ 198 w 269"/>
                <a:gd name="T23" fmla="*/ 29 h 283"/>
                <a:gd name="T24" fmla="*/ 186 w 269"/>
                <a:gd name="T25" fmla="*/ 2 h 283"/>
                <a:gd name="T26" fmla="*/ 187 w 269"/>
                <a:gd name="T27" fmla="*/ 3 h 283"/>
                <a:gd name="T28" fmla="*/ 175 w 269"/>
                <a:gd name="T29" fmla="*/ 4 h 283"/>
                <a:gd name="T30" fmla="*/ 163 w 269"/>
                <a:gd name="T31" fmla="*/ 7 h 283"/>
                <a:gd name="T32" fmla="*/ 140 w 269"/>
                <a:gd name="T33" fmla="*/ 13 h 283"/>
                <a:gd name="T34" fmla="*/ 94 w 269"/>
                <a:gd name="T35" fmla="*/ 29 h 283"/>
                <a:gd name="T36" fmla="*/ 48 w 269"/>
                <a:gd name="T37" fmla="*/ 45 h 283"/>
                <a:gd name="T38" fmla="*/ 3 w 269"/>
                <a:gd name="T39" fmla="*/ 62 h 283"/>
                <a:gd name="T40" fmla="*/ 4 w 269"/>
                <a:gd name="T41" fmla="*/ 60 h 283"/>
                <a:gd name="T42" fmla="*/ 13 w 269"/>
                <a:gd name="T43" fmla="*/ 88 h 283"/>
                <a:gd name="T44" fmla="*/ 23 w 269"/>
                <a:gd name="T45" fmla="*/ 117 h 283"/>
                <a:gd name="T46" fmla="*/ 43 w 269"/>
                <a:gd name="T47" fmla="*/ 173 h 283"/>
                <a:gd name="T48" fmla="*/ 54 w 269"/>
                <a:gd name="T49" fmla="*/ 201 h 283"/>
                <a:gd name="T50" fmla="*/ 65 w 269"/>
                <a:gd name="T51" fmla="*/ 229 h 283"/>
                <a:gd name="T52" fmla="*/ 77 w 269"/>
                <a:gd name="T53" fmla="*/ 256 h 283"/>
                <a:gd name="T54" fmla="*/ 90 w 269"/>
                <a:gd name="T55" fmla="*/ 282 h 283"/>
                <a:gd name="T56" fmla="*/ 90 w 269"/>
                <a:gd name="T57" fmla="*/ 283 h 283"/>
                <a:gd name="T58" fmla="*/ 75 w 269"/>
                <a:gd name="T59" fmla="*/ 257 h 283"/>
                <a:gd name="T60" fmla="*/ 63 w 269"/>
                <a:gd name="T61" fmla="*/ 230 h 283"/>
                <a:gd name="T62" fmla="*/ 51 w 269"/>
                <a:gd name="T63" fmla="*/ 202 h 283"/>
                <a:gd name="T64" fmla="*/ 40 w 269"/>
                <a:gd name="T65" fmla="*/ 174 h 283"/>
                <a:gd name="T66" fmla="*/ 19 w 269"/>
                <a:gd name="T67" fmla="*/ 118 h 283"/>
                <a:gd name="T68" fmla="*/ 9 w 269"/>
                <a:gd name="T69" fmla="*/ 90 h 283"/>
                <a:gd name="T70" fmla="*/ 0 w 269"/>
                <a:gd name="T71" fmla="*/ 61 h 283"/>
                <a:gd name="T72" fmla="*/ 1 w 269"/>
                <a:gd name="T73" fmla="*/ 59 h 283"/>
                <a:gd name="T74" fmla="*/ 2 w 269"/>
                <a:gd name="T75" fmla="*/ 59 h 283"/>
                <a:gd name="T76" fmla="*/ 47 w 269"/>
                <a:gd name="T77" fmla="*/ 41 h 283"/>
                <a:gd name="T78" fmla="*/ 93 w 269"/>
                <a:gd name="T79" fmla="*/ 25 h 283"/>
                <a:gd name="T80" fmla="*/ 139 w 269"/>
                <a:gd name="T81" fmla="*/ 10 h 283"/>
                <a:gd name="T82" fmla="*/ 163 w 269"/>
                <a:gd name="T83" fmla="*/ 4 h 283"/>
                <a:gd name="T84" fmla="*/ 174 w 269"/>
                <a:gd name="T85" fmla="*/ 2 h 283"/>
                <a:gd name="T86" fmla="*/ 187 w 269"/>
                <a:gd name="T87" fmla="*/ 0 h 283"/>
                <a:gd name="T88" fmla="*/ 188 w 269"/>
                <a:gd name="T89" fmla="*/ 1 h 283"/>
                <a:gd name="T90" fmla="*/ 200 w 269"/>
                <a:gd name="T91" fmla="*/ 28 h 283"/>
                <a:gd name="T92" fmla="*/ 211 w 269"/>
                <a:gd name="T93" fmla="*/ 55 h 283"/>
                <a:gd name="T94" fmla="*/ 232 w 269"/>
                <a:gd name="T95" fmla="*/ 110 h 283"/>
                <a:gd name="T96" fmla="*/ 252 w 269"/>
                <a:gd name="T97" fmla="*/ 166 h 283"/>
                <a:gd name="T98" fmla="*/ 261 w 269"/>
                <a:gd name="T99" fmla="*/ 194 h 283"/>
                <a:gd name="T100" fmla="*/ 269 w 269"/>
                <a:gd name="T101" fmla="*/ 222 h 283"/>
                <a:gd name="T102" fmla="*/ 268 w 269"/>
                <a:gd name="T103" fmla="*/ 224 h 283"/>
                <a:gd name="T104" fmla="*/ 247 w 269"/>
                <a:gd name="T105" fmla="*/ 234 h 283"/>
                <a:gd name="T106" fmla="*/ 225 w 269"/>
                <a:gd name="T107" fmla="*/ 242 h 283"/>
                <a:gd name="T108" fmla="*/ 180 w 269"/>
                <a:gd name="T109" fmla="*/ 257 h 283"/>
                <a:gd name="T110" fmla="*/ 135 w 269"/>
                <a:gd name="T111" fmla="*/ 271 h 283"/>
                <a:gd name="T112" fmla="*/ 113 w 269"/>
                <a:gd name="T113" fmla="*/ 277 h 283"/>
                <a:gd name="T114" fmla="*/ 90 w 269"/>
                <a:gd name="T115" fmla="*/ 283 h 283"/>
                <a:gd name="T116" fmla="*/ 90 w 269"/>
                <a:gd name="T11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83">
                  <a:moveTo>
                    <a:pt x="90" y="282"/>
                  </a:moveTo>
                  <a:cubicBezTo>
                    <a:pt x="98" y="281"/>
                    <a:pt x="105" y="279"/>
                    <a:pt x="113" y="276"/>
                  </a:cubicBezTo>
                  <a:cubicBezTo>
                    <a:pt x="120" y="274"/>
                    <a:pt x="127" y="271"/>
                    <a:pt x="135" y="269"/>
                  </a:cubicBezTo>
                  <a:cubicBezTo>
                    <a:pt x="150" y="264"/>
                    <a:pt x="164" y="259"/>
                    <a:pt x="179" y="254"/>
                  </a:cubicBezTo>
                  <a:cubicBezTo>
                    <a:pt x="194" y="249"/>
                    <a:pt x="209" y="244"/>
                    <a:pt x="223" y="238"/>
                  </a:cubicBezTo>
                  <a:cubicBezTo>
                    <a:pt x="238" y="233"/>
                    <a:pt x="253" y="228"/>
                    <a:pt x="266" y="221"/>
                  </a:cubicBezTo>
                  <a:cubicBezTo>
                    <a:pt x="266" y="223"/>
                    <a:pt x="266" y="223"/>
                    <a:pt x="266" y="223"/>
                  </a:cubicBezTo>
                  <a:cubicBezTo>
                    <a:pt x="263" y="214"/>
                    <a:pt x="261" y="204"/>
                    <a:pt x="258" y="195"/>
                  </a:cubicBezTo>
                  <a:cubicBezTo>
                    <a:pt x="255" y="185"/>
                    <a:pt x="253" y="176"/>
                    <a:pt x="250" y="167"/>
                  </a:cubicBezTo>
                  <a:cubicBezTo>
                    <a:pt x="244" y="148"/>
                    <a:pt x="237" y="129"/>
                    <a:pt x="231" y="111"/>
                  </a:cubicBezTo>
                  <a:cubicBezTo>
                    <a:pt x="224" y="92"/>
                    <a:pt x="217" y="74"/>
                    <a:pt x="210" y="56"/>
                  </a:cubicBezTo>
                  <a:cubicBezTo>
                    <a:pt x="206" y="47"/>
                    <a:pt x="202" y="38"/>
                    <a:pt x="198" y="29"/>
                  </a:cubicBezTo>
                  <a:cubicBezTo>
                    <a:pt x="195" y="20"/>
                    <a:pt x="190" y="11"/>
                    <a:pt x="186" y="2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3" y="3"/>
                    <a:pt x="179" y="3"/>
                    <a:pt x="175" y="4"/>
                  </a:cubicBezTo>
                  <a:cubicBezTo>
                    <a:pt x="171" y="5"/>
                    <a:pt x="167" y="6"/>
                    <a:pt x="163" y="7"/>
                  </a:cubicBezTo>
                  <a:cubicBezTo>
                    <a:pt x="155" y="9"/>
                    <a:pt x="148" y="11"/>
                    <a:pt x="140" y="13"/>
                  </a:cubicBezTo>
                  <a:cubicBezTo>
                    <a:pt x="125" y="18"/>
                    <a:pt x="109" y="23"/>
                    <a:pt x="94" y="29"/>
                  </a:cubicBezTo>
                  <a:cubicBezTo>
                    <a:pt x="79" y="34"/>
                    <a:pt x="64" y="39"/>
                    <a:pt x="48" y="45"/>
                  </a:cubicBezTo>
                  <a:cubicBezTo>
                    <a:pt x="33" y="51"/>
                    <a:pt x="18" y="56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9"/>
                    <a:pt x="10" y="79"/>
                    <a:pt x="13" y="8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0" y="135"/>
                    <a:pt x="36" y="154"/>
                    <a:pt x="43" y="173"/>
                  </a:cubicBezTo>
                  <a:cubicBezTo>
                    <a:pt x="46" y="182"/>
                    <a:pt x="50" y="192"/>
                    <a:pt x="54" y="201"/>
                  </a:cubicBezTo>
                  <a:cubicBezTo>
                    <a:pt x="57" y="210"/>
                    <a:pt x="61" y="220"/>
                    <a:pt x="65" y="229"/>
                  </a:cubicBezTo>
                  <a:cubicBezTo>
                    <a:pt x="77" y="256"/>
                    <a:pt x="77" y="256"/>
                    <a:pt x="77" y="256"/>
                  </a:cubicBezTo>
                  <a:lnTo>
                    <a:pt x="90" y="282"/>
                  </a:lnTo>
                  <a:close/>
                  <a:moveTo>
                    <a:pt x="90" y="283"/>
                  </a:moveTo>
                  <a:cubicBezTo>
                    <a:pt x="75" y="257"/>
                    <a:pt x="75" y="257"/>
                    <a:pt x="75" y="257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58" y="221"/>
                    <a:pt x="55" y="211"/>
                    <a:pt x="51" y="202"/>
                  </a:cubicBezTo>
                  <a:cubicBezTo>
                    <a:pt x="47" y="193"/>
                    <a:pt x="43" y="184"/>
                    <a:pt x="40" y="174"/>
                  </a:cubicBezTo>
                  <a:cubicBezTo>
                    <a:pt x="33" y="156"/>
                    <a:pt x="26" y="137"/>
                    <a:pt x="19" y="118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6" y="80"/>
                    <a:pt x="3" y="71"/>
                    <a:pt x="0" y="61"/>
                  </a:cubicBezTo>
                  <a:cubicBezTo>
                    <a:pt x="0" y="60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7" y="52"/>
                    <a:pt x="32" y="47"/>
                    <a:pt x="47" y="41"/>
                  </a:cubicBezTo>
                  <a:cubicBezTo>
                    <a:pt x="62" y="36"/>
                    <a:pt x="77" y="30"/>
                    <a:pt x="93" y="25"/>
                  </a:cubicBezTo>
                  <a:cubicBezTo>
                    <a:pt x="108" y="20"/>
                    <a:pt x="123" y="15"/>
                    <a:pt x="139" y="10"/>
                  </a:cubicBezTo>
                  <a:cubicBezTo>
                    <a:pt x="147" y="8"/>
                    <a:pt x="155" y="6"/>
                    <a:pt x="163" y="4"/>
                  </a:cubicBezTo>
                  <a:cubicBezTo>
                    <a:pt x="166" y="3"/>
                    <a:pt x="170" y="2"/>
                    <a:pt x="174" y="2"/>
                  </a:cubicBezTo>
                  <a:cubicBezTo>
                    <a:pt x="178" y="1"/>
                    <a:pt x="183" y="1"/>
                    <a:pt x="187" y="0"/>
                  </a:cubicBezTo>
                  <a:cubicBezTo>
                    <a:pt x="187" y="0"/>
                    <a:pt x="188" y="1"/>
                    <a:pt x="188" y="1"/>
                  </a:cubicBezTo>
                  <a:cubicBezTo>
                    <a:pt x="192" y="10"/>
                    <a:pt x="196" y="19"/>
                    <a:pt x="200" y="28"/>
                  </a:cubicBezTo>
                  <a:cubicBezTo>
                    <a:pt x="204" y="37"/>
                    <a:pt x="208" y="46"/>
                    <a:pt x="211" y="55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9" y="129"/>
                    <a:pt x="246" y="147"/>
                    <a:pt x="252" y="166"/>
                  </a:cubicBezTo>
                  <a:cubicBezTo>
                    <a:pt x="256" y="175"/>
                    <a:pt x="258" y="184"/>
                    <a:pt x="261" y="194"/>
                  </a:cubicBezTo>
                  <a:cubicBezTo>
                    <a:pt x="265" y="203"/>
                    <a:pt x="267" y="213"/>
                    <a:pt x="269" y="222"/>
                  </a:cubicBezTo>
                  <a:cubicBezTo>
                    <a:pt x="269" y="223"/>
                    <a:pt x="269" y="224"/>
                    <a:pt x="268" y="224"/>
                  </a:cubicBezTo>
                  <a:cubicBezTo>
                    <a:pt x="261" y="228"/>
                    <a:pt x="254" y="231"/>
                    <a:pt x="247" y="234"/>
                  </a:cubicBezTo>
                  <a:cubicBezTo>
                    <a:pt x="239" y="236"/>
                    <a:pt x="232" y="239"/>
                    <a:pt x="225" y="242"/>
                  </a:cubicBezTo>
                  <a:cubicBezTo>
                    <a:pt x="210" y="247"/>
                    <a:pt x="195" y="252"/>
                    <a:pt x="180" y="257"/>
                  </a:cubicBezTo>
                  <a:cubicBezTo>
                    <a:pt x="165" y="262"/>
                    <a:pt x="150" y="266"/>
                    <a:pt x="135" y="271"/>
                  </a:cubicBezTo>
                  <a:cubicBezTo>
                    <a:pt x="128" y="273"/>
                    <a:pt x="120" y="275"/>
                    <a:pt x="113" y="277"/>
                  </a:cubicBezTo>
                  <a:cubicBezTo>
                    <a:pt x="105" y="280"/>
                    <a:pt x="98" y="281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4" name="Freeform 610"/>
            <p:cNvSpPr>
              <a:spLocks noEditPoints="1"/>
            </p:cNvSpPr>
            <p:nvPr/>
          </p:nvSpPr>
          <p:spPr bwMode="auto">
            <a:xfrm>
              <a:off x="5853113" y="2921001"/>
              <a:ext cx="852488" cy="933450"/>
            </a:xfrm>
            <a:custGeom>
              <a:avLst/>
              <a:gdLst>
                <a:gd name="T0" fmla="*/ 78 w 226"/>
                <a:gd name="T1" fmla="*/ 247 h 247"/>
                <a:gd name="T2" fmla="*/ 114 w 226"/>
                <a:gd name="T3" fmla="*/ 235 h 247"/>
                <a:gd name="T4" fmla="*/ 151 w 226"/>
                <a:gd name="T5" fmla="*/ 223 h 247"/>
                <a:gd name="T6" fmla="*/ 187 w 226"/>
                <a:gd name="T7" fmla="*/ 210 h 247"/>
                <a:gd name="T8" fmla="*/ 222 w 226"/>
                <a:gd name="T9" fmla="*/ 195 h 247"/>
                <a:gd name="T10" fmla="*/ 222 w 226"/>
                <a:gd name="T11" fmla="*/ 197 h 247"/>
                <a:gd name="T12" fmla="*/ 215 w 226"/>
                <a:gd name="T13" fmla="*/ 172 h 247"/>
                <a:gd name="T14" fmla="*/ 208 w 226"/>
                <a:gd name="T15" fmla="*/ 147 h 247"/>
                <a:gd name="T16" fmla="*/ 191 w 226"/>
                <a:gd name="T17" fmla="*/ 98 h 247"/>
                <a:gd name="T18" fmla="*/ 183 w 226"/>
                <a:gd name="T19" fmla="*/ 74 h 247"/>
                <a:gd name="T20" fmla="*/ 173 w 226"/>
                <a:gd name="T21" fmla="*/ 49 h 247"/>
                <a:gd name="T22" fmla="*/ 164 w 226"/>
                <a:gd name="T23" fmla="*/ 26 h 247"/>
                <a:gd name="T24" fmla="*/ 153 w 226"/>
                <a:gd name="T25" fmla="*/ 2 h 247"/>
                <a:gd name="T26" fmla="*/ 154 w 226"/>
                <a:gd name="T27" fmla="*/ 3 h 247"/>
                <a:gd name="T28" fmla="*/ 144 w 226"/>
                <a:gd name="T29" fmla="*/ 4 h 247"/>
                <a:gd name="T30" fmla="*/ 135 w 226"/>
                <a:gd name="T31" fmla="*/ 6 h 247"/>
                <a:gd name="T32" fmla="*/ 115 w 226"/>
                <a:gd name="T33" fmla="*/ 11 h 247"/>
                <a:gd name="T34" fmla="*/ 78 w 226"/>
                <a:gd name="T35" fmla="*/ 24 h 247"/>
                <a:gd name="T36" fmla="*/ 40 w 226"/>
                <a:gd name="T37" fmla="*/ 38 h 247"/>
                <a:gd name="T38" fmla="*/ 3 w 226"/>
                <a:gd name="T39" fmla="*/ 53 h 247"/>
                <a:gd name="T40" fmla="*/ 4 w 226"/>
                <a:gd name="T41" fmla="*/ 50 h 247"/>
                <a:gd name="T42" fmla="*/ 12 w 226"/>
                <a:gd name="T43" fmla="*/ 75 h 247"/>
                <a:gd name="T44" fmla="*/ 20 w 226"/>
                <a:gd name="T45" fmla="*/ 100 h 247"/>
                <a:gd name="T46" fmla="*/ 38 w 226"/>
                <a:gd name="T47" fmla="*/ 150 h 247"/>
                <a:gd name="T48" fmla="*/ 47 w 226"/>
                <a:gd name="T49" fmla="*/ 175 h 247"/>
                <a:gd name="T50" fmla="*/ 56 w 226"/>
                <a:gd name="T51" fmla="*/ 199 h 247"/>
                <a:gd name="T52" fmla="*/ 66 w 226"/>
                <a:gd name="T53" fmla="*/ 223 h 247"/>
                <a:gd name="T54" fmla="*/ 78 w 226"/>
                <a:gd name="T55" fmla="*/ 247 h 247"/>
                <a:gd name="T56" fmla="*/ 78 w 226"/>
                <a:gd name="T57" fmla="*/ 247 h 247"/>
                <a:gd name="T58" fmla="*/ 65 w 226"/>
                <a:gd name="T59" fmla="*/ 224 h 247"/>
                <a:gd name="T60" fmla="*/ 54 w 226"/>
                <a:gd name="T61" fmla="*/ 200 h 247"/>
                <a:gd name="T62" fmla="*/ 44 w 226"/>
                <a:gd name="T63" fmla="*/ 176 h 247"/>
                <a:gd name="T64" fmla="*/ 34 w 226"/>
                <a:gd name="T65" fmla="*/ 151 h 247"/>
                <a:gd name="T66" fmla="*/ 16 w 226"/>
                <a:gd name="T67" fmla="*/ 102 h 247"/>
                <a:gd name="T68" fmla="*/ 8 w 226"/>
                <a:gd name="T69" fmla="*/ 77 h 247"/>
                <a:gd name="T70" fmla="*/ 0 w 226"/>
                <a:gd name="T71" fmla="*/ 51 h 247"/>
                <a:gd name="T72" fmla="*/ 1 w 226"/>
                <a:gd name="T73" fmla="*/ 49 h 247"/>
                <a:gd name="T74" fmla="*/ 2 w 226"/>
                <a:gd name="T75" fmla="*/ 49 h 247"/>
                <a:gd name="T76" fmla="*/ 39 w 226"/>
                <a:gd name="T77" fmla="*/ 34 h 247"/>
                <a:gd name="T78" fmla="*/ 76 w 226"/>
                <a:gd name="T79" fmla="*/ 21 h 247"/>
                <a:gd name="T80" fmla="*/ 115 w 226"/>
                <a:gd name="T81" fmla="*/ 8 h 247"/>
                <a:gd name="T82" fmla="*/ 134 w 226"/>
                <a:gd name="T83" fmla="*/ 3 h 247"/>
                <a:gd name="T84" fmla="*/ 144 w 226"/>
                <a:gd name="T85" fmla="*/ 1 h 247"/>
                <a:gd name="T86" fmla="*/ 154 w 226"/>
                <a:gd name="T87" fmla="*/ 0 h 247"/>
                <a:gd name="T88" fmla="*/ 155 w 226"/>
                <a:gd name="T89" fmla="*/ 1 h 247"/>
                <a:gd name="T90" fmla="*/ 165 w 226"/>
                <a:gd name="T91" fmla="*/ 25 h 247"/>
                <a:gd name="T92" fmla="*/ 175 w 226"/>
                <a:gd name="T93" fmla="*/ 49 h 247"/>
                <a:gd name="T94" fmla="*/ 193 w 226"/>
                <a:gd name="T95" fmla="*/ 97 h 247"/>
                <a:gd name="T96" fmla="*/ 211 w 226"/>
                <a:gd name="T97" fmla="*/ 146 h 247"/>
                <a:gd name="T98" fmla="*/ 218 w 226"/>
                <a:gd name="T99" fmla="*/ 171 h 247"/>
                <a:gd name="T100" fmla="*/ 225 w 226"/>
                <a:gd name="T101" fmla="*/ 196 h 247"/>
                <a:gd name="T102" fmla="*/ 225 w 226"/>
                <a:gd name="T103" fmla="*/ 198 h 247"/>
                <a:gd name="T104" fmla="*/ 207 w 226"/>
                <a:gd name="T105" fmla="*/ 206 h 247"/>
                <a:gd name="T106" fmla="*/ 188 w 226"/>
                <a:gd name="T107" fmla="*/ 213 h 247"/>
                <a:gd name="T108" fmla="*/ 152 w 226"/>
                <a:gd name="T109" fmla="*/ 225 h 247"/>
                <a:gd name="T110" fmla="*/ 115 w 226"/>
                <a:gd name="T111" fmla="*/ 237 h 247"/>
                <a:gd name="T112" fmla="*/ 78 w 226"/>
                <a:gd name="T113" fmla="*/ 247 h 247"/>
                <a:gd name="T114" fmla="*/ 78 w 226"/>
                <a:gd name="T11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47">
                  <a:moveTo>
                    <a:pt x="78" y="247"/>
                  </a:moveTo>
                  <a:cubicBezTo>
                    <a:pt x="90" y="244"/>
                    <a:pt x="102" y="239"/>
                    <a:pt x="114" y="235"/>
                  </a:cubicBezTo>
                  <a:cubicBezTo>
                    <a:pt x="127" y="231"/>
                    <a:pt x="139" y="227"/>
                    <a:pt x="151" y="223"/>
                  </a:cubicBezTo>
                  <a:cubicBezTo>
                    <a:pt x="163" y="219"/>
                    <a:pt x="175" y="214"/>
                    <a:pt x="187" y="210"/>
                  </a:cubicBezTo>
                  <a:cubicBezTo>
                    <a:pt x="199" y="205"/>
                    <a:pt x="211" y="200"/>
                    <a:pt x="222" y="195"/>
                  </a:cubicBezTo>
                  <a:cubicBezTo>
                    <a:pt x="222" y="197"/>
                    <a:pt x="222" y="197"/>
                    <a:pt x="222" y="197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3" y="164"/>
                    <a:pt x="211" y="155"/>
                    <a:pt x="208" y="147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9" y="90"/>
                    <a:pt x="186" y="82"/>
                    <a:pt x="183" y="74"/>
                  </a:cubicBezTo>
                  <a:cubicBezTo>
                    <a:pt x="180" y="66"/>
                    <a:pt x="177" y="58"/>
                    <a:pt x="173" y="49"/>
                  </a:cubicBezTo>
                  <a:cubicBezTo>
                    <a:pt x="170" y="41"/>
                    <a:pt x="167" y="33"/>
                    <a:pt x="164" y="2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3"/>
                    <a:pt x="147" y="3"/>
                    <a:pt x="144" y="4"/>
                  </a:cubicBezTo>
                  <a:cubicBezTo>
                    <a:pt x="141" y="4"/>
                    <a:pt x="138" y="5"/>
                    <a:pt x="135" y="6"/>
                  </a:cubicBezTo>
                  <a:cubicBezTo>
                    <a:pt x="128" y="7"/>
                    <a:pt x="122" y="9"/>
                    <a:pt x="115" y="11"/>
                  </a:cubicBezTo>
                  <a:cubicBezTo>
                    <a:pt x="103" y="15"/>
                    <a:pt x="90" y="20"/>
                    <a:pt x="78" y="24"/>
                  </a:cubicBezTo>
                  <a:cubicBezTo>
                    <a:pt x="65" y="29"/>
                    <a:pt x="53" y="33"/>
                    <a:pt x="40" y="38"/>
                  </a:cubicBezTo>
                  <a:cubicBezTo>
                    <a:pt x="28" y="43"/>
                    <a:pt x="15" y="48"/>
                    <a:pt x="3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7" y="58"/>
                    <a:pt x="10" y="67"/>
                    <a:pt x="12" y="75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6" y="117"/>
                    <a:pt x="32" y="133"/>
                    <a:pt x="38" y="150"/>
                  </a:cubicBezTo>
                  <a:cubicBezTo>
                    <a:pt x="41" y="158"/>
                    <a:pt x="44" y="166"/>
                    <a:pt x="47" y="175"/>
                  </a:cubicBezTo>
                  <a:cubicBezTo>
                    <a:pt x="50" y="183"/>
                    <a:pt x="53" y="191"/>
                    <a:pt x="56" y="199"/>
                  </a:cubicBezTo>
                  <a:cubicBezTo>
                    <a:pt x="66" y="223"/>
                    <a:pt x="66" y="223"/>
                    <a:pt x="66" y="223"/>
                  </a:cubicBezTo>
                  <a:lnTo>
                    <a:pt x="78" y="247"/>
                  </a:lnTo>
                  <a:close/>
                  <a:moveTo>
                    <a:pt x="78" y="247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0" y="192"/>
                    <a:pt x="47" y="184"/>
                    <a:pt x="44" y="176"/>
                  </a:cubicBezTo>
                  <a:cubicBezTo>
                    <a:pt x="41" y="167"/>
                    <a:pt x="37" y="159"/>
                    <a:pt x="34" y="151"/>
                  </a:cubicBezTo>
                  <a:cubicBezTo>
                    <a:pt x="28" y="135"/>
                    <a:pt x="22" y="118"/>
                    <a:pt x="16" y="10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6" y="68"/>
                    <a:pt x="3" y="60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4" y="44"/>
                    <a:pt x="26" y="39"/>
                    <a:pt x="39" y="34"/>
                  </a:cubicBezTo>
                  <a:cubicBezTo>
                    <a:pt x="51" y="30"/>
                    <a:pt x="64" y="25"/>
                    <a:pt x="76" y="21"/>
                  </a:cubicBezTo>
                  <a:cubicBezTo>
                    <a:pt x="89" y="16"/>
                    <a:pt x="102" y="12"/>
                    <a:pt x="115" y="8"/>
                  </a:cubicBezTo>
                  <a:cubicBezTo>
                    <a:pt x="121" y="6"/>
                    <a:pt x="127" y="5"/>
                    <a:pt x="134" y="3"/>
                  </a:cubicBezTo>
                  <a:cubicBezTo>
                    <a:pt x="137" y="2"/>
                    <a:pt x="140" y="2"/>
                    <a:pt x="144" y="1"/>
                  </a:cubicBezTo>
                  <a:cubicBezTo>
                    <a:pt x="147" y="0"/>
                    <a:pt x="151" y="0"/>
                    <a:pt x="154" y="0"/>
                  </a:cubicBezTo>
                  <a:cubicBezTo>
                    <a:pt x="154" y="0"/>
                    <a:pt x="155" y="1"/>
                    <a:pt x="155" y="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9" y="33"/>
                    <a:pt x="172" y="41"/>
                    <a:pt x="175" y="49"/>
                  </a:cubicBezTo>
                  <a:cubicBezTo>
                    <a:pt x="181" y="65"/>
                    <a:pt x="187" y="81"/>
                    <a:pt x="193" y="97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4" y="154"/>
                    <a:pt x="216" y="163"/>
                    <a:pt x="218" y="171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7"/>
                    <a:pt x="225" y="198"/>
                    <a:pt x="225" y="198"/>
                  </a:cubicBezTo>
                  <a:cubicBezTo>
                    <a:pt x="219" y="201"/>
                    <a:pt x="213" y="204"/>
                    <a:pt x="207" y="206"/>
                  </a:cubicBezTo>
                  <a:cubicBezTo>
                    <a:pt x="201" y="208"/>
                    <a:pt x="194" y="211"/>
                    <a:pt x="188" y="213"/>
                  </a:cubicBezTo>
                  <a:cubicBezTo>
                    <a:pt x="176" y="217"/>
                    <a:pt x="164" y="221"/>
                    <a:pt x="152" y="225"/>
                  </a:cubicBezTo>
                  <a:cubicBezTo>
                    <a:pt x="140" y="229"/>
                    <a:pt x="127" y="234"/>
                    <a:pt x="115" y="237"/>
                  </a:cubicBezTo>
                  <a:cubicBezTo>
                    <a:pt x="103" y="241"/>
                    <a:pt x="90" y="245"/>
                    <a:pt x="78" y="247"/>
                  </a:cubicBezTo>
                  <a:cubicBezTo>
                    <a:pt x="78" y="247"/>
                    <a:pt x="78" y="247"/>
                    <a:pt x="78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5" name="Freeform 611"/>
            <p:cNvSpPr>
              <a:spLocks noEditPoints="1"/>
            </p:cNvSpPr>
            <p:nvPr/>
          </p:nvSpPr>
          <p:spPr bwMode="auto">
            <a:xfrm>
              <a:off x="5957888" y="2882901"/>
              <a:ext cx="331788" cy="188913"/>
            </a:xfrm>
            <a:custGeom>
              <a:avLst/>
              <a:gdLst>
                <a:gd name="T0" fmla="*/ 3 w 88"/>
                <a:gd name="T1" fmla="*/ 28 h 50"/>
                <a:gd name="T2" fmla="*/ 2 w 88"/>
                <a:gd name="T3" fmla="*/ 30 h 50"/>
                <a:gd name="T4" fmla="*/ 1 w 88"/>
                <a:gd name="T5" fmla="*/ 37 h 50"/>
                <a:gd name="T6" fmla="*/ 6 w 88"/>
                <a:gd name="T7" fmla="*/ 45 h 50"/>
                <a:gd name="T8" fmla="*/ 11 w 88"/>
                <a:gd name="T9" fmla="*/ 47 h 50"/>
                <a:gd name="T10" fmla="*/ 18 w 88"/>
                <a:gd name="T11" fmla="*/ 47 h 50"/>
                <a:gd name="T12" fmla="*/ 33 w 88"/>
                <a:gd name="T13" fmla="*/ 44 h 50"/>
                <a:gd name="T14" fmla="*/ 50 w 88"/>
                <a:gd name="T15" fmla="*/ 40 h 50"/>
                <a:gd name="T16" fmla="*/ 67 w 88"/>
                <a:gd name="T17" fmla="*/ 33 h 50"/>
                <a:gd name="T18" fmla="*/ 81 w 88"/>
                <a:gd name="T19" fmla="*/ 22 h 50"/>
                <a:gd name="T20" fmla="*/ 79 w 88"/>
                <a:gd name="T21" fmla="*/ 7 h 50"/>
                <a:gd name="T22" fmla="*/ 75 w 88"/>
                <a:gd name="T23" fmla="*/ 5 h 50"/>
                <a:gd name="T24" fmla="*/ 73 w 88"/>
                <a:gd name="T25" fmla="*/ 4 h 50"/>
                <a:gd name="T26" fmla="*/ 71 w 88"/>
                <a:gd name="T27" fmla="*/ 5 h 50"/>
                <a:gd name="T28" fmla="*/ 63 w 88"/>
                <a:gd name="T29" fmla="*/ 6 h 50"/>
                <a:gd name="T30" fmla="*/ 31 w 88"/>
                <a:gd name="T31" fmla="*/ 15 h 50"/>
                <a:gd name="T32" fmla="*/ 10 w 88"/>
                <a:gd name="T33" fmla="*/ 23 h 50"/>
                <a:gd name="T34" fmla="*/ 3 w 88"/>
                <a:gd name="T35" fmla="*/ 28 h 50"/>
                <a:gd name="T36" fmla="*/ 2 w 88"/>
                <a:gd name="T37" fmla="*/ 28 h 50"/>
                <a:gd name="T38" fmla="*/ 4 w 88"/>
                <a:gd name="T39" fmla="*/ 26 h 50"/>
                <a:gd name="T40" fmla="*/ 9 w 88"/>
                <a:gd name="T41" fmla="*/ 22 h 50"/>
                <a:gd name="T42" fmla="*/ 30 w 88"/>
                <a:gd name="T43" fmla="*/ 12 h 50"/>
                <a:gd name="T44" fmla="*/ 62 w 88"/>
                <a:gd name="T45" fmla="*/ 2 h 50"/>
                <a:gd name="T46" fmla="*/ 71 w 88"/>
                <a:gd name="T47" fmla="*/ 0 h 50"/>
                <a:gd name="T48" fmla="*/ 77 w 88"/>
                <a:gd name="T49" fmla="*/ 1 h 50"/>
                <a:gd name="T50" fmla="*/ 81 w 88"/>
                <a:gd name="T51" fmla="*/ 4 h 50"/>
                <a:gd name="T52" fmla="*/ 84 w 88"/>
                <a:gd name="T53" fmla="*/ 23 h 50"/>
                <a:gd name="T54" fmla="*/ 67 w 88"/>
                <a:gd name="T55" fmla="*/ 34 h 50"/>
                <a:gd name="T56" fmla="*/ 50 w 88"/>
                <a:gd name="T57" fmla="*/ 42 h 50"/>
                <a:gd name="T58" fmla="*/ 34 w 88"/>
                <a:gd name="T59" fmla="*/ 48 h 50"/>
                <a:gd name="T60" fmla="*/ 18 w 88"/>
                <a:gd name="T61" fmla="*/ 50 h 50"/>
                <a:gd name="T62" fmla="*/ 11 w 88"/>
                <a:gd name="T63" fmla="*/ 49 h 50"/>
                <a:gd name="T64" fmla="*/ 5 w 88"/>
                <a:gd name="T65" fmla="*/ 46 h 50"/>
                <a:gd name="T66" fmla="*/ 0 w 88"/>
                <a:gd name="T67" fmla="*/ 37 h 50"/>
                <a:gd name="T68" fmla="*/ 1 w 88"/>
                <a:gd name="T69" fmla="*/ 30 h 50"/>
                <a:gd name="T70" fmla="*/ 2 w 88"/>
                <a:gd name="T71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50">
                  <a:moveTo>
                    <a:pt x="3" y="28"/>
                  </a:moveTo>
                  <a:cubicBezTo>
                    <a:pt x="3" y="28"/>
                    <a:pt x="2" y="29"/>
                    <a:pt x="2" y="30"/>
                  </a:cubicBezTo>
                  <a:cubicBezTo>
                    <a:pt x="1" y="32"/>
                    <a:pt x="1" y="34"/>
                    <a:pt x="1" y="37"/>
                  </a:cubicBezTo>
                  <a:cubicBezTo>
                    <a:pt x="1" y="39"/>
                    <a:pt x="3" y="43"/>
                    <a:pt x="6" y="45"/>
                  </a:cubicBezTo>
                  <a:cubicBezTo>
                    <a:pt x="8" y="46"/>
                    <a:pt x="9" y="47"/>
                    <a:pt x="11" y="47"/>
                  </a:cubicBezTo>
                  <a:cubicBezTo>
                    <a:pt x="13" y="47"/>
                    <a:pt x="16" y="47"/>
                    <a:pt x="18" y="47"/>
                  </a:cubicBezTo>
                  <a:cubicBezTo>
                    <a:pt x="23" y="46"/>
                    <a:pt x="27" y="45"/>
                    <a:pt x="33" y="44"/>
                  </a:cubicBezTo>
                  <a:cubicBezTo>
                    <a:pt x="38" y="43"/>
                    <a:pt x="44" y="41"/>
                    <a:pt x="50" y="40"/>
                  </a:cubicBezTo>
                  <a:cubicBezTo>
                    <a:pt x="55" y="38"/>
                    <a:pt x="61" y="36"/>
                    <a:pt x="67" y="33"/>
                  </a:cubicBezTo>
                  <a:cubicBezTo>
                    <a:pt x="72" y="30"/>
                    <a:pt x="78" y="27"/>
                    <a:pt x="81" y="22"/>
                  </a:cubicBezTo>
                  <a:cubicBezTo>
                    <a:pt x="85" y="17"/>
                    <a:pt x="83" y="10"/>
                    <a:pt x="79" y="7"/>
                  </a:cubicBezTo>
                  <a:cubicBezTo>
                    <a:pt x="78" y="6"/>
                    <a:pt x="76" y="5"/>
                    <a:pt x="75" y="5"/>
                  </a:cubicBezTo>
                  <a:cubicBezTo>
                    <a:pt x="75" y="5"/>
                    <a:pt x="74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51" y="9"/>
                    <a:pt x="40" y="12"/>
                    <a:pt x="31" y="15"/>
                  </a:cubicBezTo>
                  <a:cubicBezTo>
                    <a:pt x="22" y="18"/>
                    <a:pt x="15" y="21"/>
                    <a:pt x="10" y="23"/>
                  </a:cubicBezTo>
                  <a:cubicBezTo>
                    <a:pt x="4" y="26"/>
                    <a:pt x="3" y="28"/>
                    <a:pt x="3" y="28"/>
                  </a:cubicBezTo>
                  <a:close/>
                  <a:moveTo>
                    <a:pt x="2" y="28"/>
                  </a:moveTo>
                  <a:cubicBezTo>
                    <a:pt x="2" y="28"/>
                    <a:pt x="3" y="27"/>
                    <a:pt x="4" y="26"/>
                  </a:cubicBezTo>
                  <a:cubicBezTo>
                    <a:pt x="5" y="25"/>
                    <a:pt x="7" y="24"/>
                    <a:pt x="9" y="22"/>
                  </a:cubicBezTo>
                  <a:cubicBezTo>
                    <a:pt x="14" y="20"/>
                    <a:pt x="21" y="16"/>
                    <a:pt x="30" y="12"/>
                  </a:cubicBezTo>
                  <a:cubicBezTo>
                    <a:pt x="39" y="8"/>
                    <a:pt x="50" y="5"/>
                    <a:pt x="62" y="2"/>
                  </a:cubicBezTo>
                  <a:cubicBezTo>
                    <a:pt x="65" y="1"/>
                    <a:pt x="68" y="1"/>
                    <a:pt x="71" y="0"/>
                  </a:cubicBezTo>
                  <a:cubicBezTo>
                    <a:pt x="73" y="0"/>
                    <a:pt x="75" y="0"/>
                    <a:pt x="77" y="1"/>
                  </a:cubicBezTo>
                  <a:cubicBezTo>
                    <a:pt x="78" y="2"/>
                    <a:pt x="80" y="3"/>
                    <a:pt x="81" y="4"/>
                  </a:cubicBezTo>
                  <a:cubicBezTo>
                    <a:pt x="87" y="9"/>
                    <a:pt x="88" y="18"/>
                    <a:pt x="84" y="23"/>
                  </a:cubicBezTo>
                  <a:cubicBezTo>
                    <a:pt x="79" y="29"/>
                    <a:pt x="73" y="32"/>
                    <a:pt x="67" y="34"/>
                  </a:cubicBezTo>
                  <a:cubicBezTo>
                    <a:pt x="62" y="37"/>
                    <a:pt x="56" y="40"/>
                    <a:pt x="50" y="42"/>
                  </a:cubicBezTo>
                  <a:cubicBezTo>
                    <a:pt x="45" y="44"/>
                    <a:pt x="39" y="46"/>
                    <a:pt x="34" y="48"/>
                  </a:cubicBezTo>
                  <a:cubicBezTo>
                    <a:pt x="28" y="49"/>
                    <a:pt x="23" y="50"/>
                    <a:pt x="18" y="50"/>
                  </a:cubicBezTo>
                  <a:cubicBezTo>
                    <a:pt x="15" y="50"/>
                    <a:pt x="13" y="50"/>
                    <a:pt x="11" y="49"/>
                  </a:cubicBezTo>
                  <a:cubicBezTo>
                    <a:pt x="8" y="49"/>
                    <a:pt x="6" y="48"/>
                    <a:pt x="5" y="46"/>
                  </a:cubicBezTo>
                  <a:cubicBezTo>
                    <a:pt x="2" y="43"/>
                    <a:pt x="1" y="40"/>
                    <a:pt x="0" y="37"/>
                  </a:cubicBezTo>
                  <a:cubicBezTo>
                    <a:pt x="0" y="34"/>
                    <a:pt x="1" y="32"/>
                    <a:pt x="1" y="30"/>
                  </a:cubicBezTo>
                  <a:cubicBezTo>
                    <a:pt x="2" y="29"/>
                    <a:pt x="2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6" name="Freeform 612"/>
            <p:cNvSpPr>
              <a:spLocks/>
            </p:cNvSpPr>
            <p:nvPr/>
          </p:nvSpPr>
          <p:spPr bwMode="auto">
            <a:xfrm>
              <a:off x="6034088" y="2867026"/>
              <a:ext cx="123825" cy="95250"/>
            </a:xfrm>
            <a:custGeom>
              <a:avLst/>
              <a:gdLst>
                <a:gd name="T0" fmla="*/ 2 w 33"/>
                <a:gd name="T1" fmla="*/ 25 h 25"/>
                <a:gd name="T2" fmla="*/ 1 w 33"/>
                <a:gd name="T3" fmla="*/ 23 h 25"/>
                <a:gd name="T4" fmla="*/ 0 w 33"/>
                <a:gd name="T5" fmla="*/ 16 h 25"/>
                <a:gd name="T6" fmla="*/ 0 w 33"/>
                <a:gd name="T7" fmla="*/ 12 h 25"/>
                <a:gd name="T8" fmla="*/ 3 w 33"/>
                <a:gd name="T9" fmla="*/ 8 h 25"/>
                <a:gd name="T10" fmla="*/ 7 w 33"/>
                <a:gd name="T11" fmla="*/ 4 h 25"/>
                <a:gd name="T12" fmla="*/ 11 w 33"/>
                <a:gd name="T13" fmla="*/ 1 h 25"/>
                <a:gd name="T14" fmla="*/ 17 w 33"/>
                <a:gd name="T15" fmla="*/ 0 h 25"/>
                <a:gd name="T16" fmla="*/ 22 w 33"/>
                <a:gd name="T17" fmla="*/ 1 h 25"/>
                <a:gd name="T18" fmla="*/ 27 w 33"/>
                <a:gd name="T19" fmla="*/ 3 h 25"/>
                <a:gd name="T20" fmla="*/ 30 w 33"/>
                <a:gd name="T21" fmla="*/ 7 h 25"/>
                <a:gd name="T22" fmla="*/ 32 w 33"/>
                <a:gd name="T23" fmla="*/ 13 h 25"/>
                <a:gd name="T24" fmla="*/ 33 w 33"/>
                <a:gd name="T25" fmla="*/ 15 h 25"/>
                <a:gd name="T26" fmla="*/ 33 w 33"/>
                <a:gd name="T27" fmla="*/ 15 h 25"/>
                <a:gd name="T28" fmla="*/ 33 w 33"/>
                <a:gd name="T29" fmla="*/ 15 h 25"/>
                <a:gd name="T30" fmla="*/ 27 w 33"/>
                <a:gd name="T31" fmla="*/ 9 h 25"/>
                <a:gd name="T32" fmla="*/ 21 w 33"/>
                <a:gd name="T33" fmla="*/ 5 h 25"/>
                <a:gd name="T34" fmla="*/ 17 w 33"/>
                <a:gd name="T35" fmla="*/ 4 h 25"/>
                <a:gd name="T36" fmla="*/ 12 w 33"/>
                <a:gd name="T37" fmla="*/ 4 h 25"/>
                <a:gd name="T38" fmla="*/ 8 w 33"/>
                <a:gd name="T39" fmla="*/ 5 h 25"/>
                <a:gd name="T40" fmla="*/ 5 w 33"/>
                <a:gd name="T41" fmla="*/ 9 h 25"/>
                <a:gd name="T42" fmla="*/ 3 w 33"/>
                <a:gd name="T43" fmla="*/ 16 h 25"/>
                <a:gd name="T44" fmla="*/ 3 w 33"/>
                <a:gd name="T45" fmla="*/ 22 h 25"/>
                <a:gd name="T46" fmla="*/ 3 w 33"/>
                <a:gd name="T47" fmla="*/ 25 h 25"/>
                <a:gd name="T48" fmla="*/ 3 w 33"/>
                <a:gd name="T49" fmla="*/ 25 h 25"/>
                <a:gd name="T50" fmla="*/ 2 w 33"/>
                <a:gd name="T5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25">
                  <a:moveTo>
                    <a:pt x="2" y="25"/>
                  </a:moveTo>
                  <a:cubicBezTo>
                    <a:pt x="2" y="25"/>
                    <a:pt x="2" y="24"/>
                    <a:pt x="1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2"/>
                    <a:pt x="27" y="3"/>
                  </a:cubicBezTo>
                  <a:cubicBezTo>
                    <a:pt x="28" y="4"/>
                    <a:pt x="29" y="6"/>
                    <a:pt x="30" y="7"/>
                  </a:cubicBezTo>
                  <a:cubicBezTo>
                    <a:pt x="31" y="9"/>
                    <a:pt x="32" y="11"/>
                    <a:pt x="32" y="13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0" y="12"/>
                    <a:pt x="27" y="9"/>
                  </a:cubicBezTo>
                  <a:cubicBezTo>
                    <a:pt x="25" y="8"/>
                    <a:pt x="23" y="6"/>
                    <a:pt x="21" y="5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6" y="3"/>
                    <a:pt x="13" y="4"/>
                    <a:pt x="12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4" y="12"/>
                    <a:pt x="4" y="14"/>
                    <a:pt x="3" y="16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7" name="Freeform 613"/>
            <p:cNvSpPr>
              <a:spLocks noEditPoints="1"/>
            </p:cNvSpPr>
            <p:nvPr/>
          </p:nvSpPr>
          <p:spPr bwMode="auto">
            <a:xfrm>
              <a:off x="5999163" y="3181351"/>
              <a:ext cx="117475" cy="144463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4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2"/>
                    <a:pt x="23" y="4"/>
                    <a:pt x="24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6" y="36"/>
                    <a:pt x="13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8" name="Freeform 614"/>
            <p:cNvSpPr>
              <a:spLocks noEditPoints="1"/>
            </p:cNvSpPr>
            <p:nvPr/>
          </p:nvSpPr>
          <p:spPr bwMode="auto">
            <a:xfrm>
              <a:off x="6067426" y="3386138"/>
              <a:ext cx="117475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19 w 31"/>
                <a:gd name="T13" fmla="*/ 33 h 38"/>
                <a:gd name="T14" fmla="*/ 25 w 31"/>
                <a:gd name="T15" fmla="*/ 31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7 h 38"/>
                <a:gd name="T38" fmla="*/ 27 w 31"/>
                <a:gd name="T39" fmla="*/ 14 h 38"/>
                <a:gd name="T40" fmla="*/ 31 w 31"/>
                <a:gd name="T41" fmla="*/ 28 h 38"/>
                <a:gd name="T42" fmla="*/ 31 w 31"/>
                <a:gd name="T43" fmla="*/ 29 h 38"/>
                <a:gd name="T44" fmla="*/ 26 w 31"/>
                <a:gd name="T45" fmla="*/ 32 h 38"/>
                <a:gd name="T46" fmla="*/ 20 w 31"/>
                <a:gd name="T47" fmla="*/ 35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6" y="34"/>
                    <a:pt x="19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9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6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5"/>
                    <a:pt x="25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6" y="36"/>
                    <a:pt x="12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9" name="Freeform 615"/>
            <p:cNvSpPr>
              <a:spLocks noEditPoints="1"/>
            </p:cNvSpPr>
            <p:nvPr/>
          </p:nvSpPr>
          <p:spPr bwMode="auto">
            <a:xfrm>
              <a:off x="6143626" y="3575051"/>
              <a:ext cx="115888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5 h 38"/>
                <a:gd name="T6" fmla="*/ 4 w 31"/>
                <a:gd name="T7" fmla="*/ 23 h 38"/>
                <a:gd name="T8" fmla="*/ 9 w 31"/>
                <a:gd name="T9" fmla="*/ 37 h 38"/>
                <a:gd name="T10" fmla="*/ 9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30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4"/>
                    <a:pt x="25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6"/>
                    <a:pt x="13" y="37"/>
                    <a:pt x="9" y="38"/>
                  </a:cubicBezTo>
                  <a:cubicBezTo>
                    <a:pt x="9" y="38"/>
                    <a:pt x="8" y="37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18"/>
                    <a:pt x="1" y="16"/>
                  </a:cubicBezTo>
                  <a:cubicBezTo>
                    <a:pt x="0" y="14"/>
                    <a:pt x="1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0" name="Freeform 616"/>
            <p:cNvSpPr>
              <a:spLocks/>
            </p:cNvSpPr>
            <p:nvPr/>
          </p:nvSpPr>
          <p:spPr bwMode="auto">
            <a:xfrm>
              <a:off x="6154738" y="30797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2 w 62"/>
                <a:gd name="T5" fmla="*/ 12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4"/>
                    <a:pt x="32" y="12"/>
                  </a:cubicBezTo>
                  <a:cubicBezTo>
                    <a:pt x="40" y="9"/>
                    <a:pt x="47" y="6"/>
                    <a:pt x="53" y="4"/>
                  </a:cubicBezTo>
                  <a:cubicBezTo>
                    <a:pt x="56" y="3"/>
                    <a:pt x="58" y="2"/>
                    <a:pt x="60" y="1"/>
                  </a:cubicBezTo>
                  <a:cubicBezTo>
                    <a:pt x="62" y="1"/>
                    <a:pt x="62" y="0"/>
                    <a:pt x="62" y="0"/>
                  </a:cubicBezTo>
                  <a:cubicBezTo>
                    <a:pt x="62" y="0"/>
                    <a:pt x="62" y="1"/>
                    <a:pt x="60" y="2"/>
                  </a:cubicBezTo>
                  <a:cubicBezTo>
                    <a:pt x="59" y="3"/>
                    <a:pt x="56" y="4"/>
                    <a:pt x="53" y="5"/>
                  </a:cubicBezTo>
                  <a:cubicBezTo>
                    <a:pt x="48" y="8"/>
                    <a:pt x="40" y="11"/>
                    <a:pt x="32" y="13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1" name="Freeform 617"/>
            <p:cNvSpPr>
              <a:spLocks/>
            </p:cNvSpPr>
            <p:nvPr/>
          </p:nvSpPr>
          <p:spPr bwMode="auto">
            <a:xfrm>
              <a:off x="6173788" y="3128963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1 h 22"/>
                <a:gd name="T8" fmla="*/ 63 w 63"/>
                <a:gd name="T9" fmla="*/ 0 h 22"/>
                <a:gd name="T10" fmla="*/ 53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1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1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7"/>
                    <a:pt x="24" y="15"/>
                    <a:pt x="31" y="11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1"/>
                    <a:pt x="3" y="21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2" name="Freeform 618"/>
            <p:cNvSpPr>
              <a:spLocks/>
            </p:cNvSpPr>
            <p:nvPr/>
          </p:nvSpPr>
          <p:spPr bwMode="auto">
            <a:xfrm>
              <a:off x="6196013" y="3178176"/>
              <a:ext cx="238125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5" y="21"/>
                    <a:pt x="7" y="20"/>
                    <a:pt x="10" y="19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4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3" name="Freeform 619"/>
            <p:cNvSpPr>
              <a:spLocks/>
            </p:cNvSpPr>
            <p:nvPr/>
          </p:nvSpPr>
          <p:spPr bwMode="auto">
            <a:xfrm>
              <a:off x="6226176" y="32829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8 h 21"/>
                <a:gd name="T4" fmla="*/ 31 w 62"/>
                <a:gd name="T5" fmla="*/ 11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1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19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8"/>
                  </a:cubicBezTo>
                  <a:cubicBezTo>
                    <a:pt x="16" y="17"/>
                    <a:pt x="24" y="14"/>
                    <a:pt x="31" y="11"/>
                  </a:cubicBezTo>
                  <a:cubicBezTo>
                    <a:pt x="39" y="9"/>
                    <a:pt x="47" y="6"/>
                    <a:pt x="53" y="4"/>
                  </a:cubicBezTo>
                  <a:cubicBezTo>
                    <a:pt x="55" y="3"/>
                    <a:pt x="58" y="2"/>
                    <a:pt x="60" y="1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1" y="0"/>
                    <a:pt x="60" y="1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8"/>
                    <a:pt x="10" y="19"/>
                  </a:cubicBezTo>
                  <a:cubicBezTo>
                    <a:pt x="7" y="20"/>
                    <a:pt x="4" y="20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4" name="Freeform 620"/>
            <p:cNvSpPr>
              <a:spLocks/>
            </p:cNvSpPr>
            <p:nvPr/>
          </p:nvSpPr>
          <p:spPr bwMode="auto">
            <a:xfrm>
              <a:off x="6242051" y="3328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2 h 22"/>
                <a:gd name="T4" fmla="*/ 10 w 63"/>
                <a:gd name="T5" fmla="*/ 20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5 h 22"/>
                <a:gd name="T12" fmla="*/ 33 w 63"/>
                <a:gd name="T13" fmla="*/ 14 h 22"/>
                <a:gd name="T14" fmla="*/ 11 w 63"/>
                <a:gd name="T15" fmla="*/ 21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2"/>
                  </a:cubicBezTo>
                  <a:cubicBezTo>
                    <a:pt x="5" y="22"/>
                    <a:pt x="7" y="21"/>
                    <a:pt x="10" y="20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8" y="7"/>
                    <a:pt x="63" y="0"/>
                    <a:pt x="63" y="0"/>
                  </a:cubicBezTo>
                  <a:cubicBezTo>
                    <a:pt x="63" y="0"/>
                    <a:pt x="60" y="2"/>
                    <a:pt x="54" y="5"/>
                  </a:cubicBezTo>
                  <a:cubicBezTo>
                    <a:pt x="48" y="8"/>
                    <a:pt x="40" y="11"/>
                    <a:pt x="33" y="14"/>
                  </a:cubicBezTo>
                  <a:cubicBezTo>
                    <a:pt x="25" y="17"/>
                    <a:pt x="17" y="19"/>
                    <a:pt x="11" y="21"/>
                  </a:cubicBezTo>
                  <a:cubicBezTo>
                    <a:pt x="8" y="22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5" name="Freeform 621"/>
            <p:cNvSpPr>
              <a:spLocks/>
            </p:cNvSpPr>
            <p:nvPr/>
          </p:nvSpPr>
          <p:spPr bwMode="auto">
            <a:xfrm>
              <a:off x="6267451" y="3378201"/>
              <a:ext cx="234950" cy="87313"/>
            </a:xfrm>
            <a:custGeom>
              <a:avLst/>
              <a:gdLst>
                <a:gd name="T0" fmla="*/ 0 w 62"/>
                <a:gd name="T1" fmla="*/ 23 h 23"/>
                <a:gd name="T2" fmla="*/ 2 w 62"/>
                <a:gd name="T3" fmla="*/ 22 h 23"/>
                <a:gd name="T4" fmla="*/ 10 w 62"/>
                <a:gd name="T5" fmla="*/ 20 h 23"/>
                <a:gd name="T6" fmla="*/ 31 w 62"/>
                <a:gd name="T7" fmla="*/ 12 h 23"/>
                <a:gd name="T8" fmla="*/ 62 w 62"/>
                <a:gd name="T9" fmla="*/ 0 h 23"/>
                <a:gd name="T10" fmla="*/ 53 w 62"/>
                <a:gd name="T11" fmla="*/ 5 h 23"/>
                <a:gd name="T12" fmla="*/ 32 w 62"/>
                <a:gd name="T13" fmla="*/ 14 h 23"/>
                <a:gd name="T14" fmla="*/ 10 w 62"/>
                <a:gd name="T15" fmla="*/ 21 h 23"/>
                <a:gd name="T16" fmla="*/ 2 w 62"/>
                <a:gd name="T17" fmla="*/ 22 h 23"/>
                <a:gd name="T18" fmla="*/ 0 w 62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3">
                  <a:moveTo>
                    <a:pt x="0" y="23"/>
                  </a:moveTo>
                  <a:cubicBezTo>
                    <a:pt x="0" y="23"/>
                    <a:pt x="1" y="22"/>
                    <a:pt x="2" y="22"/>
                  </a:cubicBezTo>
                  <a:cubicBezTo>
                    <a:pt x="4" y="22"/>
                    <a:pt x="7" y="21"/>
                    <a:pt x="10" y="20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7"/>
                    <a:pt x="62" y="0"/>
                    <a:pt x="62" y="0"/>
                  </a:cubicBezTo>
                  <a:cubicBezTo>
                    <a:pt x="62" y="0"/>
                    <a:pt x="59" y="3"/>
                    <a:pt x="53" y="5"/>
                  </a:cubicBezTo>
                  <a:cubicBezTo>
                    <a:pt x="47" y="8"/>
                    <a:pt x="40" y="11"/>
                    <a:pt x="32" y="14"/>
                  </a:cubicBezTo>
                  <a:cubicBezTo>
                    <a:pt x="24" y="17"/>
                    <a:pt x="16" y="19"/>
                    <a:pt x="10" y="21"/>
                  </a:cubicBezTo>
                  <a:cubicBezTo>
                    <a:pt x="7" y="22"/>
                    <a:pt x="4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6" name="Freeform 622"/>
            <p:cNvSpPr>
              <a:spLocks/>
            </p:cNvSpPr>
            <p:nvPr/>
          </p:nvSpPr>
          <p:spPr bwMode="auto">
            <a:xfrm>
              <a:off x="6302376" y="3484563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1 w 62"/>
                <a:gd name="T5" fmla="*/ 12 h 21"/>
                <a:gd name="T6" fmla="*/ 53 w 62"/>
                <a:gd name="T7" fmla="*/ 4 h 21"/>
                <a:gd name="T8" fmla="*/ 60 w 62"/>
                <a:gd name="T9" fmla="*/ 2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4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1"/>
                    <a:pt x="10" y="19"/>
                  </a:cubicBezTo>
                  <a:cubicBezTo>
                    <a:pt x="16" y="17"/>
                    <a:pt x="24" y="14"/>
                    <a:pt x="31" y="12"/>
                  </a:cubicBezTo>
                  <a:cubicBezTo>
                    <a:pt x="39" y="9"/>
                    <a:pt x="47" y="7"/>
                    <a:pt x="53" y="4"/>
                  </a:cubicBezTo>
                  <a:cubicBezTo>
                    <a:pt x="56" y="3"/>
                    <a:pt x="58" y="3"/>
                    <a:pt x="60" y="2"/>
                  </a:cubicBezTo>
                  <a:cubicBezTo>
                    <a:pt x="61" y="1"/>
                    <a:pt x="62" y="0"/>
                    <a:pt x="62" y="0"/>
                  </a:cubicBezTo>
                  <a:cubicBezTo>
                    <a:pt x="62" y="0"/>
                    <a:pt x="61" y="1"/>
                    <a:pt x="60" y="2"/>
                  </a:cubicBezTo>
                  <a:cubicBezTo>
                    <a:pt x="58" y="3"/>
                    <a:pt x="56" y="4"/>
                    <a:pt x="53" y="5"/>
                  </a:cubicBezTo>
                  <a:cubicBezTo>
                    <a:pt x="48" y="8"/>
                    <a:pt x="40" y="11"/>
                    <a:pt x="32" y="14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7" name="Freeform 623"/>
            <p:cNvSpPr>
              <a:spLocks/>
            </p:cNvSpPr>
            <p:nvPr/>
          </p:nvSpPr>
          <p:spPr bwMode="auto">
            <a:xfrm>
              <a:off x="6319838" y="3533776"/>
              <a:ext cx="234950" cy="82550"/>
            </a:xfrm>
            <a:custGeom>
              <a:avLst/>
              <a:gdLst>
                <a:gd name="T0" fmla="*/ 0 w 62"/>
                <a:gd name="T1" fmla="*/ 22 h 22"/>
                <a:gd name="T2" fmla="*/ 2 w 62"/>
                <a:gd name="T3" fmla="*/ 21 h 22"/>
                <a:gd name="T4" fmla="*/ 10 w 62"/>
                <a:gd name="T5" fmla="*/ 19 h 22"/>
                <a:gd name="T6" fmla="*/ 31 w 62"/>
                <a:gd name="T7" fmla="*/ 12 h 22"/>
                <a:gd name="T8" fmla="*/ 62 w 62"/>
                <a:gd name="T9" fmla="*/ 0 h 22"/>
                <a:gd name="T10" fmla="*/ 53 w 62"/>
                <a:gd name="T11" fmla="*/ 4 h 22"/>
                <a:gd name="T12" fmla="*/ 32 w 62"/>
                <a:gd name="T13" fmla="*/ 13 h 22"/>
                <a:gd name="T14" fmla="*/ 10 w 62"/>
                <a:gd name="T15" fmla="*/ 20 h 22"/>
                <a:gd name="T16" fmla="*/ 2 w 62"/>
                <a:gd name="T17" fmla="*/ 22 h 22"/>
                <a:gd name="T18" fmla="*/ 0 w 6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cubicBezTo>
                    <a:pt x="0" y="22"/>
                    <a:pt x="1" y="22"/>
                    <a:pt x="2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6"/>
                    <a:pt x="62" y="0"/>
                    <a:pt x="62" y="0"/>
                  </a:cubicBezTo>
                  <a:cubicBezTo>
                    <a:pt x="62" y="0"/>
                    <a:pt x="59" y="2"/>
                    <a:pt x="53" y="4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2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8" name="Freeform 624"/>
            <p:cNvSpPr>
              <a:spLocks/>
            </p:cNvSpPr>
            <p:nvPr/>
          </p:nvSpPr>
          <p:spPr bwMode="auto">
            <a:xfrm>
              <a:off x="6343651" y="3582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2 h 22"/>
                <a:gd name="T8" fmla="*/ 63 w 63"/>
                <a:gd name="T9" fmla="*/ 0 h 22"/>
                <a:gd name="T10" fmla="*/ 53 w 63"/>
                <a:gd name="T11" fmla="*/ 5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4" y="15"/>
                    <a:pt x="31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5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9" name="Freeform 625"/>
            <p:cNvSpPr>
              <a:spLocks/>
            </p:cNvSpPr>
            <p:nvPr/>
          </p:nvSpPr>
          <p:spPr bwMode="auto">
            <a:xfrm>
              <a:off x="6037263" y="3332163"/>
              <a:ext cx="131763" cy="152400"/>
            </a:xfrm>
            <a:custGeom>
              <a:avLst/>
              <a:gdLst>
                <a:gd name="T0" fmla="*/ 0 w 35"/>
                <a:gd name="T1" fmla="*/ 30 h 40"/>
                <a:gd name="T2" fmla="*/ 11 w 35"/>
                <a:gd name="T3" fmla="*/ 35 h 40"/>
                <a:gd name="T4" fmla="*/ 17 w 35"/>
                <a:gd name="T5" fmla="*/ 37 h 40"/>
                <a:gd name="T6" fmla="*/ 23 w 35"/>
                <a:gd name="T7" fmla="*/ 39 h 40"/>
                <a:gd name="T8" fmla="*/ 22 w 35"/>
                <a:gd name="T9" fmla="*/ 39 h 40"/>
                <a:gd name="T10" fmla="*/ 26 w 35"/>
                <a:gd name="T11" fmla="*/ 30 h 40"/>
                <a:gd name="T12" fmla="*/ 30 w 35"/>
                <a:gd name="T13" fmla="*/ 20 h 40"/>
                <a:gd name="T14" fmla="*/ 35 w 35"/>
                <a:gd name="T15" fmla="*/ 0 h 40"/>
                <a:gd name="T16" fmla="*/ 31 w 35"/>
                <a:gd name="T17" fmla="*/ 20 h 40"/>
                <a:gd name="T18" fmla="*/ 28 w 35"/>
                <a:gd name="T19" fmla="*/ 30 h 40"/>
                <a:gd name="T20" fmla="*/ 26 w 35"/>
                <a:gd name="T21" fmla="*/ 35 h 40"/>
                <a:gd name="T22" fmla="*/ 24 w 35"/>
                <a:gd name="T23" fmla="*/ 40 h 40"/>
                <a:gd name="T24" fmla="*/ 23 w 35"/>
                <a:gd name="T25" fmla="*/ 40 h 40"/>
                <a:gd name="T26" fmla="*/ 17 w 35"/>
                <a:gd name="T27" fmla="*/ 39 h 40"/>
                <a:gd name="T28" fmla="*/ 11 w 35"/>
                <a:gd name="T29" fmla="*/ 36 h 40"/>
                <a:gd name="T30" fmla="*/ 0 w 35"/>
                <a:gd name="T3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0">
                  <a:moveTo>
                    <a:pt x="0" y="30"/>
                  </a:moveTo>
                  <a:cubicBezTo>
                    <a:pt x="4" y="32"/>
                    <a:pt x="8" y="34"/>
                    <a:pt x="11" y="35"/>
                  </a:cubicBezTo>
                  <a:cubicBezTo>
                    <a:pt x="13" y="36"/>
                    <a:pt x="15" y="37"/>
                    <a:pt x="17" y="37"/>
                  </a:cubicBezTo>
                  <a:cubicBezTo>
                    <a:pt x="19" y="38"/>
                    <a:pt x="21" y="38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36"/>
                    <a:pt x="25" y="33"/>
                    <a:pt x="26" y="3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3"/>
                    <a:pt x="33" y="6"/>
                    <a:pt x="35" y="0"/>
                  </a:cubicBezTo>
                  <a:cubicBezTo>
                    <a:pt x="34" y="6"/>
                    <a:pt x="33" y="13"/>
                    <a:pt x="31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7" y="33"/>
                    <a:pt x="26" y="3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1" y="40"/>
                    <a:pt x="19" y="39"/>
                    <a:pt x="17" y="39"/>
                  </a:cubicBezTo>
                  <a:cubicBezTo>
                    <a:pt x="15" y="38"/>
                    <a:pt x="13" y="37"/>
                    <a:pt x="11" y="36"/>
                  </a:cubicBezTo>
                  <a:cubicBezTo>
                    <a:pt x="7" y="35"/>
                    <a:pt x="4" y="33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0" name="Freeform 626"/>
            <p:cNvSpPr>
              <a:spLocks/>
            </p:cNvSpPr>
            <p:nvPr/>
          </p:nvSpPr>
          <p:spPr bwMode="auto">
            <a:xfrm>
              <a:off x="5957888" y="2901951"/>
              <a:ext cx="392113" cy="158750"/>
            </a:xfrm>
            <a:custGeom>
              <a:avLst/>
              <a:gdLst>
                <a:gd name="T0" fmla="*/ 0 w 104"/>
                <a:gd name="T1" fmla="*/ 32 h 42"/>
                <a:gd name="T2" fmla="*/ 11 w 104"/>
                <a:gd name="T3" fmla="*/ 42 h 42"/>
                <a:gd name="T4" fmla="*/ 3 w 104"/>
                <a:gd name="T5" fmla="*/ 32 h 42"/>
                <a:gd name="T6" fmla="*/ 14 w 104"/>
                <a:gd name="T7" fmla="*/ 40 h 42"/>
                <a:gd name="T8" fmla="*/ 1 w 104"/>
                <a:gd name="T9" fmla="*/ 28 h 42"/>
                <a:gd name="T10" fmla="*/ 19 w 104"/>
                <a:gd name="T11" fmla="*/ 40 h 42"/>
                <a:gd name="T12" fmla="*/ 6 w 104"/>
                <a:gd name="T13" fmla="*/ 27 h 42"/>
                <a:gd name="T14" fmla="*/ 24 w 104"/>
                <a:gd name="T15" fmla="*/ 38 h 42"/>
                <a:gd name="T16" fmla="*/ 8 w 104"/>
                <a:gd name="T17" fmla="*/ 24 h 42"/>
                <a:gd name="T18" fmla="*/ 27 w 104"/>
                <a:gd name="T19" fmla="*/ 37 h 42"/>
                <a:gd name="T20" fmla="*/ 5 w 104"/>
                <a:gd name="T21" fmla="*/ 21 h 42"/>
                <a:gd name="T22" fmla="*/ 10 w 104"/>
                <a:gd name="T23" fmla="*/ 18 h 42"/>
                <a:gd name="T24" fmla="*/ 33 w 104"/>
                <a:gd name="T25" fmla="*/ 35 h 42"/>
                <a:gd name="T26" fmla="*/ 14 w 104"/>
                <a:gd name="T27" fmla="*/ 18 h 42"/>
                <a:gd name="T28" fmla="*/ 38 w 104"/>
                <a:gd name="T29" fmla="*/ 31 h 42"/>
                <a:gd name="T30" fmla="*/ 21 w 104"/>
                <a:gd name="T31" fmla="*/ 19 h 42"/>
                <a:gd name="T32" fmla="*/ 43 w 104"/>
                <a:gd name="T33" fmla="*/ 30 h 42"/>
                <a:gd name="T34" fmla="*/ 21 w 104"/>
                <a:gd name="T35" fmla="*/ 16 h 42"/>
                <a:gd name="T36" fmla="*/ 47 w 104"/>
                <a:gd name="T37" fmla="*/ 26 h 42"/>
                <a:gd name="T38" fmla="*/ 27 w 104"/>
                <a:gd name="T39" fmla="*/ 14 h 42"/>
                <a:gd name="T40" fmla="*/ 52 w 104"/>
                <a:gd name="T41" fmla="*/ 23 h 42"/>
                <a:gd name="T42" fmla="*/ 29 w 104"/>
                <a:gd name="T43" fmla="*/ 11 h 42"/>
                <a:gd name="T44" fmla="*/ 54 w 104"/>
                <a:gd name="T45" fmla="*/ 19 h 42"/>
                <a:gd name="T46" fmla="*/ 38 w 104"/>
                <a:gd name="T47" fmla="*/ 9 h 42"/>
                <a:gd name="T48" fmla="*/ 59 w 104"/>
                <a:gd name="T49" fmla="*/ 16 h 42"/>
                <a:gd name="T50" fmla="*/ 46 w 104"/>
                <a:gd name="T51" fmla="*/ 7 h 42"/>
                <a:gd name="T52" fmla="*/ 65 w 104"/>
                <a:gd name="T53" fmla="*/ 14 h 42"/>
                <a:gd name="T54" fmla="*/ 53 w 104"/>
                <a:gd name="T55" fmla="*/ 5 h 42"/>
                <a:gd name="T56" fmla="*/ 67 w 104"/>
                <a:gd name="T57" fmla="*/ 10 h 42"/>
                <a:gd name="T58" fmla="*/ 59 w 104"/>
                <a:gd name="T59" fmla="*/ 2 h 42"/>
                <a:gd name="T60" fmla="*/ 71 w 104"/>
                <a:gd name="T61" fmla="*/ 6 h 42"/>
                <a:gd name="T62" fmla="*/ 69 w 104"/>
                <a:gd name="T63" fmla="*/ 0 h 42"/>
                <a:gd name="T64" fmla="*/ 35 w 104"/>
                <a:gd name="T65" fmla="*/ 36 h 42"/>
                <a:gd name="T66" fmla="*/ 43 w 104"/>
                <a:gd name="T67" fmla="*/ 38 h 42"/>
                <a:gd name="T68" fmla="*/ 30 w 104"/>
                <a:gd name="T69" fmla="*/ 34 h 42"/>
                <a:gd name="T70" fmla="*/ 53 w 104"/>
                <a:gd name="T71" fmla="*/ 32 h 42"/>
                <a:gd name="T72" fmla="*/ 50 w 104"/>
                <a:gd name="T73" fmla="*/ 27 h 42"/>
                <a:gd name="T74" fmla="*/ 58 w 104"/>
                <a:gd name="T75" fmla="*/ 29 h 42"/>
                <a:gd name="T76" fmla="*/ 53 w 104"/>
                <a:gd name="T77" fmla="*/ 22 h 42"/>
                <a:gd name="T78" fmla="*/ 61 w 104"/>
                <a:gd name="T79" fmla="*/ 24 h 42"/>
                <a:gd name="T80" fmla="*/ 59 w 104"/>
                <a:gd name="T81" fmla="*/ 20 h 42"/>
                <a:gd name="T82" fmla="*/ 67 w 104"/>
                <a:gd name="T83" fmla="*/ 23 h 42"/>
                <a:gd name="T84" fmla="*/ 66 w 104"/>
                <a:gd name="T85" fmla="*/ 18 h 42"/>
                <a:gd name="T86" fmla="*/ 72 w 104"/>
                <a:gd name="T87" fmla="*/ 21 h 42"/>
                <a:gd name="T88" fmla="*/ 73 w 104"/>
                <a:gd name="T89" fmla="*/ 14 h 42"/>
                <a:gd name="T90" fmla="*/ 76 w 104"/>
                <a:gd name="T9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2">
                  <a:moveTo>
                    <a:pt x="0" y="32"/>
                  </a:moveTo>
                  <a:cubicBezTo>
                    <a:pt x="3" y="36"/>
                    <a:pt x="5" y="40"/>
                    <a:pt x="11" y="42"/>
                  </a:cubicBezTo>
                  <a:cubicBezTo>
                    <a:pt x="8" y="39"/>
                    <a:pt x="6" y="35"/>
                    <a:pt x="3" y="32"/>
                  </a:cubicBezTo>
                  <a:cubicBezTo>
                    <a:pt x="7" y="36"/>
                    <a:pt x="10" y="38"/>
                    <a:pt x="14" y="40"/>
                  </a:cubicBezTo>
                  <a:cubicBezTo>
                    <a:pt x="10" y="36"/>
                    <a:pt x="6" y="31"/>
                    <a:pt x="1" y="28"/>
                  </a:cubicBezTo>
                  <a:cubicBezTo>
                    <a:pt x="5" y="36"/>
                    <a:pt x="11" y="39"/>
                    <a:pt x="19" y="40"/>
                  </a:cubicBezTo>
                  <a:cubicBezTo>
                    <a:pt x="15" y="35"/>
                    <a:pt x="12" y="31"/>
                    <a:pt x="6" y="27"/>
                  </a:cubicBezTo>
                  <a:cubicBezTo>
                    <a:pt x="11" y="31"/>
                    <a:pt x="18" y="35"/>
                    <a:pt x="24" y="38"/>
                  </a:cubicBezTo>
                  <a:cubicBezTo>
                    <a:pt x="19" y="32"/>
                    <a:pt x="15" y="28"/>
                    <a:pt x="8" y="24"/>
                  </a:cubicBezTo>
                  <a:cubicBezTo>
                    <a:pt x="13" y="30"/>
                    <a:pt x="19" y="33"/>
                    <a:pt x="27" y="37"/>
                  </a:cubicBezTo>
                  <a:cubicBezTo>
                    <a:pt x="21" y="29"/>
                    <a:pt x="12" y="25"/>
                    <a:pt x="5" y="21"/>
                  </a:cubicBezTo>
                  <a:cubicBezTo>
                    <a:pt x="6" y="20"/>
                    <a:pt x="9" y="19"/>
                    <a:pt x="10" y="18"/>
                  </a:cubicBezTo>
                  <a:cubicBezTo>
                    <a:pt x="16" y="25"/>
                    <a:pt x="24" y="31"/>
                    <a:pt x="33" y="35"/>
                  </a:cubicBezTo>
                  <a:cubicBezTo>
                    <a:pt x="29" y="27"/>
                    <a:pt x="22" y="21"/>
                    <a:pt x="14" y="18"/>
                  </a:cubicBezTo>
                  <a:cubicBezTo>
                    <a:pt x="21" y="24"/>
                    <a:pt x="29" y="29"/>
                    <a:pt x="38" y="31"/>
                  </a:cubicBezTo>
                  <a:cubicBezTo>
                    <a:pt x="32" y="28"/>
                    <a:pt x="26" y="23"/>
                    <a:pt x="21" y="19"/>
                  </a:cubicBezTo>
                  <a:cubicBezTo>
                    <a:pt x="28" y="23"/>
                    <a:pt x="36" y="27"/>
                    <a:pt x="43" y="30"/>
                  </a:cubicBezTo>
                  <a:cubicBezTo>
                    <a:pt x="36" y="25"/>
                    <a:pt x="29" y="20"/>
                    <a:pt x="21" y="16"/>
                  </a:cubicBezTo>
                  <a:cubicBezTo>
                    <a:pt x="30" y="19"/>
                    <a:pt x="39" y="22"/>
                    <a:pt x="47" y="26"/>
                  </a:cubicBezTo>
                  <a:cubicBezTo>
                    <a:pt x="41" y="22"/>
                    <a:pt x="34" y="17"/>
                    <a:pt x="27" y="14"/>
                  </a:cubicBezTo>
                  <a:cubicBezTo>
                    <a:pt x="36" y="16"/>
                    <a:pt x="44" y="20"/>
                    <a:pt x="52" y="23"/>
                  </a:cubicBezTo>
                  <a:cubicBezTo>
                    <a:pt x="44" y="19"/>
                    <a:pt x="36" y="15"/>
                    <a:pt x="29" y="11"/>
                  </a:cubicBezTo>
                  <a:cubicBezTo>
                    <a:pt x="37" y="12"/>
                    <a:pt x="46" y="16"/>
                    <a:pt x="54" y="19"/>
                  </a:cubicBezTo>
                  <a:cubicBezTo>
                    <a:pt x="49" y="16"/>
                    <a:pt x="43" y="12"/>
                    <a:pt x="38" y="9"/>
                  </a:cubicBezTo>
                  <a:cubicBezTo>
                    <a:pt x="45" y="11"/>
                    <a:pt x="52" y="13"/>
                    <a:pt x="59" y="16"/>
                  </a:cubicBezTo>
                  <a:cubicBezTo>
                    <a:pt x="55" y="13"/>
                    <a:pt x="51" y="10"/>
                    <a:pt x="46" y="7"/>
                  </a:cubicBezTo>
                  <a:cubicBezTo>
                    <a:pt x="52" y="9"/>
                    <a:pt x="59" y="11"/>
                    <a:pt x="65" y="14"/>
                  </a:cubicBezTo>
                  <a:cubicBezTo>
                    <a:pt x="61" y="11"/>
                    <a:pt x="57" y="8"/>
                    <a:pt x="53" y="5"/>
                  </a:cubicBezTo>
                  <a:cubicBezTo>
                    <a:pt x="57" y="7"/>
                    <a:pt x="62" y="8"/>
                    <a:pt x="67" y="10"/>
                  </a:cubicBezTo>
                  <a:cubicBezTo>
                    <a:pt x="64" y="7"/>
                    <a:pt x="62" y="4"/>
                    <a:pt x="59" y="2"/>
                  </a:cubicBezTo>
                  <a:cubicBezTo>
                    <a:pt x="63" y="3"/>
                    <a:pt x="68" y="4"/>
                    <a:pt x="71" y="6"/>
                  </a:cubicBezTo>
                  <a:cubicBezTo>
                    <a:pt x="71" y="5"/>
                    <a:pt x="69" y="0"/>
                    <a:pt x="69" y="0"/>
                  </a:cubicBezTo>
                  <a:cubicBezTo>
                    <a:pt x="104" y="10"/>
                    <a:pt x="45" y="31"/>
                    <a:pt x="35" y="36"/>
                  </a:cubicBezTo>
                  <a:cubicBezTo>
                    <a:pt x="38" y="36"/>
                    <a:pt x="41" y="38"/>
                    <a:pt x="43" y="38"/>
                  </a:cubicBezTo>
                  <a:cubicBezTo>
                    <a:pt x="39" y="37"/>
                    <a:pt x="34" y="35"/>
                    <a:pt x="30" y="34"/>
                  </a:cubicBezTo>
                  <a:cubicBezTo>
                    <a:pt x="38" y="33"/>
                    <a:pt x="46" y="33"/>
                    <a:pt x="53" y="32"/>
                  </a:cubicBezTo>
                  <a:cubicBezTo>
                    <a:pt x="54" y="31"/>
                    <a:pt x="51" y="28"/>
                    <a:pt x="50" y="27"/>
                  </a:cubicBezTo>
                  <a:cubicBezTo>
                    <a:pt x="52" y="27"/>
                    <a:pt x="56" y="29"/>
                    <a:pt x="58" y="29"/>
                  </a:cubicBezTo>
                  <a:cubicBezTo>
                    <a:pt x="56" y="26"/>
                    <a:pt x="54" y="25"/>
                    <a:pt x="53" y="22"/>
                  </a:cubicBezTo>
                  <a:cubicBezTo>
                    <a:pt x="56" y="23"/>
                    <a:pt x="58" y="24"/>
                    <a:pt x="61" y="24"/>
                  </a:cubicBezTo>
                  <a:cubicBezTo>
                    <a:pt x="61" y="24"/>
                    <a:pt x="59" y="20"/>
                    <a:pt x="59" y="20"/>
                  </a:cubicBezTo>
                  <a:cubicBezTo>
                    <a:pt x="62" y="21"/>
                    <a:pt x="64" y="23"/>
                    <a:pt x="67" y="23"/>
                  </a:cubicBezTo>
                  <a:cubicBezTo>
                    <a:pt x="68" y="22"/>
                    <a:pt x="65" y="20"/>
                    <a:pt x="66" y="18"/>
                  </a:cubicBezTo>
                  <a:cubicBezTo>
                    <a:pt x="67" y="19"/>
                    <a:pt x="71" y="21"/>
                    <a:pt x="72" y="21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8" y="16"/>
                    <a:pt x="76" y="14"/>
                    <a:pt x="76" y="12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1" name="Freeform 627"/>
            <p:cNvSpPr>
              <a:spLocks/>
            </p:cNvSpPr>
            <p:nvPr/>
          </p:nvSpPr>
          <p:spPr bwMode="auto">
            <a:xfrm>
              <a:off x="6157913" y="2921001"/>
              <a:ext cx="106363" cy="63500"/>
            </a:xfrm>
            <a:custGeom>
              <a:avLst/>
              <a:gdLst>
                <a:gd name="T0" fmla="*/ 0 w 28"/>
                <a:gd name="T1" fmla="*/ 15 h 17"/>
                <a:gd name="T2" fmla="*/ 18 w 28"/>
                <a:gd name="T3" fmla="*/ 17 h 17"/>
                <a:gd name="T4" fmla="*/ 7 w 28"/>
                <a:gd name="T5" fmla="*/ 9 h 17"/>
                <a:gd name="T6" fmla="*/ 19 w 28"/>
                <a:gd name="T7" fmla="*/ 14 h 17"/>
                <a:gd name="T8" fmla="*/ 11 w 28"/>
                <a:gd name="T9" fmla="*/ 4 h 17"/>
                <a:gd name="T10" fmla="*/ 23 w 28"/>
                <a:gd name="T11" fmla="*/ 8 h 17"/>
                <a:gd name="T12" fmla="*/ 17 w 28"/>
                <a:gd name="T13" fmla="*/ 0 h 17"/>
                <a:gd name="T14" fmla="*/ 28 w 2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5"/>
                  </a:moveTo>
                  <a:cubicBezTo>
                    <a:pt x="1" y="15"/>
                    <a:pt x="13" y="16"/>
                    <a:pt x="18" y="17"/>
                  </a:cubicBezTo>
                  <a:cubicBezTo>
                    <a:pt x="15" y="15"/>
                    <a:pt x="11" y="11"/>
                    <a:pt x="7" y="9"/>
                  </a:cubicBezTo>
                  <a:cubicBezTo>
                    <a:pt x="11" y="11"/>
                    <a:pt x="16" y="12"/>
                    <a:pt x="19" y="14"/>
                  </a:cubicBezTo>
                  <a:cubicBezTo>
                    <a:pt x="16" y="11"/>
                    <a:pt x="14" y="7"/>
                    <a:pt x="11" y="4"/>
                  </a:cubicBezTo>
                  <a:cubicBezTo>
                    <a:pt x="15" y="6"/>
                    <a:pt x="20" y="6"/>
                    <a:pt x="23" y="8"/>
                  </a:cubicBezTo>
                  <a:cubicBezTo>
                    <a:pt x="21" y="6"/>
                    <a:pt x="20" y="2"/>
                    <a:pt x="17" y="0"/>
                  </a:cubicBezTo>
                  <a:cubicBezTo>
                    <a:pt x="20" y="1"/>
                    <a:pt x="27" y="1"/>
                    <a:pt x="28" y="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2" name="Freeform 628"/>
            <p:cNvSpPr>
              <a:spLocks/>
            </p:cNvSpPr>
            <p:nvPr/>
          </p:nvSpPr>
          <p:spPr bwMode="auto">
            <a:xfrm>
              <a:off x="6165851" y="2992438"/>
              <a:ext cx="41275" cy="26988"/>
            </a:xfrm>
            <a:custGeom>
              <a:avLst/>
              <a:gdLst>
                <a:gd name="T0" fmla="*/ 0 w 11"/>
                <a:gd name="T1" fmla="*/ 1 h 7"/>
                <a:gd name="T2" fmla="*/ 11 w 1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0" y="1"/>
                  </a:moveTo>
                  <a:cubicBezTo>
                    <a:pt x="5" y="6"/>
                    <a:pt x="10" y="7"/>
                    <a:pt x="1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3" name="Freeform 629"/>
            <p:cNvSpPr>
              <a:spLocks/>
            </p:cNvSpPr>
            <p:nvPr/>
          </p:nvSpPr>
          <p:spPr bwMode="auto">
            <a:xfrm>
              <a:off x="5807076" y="3090863"/>
              <a:ext cx="325438" cy="828675"/>
            </a:xfrm>
            <a:custGeom>
              <a:avLst/>
              <a:gdLst>
                <a:gd name="T0" fmla="*/ 0 w 86"/>
                <a:gd name="T1" fmla="*/ 0 h 219"/>
                <a:gd name="T2" fmla="*/ 48 w 86"/>
                <a:gd name="T3" fmla="*/ 120 h 219"/>
                <a:gd name="T4" fmla="*/ 86 w 86"/>
                <a:gd name="T5" fmla="*/ 219 h 219"/>
                <a:gd name="T6" fmla="*/ 29 w 86"/>
                <a:gd name="T7" fmla="*/ 97 h 219"/>
                <a:gd name="T8" fmla="*/ 11 w 86"/>
                <a:gd name="T9" fmla="*/ 4 h 219"/>
                <a:gd name="T10" fmla="*/ 82 w 86"/>
                <a:gd name="T11" fmla="*/ 19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19">
                  <a:moveTo>
                    <a:pt x="0" y="0"/>
                  </a:moveTo>
                  <a:cubicBezTo>
                    <a:pt x="19" y="37"/>
                    <a:pt x="30" y="82"/>
                    <a:pt x="48" y="120"/>
                  </a:cubicBezTo>
                  <a:cubicBezTo>
                    <a:pt x="64" y="153"/>
                    <a:pt x="80" y="185"/>
                    <a:pt x="86" y="219"/>
                  </a:cubicBezTo>
                  <a:cubicBezTo>
                    <a:pt x="64" y="181"/>
                    <a:pt x="41" y="140"/>
                    <a:pt x="29" y="97"/>
                  </a:cubicBezTo>
                  <a:cubicBezTo>
                    <a:pt x="20" y="67"/>
                    <a:pt x="20" y="33"/>
                    <a:pt x="11" y="4"/>
                  </a:cubicBezTo>
                  <a:cubicBezTo>
                    <a:pt x="23" y="72"/>
                    <a:pt x="61" y="132"/>
                    <a:pt x="82" y="196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4" name="Freeform 630"/>
            <p:cNvSpPr>
              <a:spLocks/>
            </p:cNvSpPr>
            <p:nvPr/>
          </p:nvSpPr>
          <p:spPr bwMode="auto">
            <a:xfrm>
              <a:off x="5889626" y="3381376"/>
              <a:ext cx="207963" cy="420688"/>
            </a:xfrm>
            <a:custGeom>
              <a:avLst/>
              <a:gdLst>
                <a:gd name="T0" fmla="*/ 0 w 55"/>
                <a:gd name="T1" fmla="*/ 0 h 111"/>
                <a:gd name="T2" fmla="*/ 55 w 55"/>
                <a:gd name="T3" fmla="*/ 111 h 111"/>
                <a:gd name="T4" fmla="*/ 50 w 55"/>
                <a:gd name="T5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11">
                  <a:moveTo>
                    <a:pt x="0" y="0"/>
                  </a:moveTo>
                  <a:cubicBezTo>
                    <a:pt x="18" y="38"/>
                    <a:pt x="32" y="75"/>
                    <a:pt x="55" y="111"/>
                  </a:cubicBezTo>
                  <a:cubicBezTo>
                    <a:pt x="53" y="109"/>
                    <a:pt x="52" y="107"/>
                    <a:pt x="50" y="106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5" name="Freeform 631"/>
            <p:cNvSpPr>
              <a:spLocks/>
            </p:cNvSpPr>
            <p:nvPr/>
          </p:nvSpPr>
          <p:spPr bwMode="auto">
            <a:xfrm>
              <a:off x="5803901" y="3033713"/>
              <a:ext cx="147638" cy="76200"/>
            </a:xfrm>
            <a:custGeom>
              <a:avLst/>
              <a:gdLst>
                <a:gd name="T0" fmla="*/ 0 w 39"/>
                <a:gd name="T1" fmla="*/ 15 h 20"/>
                <a:gd name="T2" fmla="*/ 39 w 39"/>
                <a:gd name="T3" fmla="*/ 0 h 20"/>
                <a:gd name="T4" fmla="*/ 8 w 39"/>
                <a:gd name="T5" fmla="*/ 20 h 20"/>
                <a:gd name="T6" fmla="*/ 37 w 39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15"/>
                  </a:moveTo>
                  <a:cubicBezTo>
                    <a:pt x="9" y="13"/>
                    <a:pt x="27" y="5"/>
                    <a:pt x="39" y="0"/>
                  </a:cubicBezTo>
                  <a:cubicBezTo>
                    <a:pt x="31" y="9"/>
                    <a:pt x="18" y="16"/>
                    <a:pt x="8" y="20"/>
                  </a:cubicBezTo>
                  <a:cubicBezTo>
                    <a:pt x="17" y="14"/>
                    <a:pt x="28" y="10"/>
                    <a:pt x="37" y="4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6" name="Freeform 632"/>
            <p:cNvSpPr>
              <a:spLocks/>
            </p:cNvSpPr>
            <p:nvPr/>
          </p:nvSpPr>
          <p:spPr bwMode="auto">
            <a:xfrm>
              <a:off x="5803901" y="3090863"/>
              <a:ext cx="79375" cy="260350"/>
            </a:xfrm>
            <a:custGeom>
              <a:avLst/>
              <a:gdLst>
                <a:gd name="T0" fmla="*/ 0 w 21"/>
                <a:gd name="T1" fmla="*/ 0 h 69"/>
                <a:gd name="T2" fmla="*/ 21 w 21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7" y="21"/>
                    <a:pt x="16" y="47"/>
                    <a:pt x="21" y="69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7" name="Freeform 633"/>
            <p:cNvSpPr>
              <a:spLocks/>
            </p:cNvSpPr>
            <p:nvPr/>
          </p:nvSpPr>
          <p:spPr bwMode="auto">
            <a:xfrm>
              <a:off x="6283326" y="2874963"/>
              <a:ext cx="184150" cy="52388"/>
            </a:xfrm>
            <a:custGeom>
              <a:avLst/>
              <a:gdLst>
                <a:gd name="T0" fmla="*/ 0 w 49"/>
                <a:gd name="T1" fmla="*/ 12 h 14"/>
                <a:gd name="T2" fmla="*/ 49 w 49"/>
                <a:gd name="T3" fmla="*/ 5 h 14"/>
                <a:gd name="T4" fmla="*/ 10 w 49"/>
                <a:gd name="T5" fmla="*/ 9 h 14"/>
                <a:gd name="T6" fmla="*/ 45 w 49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4">
                  <a:moveTo>
                    <a:pt x="0" y="12"/>
                  </a:moveTo>
                  <a:cubicBezTo>
                    <a:pt x="15" y="14"/>
                    <a:pt x="34" y="7"/>
                    <a:pt x="49" y="5"/>
                  </a:cubicBezTo>
                  <a:cubicBezTo>
                    <a:pt x="36" y="6"/>
                    <a:pt x="22" y="9"/>
                    <a:pt x="10" y="9"/>
                  </a:cubicBezTo>
                  <a:cubicBezTo>
                    <a:pt x="20" y="4"/>
                    <a:pt x="35" y="0"/>
                    <a:pt x="45" y="3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8" name="Freeform 634"/>
            <p:cNvSpPr>
              <a:spLocks/>
            </p:cNvSpPr>
            <p:nvPr/>
          </p:nvSpPr>
          <p:spPr bwMode="auto">
            <a:xfrm>
              <a:off x="6434138" y="2916238"/>
              <a:ext cx="312738" cy="771525"/>
            </a:xfrm>
            <a:custGeom>
              <a:avLst/>
              <a:gdLst>
                <a:gd name="T0" fmla="*/ 0 w 83"/>
                <a:gd name="T1" fmla="*/ 0 h 204"/>
                <a:gd name="T2" fmla="*/ 78 w 83"/>
                <a:gd name="T3" fmla="*/ 204 h 204"/>
                <a:gd name="T4" fmla="*/ 42 w 83"/>
                <a:gd name="T5" fmla="*/ 90 h 204"/>
                <a:gd name="T6" fmla="*/ 7 w 83"/>
                <a:gd name="T7" fmla="*/ 2 h 204"/>
                <a:gd name="T8" fmla="*/ 56 w 83"/>
                <a:gd name="T9" fmla="*/ 106 h 204"/>
                <a:gd name="T10" fmla="*/ 83 w 83"/>
                <a:gd name="T11" fmla="*/ 203 h 204"/>
                <a:gd name="T12" fmla="*/ 59 w 83"/>
                <a:gd name="T13" fmla="*/ 13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4">
                  <a:moveTo>
                    <a:pt x="0" y="0"/>
                  </a:moveTo>
                  <a:cubicBezTo>
                    <a:pt x="39" y="63"/>
                    <a:pt x="51" y="137"/>
                    <a:pt x="78" y="204"/>
                  </a:cubicBezTo>
                  <a:cubicBezTo>
                    <a:pt x="68" y="166"/>
                    <a:pt x="54" y="127"/>
                    <a:pt x="42" y="90"/>
                  </a:cubicBezTo>
                  <a:cubicBezTo>
                    <a:pt x="33" y="61"/>
                    <a:pt x="11" y="32"/>
                    <a:pt x="7" y="2"/>
                  </a:cubicBezTo>
                  <a:cubicBezTo>
                    <a:pt x="24" y="38"/>
                    <a:pt x="43" y="68"/>
                    <a:pt x="56" y="106"/>
                  </a:cubicBezTo>
                  <a:cubicBezTo>
                    <a:pt x="67" y="138"/>
                    <a:pt x="73" y="172"/>
                    <a:pt x="83" y="203"/>
                  </a:cubicBezTo>
                  <a:cubicBezTo>
                    <a:pt x="69" y="182"/>
                    <a:pt x="64" y="155"/>
                    <a:pt x="59" y="13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9" name="Freeform 635"/>
            <p:cNvSpPr>
              <a:spLocks/>
            </p:cNvSpPr>
            <p:nvPr/>
          </p:nvSpPr>
          <p:spPr bwMode="auto">
            <a:xfrm>
              <a:off x="6459538" y="2878138"/>
              <a:ext cx="76200" cy="166688"/>
            </a:xfrm>
            <a:custGeom>
              <a:avLst/>
              <a:gdLst>
                <a:gd name="T0" fmla="*/ 0 w 20"/>
                <a:gd name="T1" fmla="*/ 0 h 44"/>
                <a:gd name="T2" fmla="*/ 20 w 20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cubicBezTo>
                    <a:pt x="9" y="12"/>
                    <a:pt x="15" y="30"/>
                    <a:pt x="20" y="4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0" name="Freeform 636"/>
            <p:cNvSpPr>
              <a:spLocks/>
            </p:cNvSpPr>
            <p:nvPr/>
          </p:nvSpPr>
          <p:spPr bwMode="auto">
            <a:xfrm>
              <a:off x="6149976" y="3687763"/>
              <a:ext cx="563563" cy="193675"/>
            </a:xfrm>
            <a:custGeom>
              <a:avLst/>
              <a:gdLst>
                <a:gd name="T0" fmla="*/ 0 w 149"/>
                <a:gd name="T1" fmla="*/ 51 h 51"/>
                <a:gd name="T2" fmla="*/ 149 w 149"/>
                <a:gd name="T3" fmla="*/ 0 h 51"/>
                <a:gd name="T4" fmla="*/ 0 w 149"/>
                <a:gd name="T5" fmla="*/ 48 h 51"/>
                <a:gd name="T6" fmla="*/ 148 w 149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51">
                  <a:moveTo>
                    <a:pt x="0" y="51"/>
                  </a:moveTo>
                  <a:cubicBezTo>
                    <a:pt x="45" y="49"/>
                    <a:pt x="108" y="25"/>
                    <a:pt x="149" y="0"/>
                  </a:cubicBezTo>
                  <a:cubicBezTo>
                    <a:pt x="104" y="29"/>
                    <a:pt x="51" y="39"/>
                    <a:pt x="0" y="48"/>
                  </a:cubicBezTo>
                  <a:cubicBezTo>
                    <a:pt x="46" y="29"/>
                    <a:pt x="106" y="26"/>
                    <a:pt x="14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1" name="Freeform 637"/>
            <p:cNvSpPr>
              <a:spLocks/>
            </p:cNvSpPr>
            <p:nvPr/>
          </p:nvSpPr>
          <p:spPr bwMode="auto">
            <a:xfrm>
              <a:off x="6119813" y="3895726"/>
              <a:ext cx="68263" cy="7938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2" y="1"/>
                    <a:pt x="12" y="2"/>
                    <a:pt x="1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2" name="Freeform 638"/>
            <p:cNvSpPr>
              <a:spLocks/>
            </p:cNvSpPr>
            <p:nvPr/>
          </p:nvSpPr>
          <p:spPr bwMode="auto">
            <a:xfrm>
              <a:off x="6037263" y="3725863"/>
              <a:ext cx="95250" cy="204788"/>
            </a:xfrm>
            <a:custGeom>
              <a:avLst/>
              <a:gdLst>
                <a:gd name="T0" fmla="*/ 12 w 25"/>
                <a:gd name="T1" fmla="*/ 39 h 54"/>
                <a:gd name="T2" fmla="*/ 22 w 25"/>
                <a:gd name="T3" fmla="*/ 54 h 54"/>
                <a:gd name="T4" fmla="*/ 12 w 25"/>
                <a:gd name="T5" fmla="*/ 34 h 54"/>
                <a:gd name="T6" fmla="*/ 23 w 25"/>
                <a:gd name="T7" fmla="*/ 47 h 54"/>
                <a:gd name="T8" fmla="*/ 10 w 25"/>
                <a:gd name="T9" fmla="*/ 29 h 54"/>
                <a:gd name="T10" fmla="*/ 25 w 25"/>
                <a:gd name="T11" fmla="*/ 42 h 54"/>
                <a:gd name="T12" fmla="*/ 4 w 25"/>
                <a:gd name="T13" fmla="*/ 23 h 54"/>
                <a:gd name="T14" fmla="*/ 17 w 25"/>
                <a:gd name="T15" fmla="*/ 31 h 54"/>
                <a:gd name="T16" fmla="*/ 0 w 25"/>
                <a:gd name="T17" fmla="*/ 13 h 54"/>
                <a:gd name="T18" fmla="*/ 13 w 25"/>
                <a:gd name="T19" fmla="*/ 20 h 54"/>
                <a:gd name="T20" fmla="*/ 2 w 25"/>
                <a:gd name="T21" fmla="*/ 6 h 54"/>
                <a:gd name="T22" fmla="*/ 11 w 25"/>
                <a:gd name="T23" fmla="*/ 13 h 54"/>
                <a:gd name="T24" fmla="*/ 1 w 25"/>
                <a:gd name="T25" fmla="*/ 0 h 54"/>
                <a:gd name="T26" fmla="*/ 7 w 25"/>
                <a:gd name="T27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4">
                  <a:moveTo>
                    <a:pt x="12" y="39"/>
                  </a:moveTo>
                  <a:cubicBezTo>
                    <a:pt x="14" y="44"/>
                    <a:pt x="19" y="49"/>
                    <a:pt x="22" y="54"/>
                  </a:cubicBezTo>
                  <a:cubicBezTo>
                    <a:pt x="20" y="47"/>
                    <a:pt x="15" y="40"/>
                    <a:pt x="12" y="34"/>
                  </a:cubicBezTo>
                  <a:cubicBezTo>
                    <a:pt x="15" y="40"/>
                    <a:pt x="20" y="43"/>
                    <a:pt x="23" y="47"/>
                  </a:cubicBezTo>
                  <a:cubicBezTo>
                    <a:pt x="22" y="41"/>
                    <a:pt x="13" y="35"/>
                    <a:pt x="10" y="29"/>
                  </a:cubicBezTo>
                  <a:cubicBezTo>
                    <a:pt x="13" y="34"/>
                    <a:pt x="20" y="37"/>
                    <a:pt x="25" y="42"/>
                  </a:cubicBezTo>
                  <a:cubicBezTo>
                    <a:pt x="20" y="35"/>
                    <a:pt x="12" y="27"/>
                    <a:pt x="4" y="23"/>
                  </a:cubicBezTo>
                  <a:cubicBezTo>
                    <a:pt x="8" y="26"/>
                    <a:pt x="13" y="28"/>
                    <a:pt x="17" y="31"/>
                  </a:cubicBezTo>
                  <a:cubicBezTo>
                    <a:pt x="14" y="24"/>
                    <a:pt x="5" y="19"/>
                    <a:pt x="0" y="13"/>
                  </a:cubicBezTo>
                  <a:cubicBezTo>
                    <a:pt x="4" y="16"/>
                    <a:pt x="9" y="18"/>
                    <a:pt x="13" y="20"/>
                  </a:cubicBezTo>
                  <a:cubicBezTo>
                    <a:pt x="10" y="15"/>
                    <a:pt x="6" y="10"/>
                    <a:pt x="2" y="6"/>
                  </a:cubicBezTo>
                  <a:cubicBezTo>
                    <a:pt x="5" y="9"/>
                    <a:pt x="8" y="11"/>
                    <a:pt x="11" y="13"/>
                  </a:cubicBezTo>
                  <a:cubicBezTo>
                    <a:pt x="10" y="8"/>
                    <a:pt x="6" y="3"/>
                    <a:pt x="1" y="0"/>
                  </a:cubicBezTo>
                  <a:cubicBezTo>
                    <a:pt x="2" y="4"/>
                    <a:pt x="4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3" name="Freeform 639"/>
            <p:cNvSpPr>
              <a:spLocks/>
            </p:cNvSpPr>
            <p:nvPr/>
          </p:nvSpPr>
          <p:spPr bwMode="auto">
            <a:xfrm>
              <a:off x="6102351" y="3876676"/>
              <a:ext cx="96838" cy="30163"/>
            </a:xfrm>
            <a:custGeom>
              <a:avLst/>
              <a:gdLst>
                <a:gd name="T0" fmla="*/ 0 w 26"/>
                <a:gd name="T1" fmla="*/ 3 h 8"/>
                <a:gd name="T2" fmla="*/ 18 w 26"/>
                <a:gd name="T3" fmla="*/ 8 h 8"/>
                <a:gd name="T4" fmla="*/ 7 w 26"/>
                <a:gd name="T5" fmla="*/ 0 h 8"/>
                <a:gd name="T6" fmla="*/ 18 w 26"/>
                <a:gd name="T7" fmla="*/ 2 h 8"/>
                <a:gd name="T8" fmla="*/ 16 w 26"/>
                <a:gd name="T9" fmla="*/ 0 h 8"/>
                <a:gd name="T10" fmla="*/ 26 w 2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8">
                  <a:moveTo>
                    <a:pt x="0" y="3"/>
                  </a:moveTo>
                  <a:cubicBezTo>
                    <a:pt x="3" y="4"/>
                    <a:pt x="13" y="8"/>
                    <a:pt x="18" y="8"/>
                  </a:cubicBezTo>
                  <a:cubicBezTo>
                    <a:pt x="15" y="4"/>
                    <a:pt x="11" y="2"/>
                    <a:pt x="7" y="0"/>
                  </a:cubicBezTo>
                  <a:cubicBezTo>
                    <a:pt x="10" y="1"/>
                    <a:pt x="14" y="3"/>
                    <a:pt x="18" y="2"/>
                  </a:cubicBezTo>
                  <a:cubicBezTo>
                    <a:pt x="17" y="2"/>
                    <a:pt x="16" y="1"/>
                    <a:pt x="16" y="0"/>
                  </a:cubicBezTo>
                  <a:cubicBezTo>
                    <a:pt x="19" y="0"/>
                    <a:pt x="23" y="1"/>
                    <a:pt x="26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4" name="Freeform 640"/>
            <p:cNvSpPr>
              <a:spLocks/>
            </p:cNvSpPr>
            <p:nvPr/>
          </p:nvSpPr>
          <p:spPr bwMode="auto">
            <a:xfrm>
              <a:off x="6573838" y="3673476"/>
              <a:ext cx="184150" cy="63500"/>
            </a:xfrm>
            <a:custGeom>
              <a:avLst/>
              <a:gdLst>
                <a:gd name="T0" fmla="*/ 0 w 49"/>
                <a:gd name="T1" fmla="*/ 17 h 17"/>
                <a:gd name="T2" fmla="*/ 23 w 49"/>
                <a:gd name="T3" fmla="*/ 16 h 17"/>
                <a:gd name="T4" fmla="*/ 13 w 49"/>
                <a:gd name="T5" fmla="*/ 11 h 17"/>
                <a:gd name="T6" fmla="*/ 27 w 49"/>
                <a:gd name="T7" fmla="*/ 14 h 17"/>
                <a:gd name="T8" fmla="*/ 21 w 49"/>
                <a:gd name="T9" fmla="*/ 8 h 17"/>
                <a:gd name="T10" fmla="*/ 35 w 49"/>
                <a:gd name="T11" fmla="*/ 10 h 17"/>
                <a:gd name="T12" fmla="*/ 29 w 49"/>
                <a:gd name="T13" fmla="*/ 4 h 17"/>
                <a:gd name="T14" fmla="*/ 40 w 49"/>
                <a:gd name="T15" fmla="*/ 7 h 17"/>
                <a:gd name="T16" fmla="*/ 33 w 49"/>
                <a:gd name="T17" fmla="*/ 0 h 17"/>
                <a:gd name="T18" fmla="*/ 49 w 49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7">
                  <a:moveTo>
                    <a:pt x="0" y="17"/>
                  </a:moveTo>
                  <a:cubicBezTo>
                    <a:pt x="6" y="17"/>
                    <a:pt x="16" y="16"/>
                    <a:pt x="23" y="16"/>
                  </a:cubicBezTo>
                  <a:cubicBezTo>
                    <a:pt x="20" y="15"/>
                    <a:pt x="16" y="13"/>
                    <a:pt x="13" y="11"/>
                  </a:cubicBezTo>
                  <a:cubicBezTo>
                    <a:pt x="17" y="12"/>
                    <a:pt x="22" y="14"/>
                    <a:pt x="27" y="14"/>
                  </a:cubicBezTo>
                  <a:cubicBezTo>
                    <a:pt x="25" y="12"/>
                    <a:pt x="23" y="10"/>
                    <a:pt x="21" y="8"/>
                  </a:cubicBezTo>
                  <a:cubicBezTo>
                    <a:pt x="25" y="8"/>
                    <a:pt x="30" y="9"/>
                    <a:pt x="35" y="10"/>
                  </a:cubicBezTo>
                  <a:cubicBezTo>
                    <a:pt x="33" y="9"/>
                    <a:pt x="31" y="5"/>
                    <a:pt x="29" y="4"/>
                  </a:cubicBezTo>
                  <a:cubicBezTo>
                    <a:pt x="33" y="4"/>
                    <a:pt x="37" y="5"/>
                    <a:pt x="40" y="7"/>
                  </a:cubicBezTo>
                  <a:cubicBezTo>
                    <a:pt x="38" y="5"/>
                    <a:pt x="35" y="3"/>
                    <a:pt x="33" y="0"/>
                  </a:cubicBezTo>
                  <a:cubicBezTo>
                    <a:pt x="39" y="0"/>
                    <a:pt x="44" y="3"/>
                    <a:pt x="49" y="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5" name="Freeform 641"/>
            <p:cNvSpPr>
              <a:spLocks/>
            </p:cNvSpPr>
            <p:nvPr/>
          </p:nvSpPr>
          <p:spPr bwMode="auto">
            <a:xfrm>
              <a:off x="6675438" y="3471863"/>
              <a:ext cx="63500" cy="166688"/>
            </a:xfrm>
            <a:custGeom>
              <a:avLst/>
              <a:gdLst>
                <a:gd name="T0" fmla="*/ 3 w 17"/>
                <a:gd name="T1" fmla="*/ 25 h 44"/>
                <a:gd name="T2" fmla="*/ 15 w 17"/>
                <a:gd name="T3" fmla="*/ 44 h 44"/>
                <a:gd name="T4" fmla="*/ 0 w 17"/>
                <a:gd name="T5" fmla="*/ 19 h 44"/>
                <a:gd name="T6" fmla="*/ 17 w 17"/>
                <a:gd name="T7" fmla="*/ 34 h 44"/>
                <a:gd name="T8" fmla="*/ 2 w 17"/>
                <a:gd name="T9" fmla="*/ 9 h 44"/>
                <a:gd name="T10" fmla="*/ 13 w 17"/>
                <a:gd name="T11" fmla="*/ 24 h 44"/>
                <a:gd name="T12" fmla="*/ 1 w 17"/>
                <a:gd name="T13" fmla="*/ 2 h 44"/>
                <a:gd name="T14" fmla="*/ 4 w 17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4">
                  <a:moveTo>
                    <a:pt x="3" y="25"/>
                  </a:moveTo>
                  <a:cubicBezTo>
                    <a:pt x="7" y="32"/>
                    <a:pt x="10" y="38"/>
                    <a:pt x="15" y="44"/>
                  </a:cubicBezTo>
                  <a:cubicBezTo>
                    <a:pt x="12" y="35"/>
                    <a:pt x="5" y="28"/>
                    <a:pt x="0" y="19"/>
                  </a:cubicBezTo>
                  <a:cubicBezTo>
                    <a:pt x="7" y="24"/>
                    <a:pt x="11" y="30"/>
                    <a:pt x="17" y="34"/>
                  </a:cubicBezTo>
                  <a:cubicBezTo>
                    <a:pt x="13" y="26"/>
                    <a:pt x="3" y="17"/>
                    <a:pt x="2" y="9"/>
                  </a:cubicBezTo>
                  <a:cubicBezTo>
                    <a:pt x="7" y="13"/>
                    <a:pt x="10" y="18"/>
                    <a:pt x="13" y="24"/>
                  </a:cubicBezTo>
                  <a:cubicBezTo>
                    <a:pt x="9" y="17"/>
                    <a:pt x="4" y="10"/>
                    <a:pt x="1" y="2"/>
                  </a:cubicBezTo>
                  <a:cubicBezTo>
                    <a:pt x="2" y="0"/>
                    <a:pt x="3" y="2"/>
                    <a:pt x="4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6" name="Freeform 642"/>
            <p:cNvSpPr>
              <a:spLocks/>
            </p:cNvSpPr>
            <p:nvPr/>
          </p:nvSpPr>
          <p:spPr bwMode="auto">
            <a:xfrm>
              <a:off x="6604001" y="3271838"/>
              <a:ext cx="60325" cy="136525"/>
            </a:xfrm>
            <a:custGeom>
              <a:avLst/>
              <a:gdLst>
                <a:gd name="T0" fmla="*/ 5 w 16"/>
                <a:gd name="T1" fmla="*/ 26 h 36"/>
                <a:gd name="T2" fmla="*/ 16 w 16"/>
                <a:gd name="T3" fmla="*/ 36 h 36"/>
                <a:gd name="T4" fmla="*/ 4 w 16"/>
                <a:gd name="T5" fmla="*/ 19 h 36"/>
                <a:gd name="T6" fmla="*/ 16 w 16"/>
                <a:gd name="T7" fmla="*/ 30 h 36"/>
                <a:gd name="T8" fmla="*/ 1 w 16"/>
                <a:gd name="T9" fmla="*/ 9 h 36"/>
                <a:gd name="T10" fmla="*/ 12 w 16"/>
                <a:gd name="T11" fmla="*/ 20 h 36"/>
                <a:gd name="T12" fmla="*/ 0 w 16"/>
                <a:gd name="T13" fmla="*/ 0 h 36"/>
                <a:gd name="T14" fmla="*/ 7 w 16"/>
                <a:gd name="T1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6">
                  <a:moveTo>
                    <a:pt x="5" y="26"/>
                  </a:moveTo>
                  <a:cubicBezTo>
                    <a:pt x="8" y="30"/>
                    <a:pt x="13" y="32"/>
                    <a:pt x="16" y="36"/>
                  </a:cubicBezTo>
                  <a:cubicBezTo>
                    <a:pt x="14" y="31"/>
                    <a:pt x="7" y="25"/>
                    <a:pt x="4" y="19"/>
                  </a:cubicBezTo>
                  <a:cubicBezTo>
                    <a:pt x="8" y="22"/>
                    <a:pt x="13" y="25"/>
                    <a:pt x="16" y="30"/>
                  </a:cubicBezTo>
                  <a:cubicBezTo>
                    <a:pt x="12" y="23"/>
                    <a:pt x="6" y="16"/>
                    <a:pt x="1" y="9"/>
                  </a:cubicBezTo>
                  <a:cubicBezTo>
                    <a:pt x="5" y="12"/>
                    <a:pt x="8" y="16"/>
                    <a:pt x="12" y="20"/>
                  </a:cubicBezTo>
                  <a:cubicBezTo>
                    <a:pt x="8" y="13"/>
                    <a:pt x="4" y="7"/>
                    <a:pt x="0" y="0"/>
                  </a:cubicBezTo>
                  <a:cubicBezTo>
                    <a:pt x="2" y="3"/>
                    <a:pt x="5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7" name="Freeform 643"/>
            <p:cNvSpPr>
              <a:spLocks/>
            </p:cNvSpPr>
            <p:nvPr/>
          </p:nvSpPr>
          <p:spPr bwMode="auto">
            <a:xfrm>
              <a:off x="5946776" y="3498851"/>
              <a:ext cx="90488" cy="212725"/>
            </a:xfrm>
            <a:custGeom>
              <a:avLst/>
              <a:gdLst>
                <a:gd name="T0" fmla="*/ 8 w 24"/>
                <a:gd name="T1" fmla="*/ 40 h 56"/>
                <a:gd name="T2" fmla="*/ 24 w 24"/>
                <a:gd name="T3" fmla="*/ 56 h 56"/>
                <a:gd name="T4" fmla="*/ 0 w 24"/>
                <a:gd name="T5" fmla="*/ 26 h 56"/>
                <a:gd name="T6" fmla="*/ 20 w 24"/>
                <a:gd name="T7" fmla="*/ 41 h 56"/>
                <a:gd name="T8" fmla="*/ 1 w 24"/>
                <a:gd name="T9" fmla="*/ 11 h 56"/>
                <a:gd name="T10" fmla="*/ 11 w 24"/>
                <a:gd name="T11" fmla="*/ 25 h 56"/>
                <a:gd name="T12" fmla="*/ 0 w 24"/>
                <a:gd name="T13" fmla="*/ 2 h 56"/>
                <a:gd name="T14" fmla="*/ 1 w 24"/>
                <a:gd name="T15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6">
                  <a:moveTo>
                    <a:pt x="8" y="40"/>
                  </a:moveTo>
                  <a:cubicBezTo>
                    <a:pt x="10" y="44"/>
                    <a:pt x="19" y="52"/>
                    <a:pt x="24" y="56"/>
                  </a:cubicBezTo>
                  <a:cubicBezTo>
                    <a:pt x="19" y="46"/>
                    <a:pt x="9" y="33"/>
                    <a:pt x="0" y="26"/>
                  </a:cubicBezTo>
                  <a:cubicBezTo>
                    <a:pt x="6" y="31"/>
                    <a:pt x="13" y="37"/>
                    <a:pt x="20" y="41"/>
                  </a:cubicBezTo>
                  <a:cubicBezTo>
                    <a:pt x="17" y="32"/>
                    <a:pt x="8" y="17"/>
                    <a:pt x="1" y="11"/>
                  </a:cubicBezTo>
                  <a:cubicBezTo>
                    <a:pt x="3" y="17"/>
                    <a:pt x="8" y="20"/>
                    <a:pt x="11" y="25"/>
                  </a:cubicBezTo>
                  <a:cubicBezTo>
                    <a:pt x="7" y="18"/>
                    <a:pt x="2" y="10"/>
                    <a:pt x="0" y="2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8" name="Freeform 644"/>
            <p:cNvSpPr>
              <a:spLocks/>
            </p:cNvSpPr>
            <p:nvPr/>
          </p:nvSpPr>
          <p:spPr bwMode="auto">
            <a:xfrm>
              <a:off x="6138863" y="3101976"/>
              <a:ext cx="204788" cy="68263"/>
            </a:xfrm>
            <a:custGeom>
              <a:avLst/>
              <a:gdLst>
                <a:gd name="T0" fmla="*/ 0 w 54"/>
                <a:gd name="T1" fmla="*/ 15 h 18"/>
                <a:gd name="T2" fmla="*/ 54 w 54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8">
                  <a:moveTo>
                    <a:pt x="0" y="15"/>
                  </a:moveTo>
                  <a:cubicBezTo>
                    <a:pt x="17" y="18"/>
                    <a:pt x="41" y="6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9" name="Freeform 645"/>
            <p:cNvSpPr>
              <a:spLocks/>
            </p:cNvSpPr>
            <p:nvPr/>
          </p:nvSpPr>
          <p:spPr bwMode="auto">
            <a:xfrm>
              <a:off x="6165851" y="3132138"/>
              <a:ext cx="207963" cy="76200"/>
            </a:xfrm>
            <a:custGeom>
              <a:avLst/>
              <a:gdLst>
                <a:gd name="T0" fmla="*/ 0 w 55"/>
                <a:gd name="T1" fmla="*/ 20 h 20"/>
                <a:gd name="T2" fmla="*/ 32 w 55"/>
                <a:gd name="T3" fmla="*/ 10 h 20"/>
                <a:gd name="T4" fmla="*/ 55 w 5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20">
                  <a:moveTo>
                    <a:pt x="0" y="20"/>
                  </a:moveTo>
                  <a:cubicBezTo>
                    <a:pt x="10" y="16"/>
                    <a:pt x="22" y="15"/>
                    <a:pt x="32" y="10"/>
                  </a:cubicBezTo>
                  <a:cubicBezTo>
                    <a:pt x="40" y="7"/>
                    <a:pt x="47" y="3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0" name="Freeform 646"/>
            <p:cNvSpPr>
              <a:spLocks/>
            </p:cNvSpPr>
            <p:nvPr/>
          </p:nvSpPr>
          <p:spPr bwMode="auto">
            <a:xfrm>
              <a:off x="6199188" y="3200401"/>
              <a:ext cx="193675" cy="60325"/>
            </a:xfrm>
            <a:custGeom>
              <a:avLst/>
              <a:gdLst>
                <a:gd name="T0" fmla="*/ 0 w 51"/>
                <a:gd name="T1" fmla="*/ 16 h 16"/>
                <a:gd name="T2" fmla="*/ 51 w 51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16">
                  <a:moveTo>
                    <a:pt x="0" y="16"/>
                  </a:moveTo>
                  <a:cubicBezTo>
                    <a:pt x="15" y="8"/>
                    <a:pt x="35" y="5"/>
                    <a:pt x="5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1" name="Freeform 647"/>
            <p:cNvSpPr>
              <a:spLocks/>
            </p:cNvSpPr>
            <p:nvPr/>
          </p:nvSpPr>
          <p:spPr bwMode="auto">
            <a:xfrm>
              <a:off x="6237288" y="3290888"/>
              <a:ext cx="200025" cy="65088"/>
            </a:xfrm>
            <a:custGeom>
              <a:avLst/>
              <a:gdLst>
                <a:gd name="T0" fmla="*/ 0 w 53"/>
                <a:gd name="T1" fmla="*/ 17 h 17"/>
                <a:gd name="T2" fmla="*/ 53 w 53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7">
                  <a:moveTo>
                    <a:pt x="0" y="17"/>
                  </a:moveTo>
                  <a:cubicBezTo>
                    <a:pt x="17" y="14"/>
                    <a:pt x="37" y="7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2" name="Freeform 648"/>
            <p:cNvSpPr>
              <a:spLocks/>
            </p:cNvSpPr>
            <p:nvPr/>
          </p:nvSpPr>
          <p:spPr bwMode="auto">
            <a:xfrm>
              <a:off x="6256338" y="3340101"/>
              <a:ext cx="200025" cy="79375"/>
            </a:xfrm>
            <a:custGeom>
              <a:avLst/>
              <a:gdLst>
                <a:gd name="T0" fmla="*/ 0 w 53"/>
                <a:gd name="T1" fmla="*/ 21 h 21"/>
                <a:gd name="T2" fmla="*/ 53 w 53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21">
                  <a:moveTo>
                    <a:pt x="0" y="21"/>
                  </a:moveTo>
                  <a:cubicBezTo>
                    <a:pt x="15" y="14"/>
                    <a:pt x="36" y="6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3" name="Freeform 649"/>
            <p:cNvSpPr>
              <a:spLocks/>
            </p:cNvSpPr>
            <p:nvPr/>
          </p:nvSpPr>
          <p:spPr bwMode="auto">
            <a:xfrm>
              <a:off x="6275388" y="3400426"/>
              <a:ext cx="200025" cy="68263"/>
            </a:xfrm>
            <a:custGeom>
              <a:avLst/>
              <a:gdLst>
                <a:gd name="T0" fmla="*/ 0 w 53"/>
                <a:gd name="T1" fmla="*/ 18 h 18"/>
                <a:gd name="T2" fmla="*/ 53 w 5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8">
                  <a:moveTo>
                    <a:pt x="0" y="18"/>
                  </a:moveTo>
                  <a:cubicBezTo>
                    <a:pt x="19" y="15"/>
                    <a:pt x="36" y="5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4" name="Freeform 650"/>
            <p:cNvSpPr>
              <a:spLocks/>
            </p:cNvSpPr>
            <p:nvPr/>
          </p:nvSpPr>
          <p:spPr bwMode="auto">
            <a:xfrm>
              <a:off x="6308726" y="3498851"/>
              <a:ext cx="204788" cy="65088"/>
            </a:xfrm>
            <a:custGeom>
              <a:avLst/>
              <a:gdLst>
                <a:gd name="T0" fmla="*/ 0 w 54"/>
                <a:gd name="T1" fmla="*/ 17 h 17"/>
                <a:gd name="T2" fmla="*/ 54 w 54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7">
                  <a:moveTo>
                    <a:pt x="0" y="17"/>
                  </a:moveTo>
                  <a:cubicBezTo>
                    <a:pt x="16" y="9"/>
                    <a:pt x="37" y="7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5" name="Freeform 651"/>
            <p:cNvSpPr>
              <a:spLocks/>
            </p:cNvSpPr>
            <p:nvPr/>
          </p:nvSpPr>
          <p:spPr bwMode="auto">
            <a:xfrm>
              <a:off x="6327776" y="3540126"/>
              <a:ext cx="219075" cy="79375"/>
            </a:xfrm>
            <a:custGeom>
              <a:avLst/>
              <a:gdLst>
                <a:gd name="T0" fmla="*/ 0 w 58"/>
                <a:gd name="T1" fmla="*/ 19 h 21"/>
                <a:gd name="T2" fmla="*/ 58 w 58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" h="21">
                  <a:moveTo>
                    <a:pt x="0" y="19"/>
                  </a:moveTo>
                  <a:cubicBezTo>
                    <a:pt x="20" y="21"/>
                    <a:pt x="39" y="1"/>
                    <a:pt x="58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6" name="Freeform 652"/>
            <p:cNvSpPr>
              <a:spLocks/>
            </p:cNvSpPr>
            <p:nvPr/>
          </p:nvSpPr>
          <p:spPr bwMode="auto">
            <a:xfrm>
              <a:off x="6338888" y="3608388"/>
              <a:ext cx="207963" cy="65088"/>
            </a:xfrm>
            <a:custGeom>
              <a:avLst/>
              <a:gdLst>
                <a:gd name="T0" fmla="*/ 0 w 55"/>
                <a:gd name="T1" fmla="*/ 17 h 17"/>
                <a:gd name="T2" fmla="*/ 55 w 55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17">
                  <a:moveTo>
                    <a:pt x="0" y="17"/>
                  </a:moveTo>
                  <a:cubicBezTo>
                    <a:pt x="20" y="16"/>
                    <a:pt x="37" y="6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7" name="Freeform 653"/>
            <p:cNvSpPr>
              <a:spLocks/>
            </p:cNvSpPr>
            <p:nvPr/>
          </p:nvSpPr>
          <p:spPr bwMode="auto">
            <a:xfrm>
              <a:off x="6034088" y="3457576"/>
              <a:ext cx="79375" cy="19050"/>
            </a:xfrm>
            <a:custGeom>
              <a:avLst/>
              <a:gdLst>
                <a:gd name="T0" fmla="*/ 0 w 21"/>
                <a:gd name="T1" fmla="*/ 2 h 5"/>
                <a:gd name="T2" fmla="*/ 20 w 21"/>
                <a:gd name="T3" fmla="*/ 4 h 5"/>
                <a:gd name="T4" fmla="*/ 5 w 21"/>
                <a:gd name="T5" fmla="*/ 0 h 5"/>
                <a:gd name="T6" fmla="*/ 21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cubicBezTo>
                    <a:pt x="7" y="2"/>
                    <a:pt x="13" y="5"/>
                    <a:pt x="20" y="4"/>
                  </a:cubicBezTo>
                  <a:cubicBezTo>
                    <a:pt x="16" y="2"/>
                    <a:pt x="10" y="0"/>
                    <a:pt x="5" y="0"/>
                  </a:cubicBezTo>
                  <a:cubicBezTo>
                    <a:pt x="10" y="0"/>
                    <a:pt x="17" y="2"/>
                    <a:pt x="21" y="5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8" name="Freeform 654"/>
            <p:cNvSpPr>
              <a:spLocks/>
            </p:cNvSpPr>
            <p:nvPr/>
          </p:nvSpPr>
          <p:spPr bwMode="auto">
            <a:xfrm>
              <a:off x="6119813" y="3332163"/>
              <a:ext cx="46038" cy="155575"/>
            </a:xfrm>
            <a:custGeom>
              <a:avLst/>
              <a:gdLst>
                <a:gd name="T0" fmla="*/ 0 w 12"/>
                <a:gd name="T1" fmla="*/ 37 h 41"/>
                <a:gd name="T2" fmla="*/ 12 w 12"/>
                <a:gd name="T3" fmla="*/ 0 h 41"/>
                <a:gd name="T4" fmla="*/ 1 w 1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1">
                  <a:moveTo>
                    <a:pt x="0" y="37"/>
                  </a:moveTo>
                  <a:cubicBezTo>
                    <a:pt x="2" y="25"/>
                    <a:pt x="9" y="12"/>
                    <a:pt x="12" y="0"/>
                  </a:cubicBezTo>
                  <a:cubicBezTo>
                    <a:pt x="10" y="15"/>
                    <a:pt x="7" y="27"/>
                    <a:pt x="1" y="4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9" name="Freeform 655"/>
            <p:cNvSpPr>
              <a:spLocks/>
            </p:cNvSpPr>
            <p:nvPr/>
          </p:nvSpPr>
          <p:spPr bwMode="auto">
            <a:xfrm>
              <a:off x="5992813" y="3189288"/>
              <a:ext cx="66675" cy="123825"/>
            </a:xfrm>
            <a:custGeom>
              <a:avLst/>
              <a:gdLst>
                <a:gd name="T0" fmla="*/ 18 w 18"/>
                <a:gd name="T1" fmla="*/ 0 h 33"/>
                <a:gd name="T2" fmla="*/ 0 w 18"/>
                <a:gd name="T3" fmla="*/ 12 h 33"/>
                <a:gd name="T4" fmla="*/ 12 w 18"/>
                <a:gd name="T5" fmla="*/ 33 h 33"/>
                <a:gd name="T6" fmla="*/ 3 w 18"/>
                <a:gd name="T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3" y="19"/>
                    <a:pt x="8" y="26"/>
                    <a:pt x="12" y="33"/>
                  </a:cubicBezTo>
                  <a:cubicBezTo>
                    <a:pt x="7" y="27"/>
                    <a:pt x="6" y="19"/>
                    <a:pt x="3" y="1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0" name="Freeform 656"/>
            <p:cNvSpPr>
              <a:spLocks/>
            </p:cNvSpPr>
            <p:nvPr/>
          </p:nvSpPr>
          <p:spPr bwMode="auto">
            <a:xfrm>
              <a:off x="6059488" y="3397251"/>
              <a:ext cx="79375" cy="139700"/>
            </a:xfrm>
            <a:custGeom>
              <a:avLst/>
              <a:gdLst>
                <a:gd name="T0" fmla="*/ 10 w 21"/>
                <a:gd name="T1" fmla="*/ 37 h 37"/>
                <a:gd name="T2" fmla="*/ 2 w 21"/>
                <a:gd name="T3" fmla="*/ 10 h 37"/>
                <a:gd name="T4" fmla="*/ 21 w 21"/>
                <a:gd name="T5" fmla="*/ 0 h 37"/>
                <a:gd name="T6" fmla="*/ 3 w 21"/>
                <a:gd name="T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7">
                  <a:moveTo>
                    <a:pt x="10" y="37"/>
                  </a:moveTo>
                  <a:cubicBezTo>
                    <a:pt x="6" y="32"/>
                    <a:pt x="0" y="16"/>
                    <a:pt x="2" y="10"/>
                  </a:cubicBezTo>
                  <a:cubicBezTo>
                    <a:pt x="3" y="5"/>
                    <a:pt x="16" y="1"/>
                    <a:pt x="21" y="0"/>
                  </a:cubicBezTo>
                  <a:cubicBezTo>
                    <a:pt x="15" y="2"/>
                    <a:pt x="9" y="6"/>
                    <a:pt x="3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1" name="Freeform 657"/>
            <p:cNvSpPr>
              <a:spLocks/>
            </p:cNvSpPr>
            <p:nvPr/>
          </p:nvSpPr>
          <p:spPr bwMode="auto">
            <a:xfrm>
              <a:off x="6138863" y="3578226"/>
              <a:ext cx="84138" cy="128588"/>
            </a:xfrm>
            <a:custGeom>
              <a:avLst/>
              <a:gdLst>
                <a:gd name="T0" fmla="*/ 10 w 22"/>
                <a:gd name="T1" fmla="*/ 34 h 34"/>
                <a:gd name="T2" fmla="*/ 0 w 22"/>
                <a:gd name="T3" fmla="*/ 8 h 34"/>
                <a:gd name="T4" fmla="*/ 22 w 22"/>
                <a:gd name="T5" fmla="*/ 0 h 34"/>
                <a:gd name="T6" fmla="*/ 5 w 22"/>
                <a:gd name="T7" fmla="*/ 9 h 34"/>
                <a:gd name="T8" fmla="*/ 4 w 22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10" y="34"/>
                  </a:moveTo>
                  <a:cubicBezTo>
                    <a:pt x="5" y="31"/>
                    <a:pt x="2" y="14"/>
                    <a:pt x="0" y="8"/>
                  </a:cubicBezTo>
                  <a:cubicBezTo>
                    <a:pt x="6" y="4"/>
                    <a:pt x="15" y="2"/>
                    <a:pt x="22" y="0"/>
                  </a:cubicBezTo>
                  <a:cubicBezTo>
                    <a:pt x="17" y="3"/>
                    <a:pt x="9" y="4"/>
                    <a:pt x="5" y="9"/>
                  </a:cubicBezTo>
                  <a:cubicBezTo>
                    <a:pt x="2" y="13"/>
                    <a:pt x="4" y="15"/>
                    <a:pt x="4" y="2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資料來源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內容版面配置區 19">
            <a:extLst>
              <a:ext uri="{FF2B5EF4-FFF2-40B4-BE49-F238E27FC236}">
                <a16:creationId xmlns:a16="http://schemas.microsoft.com/office/drawing/2014/main" id="{47866969-305F-4DB1-AE85-219DE45D4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7" y="1684548"/>
            <a:ext cx="10515600" cy="4373352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網站名稱 短網址 </a:t>
            </a:r>
            <a:r>
              <a:rPr lang="en-US" altLang="zh-TW" sz="28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這邊要出現連結</a:t>
            </a:r>
            <a:r>
              <a:rPr lang="en-US" altLang="zh-TW" sz="28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↑這邊要有空白鍵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68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0570" y="3935893"/>
            <a:ext cx="3455157" cy="26168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05021" y="847187"/>
            <a:ext cx="5162205" cy="3205435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8"/>
            <a:srcRect t="71789"/>
            <a:stretch/>
          </p:blipFill>
          <p:spPr>
            <a:xfrm>
              <a:off x="4446756" y="4494307"/>
              <a:ext cx="3480276" cy="1114977"/>
            </a:xfrm>
            <a:prstGeom prst="rect">
              <a:avLst/>
            </a:prstGeom>
          </p:spPr>
        </p:pic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1852902" y="4266355"/>
            <a:ext cx="863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1B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簡報結束   敬請指導</a:t>
            </a:r>
            <a:endParaRPr lang="zh-CN" altLang="en-US" sz="5400" b="1" dirty="0">
              <a:solidFill>
                <a:srgbClr val="1B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D4DCC3D6-9B1D-4A7D-B194-D5BE4FD42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5A16E8B-7357-490A-9994-D99BF67249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4508" y="3817906"/>
            <a:ext cx="445047" cy="469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544F1CF9-FE8B-48F8-A3F5-36A45E6CF9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1428980C-A3C7-4E6E-A7A1-4AB0396121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50873" y="3334423"/>
            <a:ext cx="53649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8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内容分析</a:t>
            </a: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90633" y="1719041"/>
            <a:ext cx="10634367" cy="4402658"/>
            <a:chOff x="503548" y="1228885"/>
            <a:chExt cx="7740860" cy="3204738"/>
          </a:xfrm>
        </p:grpSpPr>
        <p:sp>
          <p:nvSpPr>
            <p:cNvPr id="426" name="Freeform 1305"/>
            <p:cNvSpPr>
              <a:spLocks/>
            </p:cNvSpPr>
            <p:nvPr/>
          </p:nvSpPr>
          <p:spPr bwMode="auto">
            <a:xfrm>
              <a:off x="4030002" y="1600136"/>
              <a:ext cx="652877" cy="1795966"/>
            </a:xfrm>
            <a:custGeom>
              <a:avLst/>
              <a:gdLst>
                <a:gd name="T0" fmla="*/ 7 w 83"/>
                <a:gd name="T1" fmla="*/ 226 h 228"/>
                <a:gd name="T2" fmla="*/ 5 w 83"/>
                <a:gd name="T3" fmla="*/ 143 h 228"/>
                <a:gd name="T4" fmla="*/ 6 w 83"/>
                <a:gd name="T5" fmla="*/ 113 h 228"/>
                <a:gd name="T6" fmla="*/ 17 w 83"/>
                <a:gd name="T7" fmla="*/ 100 h 228"/>
                <a:gd name="T8" fmla="*/ 35 w 83"/>
                <a:gd name="T9" fmla="*/ 100 h 228"/>
                <a:gd name="T10" fmla="*/ 46 w 83"/>
                <a:gd name="T11" fmla="*/ 89 h 228"/>
                <a:gd name="T12" fmla="*/ 50 w 83"/>
                <a:gd name="T13" fmla="*/ 59 h 228"/>
                <a:gd name="T14" fmla="*/ 49 w 83"/>
                <a:gd name="T15" fmla="*/ 41 h 228"/>
                <a:gd name="T16" fmla="*/ 35 w 83"/>
                <a:gd name="T17" fmla="*/ 35 h 228"/>
                <a:gd name="T18" fmla="*/ 39 w 83"/>
                <a:gd name="T19" fmla="*/ 23 h 228"/>
                <a:gd name="T20" fmla="*/ 44 w 83"/>
                <a:gd name="T21" fmla="*/ 12 h 228"/>
                <a:gd name="T22" fmla="*/ 59 w 83"/>
                <a:gd name="T23" fmla="*/ 9 h 228"/>
                <a:gd name="T24" fmla="*/ 72 w 83"/>
                <a:gd name="T25" fmla="*/ 24 h 228"/>
                <a:gd name="T26" fmla="*/ 78 w 83"/>
                <a:gd name="T27" fmla="*/ 40 h 228"/>
                <a:gd name="T28" fmla="*/ 72 w 83"/>
                <a:gd name="T29" fmla="*/ 43 h 228"/>
                <a:gd name="T30" fmla="*/ 70 w 83"/>
                <a:gd name="T31" fmla="*/ 51 h 228"/>
                <a:gd name="T32" fmla="*/ 69 w 83"/>
                <a:gd name="T33" fmla="*/ 71 h 228"/>
                <a:gd name="T34" fmla="*/ 69 w 83"/>
                <a:gd name="T35" fmla="*/ 107 h 228"/>
                <a:gd name="T36" fmla="*/ 61 w 83"/>
                <a:gd name="T37" fmla="*/ 118 h 228"/>
                <a:gd name="T38" fmla="*/ 57 w 83"/>
                <a:gd name="T39" fmla="*/ 119 h 228"/>
                <a:gd name="T40" fmla="*/ 46 w 83"/>
                <a:gd name="T41" fmla="*/ 123 h 228"/>
                <a:gd name="T42" fmla="*/ 30 w 83"/>
                <a:gd name="T43" fmla="*/ 162 h 228"/>
                <a:gd name="T44" fmla="*/ 29 w 83"/>
                <a:gd name="T45" fmla="*/ 195 h 228"/>
                <a:gd name="T46" fmla="*/ 28 w 83"/>
                <a:gd name="T47" fmla="*/ 226 h 228"/>
                <a:gd name="T48" fmla="*/ 30 w 83"/>
                <a:gd name="T49" fmla="*/ 227 h 228"/>
                <a:gd name="T50" fmla="*/ 30 w 83"/>
                <a:gd name="T51" fmla="*/ 204 h 228"/>
                <a:gd name="T52" fmla="*/ 32 w 83"/>
                <a:gd name="T53" fmla="*/ 171 h 228"/>
                <a:gd name="T54" fmla="*/ 48 w 83"/>
                <a:gd name="T55" fmla="*/ 124 h 228"/>
                <a:gd name="T56" fmla="*/ 67 w 83"/>
                <a:gd name="T57" fmla="*/ 119 h 228"/>
                <a:gd name="T58" fmla="*/ 71 w 83"/>
                <a:gd name="T59" fmla="*/ 101 h 228"/>
                <a:gd name="T60" fmla="*/ 71 w 83"/>
                <a:gd name="T61" fmla="*/ 68 h 228"/>
                <a:gd name="T62" fmla="*/ 72 w 83"/>
                <a:gd name="T63" fmla="*/ 53 h 228"/>
                <a:gd name="T64" fmla="*/ 82 w 83"/>
                <a:gd name="T65" fmla="*/ 41 h 228"/>
                <a:gd name="T66" fmla="*/ 82 w 83"/>
                <a:gd name="T67" fmla="*/ 39 h 228"/>
                <a:gd name="T68" fmla="*/ 59 w 83"/>
                <a:gd name="T69" fmla="*/ 6 h 228"/>
                <a:gd name="T70" fmla="*/ 42 w 83"/>
                <a:gd name="T71" fmla="*/ 13 h 228"/>
                <a:gd name="T72" fmla="*/ 36 w 83"/>
                <a:gd name="T73" fmla="*/ 27 h 228"/>
                <a:gd name="T74" fmla="*/ 33 w 83"/>
                <a:gd name="T75" fmla="*/ 38 h 228"/>
                <a:gd name="T76" fmla="*/ 41 w 83"/>
                <a:gd name="T77" fmla="*/ 41 h 228"/>
                <a:gd name="T78" fmla="*/ 47 w 83"/>
                <a:gd name="T79" fmla="*/ 43 h 228"/>
                <a:gd name="T80" fmla="*/ 49 w 83"/>
                <a:gd name="T81" fmla="*/ 57 h 228"/>
                <a:gd name="T82" fmla="*/ 46 w 83"/>
                <a:gd name="T83" fmla="*/ 78 h 228"/>
                <a:gd name="T84" fmla="*/ 44 w 83"/>
                <a:gd name="T85" fmla="*/ 91 h 228"/>
                <a:gd name="T86" fmla="*/ 25 w 83"/>
                <a:gd name="T87" fmla="*/ 97 h 228"/>
                <a:gd name="T88" fmla="*/ 4 w 83"/>
                <a:gd name="T89" fmla="*/ 112 h 228"/>
                <a:gd name="T90" fmla="*/ 3 w 83"/>
                <a:gd name="T91" fmla="*/ 160 h 228"/>
                <a:gd name="T92" fmla="*/ 4 w 83"/>
                <a:gd name="T93" fmla="*/ 226 h 228"/>
                <a:gd name="T94" fmla="*/ 7 w 83"/>
                <a:gd name="T95" fmla="*/ 2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228">
                  <a:moveTo>
                    <a:pt x="7" y="226"/>
                  </a:moveTo>
                  <a:cubicBezTo>
                    <a:pt x="6" y="198"/>
                    <a:pt x="5" y="171"/>
                    <a:pt x="5" y="143"/>
                  </a:cubicBezTo>
                  <a:cubicBezTo>
                    <a:pt x="5" y="133"/>
                    <a:pt x="4" y="123"/>
                    <a:pt x="6" y="113"/>
                  </a:cubicBezTo>
                  <a:cubicBezTo>
                    <a:pt x="8" y="107"/>
                    <a:pt x="11" y="102"/>
                    <a:pt x="17" y="100"/>
                  </a:cubicBezTo>
                  <a:cubicBezTo>
                    <a:pt x="23" y="98"/>
                    <a:pt x="29" y="100"/>
                    <a:pt x="35" y="100"/>
                  </a:cubicBezTo>
                  <a:cubicBezTo>
                    <a:pt x="41" y="100"/>
                    <a:pt x="45" y="94"/>
                    <a:pt x="46" y="89"/>
                  </a:cubicBezTo>
                  <a:cubicBezTo>
                    <a:pt x="49" y="80"/>
                    <a:pt x="49" y="69"/>
                    <a:pt x="50" y="59"/>
                  </a:cubicBezTo>
                  <a:cubicBezTo>
                    <a:pt x="51" y="54"/>
                    <a:pt x="52" y="45"/>
                    <a:pt x="49" y="41"/>
                  </a:cubicBezTo>
                  <a:cubicBezTo>
                    <a:pt x="46" y="37"/>
                    <a:pt x="35" y="41"/>
                    <a:pt x="35" y="35"/>
                  </a:cubicBezTo>
                  <a:cubicBezTo>
                    <a:pt x="34" y="32"/>
                    <a:pt x="38" y="26"/>
                    <a:pt x="39" y="23"/>
                  </a:cubicBezTo>
                  <a:cubicBezTo>
                    <a:pt x="41" y="19"/>
                    <a:pt x="42" y="16"/>
                    <a:pt x="44" y="12"/>
                  </a:cubicBezTo>
                  <a:cubicBezTo>
                    <a:pt x="48" y="6"/>
                    <a:pt x="53" y="3"/>
                    <a:pt x="59" y="9"/>
                  </a:cubicBezTo>
                  <a:cubicBezTo>
                    <a:pt x="64" y="13"/>
                    <a:pt x="68" y="19"/>
                    <a:pt x="72" y="24"/>
                  </a:cubicBezTo>
                  <a:cubicBezTo>
                    <a:pt x="74" y="26"/>
                    <a:pt x="83" y="38"/>
                    <a:pt x="78" y="40"/>
                  </a:cubicBezTo>
                  <a:cubicBezTo>
                    <a:pt x="75" y="41"/>
                    <a:pt x="74" y="41"/>
                    <a:pt x="72" y="43"/>
                  </a:cubicBezTo>
                  <a:cubicBezTo>
                    <a:pt x="71" y="45"/>
                    <a:pt x="70" y="48"/>
                    <a:pt x="70" y="51"/>
                  </a:cubicBezTo>
                  <a:cubicBezTo>
                    <a:pt x="69" y="57"/>
                    <a:pt x="69" y="64"/>
                    <a:pt x="69" y="71"/>
                  </a:cubicBezTo>
                  <a:cubicBezTo>
                    <a:pt x="68" y="83"/>
                    <a:pt x="70" y="95"/>
                    <a:pt x="69" y="107"/>
                  </a:cubicBezTo>
                  <a:cubicBezTo>
                    <a:pt x="69" y="112"/>
                    <a:pt x="67" y="118"/>
                    <a:pt x="61" y="118"/>
                  </a:cubicBezTo>
                  <a:cubicBezTo>
                    <a:pt x="60" y="119"/>
                    <a:pt x="58" y="118"/>
                    <a:pt x="57" y="119"/>
                  </a:cubicBezTo>
                  <a:cubicBezTo>
                    <a:pt x="53" y="119"/>
                    <a:pt x="49" y="121"/>
                    <a:pt x="46" y="123"/>
                  </a:cubicBezTo>
                  <a:cubicBezTo>
                    <a:pt x="33" y="132"/>
                    <a:pt x="31" y="149"/>
                    <a:pt x="30" y="162"/>
                  </a:cubicBezTo>
                  <a:cubicBezTo>
                    <a:pt x="30" y="173"/>
                    <a:pt x="29" y="185"/>
                    <a:pt x="29" y="195"/>
                  </a:cubicBezTo>
                  <a:cubicBezTo>
                    <a:pt x="28" y="205"/>
                    <a:pt x="31" y="217"/>
                    <a:pt x="28" y="226"/>
                  </a:cubicBezTo>
                  <a:cubicBezTo>
                    <a:pt x="27" y="228"/>
                    <a:pt x="30" y="228"/>
                    <a:pt x="30" y="227"/>
                  </a:cubicBezTo>
                  <a:cubicBezTo>
                    <a:pt x="32" y="219"/>
                    <a:pt x="31" y="211"/>
                    <a:pt x="30" y="204"/>
                  </a:cubicBezTo>
                  <a:cubicBezTo>
                    <a:pt x="30" y="193"/>
                    <a:pt x="31" y="182"/>
                    <a:pt x="32" y="171"/>
                  </a:cubicBezTo>
                  <a:cubicBezTo>
                    <a:pt x="33" y="155"/>
                    <a:pt x="33" y="134"/>
                    <a:pt x="48" y="124"/>
                  </a:cubicBezTo>
                  <a:cubicBezTo>
                    <a:pt x="54" y="120"/>
                    <a:pt x="62" y="122"/>
                    <a:pt x="67" y="119"/>
                  </a:cubicBezTo>
                  <a:cubicBezTo>
                    <a:pt x="72" y="115"/>
                    <a:pt x="71" y="106"/>
                    <a:pt x="71" y="101"/>
                  </a:cubicBezTo>
                  <a:cubicBezTo>
                    <a:pt x="71" y="90"/>
                    <a:pt x="70" y="79"/>
                    <a:pt x="71" y="68"/>
                  </a:cubicBezTo>
                  <a:cubicBezTo>
                    <a:pt x="71" y="63"/>
                    <a:pt x="72" y="58"/>
                    <a:pt x="72" y="53"/>
                  </a:cubicBezTo>
                  <a:cubicBezTo>
                    <a:pt x="72" y="46"/>
                    <a:pt x="77" y="44"/>
                    <a:pt x="82" y="41"/>
                  </a:cubicBezTo>
                  <a:cubicBezTo>
                    <a:pt x="82" y="40"/>
                    <a:pt x="82" y="40"/>
                    <a:pt x="82" y="39"/>
                  </a:cubicBezTo>
                  <a:cubicBezTo>
                    <a:pt x="78" y="27"/>
                    <a:pt x="69" y="14"/>
                    <a:pt x="59" y="6"/>
                  </a:cubicBezTo>
                  <a:cubicBezTo>
                    <a:pt x="51" y="0"/>
                    <a:pt x="46" y="6"/>
                    <a:pt x="42" y="13"/>
                  </a:cubicBezTo>
                  <a:cubicBezTo>
                    <a:pt x="39" y="17"/>
                    <a:pt x="38" y="22"/>
                    <a:pt x="36" y="27"/>
                  </a:cubicBezTo>
                  <a:cubicBezTo>
                    <a:pt x="34" y="30"/>
                    <a:pt x="31" y="35"/>
                    <a:pt x="33" y="38"/>
                  </a:cubicBezTo>
                  <a:cubicBezTo>
                    <a:pt x="34" y="40"/>
                    <a:pt x="39" y="41"/>
                    <a:pt x="41" y="41"/>
                  </a:cubicBezTo>
                  <a:cubicBezTo>
                    <a:pt x="42" y="42"/>
                    <a:pt x="47" y="42"/>
                    <a:pt x="47" y="43"/>
                  </a:cubicBezTo>
                  <a:cubicBezTo>
                    <a:pt x="49" y="47"/>
                    <a:pt x="49" y="52"/>
                    <a:pt x="49" y="57"/>
                  </a:cubicBezTo>
                  <a:cubicBezTo>
                    <a:pt x="48" y="64"/>
                    <a:pt x="46" y="71"/>
                    <a:pt x="46" y="78"/>
                  </a:cubicBezTo>
                  <a:cubicBezTo>
                    <a:pt x="45" y="82"/>
                    <a:pt x="45" y="87"/>
                    <a:pt x="44" y="91"/>
                  </a:cubicBezTo>
                  <a:cubicBezTo>
                    <a:pt x="41" y="99"/>
                    <a:pt x="32" y="98"/>
                    <a:pt x="25" y="97"/>
                  </a:cubicBezTo>
                  <a:cubicBezTo>
                    <a:pt x="14" y="96"/>
                    <a:pt x="7" y="102"/>
                    <a:pt x="4" y="112"/>
                  </a:cubicBezTo>
                  <a:cubicBezTo>
                    <a:pt x="0" y="127"/>
                    <a:pt x="3" y="145"/>
                    <a:pt x="3" y="160"/>
                  </a:cubicBezTo>
                  <a:cubicBezTo>
                    <a:pt x="4" y="182"/>
                    <a:pt x="4" y="203"/>
                    <a:pt x="4" y="226"/>
                  </a:cubicBezTo>
                  <a:cubicBezTo>
                    <a:pt x="4" y="227"/>
                    <a:pt x="7" y="227"/>
                    <a:pt x="7" y="22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1307"/>
            <p:cNvSpPr>
              <a:spLocks/>
            </p:cNvSpPr>
            <p:nvPr/>
          </p:nvSpPr>
          <p:spPr bwMode="auto">
            <a:xfrm>
              <a:off x="4606266" y="2333183"/>
              <a:ext cx="1558911" cy="1112899"/>
            </a:xfrm>
            <a:custGeom>
              <a:avLst/>
              <a:gdLst>
                <a:gd name="T0" fmla="*/ 3 w 198"/>
                <a:gd name="T1" fmla="*/ 128 h 141"/>
                <a:gd name="T2" fmla="*/ 5 w 198"/>
                <a:gd name="T3" fmla="*/ 109 h 141"/>
                <a:gd name="T4" fmla="*/ 7 w 198"/>
                <a:gd name="T5" fmla="*/ 96 h 141"/>
                <a:gd name="T6" fmla="*/ 46 w 198"/>
                <a:gd name="T7" fmla="*/ 86 h 141"/>
                <a:gd name="T8" fmla="*/ 84 w 198"/>
                <a:gd name="T9" fmla="*/ 85 h 141"/>
                <a:gd name="T10" fmla="*/ 125 w 198"/>
                <a:gd name="T11" fmla="*/ 84 h 141"/>
                <a:gd name="T12" fmla="*/ 161 w 198"/>
                <a:gd name="T13" fmla="*/ 65 h 141"/>
                <a:gd name="T14" fmla="*/ 160 w 198"/>
                <a:gd name="T15" fmla="*/ 46 h 141"/>
                <a:gd name="T16" fmla="*/ 146 w 198"/>
                <a:gd name="T17" fmla="*/ 40 h 141"/>
                <a:gd name="T18" fmla="*/ 144 w 198"/>
                <a:gd name="T19" fmla="*/ 26 h 141"/>
                <a:gd name="T20" fmla="*/ 148 w 198"/>
                <a:gd name="T21" fmla="*/ 17 h 141"/>
                <a:gd name="T22" fmla="*/ 156 w 198"/>
                <a:gd name="T23" fmla="*/ 6 h 141"/>
                <a:gd name="T24" fmla="*/ 178 w 198"/>
                <a:gd name="T25" fmla="*/ 15 h 141"/>
                <a:gd name="T26" fmla="*/ 191 w 198"/>
                <a:gd name="T27" fmla="*/ 32 h 141"/>
                <a:gd name="T28" fmla="*/ 190 w 198"/>
                <a:gd name="T29" fmla="*/ 43 h 141"/>
                <a:gd name="T30" fmla="*/ 185 w 198"/>
                <a:gd name="T31" fmla="*/ 43 h 141"/>
                <a:gd name="T32" fmla="*/ 179 w 198"/>
                <a:gd name="T33" fmla="*/ 46 h 141"/>
                <a:gd name="T34" fmla="*/ 179 w 198"/>
                <a:gd name="T35" fmla="*/ 67 h 141"/>
                <a:gd name="T36" fmla="*/ 164 w 198"/>
                <a:gd name="T37" fmla="*/ 102 h 141"/>
                <a:gd name="T38" fmla="*/ 134 w 198"/>
                <a:gd name="T39" fmla="*/ 103 h 141"/>
                <a:gd name="T40" fmla="*/ 94 w 198"/>
                <a:gd name="T41" fmla="*/ 104 h 141"/>
                <a:gd name="T42" fmla="*/ 44 w 198"/>
                <a:gd name="T43" fmla="*/ 109 h 141"/>
                <a:gd name="T44" fmla="*/ 30 w 198"/>
                <a:gd name="T45" fmla="*/ 119 h 141"/>
                <a:gd name="T46" fmla="*/ 19 w 198"/>
                <a:gd name="T47" fmla="*/ 139 h 141"/>
                <a:gd name="T48" fmla="*/ 19 w 198"/>
                <a:gd name="T49" fmla="*/ 141 h 141"/>
                <a:gd name="T50" fmla="*/ 30 w 198"/>
                <a:gd name="T51" fmla="*/ 136 h 141"/>
                <a:gd name="T52" fmla="*/ 31 w 198"/>
                <a:gd name="T53" fmla="*/ 125 h 141"/>
                <a:gd name="T54" fmla="*/ 47 w 198"/>
                <a:gd name="T55" fmla="*/ 110 h 141"/>
                <a:gd name="T56" fmla="*/ 116 w 198"/>
                <a:gd name="T57" fmla="*/ 106 h 141"/>
                <a:gd name="T58" fmla="*/ 148 w 198"/>
                <a:gd name="T59" fmla="*/ 106 h 141"/>
                <a:gd name="T60" fmla="*/ 173 w 198"/>
                <a:gd name="T61" fmla="*/ 100 h 141"/>
                <a:gd name="T62" fmla="*/ 182 w 198"/>
                <a:gd name="T63" fmla="*/ 82 h 141"/>
                <a:gd name="T64" fmla="*/ 184 w 198"/>
                <a:gd name="T65" fmla="*/ 46 h 141"/>
                <a:gd name="T66" fmla="*/ 196 w 198"/>
                <a:gd name="T67" fmla="*/ 41 h 141"/>
                <a:gd name="T68" fmla="*/ 191 w 198"/>
                <a:gd name="T69" fmla="*/ 28 h 141"/>
                <a:gd name="T70" fmla="*/ 176 w 198"/>
                <a:gd name="T71" fmla="*/ 10 h 141"/>
                <a:gd name="T72" fmla="*/ 159 w 198"/>
                <a:gd name="T73" fmla="*/ 3 h 141"/>
                <a:gd name="T74" fmla="*/ 147 w 198"/>
                <a:gd name="T75" fmla="*/ 14 h 141"/>
                <a:gd name="T76" fmla="*/ 138 w 198"/>
                <a:gd name="T77" fmla="*/ 34 h 141"/>
                <a:gd name="T78" fmla="*/ 143 w 198"/>
                <a:gd name="T79" fmla="*/ 42 h 141"/>
                <a:gd name="T80" fmla="*/ 156 w 198"/>
                <a:gd name="T81" fmla="*/ 44 h 141"/>
                <a:gd name="T82" fmla="*/ 160 w 198"/>
                <a:gd name="T83" fmla="*/ 61 h 141"/>
                <a:gd name="T84" fmla="*/ 143 w 198"/>
                <a:gd name="T85" fmla="*/ 80 h 141"/>
                <a:gd name="T86" fmla="*/ 113 w 198"/>
                <a:gd name="T87" fmla="*/ 83 h 141"/>
                <a:gd name="T88" fmla="*/ 81 w 198"/>
                <a:gd name="T89" fmla="*/ 82 h 141"/>
                <a:gd name="T90" fmla="*/ 49 w 198"/>
                <a:gd name="T91" fmla="*/ 83 h 141"/>
                <a:gd name="T92" fmla="*/ 8 w 198"/>
                <a:gd name="T93" fmla="*/ 90 h 141"/>
                <a:gd name="T94" fmla="*/ 3 w 198"/>
                <a:gd name="T95" fmla="*/ 109 h 141"/>
                <a:gd name="T96" fmla="*/ 1 w 198"/>
                <a:gd name="T97" fmla="*/ 129 h 141"/>
                <a:gd name="T98" fmla="*/ 3 w 198"/>
                <a:gd name="T99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8" h="141">
                  <a:moveTo>
                    <a:pt x="3" y="128"/>
                  </a:moveTo>
                  <a:cubicBezTo>
                    <a:pt x="2" y="122"/>
                    <a:pt x="4" y="116"/>
                    <a:pt x="5" y="109"/>
                  </a:cubicBezTo>
                  <a:cubicBezTo>
                    <a:pt x="6" y="105"/>
                    <a:pt x="6" y="101"/>
                    <a:pt x="7" y="96"/>
                  </a:cubicBezTo>
                  <a:cubicBezTo>
                    <a:pt x="11" y="81"/>
                    <a:pt x="34" y="86"/>
                    <a:pt x="46" y="86"/>
                  </a:cubicBezTo>
                  <a:cubicBezTo>
                    <a:pt x="59" y="85"/>
                    <a:pt x="71" y="84"/>
                    <a:pt x="84" y="85"/>
                  </a:cubicBezTo>
                  <a:cubicBezTo>
                    <a:pt x="98" y="85"/>
                    <a:pt x="112" y="85"/>
                    <a:pt x="125" y="84"/>
                  </a:cubicBezTo>
                  <a:cubicBezTo>
                    <a:pt x="139" y="83"/>
                    <a:pt x="160" y="82"/>
                    <a:pt x="161" y="65"/>
                  </a:cubicBezTo>
                  <a:cubicBezTo>
                    <a:pt x="162" y="59"/>
                    <a:pt x="163" y="51"/>
                    <a:pt x="160" y="46"/>
                  </a:cubicBezTo>
                  <a:cubicBezTo>
                    <a:pt x="158" y="41"/>
                    <a:pt x="150" y="40"/>
                    <a:pt x="146" y="40"/>
                  </a:cubicBezTo>
                  <a:cubicBezTo>
                    <a:pt x="137" y="39"/>
                    <a:pt x="142" y="31"/>
                    <a:pt x="144" y="26"/>
                  </a:cubicBezTo>
                  <a:cubicBezTo>
                    <a:pt x="145" y="23"/>
                    <a:pt x="146" y="20"/>
                    <a:pt x="148" y="17"/>
                  </a:cubicBezTo>
                  <a:cubicBezTo>
                    <a:pt x="150" y="12"/>
                    <a:pt x="152" y="8"/>
                    <a:pt x="156" y="6"/>
                  </a:cubicBezTo>
                  <a:cubicBezTo>
                    <a:pt x="164" y="0"/>
                    <a:pt x="173" y="10"/>
                    <a:pt x="178" y="15"/>
                  </a:cubicBezTo>
                  <a:cubicBezTo>
                    <a:pt x="182" y="21"/>
                    <a:pt x="187" y="27"/>
                    <a:pt x="191" y="32"/>
                  </a:cubicBezTo>
                  <a:cubicBezTo>
                    <a:pt x="193" y="35"/>
                    <a:pt x="197" y="40"/>
                    <a:pt x="190" y="43"/>
                  </a:cubicBezTo>
                  <a:cubicBezTo>
                    <a:pt x="189" y="43"/>
                    <a:pt x="187" y="43"/>
                    <a:pt x="185" y="43"/>
                  </a:cubicBezTo>
                  <a:cubicBezTo>
                    <a:pt x="182" y="44"/>
                    <a:pt x="181" y="44"/>
                    <a:pt x="179" y="46"/>
                  </a:cubicBezTo>
                  <a:cubicBezTo>
                    <a:pt x="175" y="50"/>
                    <a:pt x="178" y="62"/>
                    <a:pt x="179" y="67"/>
                  </a:cubicBezTo>
                  <a:cubicBezTo>
                    <a:pt x="180" y="81"/>
                    <a:pt x="180" y="96"/>
                    <a:pt x="164" y="102"/>
                  </a:cubicBezTo>
                  <a:cubicBezTo>
                    <a:pt x="155" y="105"/>
                    <a:pt x="144" y="103"/>
                    <a:pt x="134" y="103"/>
                  </a:cubicBezTo>
                  <a:cubicBezTo>
                    <a:pt x="121" y="103"/>
                    <a:pt x="107" y="104"/>
                    <a:pt x="94" y="104"/>
                  </a:cubicBezTo>
                  <a:cubicBezTo>
                    <a:pt x="78" y="104"/>
                    <a:pt x="60" y="104"/>
                    <a:pt x="44" y="109"/>
                  </a:cubicBezTo>
                  <a:cubicBezTo>
                    <a:pt x="39" y="111"/>
                    <a:pt x="33" y="114"/>
                    <a:pt x="30" y="119"/>
                  </a:cubicBezTo>
                  <a:cubicBezTo>
                    <a:pt x="26" y="126"/>
                    <a:pt x="33" y="140"/>
                    <a:pt x="19" y="139"/>
                  </a:cubicBezTo>
                  <a:cubicBezTo>
                    <a:pt x="18" y="139"/>
                    <a:pt x="18" y="141"/>
                    <a:pt x="19" y="141"/>
                  </a:cubicBezTo>
                  <a:cubicBezTo>
                    <a:pt x="23" y="141"/>
                    <a:pt x="28" y="141"/>
                    <a:pt x="30" y="136"/>
                  </a:cubicBezTo>
                  <a:cubicBezTo>
                    <a:pt x="30" y="133"/>
                    <a:pt x="31" y="129"/>
                    <a:pt x="31" y="125"/>
                  </a:cubicBezTo>
                  <a:cubicBezTo>
                    <a:pt x="31" y="117"/>
                    <a:pt x="40" y="113"/>
                    <a:pt x="47" y="110"/>
                  </a:cubicBezTo>
                  <a:cubicBezTo>
                    <a:pt x="69" y="104"/>
                    <a:pt x="94" y="107"/>
                    <a:pt x="116" y="106"/>
                  </a:cubicBezTo>
                  <a:cubicBezTo>
                    <a:pt x="127" y="105"/>
                    <a:pt x="137" y="105"/>
                    <a:pt x="148" y="106"/>
                  </a:cubicBezTo>
                  <a:cubicBezTo>
                    <a:pt x="157" y="106"/>
                    <a:pt x="166" y="105"/>
                    <a:pt x="173" y="100"/>
                  </a:cubicBezTo>
                  <a:cubicBezTo>
                    <a:pt x="178" y="96"/>
                    <a:pt x="181" y="88"/>
                    <a:pt x="182" y="82"/>
                  </a:cubicBezTo>
                  <a:cubicBezTo>
                    <a:pt x="182" y="75"/>
                    <a:pt x="175" y="48"/>
                    <a:pt x="184" y="46"/>
                  </a:cubicBezTo>
                  <a:cubicBezTo>
                    <a:pt x="188" y="44"/>
                    <a:pt x="194" y="46"/>
                    <a:pt x="196" y="41"/>
                  </a:cubicBezTo>
                  <a:cubicBezTo>
                    <a:pt x="198" y="37"/>
                    <a:pt x="193" y="31"/>
                    <a:pt x="191" y="28"/>
                  </a:cubicBezTo>
                  <a:cubicBezTo>
                    <a:pt x="186" y="22"/>
                    <a:pt x="181" y="16"/>
                    <a:pt x="176" y="10"/>
                  </a:cubicBezTo>
                  <a:cubicBezTo>
                    <a:pt x="173" y="6"/>
                    <a:pt x="165" y="1"/>
                    <a:pt x="159" y="3"/>
                  </a:cubicBezTo>
                  <a:cubicBezTo>
                    <a:pt x="153" y="4"/>
                    <a:pt x="150" y="9"/>
                    <a:pt x="147" y="14"/>
                  </a:cubicBezTo>
                  <a:cubicBezTo>
                    <a:pt x="144" y="20"/>
                    <a:pt x="140" y="28"/>
                    <a:pt x="138" y="34"/>
                  </a:cubicBezTo>
                  <a:cubicBezTo>
                    <a:pt x="137" y="38"/>
                    <a:pt x="139" y="41"/>
                    <a:pt x="143" y="42"/>
                  </a:cubicBezTo>
                  <a:cubicBezTo>
                    <a:pt x="147" y="42"/>
                    <a:pt x="151" y="43"/>
                    <a:pt x="156" y="44"/>
                  </a:cubicBezTo>
                  <a:cubicBezTo>
                    <a:pt x="161" y="47"/>
                    <a:pt x="160" y="56"/>
                    <a:pt x="160" y="61"/>
                  </a:cubicBezTo>
                  <a:cubicBezTo>
                    <a:pt x="160" y="72"/>
                    <a:pt x="153" y="77"/>
                    <a:pt x="143" y="80"/>
                  </a:cubicBezTo>
                  <a:cubicBezTo>
                    <a:pt x="133" y="82"/>
                    <a:pt x="123" y="83"/>
                    <a:pt x="113" y="83"/>
                  </a:cubicBezTo>
                  <a:cubicBezTo>
                    <a:pt x="103" y="83"/>
                    <a:pt x="92" y="83"/>
                    <a:pt x="81" y="82"/>
                  </a:cubicBezTo>
                  <a:cubicBezTo>
                    <a:pt x="71" y="82"/>
                    <a:pt x="60" y="83"/>
                    <a:pt x="49" y="83"/>
                  </a:cubicBezTo>
                  <a:cubicBezTo>
                    <a:pt x="38" y="84"/>
                    <a:pt x="15" y="78"/>
                    <a:pt x="8" y="90"/>
                  </a:cubicBezTo>
                  <a:cubicBezTo>
                    <a:pt x="4" y="96"/>
                    <a:pt x="4" y="103"/>
                    <a:pt x="3" y="109"/>
                  </a:cubicBezTo>
                  <a:cubicBezTo>
                    <a:pt x="2" y="116"/>
                    <a:pt x="0" y="122"/>
                    <a:pt x="1" y="129"/>
                  </a:cubicBezTo>
                  <a:cubicBezTo>
                    <a:pt x="1" y="130"/>
                    <a:pt x="3" y="130"/>
                    <a:pt x="3" y="12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任意多边形 427"/>
            <p:cNvSpPr>
              <a:spLocks/>
            </p:cNvSpPr>
            <p:nvPr/>
          </p:nvSpPr>
          <p:spPr bwMode="auto">
            <a:xfrm>
              <a:off x="3563659" y="3304844"/>
              <a:ext cx="1425671" cy="1128779"/>
            </a:xfrm>
            <a:custGeom>
              <a:avLst/>
              <a:gdLst>
                <a:gd name="connsiteX0" fmla="*/ 1641385 w 1900894"/>
                <a:gd name="connsiteY0" fmla="*/ 854256 h 1504574"/>
                <a:gd name="connsiteX1" fmla="*/ 1606833 w 1900894"/>
                <a:gd name="connsiteY1" fmla="*/ 860609 h 1504574"/>
                <a:gd name="connsiteX2" fmla="*/ 1134235 w 1900894"/>
                <a:gd name="connsiteY2" fmla="*/ 871151 h 1504574"/>
                <a:gd name="connsiteX3" fmla="*/ 430589 w 1900894"/>
                <a:gd name="connsiteY3" fmla="*/ 892235 h 1504574"/>
                <a:gd name="connsiteX4" fmla="*/ 321301 w 1900894"/>
                <a:gd name="connsiteY4" fmla="*/ 880704 h 1504574"/>
                <a:gd name="connsiteX5" fmla="*/ 306679 w 1900894"/>
                <a:gd name="connsiteY5" fmla="*/ 878410 h 1504574"/>
                <a:gd name="connsiteX6" fmla="*/ 324981 w 1900894"/>
                <a:gd name="connsiteY6" fmla="*/ 1010315 h 1504574"/>
                <a:gd name="connsiteX7" fmla="*/ 336808 w 1900894"/>
                <a:gd name="connsiteY7" fmla="*/ 1152370 h 1504574"/>
                <a:gd name="connsiteX8" fmla="*/ 336808 w 1900894"/>
                <a:gd name="connsiteY8" fmla="*/ 1341776 h 1504574"/>
                <a:gd name="connsiteX9" fmla="*/ 473467 w 1900894"/>
                <a:gd name="connsiteY9" fmla="*/ 1457524 h 1504574"/>
                <a:gd name="connsiteX10" fmla="*/ 830883 w 1900894"/>
                <a:gd name="connsiteY10" fmla="*/ 1478569 h 1504574"/>
                <a:gd name="connsiteX11" fmla="*/ 1135739 w 1900894"/>
                <a:gd name="connsiteY11" fmla="*/ 1468046 h 1504574"/>
                <a:gd name="connsiteX12" fmla="*/ 1661351 w 1900894"/>
                <a:gd name="connsiteY12" fmla="*/ 1278640 h 1504574"/>
                <a:gd name="connsiteX13" fmla="*/ 1656916 w 1900894"/>
                <a:gd name="connsiteY13" fmla="*/ 957538 h 1504574"/>
                <a:gd name="connsiteX14" fmla="*/ 153329 w 1900894"/>
                <a:gd name="connsiteY14" fmla="*/ 79163 h 1504574"/>
                <a:gd name="connsiteX15" fmla="*/ 160712 w 1900894"/>
                <a:gd name="connsiteY15" fmla="*/ 104190 h 1504574"/>
                <a:gd name="connsiteX16" fmla="*/ 381216 w 1900894"/>
                <a:gd name="connsiteY16" fmla="*/ 177473 h 1504574"/>
                <a:gd name="connsiteX17" fmla="*/ 685722 w 1900894"/>
                <a:gd name="connsiteY17" fmla="*/ 167004 h 1504574"/>
                <a:gd name="connsiteX18" fmla="*/ 1242234 w 1900894"/>
                <a:gd name="connsiteY18" fmla="*/ 177473 h 1504574"/>
                <a:gd name="connsiteX19" fmla="*/ 1504739 w 1900894"/>
                <a:gd name="connsiteY19" fmla="*/ 198411 h 1504574"/>
                <a:gd name="connsiteX20" fmla="*/ 1662242 w 1900894"/>
                <a:gd name="connsiteY20" fmla="*/ 177473 h 1504574"/>
                <a:gd name="connsiteX21" fmla="*/ 1735744 w 1900894"/>
                <a:gd name="connsiteY21" fmla="*/ 156535 h 1504574"/>
                <a:gd name="connsiteX22" fmla="*/ 1704243 w 1900894"/>
                <a:gd name="connsiteY22" fmla="*/ 93721 h 1504574"/>
                <a:gd name="connsiteX23" fmla="*/ 1725244 w 1900894"/>
                <a:gd name="connsiteY23" fmla="*/ 83252 h 1504574"/>
                <a:gd name="connsiteX24" fmla="*/ 1767245 w 1900894"/>
                <a:gd name="connsiteY24" fmla="*/ 167004 h 1504574"/>
                <a:gd name="connsiteX25" fmla="*/ 1504739 w 1900894"/>
                <a:gd name="connsiteY25" fmla="*/ 219349 h 1504574"/>
                <a:gd name="connsiteX26" fmla="*/ 685722 w 1900894"/>
                <a:gd name="connsiteY26" fmla="*/ 187942 h 1504574"/>
                <a:gd name="connsiteX27" fmla="*/ 255213 w 1900894"/>
                <a:gd name="connsiteY27" fmla="*/ 208880 h 1504574"/>
                <a:gd name="connsiteX28" fmla="*/ 150211 w 1900894"/>
                <a:gd name="connsiteY28" fmla="*/ 83252 h 1504574"/>
                <a:gd name="connsiteX29" fmla="*/ 153329 w 1900894"/>
                <a:gd name="connsiteY29" fmla="*/ 79163 h 1504574"/>
                <a:gd name="connsiteX30" fmla="*/ 1731280 w 1900894"/>
                <a:gd name="connsiteY30" fmla="*/ 111 h 1504574"/>
                <a:gd name="connsiteX31" fmla="*/ 1879890 w 1900894"/>
                <a:gd name="connsiteY31" fmla="*/ 175374 h 1504574"/>
                <a:gd name="connsiteX32" fmla="*/ 1900894 w 1900894"/>
                <a:gd name="connsiteY32" fmla="*/ 481094 h 1504574"/>
                <a:gd name="connsiteX33" fmla="*/ 1869388 w 1900894"/>
                <a:gd name="connsiteY33" fmla="*/ 702478 h 1504574"/>
                <a:gd name="connsiteX34" fmla="*/ 1684779 w 1900894"/>
                <a:gd name="connsiteY34" fmla="*/ 846278 h 1504574"/>
                <a:gd name="connsiteX35" fmla="*/ 1672032 w 1900894"/>
                <a:gd name="connsiteY35" fmla="*/ 848622 h 1504574"/>
                <a:gd name="connsiteX36" fmla="*/ 1686646 w 1900894"/>
                <a:gd name="connsiteY36" fmla="*/ 970363 h 1504574"/>
                <a:gd name="connsiteX37" fmla="*/ 1671863 w 1900894"/>
                <a:gd name="connsiteY37" fmla="*/ 1341776 h 1504574"/>
                <a:gd name="connsiteX38" fmla="*/ 1156763 w 1900894"/>
                <a:gd name="connsiteY38" fmla="*/ 1499614 h 1504574"/>
                <a:gd name="connsiteX39" fmla="*/ 736273 w 1900894"/>
                <a:gd name="connsiteY39" fmla="*/ 1499614 h 1504574"/>
                <a:gd name="connsiteX40" fmla="*/ 420906 w 1900894"/>
                <a:gd name="connsiteY40" fmla="*/ 1468046 h 1504574"/>
                <a:gd name="connsiteX41" fmla="*/ 305271 w 1900894"/>
                <a:gd name="connsiteY41" fmla="*/ 1268118 h 1504574"/>
                <a:gd name="connsiteX42" fmla="*/ 302314 w 1900894"/>
                <a:gd name="connsiteY42" fmla="*/ 966252 h 1504574"/>
                <a:gd name="connsiteX43" fmla="*/ 285505 w 1900894"/>
                <a:gd name="connsiteY43" fmla="*/ 875087 h 1504574"/>
                <a:gd name="connsiteX44" fmla="*/ 210044 w 1900894"/>
                <a:gd name="connsiteY44" fmla="*/ 863244 h 1504574"/>
                <a:gd name="connsiteX45" fmla="*/ 52511 w 1900894"/>
                <a:gd name="connsiteY45" fmla="*/ 723562 h 1504574"/>
                <a:gd name="connsiteX46" fmla="*/ 31506 w 1900894"/>
                <a:gd name="connsiteY46" fmla="*/ 502178 h 1504574"/>
                <a:gd name="connsiteX47" fmla="*/ 0 w 1900894"/>
                <a:gd name="connsiteY47" fmla="*/ 228084 h 1504574"/>
                <a:gd name="connsiteX48" fmla="*/ 42008 w 1900894"/>
                <a:gd name="connsiteY48" fmla="*/ 48868 h 1504574"/>
                <a:gd name="connsiteX49" fmla="*/ 189039 w 1900894"/>
                <a:gd name="connsiteY49" fmla="*/ 6700 h 1504574"/>
                <a:gd name="connsiteX50" fmla="*/ 199542 w 1900894"/>
                <a:gd name="connsiteY50" fmla="*/ 27784 h 1504574"/>
                <a:gd name="connsiteX51" fmla="*/ 31506 w 1900894"/>
                <a:gd name="connsiteY51" fmla="*/ 143747 h 1504574"/>
                <a:gd name="connsiteX52" fmla="*/ 42008 w 1900894"/>
                <a:gd name="connsiteY52" fmla="*/ 375673 h 1504574"/>
                <a:gd name="connsiteX53" fmla="*/ 94519 w 1900894"/>
                <a:gd name="connsiteY53" fmla="*/ 755188 h 1504574"/>
                <a:gd name="connsiteX54" fmla="*/ 256975 w 1900894"/>
                <a:gd name="connsiteY54" fmla="*/ 851549 h 1504574"/>
                <a:gd name="connsiteX55" fmla="*/ 294666 w 1900894"/>
                <a:gd name="connsiteY55" fmla="*/ 856527 h 1504574"/>
                <a:gd name="connsiteX56" fmla="*/ 294759 w 1900894"/>
                <a:gd name="connsiteY56" fmla="*/ 856423 h 1504574"/>
                <a:gd name="connsiteX57" fmla="*/ 296363 w 1900894"/>
                <a:gd name="connsiteY57" fmla="*/ 856751 h 1504574"/>
                <a:gd name="connsiteX58" fmla="*/ 325568 w 1900894"/>
                <a:gd name="connsiteY58" fmla="*/ 860609 h 1504574"/>
                <a:gd name="connsiteX59" fmla="*/ 556616 w 1900894"/>
                <a:gd name="connsiteY59" fmla="*/ 881693 h 1504574"/>
                <a:gd name="connsiteX60" fmla="*/ 1060720 w 1900894"/>
                <a:gd name="connsiteY60" fmla="*/ 850067 h 1504574"/>
                <a:gd name="connsiteX61" fmla="*/ 1470305 w 1900894"/>
                <a:gd name="connsiteY61" fmla="*/ 850067 h 1504574"/>
                <a:gd name="connsiteX62" fmla="*/ 1774868 w 1900894"/>
                <a:gd name="connsiteY62" fmla="*/ 776272 h 1504574"/>
                <a:gd name="connsiteX63" fmla="*/ 1869388 w 1900894"/>
                <a:gd name="connsiteY63" fmla="*/ 354589 h 1504574"/>
                <a:gd name="connsiteX64" fmla="*/ 1690851 w 1900894"/>
                <a:gd name="connsiteY64" fmla="*/ 27784 h 1504574"/>
                <a:gd name="connsiteX65" fmla="*/ 1690851 w 1900894"/>
                <a:gd name="connsiteY65" fmla="*/ 6700 h 1504574"/>
                <a:gd name="connsiteX66" fmla="*/ 1731280 w 1900894"/>
                <a:gd name="connsiteY66" fmla="*/ 111 h 150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900894" h="1504574">
                  <a:moveTo>
                    <a:pt x="1641385" y="854256"/>
                  </a:moveTo>
                  <a:lnTo>
                    <a:pt x="1606833" y="860609"/>
                  </a:lnTo>
                  <a:cubicBezTo>
                    <a:pt x="1449301" y="881693"/>
                    <a:pt x="1291768" y="860609"/>
                    <a:pt x="1134235" y="871151"/>
                  </a:cubicBezTo>
                  <a:cubicBezTo>
                    <a:pt x="903187" y="881693"/>
                    <a:pt x="651135" y="934403"/>
                    <a:pt x="430589" y="892235"/>
                  </a:cubicBezTo>
                  <a:cubicBezTo>
                    <a:pt x="396457" y="886964"/>
                    <a:pt x="359043" y="884328"/>
                    <a:pt x="321301" y="880704"/>
                  </a:cubicBezTo>
                  <a:lnTo>
                    <a:pt x="306679" y="878410"/>
                  </a:lnTo>
                  <a:lnTo>
                    <a:pt x="324981" y="1010315"/>
                  </a:lnTo>
                  <a:cubicBezTo>
                    <a:pt x="328923" y="1057667"/>
                    <a:pt x="331552" y="1105018"/>
                    <a:pt x="336808" y="1152370"/>
                  </a:cubicBezTo>
                  <a:cubicBezTo>
                    <a:pt x="336808" y="1215505"/>
                    <a:pt x="315783" y="1289163"/>
                    <a:pt x="336808" y="1341776"/>
                  </a:cubicBezTo>
                  <a:cubicBezTo>
                    <a:pt x="357832" y="1404911"/>
                    <a:pt x="410393" y="1447001"/>
                    <a:pt x="473467" y="1457524"/>
                  </a:cubicBezTo>
                  <a:cubicBezTo>
                    <a:pt x="578589" y="1489092"/>
                    <a:pt x="715249" y="1489092"/>
                    <a:pt x="830883" y="1478569"/>
                  </a:cubicBezTo>
                  <a:cubicBezTo>
                    <a:pt x="936006" y="1468046"/>
                    <a:pt x="1030616" y="1468046"/>
                    <a:pt x="1135739" y="1468046"/>
                  </a:cubicBezTo>
                  <a:cubicBezTo>
                    <a:pt x="1303935" y="1489092"/>
                    <a:pt x="1619302" y="1510137"/>
                    <a:pt x="1661351" y="1278640"/>
                  </a:cubicBezTo>
                  <a:cubicBezTo>
                    <a:pt x="1685004" y="1176046"/>
                    <a:pt x="1673178" y="1067532"/>
                    <a:pt x="1656916" y="957538"/>
                  </a:cubicBezTo>
                  <a:close/>
                  <a:moveTo>
                    <a:pt x="153329" y="79163"/>
                  </a:moveTo>
                  <a:cubicBezTo>
                    <a:pt x="158743" y="78672"/>
                    <a:pt x="168587" y="88487"/>
                    <a:pt x="160712" y="104190"/>
                  </a:cubicBezTo>
                  <a:cubicBezTo>
                    <a:pt x="108210" y="198411"/>
                    <a:pt x="328715" y="187942"/>
                    <a:pt x="381216" y="177473"/>
                  </a:cubicBezTo>
                  <a:cubicBezTo>
                    <a:pt x="486218" y="177473"/>
                    <a:pt x="580720" y="167004"/>
                    <a:pt x="685722" y="167004"/>
                  </a:cubicBezTo>
                  <a:cubicBezTo>
                    <a:pt x="874726" y="177473"/>
                    <a:pt x="1063730" y="177473"/>
                    <a:pt x="1242234" y="177473"/>
                  </a:cubicBezTo>
                  <a:cubicBezTo>
                    <a:pt x="1336736" y="187942"/>
                    <a:pt x="1420737" y="198411"/>
                    <a:pt x="1504739" y="198411"/>
                  </a:cubicBezTo>
                  <a:cubicBezTo>
                    <a:pt x="1557240" y="198411"/>
                    <a:pt x="1609741" y="198411"/>
                    <a:pt x="1662242" y="177473"/>
                  </a:cubicBezTo>
                  <a:cubicBezTo>
                    <a:pt x="1683243" y="177473"/>
                    <a:pt x="1704243" y="167004"/>
                    <a:pt x="1735744" y="156535"/>
                  </a:cubicBezTo>
                  <a:cubicBezTo>
                    <a:pt x="1746244" y="125128"/>
                    <a:pt x="1746244" y="104190"/>
                    <a:pt x="1704243" y="93721"/>
                  </a:cubicBezTo>
                  <a:cubicBezTo>
                    <a:pt x="1693743" y="93721"/>
                    <a:pt x="1704243" y="72783"/>
                    <a:pt x="1725244" y="83252"/>
                  </a:cubicBezTo>
                  <a:cubicBezTo>
                    <a:pt x="1756744" y="93721"/>
                    <a:pt x="1798745" y="125128"/>
                    <a:pt x="1767245" y="167004"/>
                  </a:cubicBezTo>
                  <a:cubicBezTo>
                    <a:pt x="1714743" y="219349"/>
                    <a:pt x="1578241" y="219349"/>
                    <a:pt x="1504739" y="219349"/>
                  </a:cubicBezTo>
                  <a:cubicBezTo>
                    <a:pt x="1231734" y="198411"/>
                    <a:pt x="958728" y="198411"/>
                    <a:pt x="685722" y="187942"/>
                  </a:cubicBezTo>
                  <a:cubicBezTo>
                    <a:pt x="538719" y="187942"/>
                    <a:pt x="391716" y="219349"/>
                    <a:pt x="255213" y="208880"/>
                  </a:cubicBezTo>
                  <a:cubicBezTo>
                    <a:pt x="181712" y="198411"/>
                    <a:pt x="97710" y="177473"/>
                    <a:pt x="150211" y="83252"/>
                  </a:cubicBezTo>
                  <a:cubicBezTo>
                    <a:pt x="150211" y="80635"/>
                    <a:pt x="151524" y="79326"/>
                    <a:pt x="153329" y="79163"/>
                  </a:cubicBezTo>
                  <a:close/>
                  <a:moveTo>
                    <a:pt x="1731280" y="111"/>
                  </a:moveTo>
                  <a:cubicBezTo>
                    <a:pt x="1819010" y="-3348"/>
                    <a:pt x="1861511" y="73906"/>
                    <a:pt x="1879890" y="175374"/>
                  </a:cubicBezTo>
                  <a:cubicBezTo>
                    <a:pt x="1890392" y="270252"/>
                    <a:pt x="1900894" y="375673"/>
                    <a:pt x="1900894" y="481094"/>
                  </a:cubicBezTo>
                  <a:cubicBezTo>
                    <a:pt x="1900894" y="554888"/>
                    <a:pt x="1900894" y="639225"/>
                    <a:pt x="1869388" y="702478"/>
                  </a:cubicBezTo>
                  <a:cubicBezTo>
                    <a:pt x="1830004" y="781543"/>
                    <a:pt x="1761084" y="825029"/>
                    <a:pt x="1684779" y="846278"/>
                  </a:cubicBezTo>
                  <a:lnTo>
                    <a:pt x="1672032" y="848622"/>
                  </a:lnTo>
                  <a:lnTo>
                    <a:pt x="1686646" y="970363"/>
                  </a:lnTo>
                  <a:cubicBezTo>
                    <a:pt x="1705371" y="1097127"/>
                    <a:pt x="1727053" y="1231289"/>
                    <a:pt x="1671863" y="1341776"/>
                  </a:cubicBezTo>
                  <a:cubicBezTo>
                    <a:pt x="1577253" y="1520659"/>
                    <a:pt x="1324959" y="1510137"/>
                    <a:pt x="1156763" y="1499614"/>
                  </a:cubicBezTo>
                  <a:cubicBezTo>
                    <a:pt x="1009592" y="1489092"/>
                    <a:pt x="872932" y="1499614"/>
                    <a:pt x="736273" y="1499614"/>
                  </a:cubicBezTo>
                  <a:cubicBezTo>
                    <a:pt x="641663" y="1499614"/>
                    <a:pt x="515516" y="1510137"/>
                    <a:pt x="420906" y="1468046"/>
                  </a:cubicBezTo>
                  <a:cubicBezTo>
                    <a:pt x="336808" y="1425956"/>
                    <a:pt x="305271" y="1362821"/>
                    <a:pt x="305271" y="1268118"/>
                  </a:cubicBezTo>
                  <a:cubicBezTo>
                    <a:pt x="313155" y="1173415"/>
                    <a:pt x="315126" y="1066874"/>
                    <a:pt x="302314" y="966252"/>
                  </a:cubicBezTo>
                  <a:lnTo>
                    <a:pt x="285505" y="875087"/>
                  </a:lnTo>
                  <a:lnTo>
                    <a:pt x="210044" y="863244"/>
                  </a:lnTo>
                  <a:cubicBezTo>
                    <a:pt x="139154" y="844796"/>
                    <a:pt x="78766" y="807898"/>
                    <a:pt x="52511" y="723562"/>
                  </a:cubicBezTo>
                  <a:cubicBezTo>
                    <a:pt x="31506" y="649767"/>
                    <a:pt x="31506" y="575973"/>
                    <a:pt x="31506" y="502178"/>
                  </a:cubicBezTo>
                  <a:cubicBezTo>
                    <a:pt x="21004" y="417841"/>
                    <a:pt x="10502" y="322963"/>
                    <a:pt x="0" y="228084"/>
                  </a:cubicBezTo>
                  <a:cubicBezTo>
                    <a:pt x="0" y="164832"/>
                    <a:pt x="0" y="101579"/>
                    <a:pt x="42008" y="48868"/>
                  </a:cubicBezTo>
                  <a:cubicBezTo>
                    <a:pt x="84017" y="17242"/>
                    <a:pt x="147031" y="17242"/>
                    <a:pt x="189039" y="6700"/>
                  </a:cubicBezTo>
                  <a:cubicBezTo>
                    <a:pt x="199542" y="-3842"/>
                    <a:pt x="210044" y="27784"/>
                    <a:pt x="199542" y="27784"/>
                  </a:cubicBezTo>
                  <a:cubicBezTo>
                    <a:pt x="115524" y="38326"/>
                    <a:pt x="31506" y="48868"/>
                    <a:pt x="31506" y="143747"/>
                  </a:cubicBezTo>
                  <a:cubicBezTo>
                    <a:pt x="21004" y="228084"/>
                    <a:pt x="31506" y="301879"/>
                    <a:pt x="42008" y="375673"/>
                  </a:cubicBezTo>
                  <a:cubicBezTo>
                    <a:pt x="52511" y="491636"/>
                    <a:pt x="31506" y="649767"/>
                    <a:pt x="94519" y="755188"/>
                  </a:cubicBezTo>
                  <a:cubicBezTo>
                    <a:pt x="133903" y="818440"/>
                    <a:pt x="191009" y="840184"/>
                    <a:pt x="256975" y="851549"/>
                  </a:cubicBezTo>
                  <a:lnTo>
                    <a:pt x="294666" y="856527"/>
                  </a:lnTo>
                  <a:lnTo>
                    <a:pt x="294759" y="856423"/>
                  </a:lnTo>
                  <a:lnTo>
                    <a:pt x="296363" y="856751"/>
                  </a:lnTo>
                  <a:lnTo>
                    <a:pt x="325568" y="860609"/>
                  </a:lnTo>
                  <a:cubicBezTo>
                    <a:pt x="409585" y="871151"/>
                    <a:pt x="483100" y="881693"/>
                    <a:pt x="556616" y="881693"/>
                  </a:cubicBezTo>
                  <a:cubicBezTo>
                    <a:pt x="724650" y="881693"/>
                    <a:pt x="892685" y="860609"/>
                    <a:pt x="1060720" y="850067"/>
                  </a:cubicBezTo>
                  <a:cubicBezTo>
                    <a:pt x="1197248" y="839525"/>
                    <a:pt x="1333777" y="850067"/>
                    <a:pt x="1470305" y="850067"/>
                  </a:cubicBezTo>
                  <a:cubicBezTo>
                    <a:pt x="1564825" y="850067"/>
                    <a:pt x="1690851" y="839525"/>
                    <a:pt x="1774868" y="776272"/>
                  </a:cubicBezTo>
                  <a:cubicBezTo>
                    <a:pt x="1900894" y="681393"/>
                    <a:pt x="1879890" y="491636"/>
                    <a:pt x="1869388" y="354589"/>
                  </a:cubicBezTo>
                  <a:cubicBezTo>
                    <a:pt x="1858885" y="228084"/>
                    <a:pt x="1879890" y="-3842"/>
                    <a:pt x="1690851" y="27784"/>
                  </a:cubicBezTo>
                  <a:cubicBezTo>
                    <a:pt x="1680348" y="27784"/>
                    <a:pt x="1669846" y="6700"/>
                    <a:pt x="1690851" y="6700"/>
                  </a:cubicBezTo>
                  <a:cubicBezTo>
                    <a:pt x="1705291" y="2747"/>
                    <a:pt x="1718747" y="605"/>
                    <a:pt x="1731280" y="11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29" name="任意多边形 428"/>
            <p:cNvSpPr>
              <a:spLocks/>
            </p:cNvSpPr>
            <p:nvPr/>
          </p:nvSpPr>
          <p:spPr bwMode="auto">
            <a:xfrm>
              <a:off x="3705824" y="3537315"/>
              <a:ext cx="1213557" cy="232917"/>
            </a:xfrm>
            <a:custGeom>
              <a:avLst/>
              <a:gdLst>
                <a:gd name="connsiteX0" fmla="*/ 937069 w 1618076"/>
                <a:gd name="connsiteY0" fmla="*/ 256933 h 310460"/>
                <a:gd name="connsiteX1" fmla="*/ 916342 w 1618076"/>
                <a:gd name="connsiteY1" fmla="*/ 267524 h 310460"/>
                <a:gd name="connsiteX2" fmla="*/ 937069 w 1618076"/>
                <a:gd name="connsiteY2" fmla="*/ 256933 h 310460"/>
                <a:gd name="connsiteX3" fmla="*/ 931548 w 1618076"/>
                <a:gd name="connsiteY3" fmla="*/ 233736 h 310460"/>
                <a:gd name="connsiteX4" fmla="*/ 937069 w 1618076"/>
                <a:gd name="connsiteY4" fmla="*/ 235751 h 310460"/>
                <a:gd name="connsiteX5" fmla="*/ 937069 w 1618076"/>
                <a:gd name="connsiteY5" fmla="*/ 256933 h 310460"/>
                <a:gd name="connsiteX6" fmla="*/ 902903 w 1618076"/>
                <a:gd name="connsiteY6" fmla="*/ 146721 h 310460"/>
                <a:gd name="connsiteX7" fmla="*/ 905979 w 1618076"/>
                <a:gd name="connsiteY7" fmla="*/ 151023 h 310460"/>
                <a:gd name="connsiteX8" fmla="*/ 925410 w 1618076"/>
                <a:gd name="connsiteY8" fmla="*/ 207950 h 310460"/>
                <a:gd name="connsiteX9" fmla="*/ 931548 w 1618076"/>
                <a:gd name="connsiteY9" fmla="*/ 233736 h 310460"/>
                <a:gd name="connsiteX10" fmla="*/ 918933 w 1618076"/>
                <a:gd name="connsiteY10" fmla="*/ 229132 h 310460"/>
                <a:gd name="connsiteX11" fmla="*/ 916342 w 1618076"/>
                <a:gd name="connsiteY11" fmla="*/ 246342 h 310460"/>
                <a:gd name="connsiteX12" fmla="*/ 916342 w 1618076"/>
                <a:gd name="connsiteY12" fmla="*/ 267524 h 310460"/>
                <a:gd name="connsiteX13" fmla="*/ 895616 w 1618076"/>
                <a:gd name="connsiteY13" fmla="*/ 161614 h 310460"/>
                <a:gd name="connsiteX14" fmla="*/ 902903 w 1618076"/>
                <a:gd name="connsiteY14" fmla="*/ 146721 h 310460"/>
                <a:gd name="connsiteX15" fmla="*/ 1042181 w 1618076"/>
                <a:gd name="connsiteY15" fmla="*/ 132474 h 310460"/>
                <a:gd name="connsiteX16" fmla="*/ 1052544 w 1618076"/>
                <a:gd name="connsiteY16" fmla="*/ 148574 h 310460"/>
                <a:gd name="connsiteX17" fmla="*/ 1083634 w 1618076"/>
                <a:gd name="connsiteY17" fmla="*/ 234441 h 310460"/>
                <a:gd name="connsiteX18" fmla="*/ 1062907 w 1618076"/>
                <a:gd name="connsiteY18" fmla="*/ 245174 h 310460"/>
                <a:gd name="connsiteX19" fmla="*/ 1031818 w 1618076"/>
                <a:gd name="connsiteY19" fmla="*/ 148574 h 310460"/>
                <a:gd name="connsiteX20" fmla="*/ 1042181 w 1618076"/>
                <a:gd name="connsiteY20" fmla="*/ 132474 h 310460"/>
                <a:gd name="connsiteX21" fmla="*/ 454101 w 1618076"/>
                <a:gd name="connsiteY21" fmla="*/ 120837 h 310460"/>
                <a:gd name="connsiteX22" fmla="*/ 464350 w 1618076"/>
                <a:gd name="connsiteY22" fmla="*/ 128674 h 310460"/>
                <a:gd name="connsiteX23" fmla="*/ 454100 w 1618076"/>
                <a:gd name="connsiteY23" fmla="*/ 233176 h 310460"/>
                <a:gd name="connsiteX24" fmla="*/ 546344 w 1618076"/>
                <a:gd name="connsiteY24" fmla="*/ 254077 h 310460"/>
                <a:gd name="connsiteX25" fmla="*/ 536094 w 1618076"/>
                <a:gd name="connsiteY25" fmla="*/ 274977 h 310460"/>
                <a:gd name="connsiteX26" fmla="*/ 443851 w 1618076"/>
                <a:gd name="connsiteY26" fmla="*/ 254077 h 310460"/>
                <a:gd name="connsiteX27" fmla="*/ 443851 w 1618076"/>
                <a:gd name="connsiteY27" fmla="*/ 128674 h 310460"/>
                <a:gd name="connsiteX28" fmla="*/ 454101 w 1618076"/>
                <a:gd name="connsiteY28" fmla="*/ 120837 h 310460"/>
                <a:gd name="connsiteX29" fmla="*/ 1293022 w 1618076"/>
                <a:gd name="connsiteY29" fmla="*/ 114133 h 310460"/>
                <a:gd name="connsiteX30" fmla="*/ 1297125 w 1618076"/>
                <a:gd name="connsiteY30" fmla="*/ 125587 h 310460"/>
                <a:gd name="connsiteX31" fmla="*/ 1306681 w 1618076"/>
                <a:gd name="connsiteY31" fmla="*/ 149264 h 310460"/>
                <a:gd name="connsiteX32" fmla="*/ 1322069 w 1618076"/>
                <a:gd name="connsiteY32" fmla="*/ 178430 h 310460"/>
                <a:gd name="connsiteX33" fmla="*/ 1323170 w 1618076"/>
                <a:gd name="connsiteY33" fmla="*/ 234651 h 310460"/>
                <a:gd name="connsiteX34" fmla="*/ 1291192 w 1618076"/>
                <a:gd name="connsiteY34" fmla="*/ 234651 h 310460"/>
                <a:gd name="connsiteX35" fmla="*/ 1299186 w 1618076"/>
                <a:gd name="connsiteY35" fmla="*/ 166603 h 310460"/>
                <a:gd name="connsiteX36" fmla="*/ 274014 w 1618076"/>
                <a:gd name="connsiteY36" fmla="*/ 109341 h 310460"/>
                <a:gd name="connsiteX37" fmla="*/ 347852 w 1618076"/>
                <a:gd name="connsiteY37" fmla="*/ 171520 h 310460"/>
                <a:gd name="connsiteX38" fmla="*/ 252918 w 1618076"/>
                <a:gd name="connsiteY38" fmla="*/ 285514 h 310460"/>
                <a:gd name="connsiteX39" fmla="*/ 200177 w 1618076"/>
                <a:gd name="connsiteY39" fmla="*/ 161157 h 310460"/>
                <a:gd name="connsiteX40" fmla="*/ 221274 w 1618076"/>
                <a:gd name="connsiteY40" fmla="*/ 161157 h 310460"/>
                <a:gd name="connsiteX41" fmla="*/ 263466 w 1618076"/>
                <a:gd name="connsiteY41" fmla="*/ 264788 h 310460"/>
                <a:gd name="connsiteX42" fmla="*/ 326755 w 1618076"/>
                <a:gd name="connsiteY42" fmla="*/ 171520 h 310460"/>
                <a:gd name="connsiteX43" fmla="*/ 274014 w 1618076"/>
                <a:gd name="connsiteY43" fmla="*/ 130067 h 310460"/>
                <a:gd name="connsiteX44" fmla="*/ 242370 w 1618076"/>
                <a:gd name="connsiteY44" fmla="*/ 150794 h 310460"/>
                <a:gd name="connsiteX45" fmla="*/ 221274 w 1618076"/>
                <a:gd name="connsiteY45" fmla="*/ 161157 h 310460"/>
                <a:gd name="connsiteX46" fmla="*/ 274014 w 1618076"/>
                <a:gd name="connsiteY46" fmla="*/ 109341 h 310460"/>
                <a:gd name="connsiteX47" fmla="*/ 1292251 w 1618076"/>
                <a:gd name="connsiteY47" fmla="*/ 107569 h 310460"/>
                <a:gd name="connsiteX48" fmla="*/ 1293022 w 1618076"/>
                <a:gd name="connsiteY48" fmla="*/ 114133 h 310460"/>
                <a:gd name="connsiteX49" fmla="*/ 1291192 w 1618076"/>
                <a:gd name="connsiteY49" fmla="*/ 109025 h 310460"/>
                <a:gd name="connsiteX50" fmla="*/ 1204085 w 1618076"/>
                <a:gd name="connsiteY50" fmla="*/ 106560 h 310460"/>
                <a:gd name="connsiteX51" fmla="*/ 1270171 w 1618076"/>
                <a:gd name="connsiteY51" fmla="*/ 192248 h 310460"/>
                <a:gd name="connsiteX52" fmla="*/ 1156176 w 1618076"/>
                <a:gd name="connsiteY52" fmla="*/ 171028 h 310460"/>
                <a:gd name="connsiteX53" fmla="*/ 1176902 w 1618076"/>
                <a:gd name="connsiteY53" fmla="*/ 160418 h 310460"/>
                <a:gd name="connsiteX54" fmla="*/ 1218355 w 1618076"/>
                <a:gd name="connsiteY54" fmla="*/ 192248 h 310460"/>
                <a:gd name="connsiteX55" fmla="*/ 1249444 w 1618076"/>
                <a:gd name="connsiteY55" fmla="*/ 192248 h 310460"/>
                <a:gd name="connsiteX56" fmla="*/ 1218355 w 1618076"/>
                <a:gd name="connsiteY56" fmla="*/ 139198 h 310460"/>
                <a:gd name="connsiteX57" fmla="*/ 1176902 w 1618076"/>
                <a:gd name="connsiteY57" fmla="*/ 139198 h 310460"/>
                <a:gd name="connsiteX58" fmla="*/ 1156176 w 1618076"/>
                <a:gd name="connsiteY58" fmla="*/ 139198 h 310460"/>
                <a:gd name="connsiteX59" fmla="*/ 1204085 w 1618076"/>
                <a:gd name="connsiteY59" fmla="*/ 106560 h 310460"/>
                <a:gd name="connsiteX60" fmla="*/ 747310 w 1618076"/>
                <a:gd name="connsiteY60" fmla="*/ 98649 h 310460"/>
                <a:gd name="connsiteX61" fmla="*/ 758022 w 1618076"/>
                <a:gd name="connsiteY61" fmla="*/ 106538 h 310460"/>
                <a:gd name="connsiteX62" fmla="*/ 704464 w 1618076"/>
                <a:gd name="connsiteY62" fmla="*/ 285362 h 310460"/>
                <a:gd name="connsiteX63" fmla="*/ 640195 w 1618076"/>
                <a:gd name="connsiteY63" fmla="*/ 138095 h 310460"/>
                <a:gd name="connsiteX64" fmla="*/ 661618 w 1618076"/>
                <a:gd name="connsiteY64" fmla="*/ 138095 h 310460"/>
                <a:gd name="connsiteX65" fmla="*/ 725887 w 1618076"/>
                <a:gd name="connsiteY65" fmla="*/ 253805 h 310460"/>
                <a:gd name="connsiteX66" fmla="*/ 736599 w 1618076"/>
                <a:gd name="connsiteY66" fmla="*/ 106538 h 310460"/>
                <a:gd name="connsiteX67" fmla="*/ 747310 w 1618076"/>
                <a:gd name="connsiteY67" fmla="*/ 98649 h 310460"/>
                <a:gd name="connsiteX68" fmla="*/ 1312510 w 1618076"/>
                <a:gd name="connsiteY68" fmla="*/ 98556 h 310460"/>
                <a:gd name="connsiteX69" fmla="*/ 1315148 w 1618076"/>
                <a:gd name="connsiteY69" fmla="*/ 117801 h 310460"/>
                <a:gd name="connsiteX70" fmla="*/ 1302471 w 1618076"/>
                <a:gd name="connsiteY70" fmla="*/ 99452 h 310460"/>
                <a:gd name="connsiteX71" fmla="*/ 1292524 w 1618076"/>
                <a:gd name="connsiteY71" fmla="*/ 86778 h 310460"/>
                <a:gd name="connsiteX72" fmla="*/ 1301851 w 1618076"/>
                <a:gd name="connsiteY72" fmla="*/ 98556 h 310460"/>
                <a:gd name="connsiteX73" fmla="*/ 1302471 w 1618076"/>
                <a:gd name="connsiteY73" fmla="*/ 99452 h 310460"/>
                <a:gd name="connsiteX74" fmla="*/ 1297854 w 1618076"/>
                <a:gd name="connsiteY74" fmla="*/ 99864 h 310460"/>
                <a:gd name="connsiteX75" fmla="*/ 1292251 w 1618076"/>
                <a:gd name="connsiteY75" fmla="*/ 107569 h 310460"/>
                <a:gd name="connsiteX76" fmla="*/ 1291192 w 1618076"/>
                <a:gd name="connsiteY76" fmla="*/ 98556 h 310460"/>
                <a:gd name="connsiteX77" fmla="*/ 1292524 w 1618076"/>
                <a:gd name="connsiteY77" fmla="*/ 86778 h 310460"/>
                <a:gd name="connsiteX78" fmla="*/ 1513147 w 1618076"/>
                <a:gd name="connsiteY78" fmla="*/ 62269 h 310460"/>
                <a:gd name="connsiteX79" fmla="*/ 1524806 w 1618076"/>
                <a:gd name="connsiteY79" fmla="*/ 77008 h 310460"/>
                <a:gd name="connsiteX80" fmla="*/ 1576621 w 1618076"/>
                <a:gd name="connsiteY80" fmla="*/ 213269 h 310460"/>
                <a:gd name="connsiteX81" fmla="*/ 1524806 w 1618076"/>
                <a:gd name="connsiteY81" fmla="*/ 307604 h 310460"/>
                <a:gd name="connsiteX82" fmla="*/ 1514443 w 1618076"/>
                <a:gd name="connsiteY82" fmla="*/ 286640 h 310460"/>
                <a:gd name="connsiteX83" fmla="*/ 1504080 w 1618076"/>
                <a:gd name="connsiteY83" fmla="*/ 66527 h 310460"/>
                <a:gd name="connsiteX84" fmla="*/ 1513147 w 1618076"/>
                <a:gd name="connsiteY84" fmla="*/ 62269 h 310460"/>
                <a:gd name="connsiteX85" fmla="*/ 38665 w 1618076"/>
                <a:gd name="connsiteY85" fmla="*/ 49563 h 310460"/>
                <a:gd name="connsiteX86" fmla="*/ 64288 w 1618076"/>
                <a:gd name="connsiteY86" fmla="*/ 65285 h 310460"/>
                <a:gd name="connsiteX87" fmla="*/ 54039 w 1618076"/>
                <a:gd name="connsiteY87" fmla="*/ 86248 h 310460"/>
                <a:gd name="connsiteX88" fmla="*/ 33541 w 1618076"/>
                <a:gd name="connsiteY88" fmla="*/ 86248 h 310460"/>
                <a:gd name="connsiteX89" fmla="*/ 43790 w 1618076"/>
                <a:gd name="connsiteY89" fmla="*/ 107211 h 310460"/>
                <a:gd name="connsiteX90" fmla="*/ 84787 w 1618076"/>
                <a:gd name="connsiteY90" fmla="*/ 149138 h 310460"/>
                <a:gd name="connsiteX91" fmla="*/ 115535 w 1618076"/>
                <a:gd name="connsiteY91" fmla="*/ 232991 h 310460"/>
                <a:gd name="connsiteX92" fmla="*/ 2793 w 1618076"/>
                <a:gd name="connsiteY92" fmla="*/ 232991 h 310460"/>
                <a:gd name="connsiteX93" fmla="*/ 23291 w 1618076"/>
                <a:gd name="connsiteY93" fmla="*/ 222509 h 310460"/>
                <a:gd name="connsiteX94" fmla="*/ 95036 w 1618076"/>
                <a:gd name="connsiteY94" fmla="*/ 222509 h 310460"/>
                <a:gd name="connsiteX95" fmla="*/ 33541 w 1618076"/>
                <a:gd name="connsiteY95" fmla="*/ 128175 h 310460"/>
                <a:gd name="connsiteX96" fmla="*/ 13042 w 1618076"/>
                <a:gd name="connsiteY96" fmla="*/ 65285 h 310460"/>
                <a:gd name="connsiteX97" fmla="*/ 38665 w 1618076"/>
                <a:gd name="connsiteY97" fmla="*/ 49563 h 310460"/>
                <a:gd name="connsiteX98" fmla="*/ 929723 w 1618076"/>
                <a:gd name="connsiteY98" fmla="*/ 47604 h 310460"/>
                <a:gd name="connsiteX99" fmla="*/ 967863 w 1618076"/>
                <a:gd name="connsiteY99" fmla="*/ 54567 h 310460"/>
                <a:gd name="connsiteX100" fmla="*/ 957203 w 1618076"/>
                <a:gd name="connsiteY100" fmla="*/ 75293 h 310460"/>
                <a:gd name="connsiteX101" fmla="*/ 839952 w 1618076"/>
                <a:gd name="connsiteY101" fmla="*/ 96019 h 310460"/>
                <a:gd name="connsiteX102" fmla="*/ 829293 w 1618076"/>
                <a:gd name="connsiteY102" fmla="*/ 75293 h 310460"/>
                <a:gd name="connsiteX103" fmla="*/ 929723 w 1618076"/>
                <a:gd name="connsiteY103" fmla="*/ 47604 h 310460"/>
                <a:gd name="connsiteX104" fmla="*/ 1568851 w 1618076"/>
                <a:gd name="connsiteY104" fmla="*/ 23476 h 310460"/>
                <a:gd name="connsiteX105" fmla="*/ 1618076 w 1618076"/>
                <a:gd name="connsiteY105" fmla="*/ 64929 h 310460"/>
                <a:gd name="connsiteX106" fmla="*/ 1597350 w 1618076"/>
                <a:gd name="connsiteY106" fmla="*/ 75292 h 310460"/>
                <a:gd name="connsiteX107" fmla="*/ 1524808 w 1618076"/>
                <a:gd name="connsiteY107" fmla="*/ 54565 h 310460"/>
                <a:gd name="connsiteX108" fmla="*/ 1504081 w 1618076"/>
                <a:gd name="connsiteY108" fmla="*/ 44202 h 310460"/>
                <a:gd name="connsiteX109" fmla="*/ 1568851 w 1618076"/>
                <a:gd name="connsiteY109" fmla="*/ 23476 h 310460"/>
                <a:gd name="connsiteX110" fmla="*/ 1390456 w 1618076"/>
                <a:gd name="connsiteY110" fmla="*/ 83 h 310460"/>
                <a:gd name="connsiteX111" fmla="*/ 1408443 w 1618076"/>
                <a:gd name="connsiteY111" fmla="*/ 14805 h 310460"/>
                <a:gd name="connsiteX112" fmla="*/ 1429762 w 1618076"/>
                <a:gd name="connsiteY112" fmla="*/ 150900 h 310460"/>
                <a:gd name="connsiteX113" fmla="*/ 1419102 w 1618076"/>
                <a:gd name="connsiteY113" fmla="*/ 234651 h 310460"/>
                <a:gd name="connsiteX114" fmla="*/ 1335161 w 1618076"/>
                <a:gd name="connsiteY114" fmla="*/ 203244 h 310460"/>
                <a:gd name="connsiteX115" fmla="*/ 1322069 w 1618076"/>
                <a:gd name="connsiteY115" fmla="*/ 178430 h 310460"/>
                <a:gd name="connsiteX116" fmla="*/ 1321837 w 1618076"/>
                <a:gd name="connsiteY116" fmla="*/ 166603 h 310460"/>
                <a:gd name="connsiteX117" fmla="*/ 1315148 w 1618076"/>
                <a:gd name="connsiteY117" fmla="*/ 117801 h 310460"/>
                <a:gd name="connsiteX118" fmla="*/ 1327167 w 1618076"/>
                <a:gd name="connsiteY118" fmla="*/ 135197 h 310460"/>
                <a:gd name="connsiteX119" fmla="*/ 1344488 w 1618076"/>
                <a:gd name="connsiteY119" fmla="*/ 171838 h 310460"/>
                <a:gd name="connsiteX120" fmla="*/ 1397784 w 1618076"/>
                <a:gd name="connsiteY120" fmla="*/ 224182 h 310460"/>
                <a:gd name="connsiteX121" fmla="*/ 1408443 w 1618076"/>
                <a:gd name="connsiteY121" fmla="*/ 182307 h 310460"/>
                <a:gd name="connsiteX122" fmla="*/ 1387125 w 1618076"/>
                <a:gd name="connsiteY122" fmla="*/ 4336 h 310460"/>
                <a:gd name="connsiteX123" fmla="*/ 1390456 w 1618076"/>
                <a:gd name="connsiteY123" fmla="*/ 83 h 31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618076" h="310460">
                  <a:moveTo>
                    <a:pt x="937069" y="256933"/>
                  </a:moveTo>
                  <a:cubicBezTo>
                    <a:pt x="947432" y="267524"/>
                    <a:pt x="926705" y="278115"/>
                    <a:pt x="916342" y="267524"/>
                  </a:cubicBezTo>
                  <a:cubicBezTo>
                    <a:pt x="926705" y="267524"/>
                    <a:pt x="937069" y="256933"/>
                    <a:pt x="937069" y="256933"/>
                  </a:cubicBezTo>
                  <a:close/>
                  <a:moveTo>
                    <a:pt x="931548" y="233736"/>
                  </a:moveTo>
                  <a:lnTo>
                    <a:pt x="937069" y="235751"/>
                  </a:lnTo>
                  <a:cubicBezTo>
                    <a:pt x="937069" y="246342"/>
                    <a:pt x="937069" y="246342"/>
                    <a:pt x="937069" y="256933"/>
                  </a:cubicBezTo>
                  <a:close/>
                  <a:moveTo>
                    <a:pt x="902903" y="146721"/>
                  </a:moveTo>
                  <a:cubicBezTo>
                    <a:pt x="904684" y="147052"/>
                    <a:pt x="905979" y="148376"/>
                    <a:pt x="905979" y="151023"/>
                  </a:cubicBezTo>
                  <a:cubicBezTo>
                    <a:pt x="911161" y="172205"/>
                    <a:pt x="918933" y="190740"/>
                    <a:pt x="925410" y="207950"/>
                  </a:cubicBezTo>
                  <a:lnTo>
                    <a:pt x="931548" y="233736"/>
                  </a:lnTo>
                  <a:lnTo>
                    <a:pt x="918933" y="229132"/>
                  </a:lnTo>
                  <a:cubicBezTo>
                    <a:pt x="913751" y="230456"/>
                    <a:pt x="911161" y="235751"/>
                    <a:pt x="916342" y="246342"/>
                  </a:cubicBezTo>
                  <a:cubicBezTo>
                    <a:pt x="916342" y="246342"/>
                    <a:pt x="916342" y="256933"/>
                    <a:pt x="916342" y="267524"/>
                  </a:cubicBezTo>
                  <a:cubicBezTo>
                    <a:pt x="916342" y="225160"/>
                    <a:pt x="895616" y="193387"/>
                    <a:pt x="895616" y="161614"/>
                  </a:cubicBezTo>
                  <a:cubicBezTo>
                    <a:pt x="887844" y="153671"/>
                    <a:pt x="897559" y="145728"/>
                    <a:pt x="902903" y="146721"/>
                  </a:cubicBezTo>
                  <a:close/>
                  <a:moveTo>
                    <a:pt x="1042181" y="132474"/>
                  </a:moveTo>
                  <a:cubicBezTo>
                    <a:pt x="1047363" y="132474"/>
                    <a:pt x="1052544" y="137841"/>
                    <a:pt x="1052544" y="148574"/>
                  </a:cubicBezTo>
                  <a:cubicBezTo>
                    <a:pt x="1062907" y="170041"/>
                    <a:pt x="1062907" y="212974"/>
                    <a:pt x="1083634" y="234441"/>
                  </a:cubicBezTo>
                  <a:cubicBezTo>
                    <a:pt x="1093997" y="245174"/>
                    <a:pt x="1073270" y="255907"/>
                    <a:pt x="1062907" y="245174"/>
                  </a:cubicBezTo>
                  <a:cubicBezTo>
                    <a:pt x="1042181" y="223707"/>
                    <a:pt x="1042181" y="180774"/>
                    <a:pt x="1031818" y="148574"/>
                  </a:cubicBezTo>
                  <a:cubicBezTo>
                    <a:pt x="1031818" y="137841"/>
                    <a:pt x="1036999" y="132474"/>
                    <a:pt x="1042181" y="132474"/>
                  </a:cubicBezTo>
                  <a:close/>
                  <a:moveTo>
                    <a:pt x="454101" y="120837"/>
                  </a:moveTo>
                  <a:cubicBezTo>
                    <a:pt x="459225" y="120837"/>
                    <a:pt x="464350" y="123449"/>
                    <a:pt x="464350" y="128674"/>
                  </a:cubicBezTo>
                  <a:cubicBezTo>
                    <a:pt x="454100" y="160025"/>
                    <a:pt x="443851" y="201826"/>
                    <a:pt x="454100" y="233176"/>
                  </a:cubicBezTo>
                  <a:cubicBezTo>
                    <a:pt x="464350" y="264527"/>
                    <a:pt x="515596" y="243626"/>
                    <a:pt x="546344" y="254077"/>
                  </a:cubicBezTo>
                  <a:cubicBezTo>
                    <a:pt x="556593" y="264527"/>
                    <a:pt x="556593" y="285427"/>
                    <a:pt x="536094" y="274977"/>
                  </a:cubicBezTo>
                  <a:cubicBezTo>
                    <a:pt x="505347" y="264527"/>
                    <a:pt x="454100" y="295877"/>
                    <a:pt x="443851" y="254077"/>
                  </a:cubicBezTo>
                  <a:cubicBezTo>
                    <a:pt x="423353" y="212276"/>
                    <a:pt x="433602" y="170475"/>
                    <a:pt x="443851" y="128674"/>
                  </a:cubicBezTo>
                  <a:cubicBezTo>
                    <a:pt x="443851" y="123449"/>
                    <a:pt x="448976" y="120837"/>
                    <a:pt x="454101" y="120837"/>
                  </a:cubicBezTo>
                  <a:close/>
                  <a:moveTo>
                    <a:pt x="1293022" y="114133"/>
                  </a:moveTo>
                  <a:lnTo>
                    <a:pt x="1297125" y="125587"/>
                  </a:lnTo>
                  <a:cubicBezTo>
                    <a:pt x="1299728" y="132498"/>
                    <a:pt x="1302934" y="140595"/>
                    <a:pt x="1306681" y="149264"/>
                  </a:cubicBezTo>
                  <a:lnTo>
                    <a:pt x="1322069" y="178430"/>
                  </a:lnTo>
                  <a:lnTo>
                    <a:pt x="1323170" y="234651"/>
                  </a:lnTo>
                  <a:cubicBezTo>
                    <a:pt x="1312510" y="245120"/>
                    <a:pt x="1291192" y="245120"/>
                    <a:pt x="1291192" y="234651"/>
                  </a:cubicBezTo>
                  <a:cubicBezTo>
                    <a:pt x="1301851" y="213713"/>
                    <a:pt x="1301851" y="190158"/>
                    <a:pt x="1299186" y="166603"/>
                  </a:cubicBezTo>
                  <a:close/>
                  <a:moveTo>
                    <a:pt x="274014" y="109341"/>
                  </a:moveTo>
                  <a:cubicBezTo>
                    <a:pt x="316207" y="109341"/>
                    <a:pt x="347852" y="130067"/>
                    <a:pt x="347852" y="171520"/>
                  </a:cubicBezTo>
                  <a:cubicBezTo>
                    <a:pt x="347852" y="223335"/>
                    <a:pt x="316207" y="295877"/>
                    <a:pt x="252918" y="285514"/>
                  </a:cubicBezTo>
                  <a:cubicBezTo>
                    <a:pt x="189629" y="275151"/>
                    <a:pt x="179081" y="202609"/>
                    <a:pt x="200177" y="161157"/>
                  </a:cubicBezTo>
                  <a:cubicBezTo>
                    <a:pt x="200177" y="150794"/>
                    <a:pt x="221274" y="150794"/>
                    <a:pt x="221274" y="161157"/>
                  </a:cubicBezTo>
                  <a:cubicBezTo>
                    <a:pt x="210725" y="202609"/>
                    <a:pt x="210725" y="264788"/>
                    <a:pt x="263466" y="264788"/>
                  </a:cubicBezTo>
                  <a:cubicBezTo>
                    <a:pt x="305659" y="264788"/>
                    <a:pt x="337304" y="212972"/>
                    <a:pt x="326755" y="171520"/>
                  </a:cubicBezTo>
                  <a:cubicBezTo>
                    <a:pt x="326755" y="150794"/>
                    <a:pt x="305659" y="130067"/>
                    <a:pt x="274014" y="130067"/>
                  </a:cubicBezTo>
                  <a:cubicBezTo>
                    <a:pt x="263466" y="130067"/>
                    <a:pt x="242370" y="130067"/>
                    <a:pt x="242370" y="150794"/>
                  </a:cubicBezTo>
                  <a:cubicBezTo>
                    <a:pt x="252918" y="171520"/>
                    <a:pt x="231822" y="171520"/>
                    <a:pt x="221274" y="161157"/>
                  </a:cubicBezTo>
                  <a:cubicBezTo>
                    <a:pt x="210725" y="130067"/>
                    <a:pt x="242370" y="109341"/>
                    <a:pt x="274014" y="109341"/>
                  </a:cubicBezTo>
                  <a:close/>
                  <a:moveTo>
                    <a:pt x="1292251" y="107569"/>
                  </a:moveTo>
                  <a:lnTo>
                    <a:pt x="1293022" y="114133"/>
                  </a:lnTo>
                  <a:lnTo>
                    <a:pt x="1291192" y="109025"/>
                  </a:lnTo>
                  <a:close/>
                  <a:moveTo>
                    <a:pt x="1204085" y="106560"/>
                  </a:moveTo>
                  <a:cubicBezTo>
                    <a:pt x="1238595" y="112673"/>
                    <a:pt x="1276648" y="152460"/>
                    <a:pt x="1270171" y="192248"/>
                  </a:cubicBezTo>
                  <a:cubicBezTo>
                    <a:pt x="1259807" y="255907"/>
                    <a:pt x="1176902" y="213467"/>
                    <a:pt x="1156176" y="171028"/>
                  </a:cubicBezTo>
                  <a:cubicBezTo>
                    <a:pt x="1156176" y="160418"/>
                    <a:pt x="1166539" y="149808"/>
                    <a:pt x="1176902" y="160418"/>
                  </a:cubicBezTo>
                  <a:cubicBezTo>
                    <a:pt x="1187265" y="181638"/>
                    <a:pt x="1197628" y="192248"/>
                    <a:pt x="1218355" y="192248"/>
                  </a:cubicBezTo>
                  <a:cubicBezTo>
                    <a:pt x="1228718" y="202858"/>
                    <a:pt x="1249444" y="202858"/>
                    <a:pt x="1249444" y="192248"/>
                  </a:cubicBezTo>
                  <a:cubicBezTo>
                    <a:pt x="1249444" y="171028"/>
                    <a:pt x="1239081" y="149808"/>
                    <a:pt x="1218355" y="139198"/>
                  </a:cubicBezTo>
                  <a:cubicBezTo>
                    <a:pt x="1207992" y="128588"/>
                    <a:pt x="1187265" y="117978"/>
                    <a:pt x="1176902" y="139198"/>
                  </a:cubicBezTo>
                  <a:cubicBezTo>
                    <a:pt x="1176902" y="149808"/>
                    <a:pt x="1156176" y="149808"/>
                    <a:pt x="1156176" y="139198"/>
                  </a:cubicBezTo>
                  <a:cubicBezTo>
                    <a:pt x="1163948" y="111347"/>
                    <a:pt x="1183379" y="102892"/>
                    <a:pt x="1204085" y="106560"/>
                  </a:cubicBezTo>
                  <a:close/>
                  <a:moveTo>
                    <a:pt x="747310" y="98649"/>
                  </a:moveTo>
                  <a:cubicBezTo>
                    <a:pt x="752666" y="98649"/>
                    <a:pt x="758022" y="101279"/>
                    <a:pt x="758022" y="106538"/>
                  </a:cubicBezTo>
                  <a:cubicBezTo>
                    <a:pt x="758022" y="159134"/>
                    <a:pt x="800868" y="285362"/>
                    <a:pt x="704464" y="285362"/>
                  </a:cubicBezTo>
                  <a:cubicBezTo>
                    <a:pt x="640195" y="285362"/>
                    <a:pt x="618772" y="180172"/>
                    <a:pt x="640195" y="138095"/>
                  </a:cubicBezTo>
                  <a:cubicBezTo>
                    <a:pt x="640195" y="117057"/>
                    <a:pt x="661618" y="127576"/>
                    <a:pt x="661618" y="138095"/>
                  </a:cubicBezTo>
                  <a:cubicBezTo>
                    <a:pt x="650906" y="169653"/>
                    <a:pt x="661618" y="295881"/>
                    <a:pt x="725887" y="253805"/>
                  </a:cubicBezTo>
                  <a:cubicBezTo>
                    <a:pt x="768733" y="222248"/>
                    <a:pt x="736599" y="148615"/>
                    <a:pt x="736599" y="106538"/>
                  </a:cubicBezTo>
                  <a:cubicBezTo>
                    <a:pt x="736599" y="101279"/>
                    <a:pt x="741955" y="98649"/>
                    <a:pt x="747310" y="98649"/>
                  </a:cubicBezTo>
                  <a:close/>
                  <a:moveTo>
                    <a:pt x="1312510" y="98556"/>
                  </a:moveTo>
                  <a:lnTo>
                    <a:pt x="1315148" y="117801"/>
                  </a:lnTo>
                  <a:lnTo>
                    <a:pt x="1302471" y="99452"/>
                  </a:lnTo>
                  <a:close/>
                  <a:moveTo>
                    <a:pt x="1292524" y="86778"/>
                  </a:moveTo>
                  <a:cubicBezTo>
                    <a:pt x="1296522" y="85470"/>
                    <a:pt x="1301851" y="88087"/>
                    <a:pt x="1301851" y="98556"/>
                  </a:cubicBezTo>
                  <a:lnTo>
                    <a:pt x="1302471" y="99452"/>
                  </a:lnTo>
                  <a:lnTo>
                    <a:pt x="1297854" y="99864"/>
                  </a:lnTo>
                  <a:lnTo>
                    <a:pt x="1292251" y="107569"/>
                  </a:lnTo>
                  <a:lnTo>
                    <a:pt x="1291192" y="98556"/>
                  </a:lnTo>
                  <a:cubicBezTo>
                    <a:pt x="1285862" y="93321"/>
                    <a:pt x="1288527" y="88087"/>
                    <a:pt x="1292524" y="86778"/>
                  </a:cubicBezTo>
                  <a:close/>
                  <a:moveTo>
                    <a:pt x="1513147" y="62269"/>
                  </a:moveTo>
                  <a:cubicBezTo>
                    <a:pt x="1522863" y="61286"/>
                    <a:pt x="1532578" y="69147"/>
                    <a:pt x="1524806" y="77008"/>
                  </a:cubicBezTo>
                  <a:cubicBezTo>
                    <a:pt x="1504080" y="97972"/>
                    <a:pt x="1566258" y="181824"/>
                    <a:pt x="1576621" y="213269"/>
                  </a:cubicBezTo>
                  <a:cubicBezTo>
                    <a:pt x="1597348" y="265677"/>
                    <a:pt x="1566258" y="297122"/>
                    <a:pt x="1524806" y="307604"/>
                  </a:cubicBezTo>
                  <a:cubicBezTo>
                    <a:pt x="1504080" y="318085"/>
                    <a:pt x="1504080" y="297122"/>
                    <a:pt x="1514443" y="286640"/>
                  </a:cubicBezTo>
                  <a:cubicBezTo>
                    <a:pt x="1649163" y="244714"/>
                    <a:pt x="1462627" y="129416"/>
                    <a:pt x="1504080" y="66527"/>
                  </a:cubicBezTo>
                  <a:cubicBezTo>
                    <a:pt x="1506670" y="63906"/>
                    <a:pt x="1509909" y="62596"/>
                    <a:pt x="1513147" y="62269"/>
                  </a:cubicBezTo>
                  <a:close/>
                  <a:moveTo>
                    <a:pt x="38665" y="49563"/>
                  </a:moveTo>
                  <a:cubicBezTo>
                    <a:pt x="48915" y="52183"/>
                    <a:pt x="59164" y="60044"/>
                    <a:pt x="64288" y="65285"/>
                  </a:cubicBezTo>
                  <a:cubicBezTo>
                    <a:pt x="74538" y="75767"/>
                    <a:pt x="64288" y="96730"/>
                    <a:pt x="54039" y="86248"/>
                  </a:cubicBezTo>
                  <a:cubicBezTo>
                    <a:pt x="43790" y="75767"/>
                    <a:pt x="23291" y="65285"/>
                    <a:pt x="33541" y="86248"/>
                  </a:cubicBezTo>
                  <a:cubicBezTo>
                    <a:pt x="33541" y="96730"/>
                    <a:pt x="33541" y="107211"/>
                    <a:pt x="43790" y="107211"/>
                  </a:cubicBezTo>
                  <a:cubicBezTo>
                    <a:pt x="54039" y="128175"/>
                    <a:pt x="74538" y="138656"/>
                    <a:pt x="84787" y="149138"/>
                  </a:cubicBezTo>
                  <a:cubicBezTo>
                    <a:pt x="105285" y="170101"/>
                    <a:pt x="125784" y="201546"/>
                    <a:pt x="115535" y="232991"/>
                  </a:cubicBezTo>
                  <a:cubicBezTo>
                    <a:pt x="95036" y="285399"/>
                    <a:pt x="23291" y="295880"/>
                    <a:pt x="2793" y="232991"/>
                  </a:cubicBezTo>
                  <a:cubicBezTo>
                    <a:pt x="-7456" y="222509"/>
                    <a:pt x="13042" y="212027"/>
                    <a:pt x="23291" y="222509"/>
                  </a:cubicBezTo>
                  <a:cubicBezTo>
                    <a:pt x="33541" y="264435"/>
                    <a:pt x="95036" y="264435"/>
                    <a:pt x="95036" y="222509"/>
                  </a:cubicBezTo>
                  <a:cubicBezTo>
                    <a:pt x="105285" y="180583"/>
                    <a:pt x="54039" y="159619"/>
                    <a:pt x="33541" y="128175"/>
                  </a:cubicBezTo>
                  <a:cubicBezTo>
                    <a:pt x="13042" y="117693"/>
                    <a:pt x="2793" y="86248"/>
                    <a:pt x="13042" y="65285"/>
                  </a:cubicBezTo>
                  <a:cubicBezTo>
                    <a:pt x="18167" y="49563"/>
                    <a:pt x="28416" y="46942"/>
                    <a:pt x="38665" y="49563"/>
                  </a:cubicBezTo>
                  <a:close/>
                  <a:moveTo>
                    <a:pt x="929723" y="47604"/>
                  </a:moveTo>
                  <a:cubicBezTo>
                    <a:pt x="941881" y="47442"/>
                    <a:pt x="954539" y="49385"/>
                    <a:pt x="967863" y="54567"/>
                  </a:cubicBezTo>
                  <a:cubicBezTo>
                    <a:pt x="978522" y="54567"/>
                    <a:pt x="978522" y="75293"/>
                    <a:pt x="957203" y="75293"/>
                  </a:cubicBezTo>
                  <a:cubicBezTo>
                    <a:pt x="914567" y="64930"/>
                    <a:pt x="871930" y="85656"/>
                    <a:pt x="839952" y="96019"/>
                  </a:cubicBezTo>
                  <a:cubicBezTo>
                    <a:pt x="818634" y="96019"/>
                    <a:pt x="818634" y="75293"/>
                    <a:pt x="829293" y="75293"/>
                  </a:cubicBezTo>
                  <a:cubicBezTo>
                    <a:pt x="861270" y="67521"/>
                    <a:pt x="893248" y="48090"/>
                    <a:pt x="929723" y="47604"/>
                  </a:cubicBezTo>
                  <a:close/>
                  <a:moveTo>
                    <a:pt x="1568851" y="23476"/>
                  </a:moveTo>
                  <a:cubicBezTo>
                    <a:pt x="1589578" y="28657"/>
                    <a:pt x="1607713" y="44202"/>
                    <a:pt x="1618076" y="64929"/>
                  </a:cubicBezTo>
                  <a:cubicBezTo>
                    <a:pt x="1618076" y="75292"/>
                    <a:pt x="1607713" y="96018"/>
                    <a:pt x="1597350" y="75292"/>
                  </a:cubicBezTo>
                  <a:cubicBezTo>
                    <a:pt x="1586987" y="44202"/>
                    <a:pt x="1545534" y="33839"/>
                    <a:pt x="1524808" y="54565"/>
                  </a:cubicBezTo>
                  <a:cubicBezTo>
                    <a:pt x="1514445" y="64929"/>
                    <a:pt x="1493718" y="54565"/>
                    <a:pt x="1504081" y="44202"/>
                  </a:cubicBezTo>
                  <a:cubicBezTo>
                    <a:pt x="1524808" y="23476"/>
                    <a:pt x="1548125" y="18294"/>
                    <a:pt x="1568851" y="23476"/>
                  </a:cubicBezTo>
                  <a:close/>
                  <a:moveTo>
                    <a:pt x="1390456" y="83"/>
                  </a:moveTo>
                  <a:cubicBezTo>
                    <a:pt x="1396452" y="-899"/>
                    <a:pt x="1408443" y="6953"/>
                    <a:pt x="1408443" y="14805"/>
                  </a:cubicBezTo>
                  <a:cubicBezTo>
                    <a:pt x="1397784" y="56680"/>
                    <a:pt x="1419102" y="109025"/>
                    <a:pt x="1429762" y="150900"/>
                  </a:cubicBezTo>
                  <a:cubicBezTo>
                    <a:pt x="1429762" y="171838"/>
                    <a:pt x="1440421" y="213713"/>
                    <a:pt x="1419102" y="234651"/>
                  </a:cubicBezTo>
                  <a:cubicBezTo>
                    <a:pt x="1387125" y="260823"/>
                    <a:pt x="1357812" y="237268"/>
                    <a:pt x="1335161" y="203244"/>
                  </a:cubicBezTo>
                  <a:lnTo>
                    <a:pt x="1322069" y="178430"/>
                  </a:lnTo>
                  <a:lnTo>
                    <a:pt x="1321837" y="166603"/>
                  </a:lnTo>
                  <a:lnTo>
                    <a:pt x="1315148" y="117801"/>
                  </a:lnTo>
                  <a:lnTo>
                    <a:pt x="1327167" y="135197"/>
                  </a:lnTo>
                  <a:cubicBezTo>
                    <a:pt x="1333829" y="148283"/>
                    <a:pt x="1339158" y="161369"/>
                    <a:pt x="1344488" y="171838"/>
                  </a:cubicBezTo>
                  <a:cubicBezTo>
                    <a:pt x="1355147" y="182307"/>
                    <a:pt x="1387125" y="245120"/>
                    <a:pt x="1397784" y="224182"/>
                  </a:cubicBezTo>
                  <a:cubicBezTo>
                    <a:pt x="1408443" y="213713"/>
                    <a:pt x="1408443" y="192776"/>
                    <a:pt x="1408443" y="182307"/>
                  </a:cubicBezTo>
                  <a:cubicBezTo>
                    <a:pt x="1408443" y="129962"/>
                    <a:pt x="1376466" y="67149"/>
                    <a:pt x="1387125" y="4336"/>
                  </a:cubicBezTo>
                  <a:cubicBezTo>
                    <a:pt x="1387125" y="1719"/>
                    <a:pt x="1388457" y="410"/>
                    <a:pt x="1390456" y="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30" name="任意多边形 429"/>
            <p:cNvSpPr>
              <a:spLocks/>
            </p:cNvSpPr>
            <p:nvPr/>
          </p:nvSpPr>
          <p:spPr bwMode="auto">
            <a:xfrm>
              <a:off x="2870811" y="2066830"/>
              <a:ext cx="1165217" cy="1369256"/>
            </a:xfrm>
            <a:custGeom>
              <a:avLst/>
              <a:gdLst>
                <a:gd name="connsiteX0" fmla="*/ 1449091 w 1553622"/>
                <a:gd name="connsiteY0" fmla="*/ 1700754 h 1825111"/>
                <a:gd name="connsiteX1" fmla="*/ 1459589 w 1553622"/>
                <a:gd name="connsiteY1" fmla="*/ 1721480 h 1825111"/>
                <a:gd name="connsiteX2" fmla="*/ 1260132 w 1553622"/>
                <a:gd name="connsiteY2" fmla="*/ 1825111 h 1825111"/>
                <a:gd name="connsiteX3" fmla="*/ 1249634 w 1553622"/>
                <a:gd name="connsiteY3" fmla="*/ 1804385 h 1825111"/>
                <a:gd name="connsiteX4" fmla="*/ 1449091 w 1553622"/>
                <a:gd name="connsiteY4" fmla="*/ 1700754 h 1825111"/>
                <a:gd name="connsiteX5" fmla="*/ 1459567 w 1553622"/>
                <a:gd name="connsiteY5" fmla="*/ 1626864 h 1825111"/>
                <a:gd name="connsiteX6" fmla="*/ 1459567 w 1553622"/>
                <a:gd name="connsiteY6" fmla="*/ 1647860 h 1825111"/>
                <a:gd name="connsiteX7" fmla="*/ 1291262 w 1553622"/>
                <a:gd name="connsiteY7" fmla="*/ 1721345 h 1825111"/>
                <a:gd name="connsiteX8" fmla="*/ 1280743 w 1553622"/>
                <a:gd name="connsiteY8" fmla="*/ 1700349 h 1825111"/>
                <a:gd name="connsiteX9" fmla="*/ 1459567 w 1553622"/>
                <a:gd name="connsiteY9" fmla="*/ 1626864 h 1825111"/>
                <a:gd name="connsiteX10" fmla="*/ 1500951 w 1553622"/>
                <a:gd name="connsiteY10" fmla="*/ 1455448 h 1825111"/>
                <a:gd name="connsiteX11" fmla="*/ 1503925 w 1553622"/>
                <a:gd name="connsiteY11" fmla="*/ 1479003 h 1825111"/>
                <a:gd name="connsiteX12" fmla="*/ 1313581 w 1553622"/>
                <a:gd name="connsiteY12" fmla="*/ 1583693 h 1825111"/>
                <a:gd name="connsiteX13" fmla="*/ 1303007 w 1553622"/>
                <a:gd name="connsiteY13" fmla="*/ 1562755 h 1825111"/>
                <a:gd name="connsiteX14" fmla="*/ 1493350 w 1553622"/>
                <a:gd name="connsiteY14" fmla="*/ 1458065 h 1825111"/>
                <a:gd name="connsiteX15" fmla="*/ 1500951 w 1553622"/>
                <a:gd name="connsiteY15" fmla="*/ 1455448 h 1825111"/>
                <a:gd name="connsiteX16" fmla="*/ 1500951 w 1553622"/>
                <a:gd name="connsiteY16" fmla="*/ 1339893 h 1825111"/>
                <a:gd name="connsiteX17" fmla="*/ 1503925 w 1553622"/>
                <a:gd name="connsiteY17" fmla="*/ 1363210 h 1825111"/>
                <a:gd name="connsiteX18" fmla="*/ 1313581 w 1553622"/>
                <a:gd name="connsiteY18" fmla="*/ 1456478 h 1825111"/>
                <a:gd name="connsiteX19" fmla="*/ 1303007 w 1553622"/>
                <a:gd name="connsiteY19" fmla="*/ 1435752 h 1825111"/>
                <a:gd name="connsiteX20" fmla="*/ 1493350 w 1553622"/>
                <a:gd name="connsiteY20" fmla="*/ 1342484 h 1825111"/>
                <a:gd name="connsiteX21" fmla="*/ 1500951 w 1553622"/>
                <a:gd name="connsiteY21" fmla="*/ 1339893 h 1825111"/>
                <a:gd name="connsiteX22" fmla="*/ 1284658 w 1553622"/>
                <a:gd name="connsiteY22" fmla="*/ 1025671 h 1825111"/>
                <a:gd name="connsiteX23" fmla="*/ 1284658 w 1553622"/>
                <a:gd name="connsiteY23" fmla="*/ 1046891 h 1825111"/>
                <a:gd name="connsiteX24" fmla="*/ 999856 w 1553622"/>
                <a:gd name="connsiteY24" fmla="*/ 1216650 h 1825111"/>
                <a:gd name="connsiteX25" fmla="*/ 978760 w 1553622"/>
                <a:gd name="connsiteY25" fmla="*/ 1195430 h 1825111"/>
                <a:gd name="connsiteX26" fmla="*/ 1284658 w 1553622"/>
                <a:gd name="connsiteY26" fmla="*/ 1025671 h 1825111"/>
                <a:gd name="connsiteX27" fmla="*/ 1110247 w 1553622"/>
                <a:gd name="connsiteY27" fmla="*/ 1015579 h 1825111"/>
                <a:gd name="connsiteX28" fmla="*/ 1113192 w 1553622"/>
                <a:gd name="connsiteY28" fmla="*/ 1028805 h 1825111"/>
                <a:gd name="connsiteX29" fmla="*/ 861938 w 1553622"/>
                <a:gd name="connsiteY29" fmla="*/ 1175108 h 1825111"/>
                <a:gd name="connsiteX30" fmla="*/ 851470 w 1553622"/>
                <a:gd name="connsiteY30" fmla="*/ 1164658 h 1825111"/>
                <a:gd name="connsiteX31" fmla="*/ 1102723 w 1553622"/>
                <a:gd name="connsiteY31" fmla="*/ 1018355 h 1825111"/>
                <a:gd name="connsiteX32" fmla="*/ 1110247 w 1553622"/>
                <a:gd name="connsiteY32" fmla="*/ 1015579 h 1825111"/>
                <a:gd name="connsiteX33" fmla="*/ 430420 w 1553622"/>
                <a:gd name="connsiteY33" fmla="*/ 678307 h 1825111"/>
                <a:gd name="connsiteX34" fmla="*/ 422985 w 1553622"/>
                <a:gd name="connsiteY34" fmla="*/ 702137 h 1825111"/>
                <a:gd name="connsiteX35" fmla="*/ 243216 w 1553622"/>
                <a:gd name="connsiteY35" fmla="*/ 808047 h 1825111"/>
                <a:gd name="connsiteX36" fmla="*/ 232641 w 1553622"/>
                <a:gd name="connsiteY36" fmla="*/ 786865 h 1825111"/>
                <a:gd name="connsiteX37" fmla="*/ 422985 w 1553622"/>
                <a:gd name="connsiteY37" fmla="*/ 680955 h 1825111"/>
                <a:gd name="connsiteX38" fmla="*/ 430420 w 1553622"/>
                <a:gd name="connsiteY38" fmla="*/ 678307 h 1825111"/>
                <a:gd name="connsiteX39" fmla="*/ 410085 w 1553622"/>
                <a:gd name="connsiteY39" fmla="*/ 563771 h 1825111"/>
                <a:gd name="connsiteX40" fmla="*/ 420448 w 1553622"/>
                <a:gd name="connsiteY40" fmla="*/ 584867 h 1825111"/>
                <a:gd name="connsiteX41" fmla="*/ 202822 w 1553622"/>
                <a:gd name="connsiteY41" fmla="*/ 721994 h 1825111"/>
                <a:gd name="connsiteX42" fmla="*/ 192459 w 1553622"/>
                <a:gd name="connsiteY42" fmla="*/ 700897 h 1825111"/>
                <a:gd name="connsiteX43" fmla="*/ 410085 w 1553622"/>
                <a:gd name="connsiteY43" fmla="*/ 563771 h 1825111"/>
                <a:gd name="connsiteX44" fmla="*/ 417330 w 1553622"/>
                <a:gd name="connsiteY44" fmla="*/ 216353 h 1825111"/>
                <a:gd name="connsiteX45" fmla="*/ 411418 w 1553622"/>
                <a:gd name="connsiteY45" fmla="*/ 240021 h 1825111"/>
                <a:gd name="connsiteX46" fmla="*/ 127614 w 1553622"/>
                <a:gd name="connsiteY46" fmla="*/ 397807 h 1825111"/>
                <a:gd name="connsiteX47" fmla="*/ 117103 w 1553622"/>
                <a:gd name="connsiteY47" fmla="*/ 387288 h 1825111"/>
                <a:gd name="connsiteX48" fmla="*/ 411418 w 1553622"/>
                <a:gd name="connsiteY48" fmla="*/ 218983 h 1825111"/>
                <a:gd name="connsiteX49" fmla="*/ 417330 w 1553622"/>
                <a:gd name="connsiteY49" fmla="*/ 216353 h 1825111"/>
                <a:gd name="connsiteX50" fmla="*/ 336062 w 1553622"/>
                <a:gd name="connsiteY50" fmla="*/ 186256 h 1825111"/>
                <a:gd name="connsiteX51" fmla="*/ 336062 w 1553622"/>
                <a:gd name="connsiteY51" fmla="*/ 207574 h 1825111"/>
                <a:gd name="connsiteX52" fmla="*/ 128799 w 1553622"/>
                <a:gd name="connsiteY52" fmla="*/ 335485 h 1825111"/>
                <a:gd name="connsiteX53" fmla="*/ 108073 w 1553622"/>
                <a:gd name="connsiteY53" fmla="*/ 324825 h 1825111"/>
                <a:gd name="connsiteX54" fmla="*/ 336062 w 1553622"/>
                <a:gd name="connsiteY54" fmla="*/ 186256 h 1825111"/>
                <a:gd name="connsiteX55" fmla="*/ 264390 w 1553622"/>
                <a:gd name="connsiteY55" fmla="*/ 137839 h 1825111"/>
                <a:gd name="connsiteX56" fmla="*/ 264390 w 1553622"/>
                <a:gd name="connsiteY56" fmla="*/ 146286 h 1825111"/>
                <a:gd name="connsiteX57" fmla="*/ 274840 w 1553622"/>
                <a:gd name="connsiteY57" fmla="*/ 146286 h 1825111"/>
                <a:gd name="connsiteX58" fmla="*/ 285291 w 1553622"/>
                <a:gd name="connsiteY58" fmla="*/ 146286 h 1825111"/>
                <a:gd name="connsiteX59" fmla="*/ 286565 w 1553622"/>
                <a:gd name="connsiteY59" fmla="*/ 146286 h 1825111"/>
                <a:gd name="connsiteX60" fmla="*/ 257859 w 1553622"/>
                <a:gd name="connsiteY60" fmla="*/ 168937 h 1825111"/>
                <a:gd name="connsiteX61" fmla="*/ 180788 w 1553622"/>
                <a:gd name="connsiteY61" fmla="*/ 199582 h 1825111"/>
                <a:gd name="connsiteX62" fmla="*/ 170338 w 1553622"/>
                <a:gd name="connsiteY62" fmla="*/ 178263 h 1825111"/>
                <a:gd name="connsiteX63" fmla="*/ 180788 w 1553622"/>
                <a:gd name="connsiteY63" fmla="*/ 188923 h 1825111"/>
                <a:gd name="connsiteX64" fmla="*/ 222589 w 1553622"/>
                <a:gd name="connsiteY64" fmla="*/ 162275 h 1825111"/>
                <a:gd name="connsiteX65" fmla="*/ 237694 w 1553622"/>
                <a:gd name="connsiteY65" fmla="*/ 152646 h 1825111"/>
                <a:gd name="connsiteX66" fmla="*/ 247409 w 1553622"/>
                <a:gd name="connsiteY66" fmla="*/ 148951 h 1825111"/>
                <a:gd name="connsiteX67" fmla="*/ 299792 w 1553622"/>
                <a:gd name="connsiteY67" fmla="*/ 135849 h 1825111"/>
                <a:gd name="connsiteX68" fmla="*/ 299986 w 1553622"/>
                <a:gd name="connsiteY68" fmla="*/ 136959 h 1825111"/>
                <a:gd name="connsiteX69" fmla="*/ 295741 w 1553622"/>
                <a:gd name="connsiteY69" fmla="*/ 146286 h 1825111"/>
                <a:gd name="connsiteX70" fmla="*/ 286565 w 1553622"/>
                <a:gd name="connsiteY70" fmla="*/ 146286 h 1825111"/>
                <a:gd name="connsiteX71" fmla="*/ 306618 w 1553622"/>
                <a:gd name="connsiteY71" fmla="*/ 130463 h 1825111"/>
                <a:gd name="connsiteX72" fmla="*/ 299792 w 1553622"/>
                <a:gd name="connsiteY72" fmla="*/ 135849 h 1825111"/>
                <a:gd name="connsiteX73" fmla="*/ 299476 w 1553622"/>
                <a:gd name="connsiteY73" fmla="*/ 134043 h 1825111"/>
                <a:gd name="connsiteX74" fmla="*/ 302272 w 1553622"/>
                <a:gd name="connsiteY74" fmla="*/ 131629 h 1825111"/>
                <a:gd name="connsiteX75" fmla="*/ 292802 w 1553622"/>
                <a:gd name="connsiteY75" fmla="*/ 122303 h 1825111"/>
                <a:gd name="connsiteX76" fmla="*/ 298353 w 1553622"/>
                <a:gd name="connsiteY76" fmla="*/ 127632 h 1825111"/>
                <a:gd name="connsiteX77" fmla="*/ 299476 w 1553622"/>
                <a:gd name="connsiteY77" fmla="*/ 134043 h 1825111"/>
                <a:gd name="connsiteX78" fmla="*/ 285291 w 1553622"/>
                <a:gd name="connsiteY78" fmla="*/ 146286 h 1825111"/>
                <a:gd name="connsiteX79" fmla="*/ 285291 w 1553622"/>
                <a:gd name="connsiteY79" fmla="*/ 135627 h 1825111"/>
                <a:gd name="connsiteX80" fmla="*/ 276147 w 1553622"/>
                <a:gd name="connsiteY80" fmla="*/ 130297 h 1825111"/>
                <a:gd name="connsiteX81" fmla="*/ 276115 w 1553622"/>
                <a:gd name="connsiteY81" fmla="*/ 130167 h 1825111"/>
                <a:gd name="connsiteX82" fmla="*/ 284062 w 1553622"/>
                <a:gd name="connsiteY82" fmla="*/ 124967 h 1825111"/>
                <a:gd name="connsiteX83" fmla="*/ 285291 w 1553622"/>
                <a:gd name="connsiteY83" fmla="*/ 124967 h 1825111"/>
                <a:gd name="connsiteX84" fmla="*/ 292802 w 1553622"/>
                <a:gd name="connsiteY84" fmla="*/ 122303 h 1825111"/>
                <a:gd name="connsiteX85" fmla="*/ 321639 w 1553622"/>
                <a:gd name="connsiteY85" fmla="*/ 118611 h 1825111"/>
                <a:gd name="connsiteX86" fmla="*/ 327092 w 1553622"/>
                <a:gd name="connsiteY86" fmla="*/ 124967 h 1825111"/>
                <a:gd name="connsiteX87" fmla="*/ 306618 w 1553622"/>
                <a:gd name="connsiteY87" fmla="*/ 130463 h 1825111"/>
                <a:gd name="connsiteX88" fmla="*/ 253940 w 1553622"/>
                <a:gd name="connsiteY88" fmla="*/ 114308 h 1825111"/>
                <a:gd name="connsiteX89" fmla="*/ 267003 w 1553622"/>
                <a:gd name="connsiteY89" fmla="*/ 120970 h 1825111"/>
                <a:gd name="connsiteX90" fmla="*/ 267536 w 1553622"/>
                <a:gd name="connsiteY90" fmla="*/ 123202 h 1825111"/>
                <a:gd name="connsiteX91" fmla="*/ 264390 w 1553622"/>
                <a:gd name="connsiteY91" fmla="*/ 124967 h 1825111"/>
                <a:gd name="connsiteX92" fmla="*/ 264390 w 1553622"/>
                <a:gd name="connsiteY92" fmla="*/ 135627 h 1825111"/>
                <a:gd name="connsiteX93" fmla="*/ 237694 w 1553622"/>
                <a:gd name="connsiteY93" fmla="*/ 152646 h 1825111"/>
                <a:gd name="connsiteX94" fmla="*/ 170338 w 1553622"/>
                <a:gd name="connsiteY94" fmla="*/ 178263 h 1825111"/>
                <a:gd name="connsiteX95" fmla="*/ 253940 w 1553622"/>
                <a:gd name="connsiteY95" fmla="*/ 114308 h 1825111"/>
                <a:gd name="connsiteX96" fmla="*/ 316641 w 1553622"/>
                <a:gd name="connsiteY96" fmla="*/ 103649 h 1825111"/>
                <a:gd name="connsiteX97" fmla="*/ 284062 w 1553622"/>
                <a:gd name="connsiteY97" fmla="*/ 124967 h 1825111"/>
                <a:gd name="connsiteX98" fmla="*/ 276147 w 1553622"/>
                <a:gd name="connsiteY98" fmla="*/ 124967 h 1825111"/>
                <a:gd name="connsiteX99" fmla="*/ 274840 w 1553622"/>
                <a:gd name="connsiteY99" fmla="*/ 124967 h 1825111"/>
                <a:gd name="connsiteX100" fmla="*/ 276115 w 1553622"/>
                <a:gd name="connsiteY100" fmla="*/ 130167 h 1825111"/>
                <a:gd name="connsiteX101" fmla="*/ 264390 w 1553622"/>
                <a:gd name="connsiteY101" fmla="*/ 137839 h 1825111"/>
                <a:gd name="connsiteX102" fmla="*/ 264390 w 1553622"/>
                <a:gd name="connsiteY102" fmla="*/ 135627 h 1825111"/>
                <a:gd name="connsiteX103" fmla="*/ 268636 w 1553622"/>
                <a:gd name="connsiteY103" fmla="*/ 127799 h 1825111"/>
                <a:gd name="connsiteX104" fmla="*/ 267536 w 1553622"/>
                <a:gd name="connsiteY104" fmla="*/ 123202 h 1825111"/>
                <a:gd name="connsiteX105" fmla="*/ 290516 w 1553622"/>
                <a:gd name="connsiteY105" fmla="*/ 110311 h 1825111"/>
                <a:gd name="connsiteX106" fmla="*/ 316641 w 1553622"/>
                <a:gd name="connsiteY106" fmla="*/ 103649 h 1825111"/>
                <a:gd name="connsiteX107" fmla="*/ 324153 w 1553622"/>
                <a:gd name="connsiteY107" fmla="*/ 100818 h 1825111"/>
                <a:gd name="connsiteX108" fmla="*/ 327092 w 1553622"/>
                <a:gd name="connsiteY108" fmla="*/ 114308 h 1825111"/>
                <a:gd name="connsiteX109" fmla="*/ 321639 w 1553622"/>
                <a:gd name="connsiteY109" fmla="*/ 118611 h 1825111"/>
                <a:gd name="connsiteX110" fmla="*/ 317948 w 1553622"/>
                <a:gd name="connsiteY110" fmla="*/ 114308 h 1825111"/>
                <a:gd name="connsiteX111" fmla="*/ 316641 w 1553622"/>
                <a:gd name="connsiteY111" fmla="*/ 103649 h 1825111"/>
                <a:gd name="connsiteX112" fmla="*/ 324153 w 1553622"/>
                <a:gd name="connsiteY112" fmla="*/ 100818 h 1825111"/>
                <a:gd name="connsiteX113" fmla="*/ 272609 w 1553622"/>
                <a:gd name="connsiteY113" fmla="*/ 31157 h 1825111"/>
                <a:gd name="connsiteX114" fmla="*/ 199920 w 1553622"/>
                <a:gd name="connsiteY114" fmla="*/ 70857 h 1825111"/>
                <a:gd name="connsiteX115" fmla="*/ 168354 w 1553622"/>
                <a:gd name="connsiteY115" fmla="*/ 133884 h 1825111"/>
                <a:gd name="connsiteX116" fmla="*/ 143952 w 1553622"/>
                <a:gd name="connsiteY116" fmla="*/ 178799 h 1825111"/>
                <a:gd name="connsiteX117" fmla="*/ 150823 w 1553622"/>
                <a:gd name="connsiteY117" fmla="*/ 180844 h 1825111"/>
                <a:gd name="connsiteX118" fmla="*/ 139164 w 1553622"/>
                <a:gd name="connsiteY118" fmla="*/ 199582 h 1825111"/>
                <a:gd name="connsiteX119" fmla="*/ 135503 w 1553622"/>
                <a:gd name="connsiteY119" fmla="*/ 194352 h 1825111"/>
                <a:gd name="connsiteX120" fmla="*/ 126265 w 1553622"/>
                <a:gd name="connsiteY120" fmla="*/ 211355 h 1825111"/>
                <a:gd name="connsiteX121" fmla="*/ 84177 w 1553622"/>
                <a:gd name="connsiteY121" fmla="*/ 280947 h 1825111"/>
                <a:gd name="connsiteX122" fmla="*/ 21044 w 1553622"/>
                <a:gd name="connsiteY122" fmla="*/ 396497 h 1825111"/>
                <a:gd name="connsiteX123" fmla="*/ 63133 w 1553622"/>
                <a:gd name="connsiteY123" fmla="*/ 407001 h 1825111"/>
                <a:gd name="connsiteX124" fmla="*/ 136787 w 1553622"/>
                <a:gd name="connsiteY124" fmla="*/ 438515 h 1825111"/>
                <a:gd name="connsiteX125" fmla="*/ 147309 w 1553622"/>
                <a:gd name="connsiteY125" fmla="*/ 690623 h 1825111"/>
                <a:gd name="connsiteX126" fmla="*/ 175053 w 1553622"/>
                <a:gd name="connsiteY126" fmla="*/ 1072233 h 1825111"/>
                <a:gd name="connsiteX127" fmla="*/ 179403 w 1553622"/>
                <a:gd name="connsiteY127" fmla="*/ 1080015 h 1825111"/>
                <a:gd name="connsiteX128" fmla="*/ 266821 w 1553622"/>
                <a:gd name="connsiteY128" fmla="*/ 1018337 h 1825111"/>
                <a:gd name="connsiteX129" fmla="*/ 346568 w 1553622"/>
                <a:gd name="connsiteY129" fmla="*/ 964427 h 1825111"/>
                <a:gd name="connsiteX130" fmla="*/ 443638 w 1553622"/>
                <a:gd name="connsiteY130" fmla="*/ 912654 h 1825111"/>
                <a:gd name="connsiteX131" fmla="*/ 478246 w 1553622"/>
                <a:gd name="connsiteY131" fmla="*/ 911922 h 1825111"/>
                <a:gd name="connsiteX132" fmla="*/ 475180 w 1553622"/>
                <a:gd name="connsiteY132" fmla="*/ 908900 h 1825111"/>
                <a:gd name="connsiteX133" fmla="*/ 452451 w 1553622"/>
                <a:gd name="connsiteY133" fmla="*/ 858695 h 1825111"/>
                <a:gd name="connsiteX134" fmla="*/ 444687 w 1553622"/>
                <a:gd name="connsiteY134" fmla="*/ 812909 h 1825111"/>
                <a:gd name="connsiteX135" fmla="*/ 442588 w 1553622"/>
                <a:gd name="connsiteY135" fmla="*/ 817482 h 1825111"/>
                <a:gd name="connsiteX136" fmla="*/ 234039 w 1553622"/>
                <a:gd name="connsiteY136" fmla="*/ 954609 h 1825111"/>
                <a:gd name="connsiteX137" fmla="*/ 223611 w 1553622"/>
                <a:gd name="connsiteY137" fmla="*/ 933512 h 1825111"/>
                <a:gd name="connsiteX138" fmla="*/ 432161 w 1553622"/>
                <a:gd name="connsiteY138" fmla="*/ 796386 h 1825111"/>
                <a:gd name="connsiteX139" fmla="*/ 439656 w 1553622"/>
                <a:gd name="connsiteY139" fmla="*/ 793749 h 1825111"/>
                <a:gd name="connsiteX140" fmla="*/ 441782 w 1553622"/>
                <a:gd name="connsiteY140" fmla="*/ 795774 h 1825111"/>
                <a:gd name="connsiteX141" fmla="*/ 441764 w 1553622"/>
                <a:gd name="connsiteY141" fmla="*/ 795668 h 1825111"/>
                <a:gd name="connsiteX142" fmla="*/ 431406 w 1553622"/>
                <a:gd name="connsiteY142" fmla="*/ 606587 h 1825111"/>
                <a:gd name="connsiteX143" fmla="*/ 420884 w 1553622"/>
                <a:gd name="connsiteY143" fmla="*/ 512046 h 1825111"/>
                <a:gd name="connsiteX144" fmla="*/ 424692 w 1553622"/>
                <a:gd name="connsiteY144" fmla="*/ 472944 h 1825111"/>
                <a:gd name="connsiteX145" fmla="*/ 379583 w 1553622"/>
                <a:gd name="connsiteY145" fmla="*/ 490661 h 1825111"/>
                <a:gd name="connsiteX146" fmla="*/ 231724 w 1553622"/>
                <a:gd name="connsiteY146" fmla="*/ 585980 h 1825111"/>
                <a:gd name="connsiteX147" fmla="*/ 221103 w 1553622"/>
                <a:gd name="connsiteY147" fmla="*/ 564798 h 1825111"/>
                <a:gd name="connsiteX148" fmla="*/ 422895 w 1553622"/>
                <a:gd name="connsiteY148" fmla="*/ 448297 h 1825111"/>
                <a:gd name="connsiteX149" fmla="*/ 430497 w 1553622"/>
                <a:gd name="connsiteY149" fmla="*/ 450374 h 1825111"/>
                <a:gd name="connsiteX150" fmla="*/ 441929 w 1553622"/>
                <a:gd name="connsiteY150" fmla="*/ 417506 h 1825111"/>
                <a:gd name="connsiteX151" fmla="*/ 452451 w 1553622"/>
                <a:gd name="connsiteY151" fmla="*/ 417506 h 1825111"/>
                <a:gd name="connsiteX152" fmla="*/ 508678 w 1553622"/>
                <a:gd name="connsiteY152" fmla="*/ 320011 h 1825111"/>
                <a:gd name="connsiteX153" fmla="*/ 505277 w 1553622"/>
                <a:gd name="connsiteY153" fmla="*/ 313174 h 1825111"/>
                <a:gd name="connsiteX154" fmla="*/ 504698 w 1553622"/>
                <a:gd name="connsiteY154" fmla="*/ 315055 h 1825111"/>
                <a:gd name="connsiteX155" fmla="*/ 189766 w 1553622"/>
                <a:gd name="connsiteY155" fmla="*/ 491230 h 1825111"/>
                <a:gd name="connsiteX156" fmla="*/ 179269 w 1553622"/>
                <a:gd name="connsiteY156" fmla="*/ 470503 h 1825111"/>
                <a:gd name="connsiteX157" fmla="*/ 494200 w 1553622"/>
                <a:gd name="connsiteY157" fmla="*/ 294329 h 1825111"/>
                <a:gd name="connsiteX158" fmla="*/ 495403 w 1553622"/>
                <a:gd name="connsiteY158" fmla="*/ 293329 h 1825111"/>
                <a:gd name="connsiteX159" fmla="*/ 484017 w 1553622"/>
                <a:gd name="connsiteY159" fmla="*/ 270442 h 1825111"/>
                <a:gd name="connsiteX160" fmla="*/ 368274 w 1553622"/>
                <a:gd name="connsiteY160" fmla="*/ 123379 h 1825111"/>
                <a:gd name="connsiteX161" fmla="*/ 272609 w 1553622"/>
                <a:gd name="connsiteY161" fmla="*/ 31157 h 1825111"/>
                <a:gd name="connsiteX162" fmla="*/ 296325 w 1553622"/>
                <a:gd name="connsiteY162" fmla="*/ 1244 h 1825111"/>
                <a:gd name="connsiteX163" fmla="*/ 368274 w 1553622"/>
                <a:gd name="connsiteY163" fmla="*/ 70857 h 1825111"/>
                <a:gd name="connsiteX164" fmla="*/ 452451 w 1553622"/>
                <a:gd name="connsiteY164" fmla="*/ 196911 h 1825111"/>
                <a:gd name="connsiteX165" fmla="*/ 505061 w 1553622"/>
                <a:gd name="connsiteY165" fmla="*/ 270442 h 1825111"/>
                <a:gd name="connsiteX166" fmla="*/ 547150 w 1553622"/>
                <a:gd name="connsiteY166" fmla="*/ 385992 h 1825111"/>
                <a:gd name="connsiteX167" fmla="*/ 505061 w 1553622"/>
                <a:gd name="connsiteY167" fmla="*/ 449019 h 1825111"/>
                <a:gd name="connsiteX168" fmla="*/ 441929 w 1553622"/>
                <a:gd name="connsiteY168" fmla="*/ 480533 h 1825111"/>
                <a:gd name="connsiteX169" fmla="*/ 452451 w 1553622"/>
                <a:gd name="connsiteY169" fmla="*/ 627596 h 1825111"/>
                <a:gd name="connsiteX170" fmla="*/ 473495 w 1553622"/>
                <a:gd name="connsiteY170" fmla="*/ 848191 h 1825111"/>
                <a:gd name="connsiteX171" fmla="*/ 747070 w 1553622"/>
                <a:gd name="connsiteY171" fmla="*/ 953236 h 1825111"/>
                <a:gd name="connsiteX172" fmla="*/ 1283698 w 1553622"/>
                <a:gd name="connsiteY172" fmla="*/ 974245 h 1825111"/>
                <a:gd name="connsiteX173" fmla="*/ 1371821 w 1553622"/>
                <a:gd name="connsiteY173" fmla="*/ 1023321 h 1825111"/>
                <a:gd name="connsiteX174" fmla="*/ 1433383 w 1553622"/>
                <a:gd name="connsiteY174" fmla="*/ 1081009 h 1825111"/>
                <a:gd name="connsiteX175" fmla="*/ 1441753 w 1553622"/>
                <a:gd name="connsiteY175" fmla="*/ 1078967 h 1825111"/>
                <a:gd name="connsiteX176" fmla="*/ 1449678 w 1553622"/>
                <a:gd name="connsiteY176" fmla="*/ 1089626 h 1825111"/>
                <a:gd name="connsiteX177" fmla="*/ 1446160 w 1553622"/>
                <a:gd name="connsiteY177" fmla="*/ 1094358 h 1825111"/>
                <a:gd name="connsiteX178" fmla="*/ 1496771 w 1553622"/>
                <a:gd name="connsiteY178" fmla="*/ 1176621 h 1825111"/>
                <a:gd name="connsiteX179" fmla="*/ 1525707 w 1553622"/>
                <a:gd name="connsiteY179" fmla="*/ 1278876 h 1825111"/>
                <a:gd name="connsiteX180" fmla="*/ 1546751 w 1553622"/>
                <a:gd name="connsiteY180" fmla="*/ 1573002 h 1825111"/>
                <a:gd name="connsiteX181" fmla="*/ 1536229 w 1553622"/>
                <a:gd name="connsiteY181" fmla="*/ 1783093 h 1825111"/>
                <a:gd name="connsiteX182" fmla="*/ 1525707 w 1553622"/>
                <a:gd name="connsiteY182" fmla="*/ 1783093 h 1825111"/>
                <a:gd name="connsiteX183" fmla="*/ 1515185 w 1553622"/>
                <a:gd name="connsiteY183" fmla="*/ 1783093 h 1825111"/>
                <a:gd name="connsiteX184" fmla="*/ 1525707 w 1553622"/>
                <a:gd name="connsiteY184" fmla="*/ 1762084 h 1825111"/>
                <a:gd name="connsiteX185" fmla="*/ 1515185 w 1553622"/>
                <a:gd name="connsiteY185" fmla="*/ 1467957 h 1825111"/>
                <a:gd name="connsiteX186" fmla="*/ 1505978 w 1553622"/>
                <a:gd name="connsiteY186" fmla="*/ 1286754 h 1825111"/>
                <a:gd name="connsiteX187" fmla="*/ 1488455 w 1553622"/>
                <a:gd name="connsiteY187" fmla="*/ 1216519 h 1825111"/>
                <a:gd name="connsiteX188" fmla="*/ 1432032 w 1553622"/>
                <a:gd name="connsiteY188" fmla="*/ 1231169 h 1825111"/>
                <a:gd name="connsiteX189" fmla="*/ 1273184 w 1553622"/>
                <a:gd name="connsiteY189" fmla="*/ 1323241 h 1825111"/>
                <a:gd name="connsiteX190" fmla="*/ 1262821 w 1553622"/>
                <a:gd name="connsiteY190" fmla="*/ 1301774 h 1825111"/>
                <a:gd name="connsiteX191" fmla="*/ 1430413 w 1553622"/>
                <a:gd name="connsiteY191" fmla="*/ 1203665 h 1825111"/>
                <a:gd name="connsiteX192" fmla="*/ 1482271 w 1553622"/>
                <a:gd name="connsiteY192" fmla="*/ 1195745 h 1825111"/>
                <a:gd name="connsiteX193" fmla="*/ 1441530 w 1553622"/>
                <a:gd name="connsiteY193" fmla="*/ 1121308 h 1825111"/>
                <a:gd name="connsiteX194" fmla="*/ 1424736 w 1553622"/>
                <a:gd name="connsiteY194" fmla="*/ 1104445 h 1825111"/>
                <a:gd name="connsiteX195" fmla="*/ 1366130 w 1553622"/>
                <a:gd name="connsiteY195" fmla="*/ 1118772 h 1825111"/>
                <a:gd name="connsiteX196" fmla="*/ 1167001 w 1553622"/>
                <a:gd name="connsiteY196" fmla="*/ 1228196 h 1825111"/>
                <a:gd name="connsiteX197" fmla="*/ 1156433 w 1553622"/>
                <a:gd name="connsiteY197" fmla="*/ 1206877 h 1825111"/>
                <a:gd name="connsiteX198" fmla="*/ 1365965 w 1553622"/>
                <a:gd name="connsiteY198" fmla="*/ 1097454 h 1825111"/>
                <a:gd name="connsiteX199" fmla="*/ 1407648 w 1553622"/>
                <a:gd name="connsiteY199" fmla="*/ 1087286 h 1825111"/>
                <a:gd name="connsiteX200" fmla="*/ 1378171 w 1553622"/>
                <a:gd name="connsiteY200" fmla="*/ 1057686 h 1825111"/>
                <a:gd name="connsiteX201" fmla="*/ 820725 w 1553622"/>
                <a:gd name="connsiteY201" fmla="*/ 974245 h 1825111"/>
                <a:gd name="connsiteX202" fmla="*/ 509994 w 1553622"/>
                <a:gd name="connsiteY202" fmla="*/ 943224 h 1825111"/>
                <a:gd name="connsiteX203" fmla="*/ 488968 w 1553622"/>
                <a:gd name="connsiteY203" fmla="*/ 922494 h 1825111"/>
                <a:gd name="connsiteX204" fmla="*/ 484002 w 1553622"/>
                <a:gd name="connsiteY204" fmla="*/ 929583 h 1825111"/>
                <a:gd name="connsiteX205" fmla="*/ 472072 w 1553622"/>
                <a:gd name="connsiteY205" fmla="*/ 932870 h 1825111"/>
                <a:gd name="connsiteX206" fmla="*/ 315192 w 1553622"/>
                <a:gd name="connsiteY206" fmla="*/ 1017022 h 1825111"/>
                <a:gd name="connsiteX207" fmla="*/ 252440 w 1553622"/>
                <a:gd name="connsiteY207" fmla="*/ 1055154 h 1825111"/>
                <a:gd name="connsiteX208" fmla="*/ 190782 w 1553622"/>
                <a:gd name="connsiteY208" fmla="*/ 1100373 h 1825111"/>
                <a:gd name="connsiteX209" fmla="*/ 209456 w 1553622"/>
                <a:gd name="connsiteY209" fmla="*/ 1133782 h 1825111"/>
                <a:gd name="connsiteX210" fmla="*/ 256924 w 1553622"/>
                <a:gd name="connsiteY210" fmla="*/ 1172404 h 1825111"/>
                <a:gd name="connsiteX211" fmla="*/ 400629 w 1553622"/>
                <a:gd name="connsiteY211" fmla="*/ 1084332 h 1825111"/>
                <a:gd name="connsiteX212" fmla="*/ 538589 w 1553622"/>
                <a:gd name="connsiteY212" fmla="*/ 987177 h 1825111"/>
                <a:gd name="connsiteX213" fmla="*/ 549101 w 1553622"/>
                <a:gd name="connsiteY213" fmla="*/ 1007903 h 1825111"/>
                <a:gd name="connsiteX214" fmla="*/ 348073 w 1553622"/>
                <a:gd name="connsiteY214" fmla="*/ 1144892 h 1825111"/>
                <a:gd name="connsiteX215" fmla="*/ 291374 w 1553622"/>
                <a:gd name="connsiteY215" fmla="*/ 1183769 h 1825111"/>
                <a:gd name="connsiteX216" fmla="*/ 336708 w 1553622"/>
                <a:gd name="connsiteY216" fmla="*/ 1194840 h 1825111"/>
                <a:gd name="connsiteX217" fmla="*/ 422310 w 1553622"/>
                <a:gd name="connsiteY217" fmla="*/ 1197064 h 1825111"/>
                <a:gd name="connsiteX218" fmla="*/ 423543 w 1553622"/>
                <a:gd name="connsiteY218" fmla="*/ 1194442 h 1825111"/>
                <a:gd name="connsiteX219" fmla="*/ 738475 w 1553622"/>
                <a:gd name="connsiteY219" fmla="*/ 1007905 h 1825111"/>
                <a:gd name="connsiteX220" fmla="*/ 748973 w 1553622"/>
                <a:gd name="connsiteY220" fmla="*/ 1028631 h 1825111"/>
                <a:gd name="connsiteX221" fmla="*/ 509822 w 1553622"/>
                <a:gd name="connsiteY221" fmla="*/ 1164162 h 1825111"/>
                <a:gd name="connsiteX222" fmla="*/ 459675 w 1553622"/>
                <a:gd name="connsiteY222" fmla="*/ 1197915 h 1825111"/>
                <a:gd name="connsiteX223" fmla="*/ 578716 w 1553622"/>
                <a:gd name="connsiteY223" fmla="*/ 1196153 h 1825111"/>
                <a:gd name="connsiteX224" fmla="*/ 606159 w 1553622"/>
                <a:gd name="connsiteY224" fmla="*/ 1196190 h 1825111"/>
                <a:gd name="connsiteX225" fmla="*/ 605827 w 1553622"/>
                <a:gd name="connsiteY225" fmla="*/ 1194339 h 1825111"/>
                <a:gd name="connsiteX226" fmla="*/ 610101 w 1553622"/>
                <a:gd name="connsiteY226" fmla="*/ 1185154 h 1825111"/>
                <a:gd name="connsiteX227" fmla="*/ 841518 w 1553622"/>
                <a:gd name="connsiteY227" fmla="*/ 1059181 h 1825111"/>
                <a:gd name="connsiteX228" fmla="*/ 978265 w 1553622"/>
                <a:gd name="connsiteY228" fmla="*/ 985697 h 1825111"/>
                <a:gd name="connsiteX229" fmla="*/ 978265 w 1553622"/>
                <a:gd name="connsiteY229" fmla="*/ 1006692 h 1825111"/>
                <a:gd name="connsiteX230" fmla="*/ 778404 w 1553622"/>
                <a:gd name="connsiteY230" fmla="*/ 1111670 h 1825111"/>
                <a:gd name="connsiteX231" fmla="*/ 637182 w 1553622"/>
                <a:gd name="connsiteY231" fmla="*/ 1196232 h 1825111"/>
                <a:gd name="connsiteX232" fmla="*/ 700707 w 1553622"/>
                <a:gd name="connsiteY232" fmla="*/ 1196317 h 1825111"/>
                <a:gd name="connsiteX233" fmla="*/ 820725 w 1553622"/>
                <a:gd name="connsiteY233" fmla="*/ 1205344 h 1825111"/>
                <a:gd name="connsiteX234" fmla="*/ 1157432 w 1553622"/>
                <a:gd name="connsiteY234" fmla="*/ 1331399 h 1825111"/>
                <a:gd name="connsiteX235" fmla="*/ 1199521 w 1553622"/>
                <a:gd name="connsiteY235" fmla="*/ 1804102 h 1825111"/>
                <a:gd name="connsiteX236" fmla="*/ 1178477 w 1553622"/>
                <a:gd name="connsiteY236" fmla="*/ 1804102 h 1825111"/>
                <a:gd name="connsiteX237" fmla="*/ 1157432 w 1553622"/>
                <a:gd name="connsiteY237" fmla="*/ 1404930 h 1825111"/>
                <a:gd name="connsiteX238" fmla="*/ 1031167 w 1553622"/>
                <a:gd name="connsiteY238" fmla="*/ 1268371 h 1825111"/>
                <a:gd name="connsiteX239" fmla="*/ 873335 w 1553622"/>
                <a:gd name="connsiteY239" fmla="*/ 1236858 h 1825111"/>
                <a:gd name="connsiteX240" fmla="*/ 505061 w 1553622"/>
                <a:gd name="connsiteY240" fmla="*/ 1215849 h 1825111"/>
                <a:gd name="connsiteX241" fmla="*/ 294619 w 1553622"/>
                <a:gd name="connsiteY241" fmla="*/ 1215849 h 1825111"/>
                <a:gd name="connsiteX242" fmla="*/ 126265 w 1553622"/>
                <a:gd name="connsiteY242" fmla="*/ 827182 h 1825111"/>
                <a:gd name="connsiteX243" fmla="*/ 136787 w 1553622"/>
                <a:gd name="connsiteY243" fmla="*/ 596082 h 1825111"/>
                <a:gd name="connsiteX244" fmla="*/ 10522 w 1553622"/>
                <a:gd name="connsiteY244" fmla="*/ 438515 h 1825111"/>
                <a:gd name="connsiteX245" fmla="*/ 0 w 1553622"/>
                <a:gd name="connsiteY245" fmla="*/ 428010 h 1825111"/>
                <a:gd name="connsiteX246" fmla="*/ 73655 w 1553622"/>
                <a:gd name="connsiteY246" fmla="*/ 249433 h 1825111"/>
                <a:gd name="connsiteX247" fmla="*/ 178876 w 1553622"/>
                <a:gd name="connsiteY247" fmla="*/ 81361 h 1825111"/>
                <a:gd name="connsiteX248" fmla="*/ 296325 w 1553622"/>
                <a:gd name="connsiteY248" fmla="*/ 1244 h 182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1553622" h="1825111">
                  <a:moveTo>
                    <a:pt x="1449091" y="1700754"/>
                  </a:moveTo>
                  <a:cubicBezTo>
                    <a:pt x="1459589" y="1700754"/>
                    <a:pt x="1470086" y="1721480"/>
                    <a:pt x="1459589" y="1721480"/>
                  </a:cubicBezTo>
                  <a:cubicBezTo>
                    <a:pt x="1386104" y="1752570"/>
                    <a:pt x="1323118" y="1794022"/>
                    <a:pt x="1260132" y="1825111"/>
                  </a:cubicBezTo>
                  <a:cubicBezTo>
                    <a:pt x="1249634" y="1825111"/>
                    <a:pt x="1239136" y="1804385"/>
                    <a:pt x="1249634" y="1804385"/>
                  </a:cubicBezTo>
                  <a:cubicBezTo>
                    <a:pt x="1312620" y="1773296"/>
                    <a:pt x="1375607" y="1731843"/>
                    <a:pt x="1449091" y="1700754"/>
                  </a:cubicBezTo>
                  <a:close/>
                  <a:moveTo>
                    <a:pt x="1459567" y="1626864"/>
                  </a:moveTo>
                  <a:cubicBezTo>
                    <a:pt x="1470086" y="1626864"/>
                    <a:pt x="1470086" y="1647860"/>
                    <a:pt x="1459567" y="1647860"/>
                  </a:cubicBezTo>
                  <a:cubicBezTo>
                    <a:pt x="1396453" y="1647860"/>
                    <a:pt x="1343858" y="1700349"/>
                    <a:pt x="1291262" y="1721345"/>
                  </a:cubicBezTo>
                  <a:cubicBezTo>
                    <a:pt x="1280743" y="1731842"/>
                    <a:pt x="1270224" y="1710847"/>
                    <a:pt x="1280743" y="1700349"/>
                  </a:cubicBezTo>
                  <a:cubicBezTo>
                    <a:pt x="1333339" y="1679353"/>
                    <a:pt x="1385934" y="1616367"/>
                    <a:pt x="1459567" y="1626864"/>
                  </a:cubicBezTo>
                  <a:close/>
                  <a:moveTo>
                    <a:pt x="1500951" y="1455448"/>
                  </a:moveTo>
                  <a:cubicBezTo>
                    <a:pt x="1507890" y="1457410"/>
                    <a:pt x="1511856" y="1471151"/>
                    <a:pt x="1503925" y="1479003"/>
                  </a:cubicBezTo>
                  <a:cubicBezTo>
                    <a:pt x="1440477" y="1510410"/>
                    <a:pt x="1377029" y="1552286"/>
                    <a:pt x="1313581" y="1583693"/>
                  </a:cubicBezTo>
                  <a:cubicBezTo>
                    <a:pt x="1303007" y="1594162"/>
                    <a:pt x="1292432" y="1573224"/>
                    <a:pt x="1303007" y="1562755"/>
                  </a:cubicBezTo>
                  <a:cubicBezTo>
                    <a:pt x="1366455" y="1531348"/>
                    <a:pt x="1429902" y="1489472"/>
                    <a:pt x="1493350" y="1458065"/>
                  </a:cubicBezTo>
                  <a:cubicBezTo>
                    <a:pt x="1495994" y="1455447"/>
                    <a:pt x="1498637" y="1454793"/>
                    <a:pt x="1500951" y="1455448"/>
                  </a:cubicBezTo>
                  <a:close/>
                  <a:moveTo>
                    <a:pt x="1500951" y="1339893"/>
                  </a:moveTo>
                  <a:cubicBezTo>
                    <a:pt x="1507890" y="1341836"/>
                    <a:pt x="1511856" y="1355438"/>
                    <a:pt x="1503925" y="1363210"/>
                  </a:cubicBezTo>
                  <a:cubicBezTo>
                    <a:pt x="1429902" y="1373573"/>
                    <a:pt x="1377029" y="1415026"/>
                    <a:pt x="1313581" y="1456478"/>
                  </a:cubicBezTo>
                  <a:cubicBezTo>
                    <a:pt x="1303007" y="1456478"/>
                    <a:pt x="1292432" y="1435752"/>
                    <a:pt x="1303007" y="1435752"/>
                  </a:cubicBezTo>
                  <a:cubicBezTo>
                    <a:pt x="1366455" y="1394299"/>
                    <a:pt x="1429902" y="1352847"/>
                    <a:pt x="1493350" y="1342484"/>
                  </a:cubicBezTo>
                  <a:cubicBezTo>
                    <a:pt x="1495994" y="1339893"/>
                    <a:pt x="1498637" y="1339245"/>
                    <a:pt x="1500951" y="1339893"/>
                  </a:cubicBezTo>
                  <a:close/>
                  <a:moveTo>
                    <a:pt x="1284658" y="1025671"/>
                  </a:moveTo>
                  <a:cubicBezTo>
                    <a:pt x="1305754" y="1025671"/>
                    <a:pt x="1305754" y="1046891"/>
                    <a:pt x="1284658" y="1046891"/>
                  </a:cubicBezTo>
                  <a:cubicBezTo>
                    <a:pt x="1179176" y="1057501"/>
                    <a:pt x="1084242" y="1152990"/>
                    <a:pt x="999856" y="1216650"/>
                  </a:cubicBezTo>
                  <a:cubicBezTo>
                    <a:pt x="978760" y="1216650"/>
                    <a:pt x="968212" y="1206040"/>
                    <a:pt x="978760" y="1195430"/>
                  </a:cubicBezTo>
                  <a:cubicBezTo>
                    <a:pt x="1073694" y="1131770"/>
                    <a:pt x="1168627" y="1036281"/>
                    <a:pt x="1284658" y="1025671"/>
                  </a:cubicBezTo>
                  <a:close/>
                  <a:moveTo>
                    <a:pt x="1110247" y="1015579"/>
                  </a:moveTo>
                  <a:cubicBezTo>
                    <a:pt x="1117118" y="1017049"/>
                    <a:pt x="1121044" y="1028805"/>
                    <a:pt x="1113192" y="1028805"/>
                  </a:cubicBezTo>
                  <a:cubicBezTo>
                    <a:pt x="1029441" y="1091506"/>
                    <a:pt x="945690" y="1133307"/>
                    <a:pt x="861938" y="1175108"/>
                  </a:cubicBezTo>
                  <a:cubicBezTo>
                    <a:pt x="851470" y="1185558"/>
                    <a:pt x="830532" y="1164658"/>
                    <a:pt x="851470" y="1164658"/>
                  </a:cubicBezTo>
                  <a:cubicBezTo>
                    <a:pt x="935221" y="1112407"/>
                    <a:pt x="1018972" y="1070606"/>
                    <a:pt x="1102723" y="1018355"/>
                  </a:cubicBezTo>
                  <a:cubicBezTo>
                    <a:pt x="1105340" y="1015743"/>
                    <a:pt x="1107957" y="1015089"/>
                    <a:pt x="1110247" y="1015579"/>
                  </a:cubicBezTo>
                  <a:close/>
                  <a:moveTo>
                    <a:pt x="430420" y="678307"/>
                  </a:moveTo>
                  <a:cubicBezTo>
                    <a:pt x="436864" y="680293"/>
                    <a:pt x="438847" y="694194"/>
                    <a:pt x="422985" y="702137"/>
                  </a:cubicBezTo>
                  <a:cubicBezTo>
                    <a:pt x="370111" y="733910"/>
                    <a:pt x="306664" y="765683"/>
                    <a:pt x="243216" y="808047"/>
                  </a:cubicBezTo>
                  <a:cubicBezTo>
                    <a:pt x="232641" y="808047"/>
                    <a:pt x="222067" y="797456"/>
                    <a:pt x="232641" y="786865"/>
                  </a:cubicBezTo>
                  <a:cubicBezTo>
                    <a:pt x="296089" y="744501"/>
                    <a:pt x="348962" y="712728"/>
                    <a:pt x="422985" y="680955"/>
                  </a:cubicBezTo>
                  <a:cubicBezTo>
                    <a:pt x="425628" y="678307"/>
                    <a:pt x="428272" y="677645"/>
                    <a:pt x="430420" y="678307"/>
                  </a:cubicBezTo>
                  <a:close/>
                  <a:moveTo>
                    <a:pt x="410085" y="563771"/>
                  </a:moveTo>
                  <a:cubicBezTo>
                    <a:pt x="420448" y="563771"/>
                    <a:pt x="430811" y="574319"/>
                    <a:pt x="420448" y="584867"/>
                  </a:cubicBezTo>
                  <a:cubicBezTo>
                    <a:pt x="347906" y="627060"/>
                    <a:pt x="275364" y="679801"/>
                    <a:pt x="202822" y="721994"/>
                  </a:cubicBezTo>
                  <a:cubicBezTo>
                    <a:pt x="192459" y="732542"/>
                    <a:pt x="182096" y="711445"/>
                    <a:pt x="192459" y="700897"/>
                  </a:cubicBezTo>
                  <a:cubicBezTo>
                    <a:pt x="265001" y="658705"/>
                    <a:pt x="337543" y="616512"/>
                    <a:pt x="410085" y="563771"/>
                  </a:cubicBezTo>
                  <a:close/>
                  <a:moveTo>
                    <a:pt x="417330" y="216353"/>
                  </a:moveTo>
                  <a:cubicBezTo>
                    <a:pt x="421272" y="218325"/>
                    <a:pt x="419301" y="232132"/>
                    <a:pt x="411418" y="240021"/>
                  </a:cubicBezTo>
                  <a:cubicBezTo>
                    <a:pt x="306305" y="282097"/>
                    <a:pt x="222215" y="345212"/>
                    <a:pt x="127614" y="397807"/>
                  </a:cubicBezTo>
                  <a:cubicBezTo>
                    <a:pt x="117103" y="408326"/>
                    <a:pt x="106592" y="387288"/>
                    <a:pt x="117103" y="387288"/>
                  </a:cubicBezTo>
                  <a:cubicBezTo>
                    <a:pt x="211704" y="324173"/>
                    <a:pt x="306305" y="261059"/>
                    <a:pt x="411418" y="218983"/>
                  </a:cubicBezTo>
                  <a:cubicBezTo>
                    <a:pt x="414046" y="216353"/>
                    <a:pt x="416016" y="215696"/>
                    <a:pt x="417330" y="216353"/>
                  </a:cubicBezTo>
                  <a:close/>
                  <a:moveTo>
                    <a:pt x="336062" y="186256"/>
                  </a:moveTo>
                  <a:cubicBezTo>
                    <a:pt x="346425" y="186256"/>
                    <a:pt x="346425" y="207574"/>
                    <a:pt x="336062" y="207574"/>
                  </a:cubicBezTo>
                  <a:cubicBezTo>
                    <a:pt x="263520" y="218233"/>
                    <a:pt x="180615" y="292848"/>
                    <a:pt x="128799" y="335485"/>
                  </a:cubicBezTo>
                  <a:cubicBezTo>
                    <a:pt x="118436" y="346144"/>
                    <a:pt x="97710" y="335485"/>
                    <a:pt x="108073" y="324825"/>
                  </a:cubicBezTo>
                  <a:cubicBezTo>
                    <a:pt x="180615" y="271529"/>
                    <a:pt x="253157" y="196915"/>
                    <a:pt x="336062" y="186256"/>
                  </a:cubicBezTo>
                  <a:close/>
                  <a:moveTo>
                    <a:pt x="264390" y="137839"/>
                  </a:moveTo>
                  <a:lnTo>
                    <a:pt x="264390" y="146286"/>
                  </a:lnTo>
                  <a:cubicBezTo>
                    <a:pt x="264390" y="146286"/>
                    <a:pt x="274840" y="146286"/>
                    <a:pt x="274840" y="146286"/>
                  </a:cubicBezTo>
                  <a:cubicBezTo>
                    <a:pt x="280066" y="146286"/>
                    <a:pt x="282678" y="146286"/>
                    <a:pt x="285291" y="146286"/>
                  </a:cubicBezTo>
                  <a:lnTo>
                    <a:pt x="286565" y="146286"/>
                  </a:lnTo>
                  <a:lnTo>
                    <a:pt x="257859" y="168937"/>
                  </a:lnTo>
                  <a:cubicBezTo>
                    <a:pt x="233040" y="183593"/>
                    <a:pt x="206914" y="194252"/>
                    <a:pt x="180788" y="199582"/>
                  </a:cubicBezTo>
                  <a:cubicBezTo>
                    <a:pt x="170338" y="199582"/>
                    <a:pt x="159888" y="188923"/>
                    <a:pt x="170338" y="178263"/>
                  </a:cubicBezTo>
                  <a:cubicBezTo>
                    <a:pt x="180788" y="178263"/>
                    <a:pt x="180788" y="188923"/>
                    <a:pt x="180788" y="188923"/>
                  </a:cubicBezTo>
                  <a:cubicBezTo>
                    <a:pt x="196464" y="178264"/>
                    <a:pt x="209527" y="170269"/>
                    <a:pt x="222589" y="162275"/>
                  </a:cubicBezTo>
                  <a:lnTo>
                    <a:pt x="237694" y="152646"/>
                  </a:lnTo>
                  <a:lnTo>
                    <a:pt x="247409" y="148951"/>
                  </a:lnTo>
                  <a:close/>
                  <a:moveTo>
                    <a:pt x="299792" y="135849"/>
                  </a:moveTo>
                  <a:lnTo>
                    <a:pt x="299986" y="136959"/>
                  </a:lnTo>
                  <a:cubicBezTo>
                    <a:pt x="299660" y="140290"/>
                    <a:pt x="298353" y="143621"/>
                    <a:pt x="295741" y="146286"/>
                  </a:cubicBezTo>
                  <a:lnTo>
                    <a:pt x="286565" y="146286"/>
                  </a:lnTo>
                  <a:close/>
                  <a:moveTo>
                    <a:pt x="306618" y="130463"/>
                  </a:moveTo>
                  <a:lnTo>
                    <a:pt x="299792" y="135849"/>
                  </a:lnTo>
                  <a:lnTo>
                    <a:pt x="299476" y="134043"/>
                  </a:lnTo>
                  <a:lnTo>
                    <a:pt x="302272" y="131629"/>
                  </a:lnTo>
                  <a:close/>
                  <a:moveTo>
                    <a:pt x="292802" y="122303"/>
                  </a:moveTo>
                  <a:cubicBezTo>
                    <a:pt x="295088" y="122969"/>
                    <a:pt x="297047" y="124968"/>
                    <a:pt x="298353" y="127632"/>
                  </a:cubicBezTo>
                  <a:lnTo>
                    <a:pt x="299476" y="134043"/>
                  </a:lnTo>
                  <a:lnTo>
                    <a:pt x="285291" y="146286"/>
                  </a:lnTo>
                  <a:cubicBezTo>
                    <a:pt x="285291" y="146286"/>
                    <a:pt x="285291" y="135627"/>
                    <a:pt x="285291" y="135627"/>
                  </a:cubicBezTo>
                  <a:cubicBezTo>
                    <a:pt x="280066" y="135627"/>
                    <a:pt x="277453" y="132962"/>
                    <a:pt x="276147" y="130297"/>
                  </a:cubicBezTo>
                  <a:lnTo>
                    <a:pt x="276115" y="130167"/>
                  </a:lnTo>
                  <a:lnTo>
                    <a:pt x="284062" y="124967"/>
                  </a:lnTo>
                  <a:lnTo>
                    <a:pt x="285291" y="124967"/>
                  </a:lnTo>
                  <a:cubicBezTo>
                    <a:pt x="287903" y="122303"/>
                    <a:pt x="290516" y="121636"/>
                    <a:pt x="292802" y="122303"/>
                  </a:cubicBezTo>
                  <a:close/>
                  <a:moveTo>
                    <a:pt x="321639" y="118611"/>
                  </a:moveTo>
                  <a:lnTo>
                    <a:pt x="327092" y="124967"/>
                  </a:lnTo>
                  <a:lnTo>
                    <a:pt x="306618" y="130463"/>
                  </a:lnTo>
                  <a:close/>
                  <a:moveTo>
                    <a:pt x="253940" y="114308"/>
                  </a:moveTo>
                  <a:cubicBezTo>
                    <a:pt x="259165" y="114308"/>
                    <a:pt x="264390" y="116973"/>
                    <a:pt x="267003" y="120970"/>
                  </a:cubicBezTo>
                  <a:lnTo>
                    <a:pt x="267536" y="123202"/>
                  </a:lnTo>
                  <a:lnTo>
                    <a:pt x="264390" y="124967"/>
                  </a:lnTo>
                  <a:cubicBezTo>
                    <a:pt x="264390" y="130297"/>
                    <a:pt x="264390" y="132962"/>
                    <a:pt x="264390" y="135627"/>
                  </a:cubicBezTo>
                  <a:lnTo>
                    <a:pt x="237694" y="152646"/>
                  </a:lnTo>
                  <a:lnTo>
                    <a:pt x="170338" y="178263"/>
                  </a:lnTo>
                  <a:cubicBezTo>
                    <a:pt x="191239" y="156945"/>
                    <a:pt x="222589" y="135627"/>
                    <a:pt x="253940" y="114308"/>
                  </a:cubicBezTo>
                  <a:close/>
                  <a:moveTo>
                    <a:pt x="316641" y="103649"/>
                  </a:moveTo>
                  <a:lnTo>
                    <a:pt x="284062" y="124967"/>
                  </a:lnTo>
                  <a:lnTo>
                    <a:pt x="276147" y="124967"/>
                  </a:lnTo>
                  <a:cubicBezTo>
                    <a:pt x="274840" y="124967"/>
                    <a:pt x="274840" y="124967"/>
                    <a:pt x="274840" y="124967"/>
                  </a:cubicBezTo>
                  <a:lnTo>
                    <a:pt x="276115" y="130167"/>
                  </a:lnTo>
                  <a:lnTo>
                    <a:pt x="264390" y="137839"/>
                  </a:lnTo>
                  <a:lnTo>
                    <a:pt x="264390" y="135627"/>
                  </a:lnTo>
                  <a:cubicBezTo>
                    <a:pt x="267003" y="132962"/>
                    <a:pt x="268309" y="130297"/>
                    <a:pt x="268636" y="127799"/>
                  </a:cubicBezTo>
                  <a:lnTo>
                    <a:pt x="267536" y="123202"/>
                  </a:lnTo>
                  <a:lnTo>
                    <a:pt x="290516" y="110311"/>
                  </a:lnTo>
                  <a:cubicBezTo>
                    <a:pt x="298353" y="106314"/>
                    <a:pt x="306191" y="103649"/>
                    <a:pt x="316641" y="103649"/>
                  </a:cubicBezTo>
                  <a:close/>
                  <a:moveTo>
                    <a:pt x="324153" y="100818"/>
                  </a:moveTo>
                  <a:cubicBezTo>
                    <a:pt x="331010" y="102317"/>
                    <a:pt x="334929" y="114308"/>
                    <a:pt x="327092" y="114308"/>
                  </a:cubicBezTo>
                  <a:lnTo>
                    <a:pt x="321639" y="118611"/>
                  </a:lnTo>
                  <a:lnTo>
                    <a:pt x="317948" y="114308"/>
                  </a:lnTo>
                  <a:cubicBezTo>
                    <a:pt x="316641" y="111644"/>
                    <a:pt x="316641" y="108979"/>
                    <a:pt x="316641" y="103649"/>
                  </a:cubicBezTo>
                  <a:cubicBezTo>
                    <a:pt x="319254" y="100984"/>
                    <a:pt x="321867" y="100318"/>
                    <a:pt x="324153" y="100818"/>
                  </a:cubicBezTo>
                  <a:close/>
                  <a:moveTo>
                    <a:pt x="272609" y="31157"/>
                  </a:moveTo>
                  <a:cubicBezTo>
                    <a:pt x="248749" y="28510"/>
                    <a:pt x="223595" y="39343"/>
                    <a:pt x="199920" y="70857"/>
                  </a:cubicBezTo>
                  <a:cubicBezTo>
                    <a:pt x="189398" y="91866"/>
                    <a:pt x="178876" y="112875"/>
                    <a:pt x="168354" y="133884"/>
                  </a:cubicBezTo>
                  <a:lnTo>
                    <a:pt x="143952" y="178799"/>
                  </a:lnTo>
                  <a:lnTo>
                    <a:pt x="150823" y="180844"/>
                  </a:lnTo>
                  <a:cubicBezTo>
                    <a:pt x="158595" y="187090"/>
                    <a:pt x="154709" y="199582"/>
                    <a:pt x="139164" y="199582"/>
                  </a:cubicBezTo>
                  <a:lnTo>
                    <a:pt x="135503" y="194352"/>
                  </a:lnTo>
                  <a:lnTo>
                    <a:pt x="126265" y="211355"/>
                  </a:lnTo>
                  <a:cubicBezTo>
                    <a:pt x="113113" y="236303"/>
                    <a:pt x="99960" y="259938"/>
                    <a:pt x="84177" y="280947"/>
                  </a:cubicBezTo>
                  <a:cubicBezTo>
                    <a:pt x="63133" y="312460"/>
                    <a:pt x="31566" y="354478"/>
                    <a:pt x="21044" y="396497"/>
                  </a:cubicBezTo>
                  <a:cubicBezTo>
                    <a:pt x="21044" y="428010"/>
                    <a:pt x="52610" y="407001"/>
                    <a:pt x="63133" y="407001"/>
                  </a:cubicBezTo>
                  <a:cubicBezTo>
                    <a:pt x="94699" y="407001"/>
                    <a:pt x="115743" y="417506"/>
                    <a:pt x="136787" y="438515"/>
                  </a:cubicBezTo>
                  <a:cubicBezTo>
                    <a:pt x="178876" y="512046"/>
                    <a:pt x="157832" y="606587"/>
                    <a:pt x="147309" y="690623"/>
                  </a:cubicBezTo>
                  <a:cubicBezTo>
                    <a:pt x="147309" y="789103"/>
                    <a:pt x="130869" y="957339"/>
                    <a:pt x="175053" y="1072233"/>
                  </a:cubicBezTo>
                  <a:lnTo>
                    <a:pt x="179403" y="1080015"/>
                  </a:lnTo>
                  <a:lnTo>
                    <a:pt x="266821" y="1018337"/>
                  </a:lnTo>
                  <a:cubicBezTo>
                    <a:pt x="294275" y="998614"/>
                    <a:pt x="320422" y="980206"/>
                    <a:pt x="346568" y="964427"/>
                  </a:cubicBezTo>
                  <a:cubicBezTo>
                    <a:pt x="370100" y="948649"/>
                    <a:pt x="405398" y="921036"/>
                    <a:pt x="443638" y="912654"/>
                  </a:cubicBezTo>
                  <a:lnTo>
                    <a:pt x="478246" y="911922"/>
                  </a:lnTo>
                  <a:lnTo>
                    <a:pt x="475180" y="908900"/>
                  </a:lnTo>
                  <a:cubicBezTo>
                    <a:pt x="465439" y="894969"/>
                    <a:pt x="457712" y="878391"/>
                    <a:pt x="452451" y="858695"/>
                  </a:cubicBezTo>
                  <a:lnTo>
                    <a:pt x="444687" y="812909"/>
                  </a:lnTo>
                  <a:lnTo>
                    <a:pt x="442588" y="817482"/>
                  </a:lnTo>
                  <a:cubicBezTo>
                    <a:pt x="380023" y="859675"/>
                    <a:pt x="307031" y="901868"/>
                    <a:pt x="234039" y="954609"/>
                  </a:cubicBezTo>
                  <a:cubicBezTo>
                    <a:pt x="223611" y="954609"/>
                    <a:pt x="213184" y="933512"/>
                    <a:pt x="223611" y="933512"/>
                  </a:cubicBezTo>
                  <a:cubicBezTo>
                    <a:pt x="296604" y="880772"/>
                    <a:pt x="369596" y="849127"/>
                    <a:pt x="432161" y="796386"/>
                  </a:cubicBezTo>
                  <a:cubicBezTo>
                    <a:pt x="434768" y="793749"/>
                    <a:pt x="437375" y="793090"/>
                    <a:pt x="439656" y="793749"/>
                  </a:cubicBezTo>
                  <a:lnTo>
                    <a:pt x="441782" y="795774"/>
                  </a:lnTo>
                  <a:lnTo>
                    <a:pt x="441764" y="795668"/>
                  </a:lnTo>
                  <a:cubicBezTo>
                    <a:pt x="435352" y="732641"/>
                    <a:pt x="439298" y="669614"/>
                    <a:pt x="431406" y="606587"/>
                  </a:cubicBezTo>
                  <a:cubicBezTo>
                    <a:pt x="426145" y="575073"/>
                    <a:pt x="420884" y="543560"/>
                    <a:pt x="420884" y="512046"/>
                  </a:cubicBezTo>
                  <a:lnTo>
                    <a:pt x="424692" y="472944"/>
                  </a:lnTo>
                  <a:lnTo>
                    <a:pt x="379583" y="490661"/>
                  </a:lnTo>
                  <a:cubicBezTo>
                    <a:pt x="327310" y="516476"/>
                    <a:pt x="279517" y="554207"/>
                    <a:pt x="231724" y="585980"/>
                  </a:cubicBezTo>
                  <a:cubicBezTo>
                    <a:pt x="210483" y="585980"/>
                    <a:pt x="199862" y="564798"/>
                    <a:pt x="221103" y="564798"/>
                  </a:cubicBezTo>
                  <a:cubicBezTo>
                    <a:pt x="284827" y="522434"/>
                    <a:pt x="348551" y="480070"/>
                    <a:pt x="422895" y="448297"/>
                  </a:cubicBezTo>
                  <a:lnTo>
                    <a:pt x="430497" y="450374"/>
                  </a:lnTo>
                  <a:lnTo>
                    <a:pt x="441929" y="417506"/>
                  </a:lnTo>
                  <a:cubicBezTo>
                    <a:pt x="441929" y="417506"/>
                    <a:pt x="441929" y="417506"/>
                    <a:pt x="452451" y="417506"/>
                  </a:cubicBezTo>
                  <a:cubicBezTo>
                    <a:pt x="539258" y="441141"/>
                    <a:pt x="531366" y="376144"/>
                    <a:pt x="508678" y="320011"/>
                  </a:cubicBezTo>
                  <a:lnTo>
                    <a:pt x="505277" y="313174"/>
                  </a:lnTo>
                  <a:lnTo>
                    <a:pt x="504698" y="315055"/>
                  </a:lnTo>
                  <a:cubicBezTo>
                    <a:pt x="410218" y="387598"/>
                    <a:pt x="284246" y="418687"/>
                    <a:pt x="189766" y="491230"/>
                  </a:cubicBezTo>
                  <a:cubicBezTo>
                    <a:pt x="179269" y="501593"/>
                    <a:pt x="168771" y="480866"/>
                    <a:pt x="179269" y="470503"/>
                  </a:cubicBezTo>
                  <a:cubicBezTo>
                    <a:pt x="273748" y="408324"/>
                    <a:pt x="399721" y="377235"/>
                    <a:pt x="494200" y="294329"/>
                  </a:cubicBezTo>
                  <a:lnTo>
                    <a:pt x="495403" y="293329"/>
                  </a:lnTo>
                  <a:lnTo>
                    <a:pt x="484017" y="270442"/>
                  </a:lnTo>
                  <a:cubicBezTo>
                    <a:pt x="441929" y="217920"/>
                    <a:pt x="389318" y="186406"/>
                    <a:pt x="368274" y="123379"/>
                  </a:cubicBezTo>
                  <a:cubicBezTo>
                    <a:pt x="348545" y="77422"/>
                    <a:pt x="312375" y="35568"/>
                    <a:pt x="272609" y="31157"/>
                  </a:cubicBezTo>
                  <a:close/>
                  <a:moveTo>
                    <a:pt x="296325" y="1244"/>
                  </a:moveTo>
                  <a:cubicBezTo>
                    <a:pt x="322897" y="6352"/>
                    <a:pt x="348545" y="27525"/>
                    <a:pt x="368274" y="70857"/>
                  </a:cubicBezTo>
                  <a:cubicBezTo>
                    <a:pt x="389318" y="123379"/>
                    <a:pt x="410362" y="165397"/>
                    <a:pt x="452451" y="196911"/>
                  </a:cubicBezTo>
                  <a:cubicBezTo>
                    <a:pt x="473495" y="228424"/>
                    <a:pt x="494539" y="238929"/>
                    <a:pt x="505061" y="270442"/>
                  </a:cubicBezTo>
                  <a:cubicBezTo>
                    <a:pt x="526105" y="301956"/>
                    <a:pt x="547150" y="343974"/>
                    <a:pt x="547150" y="385992"/>
                  </a:cubicBezTo>
                  <a:cubicBezTo>
                    <a:pt x="547150" y="417506"/>
                    <a:pt x="536628" y="438515"/>
                    <a:pt x="505061" y="449019"/>
                  </a:cubicBezTo>
                  <a:cubicBezTo>
                    <a:pt x="473495" y="459524"/>
                    <a:pt x="441929" y="417506"/>
                    <a:pt x="441929" y="480533"/>
                  </a:cubicBezTo>
                  <a:cubicBezTo>
                    <a:pt x="441929" y="533055"/>
                    <a:pt x="452451" y="575073"/>
                    <a:pt x="452451" y="627596"/>
                  </a:cubicBezTo>
                  <a:cubicBezTo>
                    <a:pt x="462973" y="701128"/>
                    <a:pt x="452451" y="785164"/>
                    <a:pt x="473495" y="848191"/>
                  </a:cubicBezTo>
                  <a:cubicBezTo>
                    <a:pt x="515583" y="974245"/>
                    <a:pt x="641849" y="963740"/>
                    <a:pt x="747070" y="953236"/>
                  </a:cubicBezTo>
                  <a:cubicBezTo>
                    <a:pt x="915424" y="942731"/>
                    <a:pt x="1115344" y="911218"/>
                    <a:pt x="1283698" y="974245"/>
                  </a:cubicBezTo>
                  <a:cubicBezTo>
                    <a:pt x="1315265" y="987376"/>
                    <a:pt x="1344858" y="1003789"/>
                    <a:pt x="1371821" y="1023321"/>
                  </a:cubicBezTo>
                  <a:lnTo>
                    <a:pt x="1433383" y="1081009"/>
                  </a:lnTo>
                  <a:lnTo>
                    <a:pt x="1441753" y="1078967"/>
                  </a:lnTo>
                  <a:cubicBezTo>
                    <a:pt x="1447036" y="1078967"/>
                    <a:pt x="1449678" y="1084297"/>
                    <a:pt x="1449678" y="1089626"/>
                  </a:cubicBezTo>
                  <a:lnTo>
                    <a:pt x="1446160" y="1094358"/>
                  </a:lnTo>
                  <a:lnTo>
                    <a:pt x="1496771" y="1176621"/>
                  </a:lnTo>
                  <a:cubicBezTo>
                    <a:pt x="1510581" y="1207970"/>
                    <a:pt x="1520446" y="1242110"/>
                    <a:pt x="1525707" y="1278876"/>
                  </a:cubicBezTo>
                  <a:cubicBezTo>
                    <a:pt x="1536229" y="1373417"/>
                    <a:pt x="1536229" y="1467957"/>
                    <a:pt x="1546751" y="1573002"/>
                  </a:cubicBezTo>
                  <a:cubicBezTo>
                    <a:pt x="1546751" y="1636030"/>
                    <a:pt x="1567795" y="1709562"/>
                    <a:pt x="1536229" y="1783093"/>
                  </a:cubicBezTo>
                  <a:cubicBezTo>
                    <a:pt x="1536229" y="1783093"/>
                    <a:pt x="1525707" y="1793598"/>
                    <a:pt x="1525707" y="1783093"/>
                  </a:cubicBezTo>
                  <a:cubicBezTo>
                    <a:pt x="1525707" y="1783093"/>
                    <a:pt x="1525707" y="1783093"/>
                    <a:pt x="1515185" y="1783093"/>
                  </a:cubicBezTo>
                  <a:cubicBezTo>
                    <a:pt x="1504663" y="1783093"/>
                    <a:pt x="1515185" y="1762084"/>
                    <a:pt x="1525707" y="1762084"/>
                  </a:cubicBezTo>
                  <a:cubicBezTo>
                    <a:pt x="1525707" y="1762084"/>
                    <a:pt x="1515185" y="1488966"/>
                    <a:pt x="1515185" y="1467957"/>
                  </a:cubicBezTo>
                  <a:cubicBezTo>
                    <a:pt x="1515185" y="1410182"/>
                    <a:pt x="1515185" y="1347155"/>
                    <a:pt x="1505978" y="1286754"/>
                  </a:cubicBezTo>
                  <a:lnTo>
                    <a:pt x="1488455" y="1216519"/>
                  </a:lnTo>
                  <a:lnTo>
                    <a:pt x="1432032" y="1231169"/>
                  </a:lnTo>
                  <a:cubicBezTo>
                    <a:pt x="1376168" y="1252803"/>
                    <a:pt x="1327591" y="1291041"/>
                    <a:pt x="1273184" y="1323241"/>
                  </a:cubicBezTo>
                  <a:cubicBezTo>
                    <a:pt x="1262821" y="1323241"/>
                    <a:pt x="1252458" y="1312508"/>
                    <a:pt x="1262821" y="1301774"/>
                  </a:cubicBezTo>
                  <a:cubicBezTo>
                    <a:pt x="1317228" y="1261524"/>
                    <a:pt x="1371634" y="1221274"/>
                    <a:pt x="1430413" y="1203665"/>
                  </a:cubicBezTo>
                  <a:lnTo>
                    <a:pt x="1482271" y="1195745"/>
                  </a:lnTo>
                  <a:lnTo>
                    <a:pt x="1441530" y="1121308"/>
                  </a:lnTo>
                  <a:lnTo>
                    <a:pt x="1424736" y="1104445"/>
                  </a:lnTo>
                  <a:lnTo>
                    <a:pt x="1366130" y="1118772"/>
                  </a:lnTo>
                  <a:cubicBezTo>
                    <a:pt x="1293810" y="1146253"/>
                    <a:pt x="1230405" y="1196218"/>
                    <a:pt x="1167001" y="1228196"/>
                  </a:cubicBezTo>
                  <a:cubicBezTo>
                    <a:pt x="1156433" y="1238855"/>
                    <a:pt x="1145866" y="1217536"/>
                    <a:pt x="1156433" y="1206877"/>
                  </a:cubicBezTo>
                  <a:cubicBezTo>
                    <a:pt x="1227763" y="1174900"/>
                    <a:pt x="1293149" y="1124935"/>
                    <a:pt x="1365965" y="1097454"/>
                  </a:cubicBezTo>
                  <a:lnTo>
                    <a:pt x="1407648" y="1087286"/>
                  </a:lnTo>
                  <a:lnTo>
                    <a:pt x="1378171" y="1057686"/>
                  </a:lnTo>
                  <a:cubicBezTo>
                    <a:pt x="1221223" y="934032"/>
                    <a:pt x="1004862" y="974245"/>
                    <a:pt x="820725" y="974245"/>
                  </a:cubicBezTo>
                  <a:cubicBezTo>
                    <a:pt x="726026" y="974245"/>
                    <a:pt x="589896" y="997880"/>
                    <a:pt x="509994" y="943224"/>
                  </a:cubicBezTo>
                  <a:lnTo>
                    <a:pt x="488968" y="922494"/>
                  </a:lnTo>
                  <a:lnTo>
                    <a:pt x="484002" y="929583"/>
                  </a:lnTo>
                  <a:cubicBezTo>
                    <a:pt x="481224" y="931555"/>
                    <a:pt x="477302" y="932870"/>
                    <a:pt x="472072" y="932870"/>
                  </a:cubicBezTo>
                  <a:cubicBezTo>
                    <a:pt x="419779" y="922351"/>
                    <a:pt x="346568" y="985465"/>
                    <a:pt x="315192" y="1017022"/>
                  </a:cubicBezTo>
                  <a:cubicBezTo>
                    <a:pt x="294275" y="1027541"/>
                    <a:pt x="273358" y="1040690"/>
                    <a:pt x="252440" y="1055154"/>
                  </a:cubicBezTo>
                  <a:lnTo>
                    <a:pt x="190782" y="1100373"/>
                  </a:lnTo>
                  <a:lnTo>
                    <a:pt x="209456" y="1133782"/>
                  </a:lnTo>
                  <a:lnTo>
                    <a:pt x="256924" y="1172404"/>
                  </a:lnTo>
                  <a:lnTo>
                    <a:pt x="400629" y="1084332"/>
                  </a:lnTo>
                  <a:cubicBezTo>
                    <a:pt x="449244" y="1054538"/>
                    <a:pt x="496544" y="1023448"/>
                    <a:pt x="538589" y="987177"/>
                  </a:cubicBezTo>
                  <a:cubicBezTo>
                    <a:pt x="549101" y="976814"/>
                    <a:pt x="559612" y="997540"/>
                    <a:pt x="549101" y="1007903"/>
                  </a:cubicBezTo>
                  <a:cubicBezTo>
                    <a:pt x="493917" y="1062310"/>
                    <a:pt x="420995" y="1099229"/>
                    <a:pt x="348073" y="1144892"/>
                  </a:cubicBezTo>
                  <a:lnTo>
                    <a:pt x="291374" y="1183769"/>
                  </a:lnTo>
                  <a:lnTo>
                    <a:pt x="336708" y="1194840"/>
                  </a:lnTo>
                  <a:lnTo>
                    <a:pt x="422310" y="1197064"/>
                  </a:lnTo>
                  <a:lnTo>
                    <a:pt x="423543" y="1194442"/>
                  </a:lnTo>
                  <a:cubicBezTo>
                    <a:pt x="528521" y="1132263"/>
                    <a:pt x="623000" y="1038994"/>
                    <a:pt x="738475" y="1007905"/>
                  </a:cubicBezTo>
                  <a:cubicBezTo>
                    <a:pt x="759471" y="1007905"/>
                    <a:pt x="759471" y="1028631"/>
                    <a:pt x="748973" y="1028631"/>
                  </a:cubicBezTo>
                  <a:cubicBezTo>
                    <a:pt x="654494" y="1051949"/>
                    <a:pt x="583634" y="1110241"/>
                    <a:pt x="509822" y="1164162"/>
                  </a:cubicBezTo>
                  <a:lnTo>
                    <a:pt x="459675" y="1197915"/>
                  </a:lnTo>
                  <a:lnTo>
                    <a:pt x="578716" y="1196153"/>
                  </a:lnTo>
                  <a:lnTo>
                    <a:pt x="606159" y="1196190"/>
                  </a:lnTo>
                  <a:lnTo>
                    <a:pt x="605827" y="1194339"/>
                  </a:lnTo>
                  <a:cubicBezTo>
                    <a:pt x="606156" y="1191059"/>
                    <a:pt x="607471" y="1187778"/>
                    <a:pt x="610101" y="1185154"/>
                  </a:cubicBezTo>
                  <a:cubicBezTo>
                    <a:pt x="683734" y="1143163"/>
                    <a:pt x="767885" y="1101172"/>
                    <a:pt x="841518" y="1059181"/>
                  </a:cubicBezTo>
                  <a:cubicBezTo>
                    <a:pt x="883594" y="1027688"/>
                    <a:pt x="925670" y="985697"/>
                    <a:pt x="978265" y="985697"/>
                  </a:cubicBezTo>
                  <a:cubicBezTo>
                    <a:pt x="999303" y="985697"/>
                    <a:pt x="999303" y="1006692"/>
                    <a:pt x="978265" y="1006692"/>
                  </a:cubicBezTo>
                  <a:cubicBezTo>
                    <a:pt x="925670" y="1006692"/>
                    <a:pt x="830999" y="1080176"/>
                    <a:pt x="778404" y="1111670"/>
                  </a:cubicBezTo>
                  <a:lnTo>
                    <a:pt x="637182" y="1196232"/>
                  </a:lnTo>
                  <a:lnTo>
                    <a:pt x="700707" y="1196317"/>
                  </a:lnTo>
                  <a:cubicBezTo>
                    <a:pt x="741151" y="1197466"/>
                    <a:pt x="781267" y="1200092"/>
                    <a:pt x="820725" y="1205344"/>
                  </a:cubicBezTo>
                  <a:cubicBezTo>
                    <a:pt x="936468" y="1215849"/>
                    <a:pt x="1104822" y="1226353"/>
                    <a:pt x="1157432" y="1331399"/>
                  </a:cubicBezTo>
                  <a:cubicBezTo>
                    <a:pt x="1231087" y="1467957"/>
                    <a:pt x="1199521" y="1657039"/>
                    <a:pt x="1199521" y="1804102"/>
                  </a:cubicBezTo>
                  <a:cubicBezTo>
                    <a:pt x="1199521" y="1825111"/>
                    <a:pt x="1178477" y="1825111"/>
                    <a:pt x="1178477" y="1804102"/>
                  </a:cubicBezTo>
                  <a:cubicBezTo>
                    <a:pt x="1178477" y="1678048"/>
                    <a:pt x="1188999" y="1530984"/>
                    <a:pt x="1157432" y="1404930"/>
                  </a:cubicBezTo>
                  <a:cubicBezTo>
                    <a:pt x="1146910" y="1331399"/>
                    <a:pt x="1104822" y="1278876"/>
                    <a:pt x="1031167" y="1268371"/>
                  </a:cubicBezTo>
                  <a:cubicBezTo>
                    <a:pt x="978556" y="1257867"/>
                    <a:pt x="925946" y="1247362"/>
                    <a:pt x="873335" y="1236858"/>
                  </a:cubicBezTo>
                  <a:cubicBezTo>
                    <a:pt x="757592" y="1215849"/>
                    <a:pt x="631327" y="1215849"/>
                    <a:pt x="505061" y="1215849"/>
                  </a:cubicBezTo>
                  <a:cubicBezTo>
                    <a:pt x="441929" y="1215849"/>
                    <a:pt x="357752" y="1226353"/>
                    <a:pt x="294619" y="1215849"/>
                  </a:cubicBezTo>
                  <a:cubicBezTo>
                    <a:pt x="136787" y="1173831"/>
                    <a:pt x="126265" y="963740"/>
                    <a:pt x="126265" y="827182"/>
                  </a:cubicBezTo>
                  <a:cubicBezTo>
                    <a:pt x="126265" y="753650"/>
                    <a:pt x="136787" y="669614"/>
                    <a:pt x="136787" y="596082"/>
                  </a:cubicBezTo>
                  <a:cubicBezTo>
                    <a:pt x="136787" y="512046"/>
                    <a:pt x="136787" y="407001"/>
                    <a:pt x="10522" y="438515"/>
                  </a:cubicBezTo>
                  <a:cubicBezTo>
                    <a:pt x="10522" y="438515"/>
                    <a:pt x="0" y="438515"/>
                    <a:pt x="0" y="428010"/>
                  </a:cubicBezTo>
                  <a:cubicBezTo>
                    <a:pt x="0" y="364983"/>
                    <a:pt x="42088" y="301956"/>
                    <a:pt x="73655" y="249433"/>
                  </a:cubicBezTo>
                  <a:cubicBezTo>
                    <a:pt x="115743" y="196911"/>
                    <a:pt x="136787" y="133884"/>
                    <a:pt x="178876" y="81361"/>
                  </a:cubicBezTo>
                  <a:cubicBezTo>
                    <a:pt x="205181" y="28838"/>
                    <a:pt x="252037" y="-7271"/>
                    <a:pt x="296325" y="124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31" name="任意多边形 430"/>
            <p:cNvSpPr>
              <a:spLocks/>
            </p:cNvSpPr>
            <p:nvPr/>
          </p:nvSpPr>
          <p:spPr bwMode="auto">
            <a:xfrm>
              <a:off x="4298249" y="1934939"/>
              <a:ext cx="1169085" cy="1466543"/>
            </a:xfrm>
            <a:custGeom>
              <a:avLst/>
              <a:gdLst>
                <a:gd name="connsiteX0" fmla="*/ 272236 w 1558780"/>
                <a:gd name="connsiteY0" fmla="*/ 1707784 h 1954787"/>
                <a:gd name="connsiteX1" fmla="*/ 293477 w 1558780"/>
                <a:gd name="connsiteY1" fmla="*/ 1728881 h 1954787"/>
                <a:gd name="connsiteX2" fmla="*/ 81064 w 1558780"/>
                <a:gd name="connsiteY2" fmla="*/ 1866007 h 1954787"/>
                <a:gd name="connsiteX3" fmla="*/ 70443 w 1558780"/>
                <a:gd name="connsiteY3" fmla="*/ 1855459 h 1954787"/>
                <a:gd name="connsiteX4" fmla="*/ 272236 w 1558780"/>
                <a:gd name="connsiteY4" fmla="*/ 1707784 h 1954787"/>
                <a:gd name="connsiteX5" fmla="*/ 299551 w 1558780"/>
                <a:gd name="connsiteY5" fmla="*/ 1600147 h 1954787"/>
                <a:gd name="connsiteX6" fmla="*/ 302499 w 1558780"/>
                <a:gd name="connsiteY6" fmla="*/ 1623660 h 1954787"/>
                <a:gd name="connsiteX7" fmla="*/ 82385 w 1558780"/>
                <a:gd name="connsiteY7" fmla="*/ 1759512 h 1954787"/>
                <a:gd name="connsiteX8" fmla="*/ 71903 w 1558780"/>
                <a:gd name="connsiteY8" fmla="*/ 1738612 h 1954787"/>
                <a:gd name="connsiteX9" fmla="*/ 292017 w 1558780"/>
                <a:gd name="connsiteY9" fmla="*/ 1602759 h 1954787"/>
                <a:gd name="connsiteX10" fmla="*/ 299551 w 1558780"/>
                <a:gd name="connsiteY10" fmla="*/ 1600147 h 1954787"/>
                <a:gd name="connsiteX11" fmla="*/ 298642 w 1558780"/>
                <a:gd name="connsiteY11" fmla="*/ 1493628 h 1954787"/>
                <a:gd name="connsiteX12" fmla="*/ 292125 w 1558780"/>
                <a:gd name="connsiteY12" fmla="*/ 1506814 h 1954787"/>
                <a:gd name="connsiteX13" fmla="*/ 94003 w 1558780"/>
                <a:gd name="connsiteY13" fmla="*/ 1643940 h 1954787"/>
                <a:gd name="connsiteX14" fmla="*/ 83575 w 1558780"/>
                <a:gd name="connsiteY14" fmla="*/ 1622844 h 1954787"/>
                <a:gd name="connsiteX15" fmla="*/ 281697 w 1558780"/>
                <a:gd name="connsiteY15" fmla="*/ 1496265 h 1954787"/>
                <a:gd name="connsiteX16" fmla="*/ 298642 w 1558780"/>
                <a:gd name="connsiteY16" fmla="*/ 1493628 h 1954787"/>
                <a:gd name="connsiteX17" fmla="*/ 1406624 w 1558780"/>
                <a:gd name="connsiteY17" fmla="*/ 1068231 h 1954787"/>
                <a:gd name="connsiteX18" fmla="*/ 1417192 w 1558780"/>
                <a:gd name="connsiteY18" fmla="*/ 1088957 h 1954787"/>
                <a:gd name="connsiteX19" fmla="*/ 1142440 w 1558780"/>
                <a:gd name="connsiteY19" fmla="*/ 1244404 h 1954787"/>
                <a:gd name="connsiteX20" fmla="*/ 1131873 w 1558780"/>
                <a:gd name="connsiteY20" fmla="*/ 1223678 h 1954787"/>
                <a:gd name="connsiteX21" fmla="*/ 1406624 w 1558780"/>
                <a:gd name="connsiteY21" fmla="*/ 1068231 h 1954787"/>
                <a:gd name="connsiteX22" fmla="*/ 376449 w 1558780"/>
                <a:gd name="connsiteY22" fmla="*/ 1054906 h 1954787"/>
                <a:gd name="connsiteX23" fmla="*/ 386908 w 1558780"/>
                <a:gd name="connsiteY23" fmla="*/ 1075944 h 1954787"/>
                <a:gd name="connsiteX24" fmla="*/ 94065 w 1558780"/>
                <a:gd name="connsiteY24" fmla="*/ 1244249 h 1954787"/>
                <a:gd name="connsiteX25" fmla="*/ 83606 w 1558780"/>
                <a:gd name="connsiteY25" fmla="*/ 1223211 h 1954787"/>
                <a:gd name="connsiteX26" fmla="*/ 376449 w 1558780"/>
                <a:gd name="connsiteY26" fmla="*/ 1054906 h 1954787"/>
                <a:gd name="connsiteX27" fmla="*/ 779022 w 1558780"/>
                <a:gd name="connsiteY27" fmla="*/ 1053916 h 1954787"/>
                <a:gd name="connsiteX28" fmla="*/ 776067 w 1558780"/>
                <a:gd name="connsiteY28" fmla="*/ 1077595 h 1954787"/>
                <a:gd name="connsiteX29" fmla="*/ 71958 w 1558780"/>
                <a:gd name="connsiteY29" fmla="*/ 1519606 h 1954787"/>
                <a:gd name="connsiteX30" fmla="*/ 61449 w 1558780"/>
                <a:gd name="connsiteY30" fmla="*/ 1498558 h 1954787"/>
                <a:gd name="connsiteX31" fmla="*/ 765558 w 1558780"/>
                <a:gd name="connsiteY31" fmla="*/ 1056547 h 1954787"/>
                <a:gd name="connsiteX32" fmla="*/ 779022 w 1558780"/>
                <a:gd name="connsiteY32" fmla="*/ 1053916 h 1954787"/>
                <a:gd name="connsiteX33" fmla="*/ 598469 w 1558780"/>
                <a:gd name="connsiteY33" fmla="*/ 1046023 h 1954787"/>
                <a:gd name="connsiteX34" fmla="*/ 608950 w 1558780"/>
                <a:gd name="connsiteY34" fmla="*/ 1067078 h 1954787"/>
                <a:gd name="connsiteX35" fmla="*/ 116317 w 1558780"/>
                <a:gd name="connsiteY35" fmla="*/ 1319742 h 1954787"/>
                <a:gd name="connsiteX36" fmla="*/ 105835 w 1558780"/>
                <a:gd name="connsiteY36" fmla="*/ 1298686 h 1954787"/>
                <a:gd name="connsiteX37" fmla="*/ 598469 w 1558780"/>
                <a:gd name="connsiteY37" fmla="*/ 1046023 h 1954787"/>
                <a:gd name="connsiteX38" fmla="*/ 1423165 w 1558780"/>
                <a:gd name="connsiteY38" fmla="*/ 454387 h 1954787"/>
                <a:gd name="connsiteX39" fmla="*/ 1426123 w 1558780"/>
                <a:gd name="connsiteY39" fmla="*/ 478217 h 1954787"/>
                <a:gd name="connsiteX40" fmla="*/ 1268337 w 1558780"/>
                <a:gd name="connsiteY40" fmla="*/ 584127 h 1954787"/>
                <a:gd name="connsiteX41" fmla="*/ 1257818 w 1558780"/>
                <a:gd name="connsiteY41" fmla="*/ 562945 h 1954787"/>
                <a:gd name="connsiteX42" fmla="*/ 1415604 w 1558780"/>
                <a:gd name="connsiteY42" fmla="*/ 457035 h 1954787"/>
                <a:gd name="connsiteX43" fmla="*/ 1423165 w 1558780"/>
                <a:gd name="connsiteY43" fmla="*/ 454387 h 1954787"/>
                <a:gd name="connsiteX44" fmla="*/ 1369917 w 1558780"/>
                <a:gd name="connsiteY44" fmla="*/ 245611 h 1954787"/>
                <a:gd name="connsiteX45" fmla="*/ 1372865 w 1558780"/>
                <a:gd name="connsiteY45" fmla="*/ 269345 h 1954787"/>
                <a:gd name="connsiteX46" fmla="*/ 1142269 w 1558780"/>
                <a:gd name="connsiteY46" fmla="*/ 395923 h 1954787"/>
                <a:gd name="connsiteX47" fmla="*/ 1131787 w 1558780"/>
                <a:gd name="connsiteY47" fmla="*/ 374827 h 1954787"/>
                <a:gd name="connsiteX48" fmla="*/ 1362383 w 1558780"/>
                <a:gd name="connsiteY48" fmla="*/ 248248 h 1954787"/>
                <a:gd name="connsiteX49" fmla="*/ 1369917 w 1558780"/>
                <a:gd name="connsiteY49" fmla="*/ 245611 h 1954787"/>
                <a:gd name="connsiteX50" fmla="*/ 1267705 w 1558780"/>
                <a:gd name="connsiteY50" fmla="*/ 170233 h 1954787"/>
                <a:gd name="connsiteX51" fmla="*/ 1270666 w 1558780"/>
                <a:gd name="connsiteY51" fmla="*/ 194334 h 1954787"/>
                <a:gd name="connsiteX52" fmla="*/ 1018002 w 1558780"/>
                <a:gd name="connsiteY52" fmla="*/ 333584 h 1954787"/>
                <a:gd name="connsiteX53" fmla="*/ 1007474 w 1558780"/>
                <a:gd name="connsiteY53" fmla="*/ 322872 h 1954787"/>
                <a:gd name="connsiteX54" fmla="*/ 1260138 w 1558780"/>
                <a:gd name="connsiteY54" fmla="*/ 172911 h 1954787"/>
                <a:gd name="connsiteX55" fmla="*/ 1267705 w 1558780"/>
                <a:gd name="connsiteY55" fmla="*/ 170233 h 1954787"/>
                <a:gd name="connsiteX56" fmla="*/ 1174339 w 1558780"/>
                <a:gd name="connsiteY56" fmla="*/ 131108 h 1954787"/>
                <a:gd name="connsiteX57" fmla="*/ 1195239 w 1558780"/>
                <a:gd name="connsiteY57" fmla="*/ 151835 h 1954787"/>
                <a:gd name="connsiteX58" fmla="*/ 1059386 w 1558780"/>
                <a:gd name="connsiteY58" fmla="*/ 214014 h 1954787"/>
                <a:gd name="connsiteX59" fmla="*/ 1048936 w 1558780"/>
                <a:gd name="connsiteY59" fmla="*/ 193287 h 1954787"/>
                <a:gd name="connsiteX60" fmla="*/ 1174339 w 1558780"/>
                <a:gd name="connsiteY60" fmla="*/ 131108 h 1954787"/>
                <a:gd name="connsiteX61" fmla="*/ 1141766 w 1558780"/>
                <a:gd name="connsiteY61" fmla="*/ 445 h 1954787"/>
                <a:gd name="connsiteX62" fmla="*/ 1247869 w 1558780"/>
                <a:gd name="connsiteY62" fmla="*/ 49191 h 1954787"/>
                <a:gd name="connsiteX63" fmla="*/ 1394579 w 1558780"/>
                <a:gd name="connsiteY63" fmla="*/ 175240 h 1954787"/>
                <a:gd name="connsiteX64" fmla="*/ 1488892 w 1558780"/>
                <a:gd name="connsiteY64" fmla="*/ 259273 h 1954787"/>
                <a:gd name="connsiteX65" fmla="*/ 1551767 w 1558780"/>
                <a:gd name="connsiteY65" fmla="*/ 395827 h 1954787"/>
                <a:gd name="connsiteX66" fmla="*/ 1467933 w 1558780"/>
                <a:gd name="connsiteY66" fmla="*/ 490364 h 1954787"/>
                <a:gd name="connsiteX67" fmla="*/ 1461232 w 1558780"/>
                <a:gd name="connsiteY67" fmla="*/ 544105 h 1954787"/>
                <a:gd name="connsiteX68" fmla="*/ 1467728 w 1558780"/>
                <a:gd name="connsiteY68" fmla="*/ 546452 h 1954787"/>
                <a:gd name="connsiteX69" fmla="*/ 1470393 w 1558780"/>
                <a:gd name="connsiteY69" fmla="*/ 561283 h 1954787"/>
                <a:gd name="connsiteX70" fmla="*/ 1458658 w 1558780"/>
                <a:gd name="connsiteY70" fmla="*/ 569870 h 1954787"/>
                <a:gd name="connsiteX71" fmla="*/ 1457454 w 1558780"/>
                <a:gd name="connsiteY71" fmla="*/ 637422 h 1954787"/>
                <a:gd name="connsiteX72" fmla="*/ 1467933 w 1558780"/>
                <a:gd name="connsiteY72" fmla="*/ 984058 h 1954787"/>
                <a:gd name="connsiteX73" fmla="*/ 1426016 w 1558780"/>
                <a:gd name="connsiteY73" fmla="*/ 1225653 h 1954787"/>
                <a:gd name="connsiteX74" fmla="*/ 1059242 w 1558780"/>
                <a:gd name="connsiteY74" fmla="*/ 1299182 h 1954787"/>
                <a:gd name="connsiteX75" fmla="*/ 482883 w 1558780"/>
                <a:gd name="connsiteY75" fmla="*/ 1372710 h 1954787"/>
                <a:gd name="connsiteX76" fmla="*/ 346653 w 1558780"/>
                <a:gd name="connsiteY76" fmla="*/ 1719346 h 1954787"/>
                <a:gd name="connsiteX77" fmla="*/ 346653 w 1558780"/>
                <a:gd name="connsiteY77" fmla="*/ 1939933 h 1954787"/>
                <a:gd name="connsiteX78" fmla="*/ 325694 w 1558780"/>
                <a:gd name="connsiteY78" fmla="*/ 1950437 h 1954787"/>
                <a:gd name="connsiteX79" fmla="*/ 308011 w 1558780"/>
                <a:gd name="connsiteY79" fmla="*/ 1886920 h 1954787"/>
                <a:gd name="connsiteX80" fmla="*/ 309884 w 1558780"/>
                <a:gd name="connsiteY80" fmla="*/ 1816044 h 1954787"/>
                <a:gd name="connsiteX81" fmla="*/ 217727 w 1558780"/>
                <a:gd name="connsiteY81" fmla="*/ 1873159 h 1954787"/>
                <a:gd name="connsiteX82" fmla="*/ 93988 w 1558780"/>
                <a:gd name="connsiteY82" fmla="*/ 1937166 h 1954787"/>
                <a:gd name="connsiteX83" fmla="*/ 83568 w 1558780"/>
                <a:gd name="connsiteY83" fmla="*/ 1916266 h 1954787"/>
                <a:gd name="connsiteX84" fmla="*/ 312810 w 1558780"/>
                <a:gd name="connsiteY84" fmla="*/ 1780413 h 1954787"/>
                <a:gd name="connsiteX85" fmla="*/ 314148 w 1558780"/>
                <a:gd name="connsiteY85" fmla="*/ 1780155 h 1954787"/>
                <a:gd name="connsiteX86" fmla="*/ 319800 w 1558780"/>
                <a:gd name="connsiteY86" fmla="*/ 1736251 h 1954787"/>
                <a:gd name="connsiteX87" fmla="*/ 325694 w 1558780"/>
                <a:gd name="connsiteY87" fmla="*/ 1666826 h 1954787"/>
                <a:gd name="connsiteX88" fmla="*/ 451445 w 1558780"/>
                <a:gd name="connsiteY88" fmla="*/ 1351702 h 1954787"/>
                <a:gd name="connsiteX89" fmla="*/ 550998 w 1558780"/>
                <a:gd name="connsiteY89" fmla="*/ 1326755 h 1954787"/>
                <a:gd name="connsiteX90" fmla="*/ 586632 w 1558780"/>
                <a:gd name="connsiteY90" fmla="*/ 1320645 h 1954787"/>
                <a:gd name="connsiteX91" fmla="*/ 582919 w 1558780"/>
                <a:gd name="connsiteY91" fmla="*/ 1317169 h 1954787"/>
                <a:gd name="connsiteX92" fmla="*/ 585553 w 1558780"/>
                <a:gd name="connsiteY92" fmla="*/ 1298826 h 1954787"/>
                <a:gd name="connsiteX93" fmla="*/ 1006964 w 1558780"/>
                <a:gd name="connsiteY93" fmla="*/ 1068231 h 1954787"/>
                <a:gd name="connsiteX94" fmla="*/ 1017499 w 1558780"/>
                <a:gd name="connsiteY94" fmla="*/ 1089194 h 1954787"/>
                <a:gd name="connsiteX95" fmla="*/ 806794 w 1558780"/>
                <a:gd name="connsiteY95" fmla="*/ 1204492 h 1954787"/>
                <a:gd name="connsiteX96" fmla="*/ 598127 w 1558780"/>
                <a:gd name="connsiteY96" fmla="*/ 1318674 h 1954787"/>
                <a:gd name="connsiteX97" fmla="*/ 650551 w 1558780"/>
                <a:gd name="connsiteY97" fmla="*/ 1309686 h 1954787"/>
                <a:gd name="connsiteX98" fmla="*/ 765823 w 1558780"/>
                <a:gd name="connsiteY98" fmla="*/ 1286051 h 1954787"/>
                <a:gd name="connsiteX99" fmla="*/ 858917 w 1558780"/>
                <a:gd name="connsiteY99" fmla="*/ 1279689 h 1954787"/>
                <a:gd name="connsiteX100" fmla="*/ 858228 w 1558780"/>
                <a:gd name="connsiteY100" fmla="*/ 1279346 h 1954787"/>
                <a:gd name="connsiteX101" fmla="*/ 860844 w 1558780"/>
                <a:gd name="connsiteY101" fmla="*/ 1265018 h 1954787"/>
                <a:gd name="connsiteX102" fmla="*/ 1111928 w 1558780"/>
                <a:gd name="connsiteY102" fmla="*/ 1129556 h 1954787"/>
                <a:gd name="connsiteX103" fmla="*/ 1300241 w 1558780"/>
                <a:gd name="connsiteY103" fmla="*/ 1014935 h 1954787"/>
                <a:gd name="connsiteX104" fmla="*/ 1310702 w 1558780"/>
                <a:gd name="connsiteY104" fmla="*/ 1035775 h 1954787"/>
                <a:gd name="connsiteX105" fmla="*/ 1091004 w 1558780"/>
                <a:gd name="connsiteY105" fmla="*/ 1160817 h 1954787"/>
                <a:gd name="connsiteX106" fmla="*/ 884652 w 1558780"/>
                <a:gd name="connsiteY106" fmla="*/ 1278262 h 1954787"/>
                <a:gd name="connsiteX107" fmla="*/ 1039594 w 1558780"/>
                <a:gd name="connsiteY107" fmla="*/ 1282112 h 1954787"/>
                <a:gd name="connsiteX108" fmla="*/ 1205952 w 1558780"/>
                <a:gd name="connsiteY108" fmla="*/ 1278173 h 1954787"/>
                <a:gd name="connsiteX109" fmla="*/ 1436496 w 1558780"/>
                <a:gd name="connsiteY109" fmla="*/ 1141620 h 1954787"/>
                <a:gd name="connsiteX110" fmla="*/ 1449595 w 1558780"/>
                <a:gd name="connsiteY110" fmla="*/ 963050 h 1954787"/>
                <a:gd name="connsiteX111" fmla="*/ 1447720 w 1558780"/>
                <a:gd name="connsiteY111" fmla="*/ 835294 h 1954787"/>
                <a:gd name="connsiteX112" fmla="*/ 1399347 w 1558780"/>
                <a:gd name="connsiteY112" fmla="*/ 876805 h 1954787"/>
                <a:gd name="connsiteX113" fmla="*/ 1217646 w 1558780"/>
                <a:gd name="connsiteY113" fmla="*/ 1004498 h 1954787"/>
                <a:gd name="connsiteX114" fmla="*/ 1207226 w 1558780"/>
                <a:gd name="connsiteY114" fmla="*/ 983624 h 1954787"/>
                <a:gd name="connsiteX115" fmla="*/ 1446889 w 1558780"/>
                <a:gd name="connsiteY115" fmla="*/ 816628 h 1954787"/>
                <a:gd name="connsiteX116" fmla="*/ 1447445 w 1558780"/>
                <a:gd name="connsiteY116" fmla="*/ 816517 h 1954787"/>
                <a:gd name="connsiteX117" fmla="*/ 1446975 w 1558780"/>
                <a:gd name="connsiteY117" fmla="*/ 784480 h 1954787"/>
                <a:gd name="connsiteX118" fmla="*/ 1439528 w 1558780"/>
                <a:gd name="connsiteY118" fmla="*/ 698222 h 1954787"/>
                <a:gd name="connsiteX119" fmla="*/ 1439445 w 1558780"/>
                <a:gd name="connsiteY119" fmla="*/ 698332 h 1954787"/>
                <a:gd name="connsiteX120" fmla="*/ 1271140 w 1558780"/>
                <a:gd name="connsiteY120" fmla="*/ 813491 h 1954787"/>
                <a:gd name="connsiteX121" fmla="*/ 1260621 w 1558780"/>
                <a:gd name="connsiteY121" fmla="*/ 803022 h 1954787"/>
                <a:gd name="connsiteX122" fmla="*/ 1387836 w 1558780"/>
                <a:gd name="connsiteY122" fmla="*/ 704385 h 1954787"/>
                <a:gd name="connsiteX123" fmla="*/ 1437804 w 1558780"/>
                <a:gd name="connsiteY123" fmla="*/ 678253 h 1954787"/>
                <a:gd name="connsiteX124" fmla="*/ 1435186 w 1558780"/>
                <a:gd name="connsiteY124" fmla="*/ 647926 h 1954787"/>
                <a:gd name="connsiteX125" fmla="*/ 1436483 w 1558780"/>
                <a:gd name="connsiteY125" fmla="*/ 586095 h 1954787"/>
                <a:gd name="connsiteX126" fmla="*/ 1383787 w 1558780"/>
                <a:gd name="connsiteY126" fmla="*/ 624652 h 1954787"/>
                <a:gd name="connsiteX127" fmla="*/ 1289187 w 1558780"/>
                <a:gd name="connsiteY127" fmla="*/ 679930 h 1954787"/>
                <a:gd name="connsiteX128" fmla="*/ 1278527 w 1558780"/>
                <a:gd name="connsiteY128" fmla="*/ 658358 h 1954787"/>
                <a:gd name="connsiteX129" fmla="*/ 1363801 w 1558780"/>
                <a:gd name="connsiteY129" fmla="*/ 607124 h 1954787"/>
                <a:gd name="connsiteX130" fmla="*/ 1441653 w 1558780"/>
                <a:gd name="connsiteY130" fmla="*/ 545578 h 1954787"/>
                <a:gd name="connsiteX131" fmla="*/ 1446975 w 1558780"/>
                <a:gd name="connsiteY131" fmla="*/ 511372 h 1954787"/>
                <a:gd name="connsiteX132" fmla="*/ 1467933 w 1558780"/>
                <a:gd name="connsiteY132" fmla="*/ 427339 h 1954787"/>
                <a:gd name="connsiteX133" fmla="*/ 1509850 w 1558780"/>
                <a:gd name="connsiteY133" fmla="*/ 332802 h 1954787"/>
                <a:gd name="connsiteX134" fmla="*/ 1258348 w 1558780"/>
                <a:gd name="connsiteY134" fmla="*/ 80703 h 1954787"/>
                <a:gd name="connsiteX135" fmla="*/ 1101159 w 1558780"/>
                <a:gd name="connsiteY135" fmla="*/ 49191 h 1954787"/>
                <a:gd name="connsiteX136" fmla="*/ 1059242 w 1558780"/>
                <a:gd name="connsiteY136" fmla="*/ 112215 h 1954787"/>
                <a:gd name="connsiteX137" fmla="*/ 996367 w 1558780"/>
                <a:gd name="connsiteY137" fmla="*/ 248769 h 1954787"/>
                <a:gd name="connsiteX138" fmla="*/ 1017325 w 1558780"/>
                <a:gd name="connsiteY138" fmla="*/ 416835 h 1954787"/>
                <a:gd name="connsiteX139" fmla="*/ 1132597 w 1558780"/>
                <a:gd name="connsiteY139" fmla="*/ 437843 h 1954787"/>
                <a:gd name="connsiteX140" fmla="*/ 1186303 w 1558780"/>
                <a:gd name="connsiteY140" fmla="*/ 478547 h 1954787"/>
                <a:gd name="connsiteX141" fmla="*/ 1187708 w 1558780"/>
                <a:gd name="connsiteY141" fmla="*/ 480952 h 1954787"/>
                <a:gd name="connsiteX142" fmla="*/ 1195539 w 1558780"/>
                <a:gd name="connsiteY142" fmla="*/ 478520 h 1954787"/>
                <a:gd name="connsiteX143" fmla="*/ 1446792 w 1558780"/>
                <a:gd name="connsiteY143" fmla="*/ 319371 h 1954787"/>
                <a:gd name="connsiteX144" fmla="*/ 1457261 w 1558780"/>
                <a:gd name="connsiteY144" fmla="*/ 329981 h 1954787"/>
                <a:gd name="connsiteX145" fmla="*/ 1206008 w 1558780"/>
                <a:gd name="connsiteY145" fmla="*/ 489130 h 1954787"/>
                <a:gd name="connsiteX146" fmla="*/ 1193963 w 1558780"/>
                <a:gd name="connsiteY146" fmla="*/ 491661 h 1954787"/>
                <a:gd name="connsiteX147" fmla="*/ 1204806 w 1558780"/>
                <a:gd name="connsiteY147" fmla="*/ 510223 h 1954787"/>
                <a:gd name="connsiteX148" fmla="*/ 1216431 w 1558780"/>
                <a:gd name="connsiteY148" fmla="*/ 542885 h 1954787"/>
                <a:gd name="connsiteX149" fmla="*/ 1195473 w 1558780"/>
                <a:gd name="connsiteY149" fmla="*/ 952545 h 1954787"/>
                <a:gd name="connsiteX150" fmla="*/ 797261 w 1558780"/>
                <a:gd name="connsiteY150" fmla="*/ 1026074 h 1954787"/>
                <a:gd name="connsiteX151" fmla="*/ 367611 w 1558780"/>
                <a:gd name="connsiteY151" fmla="*/ 1005066 h 1954787"/>
                <a:gd name="connsiteX152" fmla="*/ 97116 w 1558780"/>
                <a:gd name="connsiteY152" fmla="*/ 1092525 h 1954787"/>
                <a:gd name="connsiteX153" fmla="*/ 93312 w 1558780"/>
                <a:gd name="connsiteY153" fmla="*/ 1098929 h 1954787"/>
                <a:gd name="connsiteX154" fmla="*/ 150871 w 1558780"/>
                <a:gd name="connsiteY154" fmla="*/ 1074995 h 1954787"/>
                <a:gd name="connsiteX155" fmla="*/ 229764 w 1558780"/>
                <a:gd name="connsiteY155" fmla="*/ 1034316 h 1954787"/>
                <a:gd name="connsiteX156" fmla="*/ 240283 w 1558780"/>
                <a:gd name="connsiteY156" fmla="*/ 1044814 h 1954787"/>
                <a:gd name="connsiteX157" fmla="*/ 82497 w 1558780"/>
                <a:gd name="connsiteY157" fmla="*/ 1128795 h 1954787"/>
                <a:gd name="connsiteX158" fmla="*/ 74160 w 1558780"/>
                <a:gd name="connsiteY158" fmla="*/ 1131216 h 1954787"/>
                <a:gd name="connsiteX159" fmla="*/ 45313 w 1558780"/>
                <a:gd name="connsiteY159" fmla="*/ 1219600 h 1954787"/>
                <a:gd name="connsiteX160" fmla="*/ 32275 w 1558780"/>
                <a:gd name="connsiteY160" fmla="*/ 1876908 h 1954787"/>
                <a:gd name="connsiteX161" fmla="*/ 11317 w 1558780"/>
                <a:gd name="connsiteY161" fmla="*/ 1876908 h 1954787"/>
                <a:gd name="connsiteX162" fmla="*/ 21796 w 1558780"/>
                <a:gd name="connsiteY162" fmla="*/ 1215149 h 1954787"/>
                <a:gd name="connsiteX163" fmla="*/ 241860 w 1558780"/>
                <a:gd name="connsiteY163" fmla="*/ 984058 h 1954787"/>
                <a:gd name="connsiteX164" fmla="*/ 912532 w 1558780"/>
                <a:gd name="connsiteY164" fmla="*/ 1005066 h 1954787"/>
                <a:gd name="connsiteX165" fmla="*/ 1143076 w 1558780"/>
                <a:gd name="connsiteY165" fmla="*/ 973554 h 1954787"/>
                <a:gd name="connsiteX166" fmla="*/ 1216431 w 1558780"/>
                <a:gd name="connsiteY166" fmla="*/ 742463 h 1954787"/>
                <a:gd name="connsiteX167" fmla="*/ 1111639 w 1558780"/>
                <a:gd name="connsiteY167" fmla="*/ 448348 h 1954787"/>
                <a:gd name="connsiteX168" fmla="*/ 954449 w 1558780"/>
                <a:gd name="connsiteY168" fmla="*/ 395827 h 1954787"/>
                <a:gd name="connsiteX169" fmla="*/ 985887 w 1558780"/>
                <a:gd name="connsiteY169" fmla="*/ 227761 h 1954787"/>
                <a:gd name="connsiteX170" fmla="*/ 1101159 w 1558780"/>
                <a:gd name="connsiteY170" fmla="*/ 17678 h 1954787"/>
                <a:gd name="connsiteX171" fmla="*/ 1141766 w 1558780"/>
                <a:gd name="connsiteY171" fmla="*/ 445 h 195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558780" h="1954787">
                  <a:moveTo>
                    <a:pt x="272236" y="1707784"/>
                  </a:moveTo>
                  <a:cubicBezTo>
                    <a:pt x="282856" y="1707784"/>
                    <a:pt x="304098" y="1718332"/>
                    <a:pt x="293477" y="1728881"/>
                  </a:cubicBezTo>
                  <a:cubicBezTo>
                    <a:pt x="229753" y="1781622"/>
                    <a:pt x="155409" y="1823814"/>
                    <a:pt x="81064" y="1866007"/>
                  </a:cubicBezTo>
                  <a:cubicBezTo>
                    <a:pt x="70443" y="1876555"/>
                    <a:pt x="59823" y="1855459"/>
                    <a:pt x="70443" y="1855459"/>
                  </a:cubicBezTo>
                  <a:cubicBezTo>
                    <a:pt x="144788" y="1802718"/>
                    <a:pt x="208512" y="1760525"/>
                    <a:pt x="272236" y="1707784"/>
                  </a:cubicBezTo>
                  <a:close/>
                  <a:moveTo>
                    <a:pt x="299551" y="1600147"/>
                  </a:moveTo>
                  <a:cubicBezTo>
                    <a:pt x="306430" y="1602106"/>
                    <a:pt x="310360" y="1615822"/>
                    <a:pt x="302499" y="1623660"/>
                  </a:cubicBezTo>
                  <a:cubicBezTo>
                    <a:pt x="229128" y="1665460"/>
                    <a:pt x="155756" y="1717711"/>
                    <a:pt x="82385" y="1759512"/>
                  </a:cubicBezTo>
                  <a:cubicBezTo>
                    <a:pt x="71903" y="1769962"/>
                    <a:pt x="50940" y="1749062"/>
                    <a:pt x="71903" y="1738612"/>
                  </a:cubicBezTo>
                  <a:cubicBezTo>
                    <a:pt x="145275" y="1696811"/>
                    <a:pt x="218646" y="1644560"/>
                    <a:pt x="292017" y="1602759"/>
                  </a:cubicBezTo>
                  <a:cubicBezTo>
                    <a:pt x="294638" y="1600147"/>
                    <a:pt x="297258" y="1599494"/>
                    <a:pt x="299551" y="1600147"/>
                  </a:cubicBezTo>
                  <a:close/>
                  <a:moveTo>
                    <a:pt x="298642" y="1493628"/>
                  </a:moveTo>
                  <a:cubicBezTo>
                    <a:pt x="302552" y="1496265"/>
                    <a:pt x="302552" y="1501539"/>
                    <a:pt x="292125" y="1506814"/>
                  </a:cubicBezTo>
                  <a:cubicBezTo>
                    <a:pt x="229560" y="1559554"/>
                    <a:pt x="166995" y="1601747"/>
                    <a:pt x="94003" y="1643940"/>
                  </a:cubicBezTo>
                  <a:cubicBezTo>
                    <a:pt x="83575" y="1654488"/>
                    <a:pt x="73148" y="1633392"/>
                    <a:pt x="83575" y="1622844"/>
                  </a:cubicBezTo>
                  <a:cubicBezTo>
                    <a:pt x="156568" y="1580651"/>
                    <a:pt x="219132" y="1538458"/>
                    <a:pt x="281697" y="1496265"/>
                  </a:cubicBezTo>
                  <a:cubicBezTo>
                    <a:pt x="286911" y="1490991"/>
                    <a:pt x="294732" y="1490991"/>
                    <a:pt x="298642" y="1493628"/>
                  </a:cubicBezTo>
                  <a:close/>
                  <a:moveTo>
                    <a:pt x="1406624" y="1068231"/>
                  </a:moveTo>
                  <a:cubicBezTo>
                    <a:pt x="1417192" y="1068231"/>
                    <a:pt x="1427759" y="1088957"/>
                    <a:pt x="1417192" y="1088957"/>
                  </a:cubicBezTo>
                  <a:cubicBezTo>
                    <a:pt x="1322085" y="1140773"/>
                    <a:pt x="1237546" y="1192588"/>
                    <a:pt x="1142440" y="1244404"/>
                  </a:cubicBezTo>
                  <a:cubicBezTo>
                    <a:pt x="1131873" y="1254767"/>
                    <a:pt x="1121305" y="1234041"/>
                    <a:pt x="1131873" y="1223678"/>
                  </a:cubicBezTo>
                  <a:cubicBezTo>
                    <a:pt x="1226979" y="1171862"/>
                    <a:pt x="1311518" y="1130410"/>
                    <a:pt x="1406624" y="1068231"/>
                  </a:cubicBezTo>
                  <a:close/>
                  <a:moveTo>
                    <a:pt x="376449" y="1054906"/>
                  </a:moveTo>
                  <a:cubicBezTo>
                    <a:pt x="386908" y="1054906"/>
                    <a:pt x="397367" y="1075944"/>
                    <a:pt x="386908" y="1075944"/>
                  </a:cubicBezTo>
                  <a:cubicBezTo>
                    <a:pt x="282321" y="1128539"/>
                    <a:pt x="188193" y="1181135"/>
                    <a:pt x="94065" y="1244249"/>
                  </a:cubicBezTo>
                  <a:cubicBezTo>
                    <a:pt x="83606" y="1254768"/>
                    <a:pt x="73148" y="1233730"/>
                    <a:pt x="83606" y="1223211"/>
                  </a:cubicBezTo>
                  <a:cubicBezTo>
                    <a:pt x="177735" y="1160097"/>
                    <a:pt x="271863" y="1107501"/>
                    <a:pt x="376449" y="1054906"/>
                  </a:cubicBezTo>
                  <a:close/>
                  <a:moveTo>
                    <a:pt x="779022" y="1053916"/>
                  </a:moveTo>
                  <a:cubicBezTo>
                    <a:pt x="789860" y="1055889"/>
                    <a:pt x="791830" y="1069702"/>
                    <a:pt x="776067" y="1077595"/>
                  </a:cubicBezTo>
                  <a:cubicBezTo>
                    <a:pt x="555376" y="1245980"/>
                    <a:pt x="303158" y="1372269"/>
                    <a:pt x="71958" y="1519606"/>
                  </a:cubicBezTo>
                  <a:cubicBezTo>
                    <a:pt x="61449" y="1530130"/>
                    <a:pt x="50940" y="1509082"/>
                    <a:pt x="61449" y="1498558"/>
                  </a:cubicBezTo>
                  <a:cubicBezTo>
                    <a:pt x="292649" y="1351221"/>
                    <a:pt x="544867" y="1224932"/>
                    <a:pt x="765558" y="1056547"/>
                  </a:cubicBezTo>
                  <a:cubicBezTo>
                    <a:pt x="770812" y="1053916"/>
                    <a:pt x="775410" y="1053258"/>
                    <a:pt x="779022" y="1053916"/>
                  </a:cubicBezTo>
                  <a:close/>
                  <a:moveTo>
                    <a:pt x="598469" y="1046023"/>
                  </a:moveTo>
                  <a:cubicBezTo>
                    <a:pt x="608950" y="1046023"/>
                    <a:pt x="619432" y="1067078"/>
                    <a:pt x="608950" y="1067078"/>
                  </a:cubicBezTo>
                  <a:cubicBezTo>
                    <a:pt x="430764" y="1140772"/>
                    <a:pt x="273540" y="1235520"/>
                    <a:pt x="116317" y="1319742"/>
                  </a:cubicBezTo>
                  <a:cubicBezTo>
                    <a:pt x="105835" y="1330269"/>
                    <a:pt x="95354" y="1309214"/>
                    <a:pt x="105835" y="1298686"/>
                  </a:cubicBezTo>
                  <a:cubicBezTo>
                    <a:pt x="263059" y="1214465"/>
                    <a:pt x="430764" y="1119717"/>
                    <a:pt x="598469" y="1046023"/>
                  </a:cubicBezTo>
                  <a:close/>
                  <a:moveTo>
                    <a:pt x="1423165" y="454387"/>
                  </a:moveTo>
                  <a:cubicBezTo>
                    <a:pt x="1430068" y="456373"/>
                    <a:pt x="1434012" y="470274"/>
                    <a:pt x="1426123" y="478217"/>
                  </a:cubicBezTo>
                  <a:cubicBezTo>
                    <a:pt x="1384047" y="520581"/>
                    <a:pt x="1320933" y="552354"/>
                    <a:pt x="1268337" y="584127"/>
                  </a:cubicBezTo>
                  <a:cubicBezTo>
                    <a:pt x="1247299" y="584127"/>
                    <a:pt x="1236780" y="573536"/>
                    <a:pt x="1257818" y="562945"/>
                  </a:cubicBezTo>
                  <a:cubicBezTo>
                    <a:pt x="1310414" y="531172"/>
                    <a:pt x="1363009" y="499399"/>
                    <a:pt x="1415604" y="457035"/>
                  </a:cubicBezTo>
                  <a:cubicBezTo>
                    <a:pt x="1418234" y="454387"/>
                    <a:pt x="1420864" y="453725"/>
                    <a:pt x="1423165" y="454387"/>
                  </a:cubicBezTo>
                  <a:close/>
                  <a:moveTo>
                    <a:pt x="1369917" y="245611"/>
                  </a:moveTo>
                  <a:cubicBezTo>
                    <a:pt x="1376795" y="247589"/>
                    <a:pt x="1380726" y="261434"/>
                    <a:pt x="1372865" y="269345"/>
                  </a:cubicBezTo>
                  <a:cubicBezTo>
                    <a:pt x="1299493" y="311537"/>
                    <a:pt x="1215640" y="353730"/>
                    <a:pt x="1142269" y="395923"/>
                  </a:cubicBezTo>
                  <a:cubicBezTo>
                    <a:pt x="1131787" y="406471"/>
                    <a:pt x="1121305" y="385375"/>
                    <a:pt x="1131787" y="374827"/>
                  </a:cubicBezTo>
                  <a:cubicBezTo>
                    <a:pt x="1205158" y="332634"/>
                    <a:pt x="1289011" y="300989"/>
                    <a:pt x="1362383" y="248248"/>
                  </a:cubicBezTo>
                  <a:cubicBezTo>
                    <a:pt x="1365003" y="245611"/>
                    <a:pt x="1367624" y="244952"/>
                    <a:pt x="1369917" y="245611"/>
                  </a:cubicBezTo>
                  <a:close/>
                  <a:moveTo>
                    <a:pt x="1267705" y="170233"/>
                  </a:moveTo>
                  <a:cubicBezTo>
                    <a:pt x="1274614" y="172241"/>
                    <a:pt x="1278561" y="186300"/>
                    <a:pt x="1270666" y="194334"/>
                  </a:cubicBezTo>
                  <a:cubicBezTo>
                    <a:pt x="1175917" y="226468"/>
                    <a:pt x="1102224" y="290737"/>
                    <a:pt x="1018002" y="333584"/>
                  </a:cubicBezTo>
                  <a:cubicBezTo>
                    <a:pt x="1007474" y="344295"/>
                    <a:pt x="996947" y="322872"/>
                    <a:pt x="1007474" y="322872"/>
                  </a:cubicBezTo>
                  <a:cubicBezTo>
                    <a:pt x="1091696" y="269314"/>
                    <a:pt x="1165389" y="205045"/>
                    <a:pt x="1260138" y="172911"/>
                  </a:cubicBezTo>
                  <a:cubicBezTo>
                    <a:pt x="1262770" y="170233"/>
                    <a:pt x="1265402" y="169563"/>
                    <a:pt x="1267705" y="170233"/>
                  </a:cubicBezTo>
                  <a:close/>
                  <a:moveTo>
                    <a:pt x="1174339" y="131108"/>
                  </a:moveTo>
                  <a:cubicBezTo>
                    <a:pt x="1195239" y="131108"/>
                    <a:pt x="1205689" y="151835"/>
                    <a:pt x="1195239" y="151835"/>
                  </a:cubicBezTo>
                  <a:cubicBezTo>
                    <a:pt x="1142988" y="172561"/>
                    <a:pt x="1101187" y="193287"/>
                    <a:pt x="1059386" y="214014"/>
                  </a:cubicBezTo>
                  <a:cubicBezTo>
                    <a:pt x="1048936" y="224377"/>
                    <a:pt x="1028035" y="203651"/>
                    <a:pt x="1048936" y="193287"/>
                  </a:cubicBezTo>
                  <a:cubicBezTo>
                    <a:pt x="1090737" y="172561"/>
                    <a:pt x="1132538" y="151835"/>
                    <a:pt x="1174339" y="131108"/>
                  </a:cubicBezTo>
                  <a:close/>
                  <a:moveTo>
                    <a:pt x="1141766" y="445"/>
                  </a:moveTo>
                  <a:cubicBezTo>
                    <a:pt x="1183029" y="-3986"/>
                    <a:pt x="1224291" y="25556"/>
                    <a:pt x="1247869" y="49191"/>
                  </a:cubicBezTo>
                  <a:cubicBezTo>
                    <a:pt x="1289786" y="101711"/>
                    <a:pt x="1331703" y="143728"/>
                    <a:pt x="1394579" y="175240"/>
                  </a:cubicBezTo>
                  <a:cubicBezTo>
                    <a:pt x="1426016" y="206753"/>
                    <a:pt x="1457454" y="227761"/>
                    <a:pt x="1488892" y="259273"/>
                  </a:cubicBezTo>
                  <a:cubicBezTo>
                    <a:pt x="1499371" y="280282"/>
                    <a:pt x="1583205" y="364315"/>
                    <a:pt x="1551767" y="395827"/>
                  </a:cubicBezTo>
                  <a:cubicBezTo>
                    <a:pt x="1520330" y="427339"/>
                    <a:pt x="1478413" y="437843"/>
                    <a:pt x="1467933" y="490364"/>
                  </a:cubicBezTo>
                  <a:lnTo>
                    <a:pt x="1461232" y="544105"/>
                  </a:lnTo>
                  <a:lnTo>
                    <a:pt x="1467728" y="546452"/>
                  </a:lnTo>
                  <a:cubicBezTo>
                    <a:pt x="1473058" y="550497"/>
                    <a:pt x="1475723" y="555890"/>
                    <a:pt x="1470393" y="561283"/>
                  </a:cubicBezTo>
                  <a:lnTo>
                    <a:pt x="1458658" y="569870"/>
                  </a:lnTo>
                  <a:lnTo>
                    <a:pt x="1457454" y="637422"/>
                  </a:lnTo>
                  <a:cubicBezTo>
                    <a:pt x="1467933" y="752967"/>
                    <a:pt x="1478413" y="868513"/>
                    <a:pt x="1467933" y="984058"/>
                  </a:cubicBezTo>
                  <a:cubicBezTo>
                    <a:pt x="1467933" y="1057587"/>
                    <a:pt x="1467933" y="1152124"/>
                    <a:pt x="1426016" y="1225653"/>
                  </a:cubicBezTo>
                  <a:cubicBezTo>
                    <a:pt x="1363141" y="1330694"/>
                    <a:pt x="1164035" y="1309686"/>
                    <a:pt x="1059242" y="1299182"/>
                  </a:cubicBezTo>
                  <a:cubicBezTo>
                    <a:pt x="870615" y="1299182"/>
                    <a:pt x="661030" y="1299182"/>
                    <a:pt x="482883" y="1372710"/>
                  </a:cubicBezTo>
                  <a:cubicBezTo>
                    <a:pt x="315215" y="1435735"/>
                    <a:pt x="357132" y="1582793"/>
                    <a:pt x="346653" y="1719346"/>
                  </a:cubicBezTo>
                  <a:cubicBezTo>
                    <a:pt x="346653" y="1771867"/>
                    <a:pt x="315215" y="1887412"/>
                    <a:pt x="346653" y="1939933"/>
                  </a:cubicBezTo>
                  <a:cubicBezTo>
                    <a:pt x="357132" y="1950437"/>
                    <a:pt x="336173" y="1960941"/>
                    <a:pt x="325694" y="1950437"/>
                  </a:cubicBezTo>
                  <a:cubicBezTo>
                    <a:pt x="315215" y="1932055"/>
                    <a:pt x="309975" y="1910390"/>
                    <a:pt x="308011" y="1886920"/>
                  </a:cubicBezTo>
                  <a:lnTo>
                    <a:pt x="309884" y="1816044"/>
                  </a:lnTo>
                  <a:lnTo>
                    <a:pt x="217727" y="1873159"/>
                  </a:lnTo>
                  <a:cubicBezTo>
                    <a:pt x="177349" y="1895365"/>
                    <a:pt x="135668" y="1916266"/>
                    <a:pt x="93988" y="1937166"/>
                  </a:cubicBezTo>
                  <a:cubicBezTo>
                    <a:pt x="83568" y="1947616"/>
                    <a:pt x="73148" y="1926716"/>
                    <a:pt x="83568" y="1916266"/>
                  </a:cubicBezTo>
                  <a:cubicBezTo>
                    <a:pt x="166929" y="1874465"/>
                    <a:pt x="250290" y="1832664"/>
                    <a:pt x="312810" y="1780413"/>
                  </a:cubicBezTo>
                  <a:lnTo>
                    <a:pt x="314148" y="1780155"/>
                  </a:lnTo>
                  <a:lnTo>
                    <a:pt x="319800" y="1736251"/>
                  </a:lnTo>
                  <a:cubicBezTo>
                    <a:pt x="323074" y="1711468"/>
                    <a:pt x="325694" y="1687834"/>
                    <a:pt x="325694" y="1666826"/>
                  </a:cubicBezTo>
                  <a:cubicBezTo>
                    <a:pt x="325694" y="1540776"/>
                    <a:pt x="325694" y="1425231"/>
                    <a:pt x="451445" y="1351702"/>
                  </a:cubicBezTo>
                  <a:cubicBezTo>
                    <a:pt x="482883" y="1341198"/>
                    <a:pt x="516941" y="1333320"/>
                    <a:pt x="550998" y="1326755"/>
                  </a:cubicBezTo>
                  <a:lnTo>
                    <a:pt x="586632" y="1320645"/>
                  </a:lnTo>
                  <a:lnTo>
                    <a:pt x="582919" y="1317169"/>
                  </a:lnTo>
                  <a:cubicBezTo>
                    <a:pt x="580286" y="1311928"/>
                    <a:pt x="580286" y="1304067"/>
                    <a:pt x="585553" y="1298826"/>
                  </a:cubicBezTo>
                  <a:cubicBezTo>
                    <a:pt x="722512" y="1225455"/>
                    <a:pt x="870006" y="1152084"/>
                    <a:pt x="1006964" y="1068231"/>
                  </a:cubicBezTo>
                  <a:cubicBezTo>
                    <a:pt x="1017499" y="1068231"/>
                    <a:pt x="1028035" y="1089194"/>
                    <a:pt x="1017499" y="1089194"/>
                  </a:cubicBezTo>
                  <a:cubicBezTo>
                    <a:pt x="949020" y="1131121"/>
                    <a:pt x="877907" y="1167806"/>
                    <a:pt x="806794" y="1204492"/>
                  </a:cubicBezTo>
                  <a:lnTo>
                    <a:pt x="598127" y="1318674"/>
                  </a:lnTo>
                  <a:lnTo>
                    <a:pt x="650551" y="1309686"/>
                  </a:lnTo>
                  <a:cubicBezTo>
                    <a:pt x="687229" y="1299182"/>
                    <a:pt x="726526" y="1291303"/>
                    <a:pt x="765823" y="1286051"/>
                  </a:cubicBezTo>
                  <a:lnTo>
                    <a:pt x="858917" y="1279689"/>
                  </a:lnTo>
                  <a:lnTo>
                    <a:pt x="858228" y="1279346"/>
                  </a:lnTo>
                  <a:cubicBezTo>
                    <a:pt x="855613" y="1275438"/>
                    <a:pt x="855613" y="1270228"/>
                    <a:pt x="860844" y="1265018"/>
                  </a:cubicBezTo>
                  <a:cubicBezTo>
                    <a:pt x="944538" y="1223337"/>
                    <a:pt x="1028233" y="1181657"/>
                    <a:pt x="1111928" y="1129556"/>
                  </a:cubicBezTo>
                  <a:cubicBezTo>
                    <a:pt x="1174699" y="1098296"/>
                    <a:pt x="1237470" y="1056616"/>
                    <a:pt x="1300241" y="1014935"/>
                  </a:cubicBezTo>
                  <a:cubicBezTo>
                    <a:pt x="1310702" y="1014935"/>
                    <a:pt x="1321164" y="1035775"/>
                    <a:pt x="1310702" y="1035775"/>
                  </a:cubicBezTo>
                  <a:cubicBezTo>
                    <a:pt x="1237470" y="1077456"/>
                    <a:pt x="1174699" y="1129556"/>
                    <a:pt x="1091004" y="1160817"/>
                  </a:cubicBezTo>
                  <a:lnTo>
                    <a:pt x="884652" y="1278262"/>
                  </a:lnTo>
                  <a:lnTo>
                    <a:pt x="1039594" y="1282112"/>
                  </a:lnTo>
                  <a:cubicBezTo>
                    <a:pt x="1093300" y="1283425"/>
                    <a:pt x="1148316" y="1283425"/>
                    <a:pt x="1205952" y="1278173"/>
                  </a:cubicBezTo>
                  <a:cubicBezTo>
                    <a:pt x="1310745" y="1278173"/>
                    <a:pt x="1405058" y="1257165"/>
                    <a:pt x="1436496" y="1141620"/>
                  </a:cubicBezTo>
                  <a:cubicBezTo>
                    <a:pt x="1446975" y="1083847"/>
                    <a:pt x="1449595" y="1023448"/>
                    <a:pt x="1449595" y="963050"/>
                  </a:cubicBezTo>
                  <a:lnTo>
                    <a:pt x="1447720" y="835294"/>
                  </a:lnTo>
                  <a:lnTo>
                    <a:pt x="1399347" y="876805"/>
                  </a:lnTo>
                  <a:cubicBezTo>
                    <a:pt x="1338780" y="922305"/>
                    <a:pt x="1272352" y="957530"/>
                    <a:pt x="1217646" y="1004498"/>
                  </a:cubicBezTo>
                  <a:cubicBezTo>
                    <a:pt x="1207226" y="1014935"/>
                    <a:pt x="1196806" y="994061"/>
                    <a:pt x="1207226" y="983624"/>
                  </a:cubicBezTo>
                  <a:cubicBezTo>
                    <a:pt x="1280167" y="921000"/>
                    <a:pt x="1373948" y="879252"/>
                    <a:pt x="1446889" y="816628"/>
                  </a:cubicBezTo>
                  <a:lnTo>
                    <a:pt x="1447445" y="816517"/>
                  </a:lnTo>
                  <a:lnTo>
                    <a:pt x="1446975" y="784480"/>
                  </a:lnTo>
                  <a:lnTo>
                    <a:pt x="1439528" y="698222"/>
                  </a:lnTo>
                  <a:lnTo>
                    <a:pt x="1439445" y="698332"/>
                  </a:lnTo>
                  <a:cubicBezTo>
                    <a:pt x="1376331" y="729739"/>
                    <a:pt x="1334255" y="782084"/>
                    <a:pt x="1271140" y="813491"/>
                  </a:cubicBezTo>
                  <a:cubicBezTo>
                    <a:pt x="1260621" y="823960"/>
                    <a:pt x="1250102" y="813491"/>
                    <a:pt x="1260621" y="803022"/>
                  </a:cubicBezTo>
                  <a:cubicBezTo>
                    <a:pt x="1300068" y="771615"/>
                    <a:pt x="1339514" y="734319"/>
                    <a:pt x="1387836" y="704385"/>
                  </a:cubicBezTo>
                  <a:lnTo>
                    <a:pt x="1437804" y="678253"/>
                  </a:lnTo>
                  <a:lnTo>
                    <a:pt x="1435186" y="647926"/>
                  </a:lnTo>
                  <a:lnTo>
                    <a:pt x="1436483" y="586095"/>
                  </a:lnTo>
                  <a:lnTo>
                    <a:pt x="1383787" y="624652"/>
                  </a:lnTo>
                  <a:cubicBezTo>
                    <a:pt x="1353142" y="644875"/>
                    <a:pt x="1321164" y="663751"/>
                    <a:pt x="1289187" y="679930"/>
                  </a:cubicBezTo>
                  <a:cubicBezTo>
                    <a:pt x="1278527" y="690716"/>
                    <a:pt x="1267868" y="669144"/>
                    <a:pt x="1278527" y="658358"/>
                  </a:cubicBezTo>
                  <a:cubicBezTo>
                    <a:pt x="1305175" y="642179"/>
                    <a:pt x="1334488" y="626000"/>
                    <a:pt x="1363801" y="607124"/>
                  </a:cubicBezTo>
                  <a:lnTo>
                    <a:pt x="1441653" y="545578"/>
                  </a:lnTo>
                  <a:lnTo>
                    <a:pt x="1446975" y="511372"/>
                  </a:lnTo>
                  <a:cubicBezTo>
                    <a:pt x="1446975" y="479860"/>
                    <a:pt x="1457454" y="448348"/>
                    <a:pt x="1467933" y="427339"/>
                  </a:cubicBezTo>
                  <a:cubicBezTo>
                    <a:pt x="1499371" y="395827"/>
                    <a:pt x="1551767" y="374819"/>
                    <a:pt x="1509850" y="332802"/>
                  </a:cubicBezTo>
                  <a:cubicBezTo>
                    <a:pt x="1446975" y="227761"/>
                    <a:pt x="1342182" y="175240"/>
                    <a:pt x="1258348" y="80703"/>
                  </a:cubicBezTo>
                  <a:cubicBezTo>
                    <a:pt x="1226911" y="49191"/>
                    <a:pt x="1164035" y="-13834"/>
                    <a:pt x="1101159" y="49191"/>
                  </a:cubicBezTo>
                  <a:cubicBezTo>
                    <a:pt x="1090680" y="70199"/>
                    <a:pt x="1080201" y="91207"/>
                    <a:pt x="1059242" y="112215"/>
                  </a:cubicBezTo>
                  <a:cubicBezTo>
                    <a:pt x="1038284" y="164736"/>
                    <a:pt x="1017325" y="206753"/>
                    <a:pt x="996367" y="248769"/>
                  </a:cubicBezTo>
                  <a:cubicBezTo>
                    <a:pt x="985887" y="301290"/>
                    <a:pt x="933491" y="395827"/>
                    <a:pt x="1017325" y="416835"/>
                  </a:cubicBezTo>
                  <a:cubicBezTo>
                    <a:pt x="1059242" y="416835"/>
                    <a:pt x="1101159" y="416835"/>
                    <a:pt x="1132597" y="437843"/>
                  </a:cubicBezTo>
                  <a:cubicBezTo>
                    <a:pt x="1153556" y="443096"/>
                    <a:pt x="1171895" y="458852"/>
                    <a:pt x="1186303" y="478547"/>
                  </a:cubicBezTo>
                  <a:lnTo>
                    <a:pt x="1187708" y="480952"/>
                  </a:lnTo>
                  <a:lnTo>
                    <a:pt x="1195539" y="478520"/>
                  </a:lnTo>
                  <a:cubicBezTo>
                    <a:pt x="1268821" y="425471"/>
                    <a:pt x="1394448" y="404251"/>
                    <a:pt x="1446792" y="319371"/>
                  </a:cubicBezTo>
                  <a:cubicBezTo>
                    <a:pt x="1446792" y="308761"/>
                    <a:pt x="1467730" y="319371"/>
                    <a:pt x="1457261" y="329981"/>
                  </a:cubicBezTo>
                  <a:cubicBezTo>
                    <a:pt x="1415386" y="414861"/>
                    <a:pt x="1279290" y="446690"/>
                    <a:pt x="1206008" y="489130"/>
                  </a:cubicBezTo>
                  <a:lnTo>
                    <a:pt x="1193963" y="491661"/>
                  </a:lnTo>
                  <a:lnTo>
                    <a:pt x="1204806" y="510223"/>
                  </a:lnTo>
                  <a:cubicBezTo>
                    <a:pt x="1209882" y="521220"/>
                    <a:pt x="1213811" y="532381"/>
                    <a:pt x="1216431" y="542885"/>
                  </a:cubicBezTo>
                  <a:cubicBezTo>
                    <a:pt x="1247869" y="658430"/>
                    <a:pt x="1279307" y="858008"/>
                    <a:pt x="1195473" y="952545"/>
                  </a:cubicBezTo>
                  <a:cubicBezTo>
                    <a:pt x="1101159" y="1057587"/>
                    <a:pt x="923012" y="1036578"/>
                    <a:pt x="797261" y="1026074"/>
                  </a:cubicBezTo>
                  <a:cubicBezTo>
                    <a:pt x="650551" y="1026074"/>
                    <a:pt x="514321" y="994562"/>
                    <a:pt x="367611" y="1005066"/>
                  </a:cubicBezTo>
                  <a:cubicBezTo>
                    <a:pt x="266748" y="1005066"/>
                    <a:pt x="157862" y="1013108"/>
                    <a:pt x="97116" y="1092525"/>
                  </a:cubicBezTo>
                  <a:lnTo>
                    <a:pt x="93312" y="1098929"/>
                  </a:lnTo>
                  <a:lnTo>
                    <a:pt x="150871" y="1074995"/>
                  </a:lnTo>
                  <a:cubicBezTo>
                    <a:pt x="177168" y="1063185"/>
                    <a:pt x="203466" y="1050063"/>
                    <a:pt x="229764" y="1034316"/>
                  </a:cubicBezTo>
                  <a:cubicBezTo>
                    <a:pt x="240283" y="1023818"/>
                    <a:pt x="250802" y="1044814"/>
                    <a:pt x="240283" y="1044814"/>
                  </a:cubicBezTo>
                  <a:cubicBezTo>
                    <a:pt x="187687" y="1076307"/>
                    <a:pt x="135092" y="1107800"/>
                    <a:pt x="82497" y="1128795"/>
                  </a:cubicBezTo>
                  <a:lnTo>
                    <a:pt x="74160" y="1131216"/>
                  </a:lnTo>
                  <a:lnTo>
                    <a:pt x="45313" y="1219600"/>
                  </a:lnTo>
                  <a:cubicBezTo>
                    <a:pt x="-7841" y="1429990"/>
                    <a:pt x="32275" y="1665513"/>
                    <a:pt x="32275" y="1876908"/>
                  </a:cubicBezTo>
                  <a:cubicBezTo>
                    <a:pt x="32275" y="1887412"/>
                    <a:pt x="11317" y="1887412"/>
                    <a:pt x="11317" y="1876908"/>
                  </a:cubicBezTo>
                  <a:cubicBezTo>
                    <a:pt x="11317" y="1656322"/>
                    <a:pt x="-20121" y="1435735"/>
                    <a:pt x="21796" y="1215149"/>
                  </a:cubicBezTo>
                  <a:cubicBezTo>
                    <a:pt x="53234" y="1099603"/>
                    <a:pt x="116109" y="1005066"/>
                    <a:pt x="241860" y="984058"/>
                  </a:cubicBezTo>
                  <a:cubicBezTo>
                    <a:pt x="461924" y="963050"/>
                    <a:pt x="692468" y="1015570"/>
                    <a:pt x="912532" y="1005066"/>
                  </a:cubicBezTo>
                  <a:cubicBezTo>
                    <a:pt x="985887" y="1005066"/>
                    <a:pt x="1080201" y="1015570"/>
                    <a:pt x="1143076" y="973554"/>
                  </a:cubicBezTo>
                  <a:cubicBezTo>
                    <a:pt x="1216431" y="910529"/>
                    <a:pt x="1216431" y="826496"/>
                    <a:pt x="1216431" y="742463"/>
                  </a:cubicBezTo>
                  <a:cubicBezTo>
                    <a:pt x="1216431" y="658430"/>
                    <a:pt x="1216431" y="469356"/>
                    <a:pt x="1111639" y="448348"/>
                  </a:cubicBezTo>
                  <a:cubicBezTo>
                    <a:pt x="1069722" y="437843"/>
                    <a:pt x="985887" y="448348"/>
                    <a:pt x="954449" y="395827"/>
                  </a:cubicBezTo>
                  <a:cubicBezTo>
                    <a:pt x="923012" y="353811"/>
                    <a:pt x="964929" y="269778"/>
                    <a:pt x="985887" y="227761"/>
                  </a:cubicBezTo>
                  <a:cubicBezTo>
                    <a:pt x="1017325" y="154232"/>
                    <a:pt x="1048763" y="70199"/>
                    <a:pt x="1101159" y="17678"/>
                  </a:cubicBezTo>
                  <a:cubicBezTo>
                    <a:pt x="1114258" y="7174"/>
                    <a:pt x="1128012" y="1922"/>
                    <a:pt x="1141766" y="4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32" name="矩形 47"/>
            <p:cNvSpPr>
              <a:spLocks noChangeArrowheads="1"/>
            </p:cNvSpPr>
            <p:nvPr/>
          </p:nvSpPr>
          <p:spPr bwMode="auto">
            <a:xfrm>
              <a:off x="503548" y="1951284"/>
              <a:ext cx="2301053" cy="429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您的内容打在这里，或者通过复制您的文本后，在此框中选择粘贴，并选择只保留文字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itchFamily="34" charset="-122"/>
              </a:endParaRPr>
            </a:p>
          </p:txBody>
        </p:sp>
        <p:sp>
          <p:nvSpPr>
            <p:cNvPr id="433" name="矩形 47"/>
            <p:cNvSpPr>
              <a:spLocks noChangeArrowheads="1"/>
            </p:cNvSpPr>
            <p:nvPr/>
          </p:nvSpPr>
          <p:spPr bwMode="auto">
            <a:xfrm>
              <a:off x="6219183" y="2266542"/>
              <a:ext cx="2025225" cy="85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您的内容打在这里，或者通过复制您的文本后，在此框中选择粘贴，并选择只保留文字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itchFamily="34" charset="-122"/>
              </a:endParaRPr>
            </a:p>
          </p:txBody>
        </p:sp>
        <p:sp>
          <p:nvSpPr>
            <p:cNvPr id="434" name="矩形 47"/>
            <p:cNvSpPr>
              <a:spLocks noChangeArrowheads="1"/>
            </p:cNvSpPr>
            <p:nvPr/>
          </p:nvSpPr>
          <p:spPr bwMode="auto">
            <a:xfrm>
              <a:off x="4942696" y="1228885"/>
              <a:ext cx="2446187" cy="429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您的内容打在这里，或者通过复制您的文本后，在此框中选择粘贴，并选择只保留文字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itchFamily="34" charset="-122"/>
              </a:endParaRPr>
            </a:p>
          </p:txBody>
        </p:sp>
        <p:sp>
          <p:nvSpPr>
            <p:cNvPr id="435" name="矩形 47"/>
            <p:cNvSpPr>
              <a:spLocks noChangeArrowheads="1"/>
            </p:cNvSpPr>
            <p:nvPr/>
          </p:nvSpPr>
          <p:spPr bwMode="auto">
            <a:xfrm>
              <a:off x="2276745" y="1289056"/>
              <a:ext cx="2000656" cy="63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您的内容打在这里，或者通过复制您的文本后，在此框中选择粘贴，并选择只保留文字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itchFamily="34" charset="-122"/>
              </a:endParaRPr>
            </a:p>
          </p:txBody>
        </p:sp>
      </p:grpSp>
      <p:grpSp>
        <p:nvGrpSpPr>
          <p:cNvPr id="436" name="Group 3"/>
          <p:cNvGrpSpPr/>
          <p:nvPr/>
        </p:nvGrpSpPr>
        <p:grpSpPr>
          <a:xfrm>
            <a:off x="1046317" y="4000570"/>
            <a:ext cx="1980328" cy="2393316"/>
            <a:chOff x="3290888" y="0"/>
            <a:chExt cx="5610226" cy="6780213"/>
          </a:xfrm>
        </p:grpSpPr>
        <p:sp>
          <p:nvSpPr>
            <p:cNvPr id="437" name="Freeform 5"/>
            <p:cNvSpPr>
              <a:spLocks/>
            </p:cNvSpPr>
            <p:nvPr/>
          </p:nvSpPr>
          <p:spPr bwMode="auto">
            <a:xfrm>
              <a:off x="5497513" y="1550988"/>
              <a:ext cx="282575" cy="103188"/>
            </a:xfrm>
            <a:custGeom>
              <a:avLst/>
              <a:gdLst>
                <a:gd name="T0" fmla="*/ 178 w 178"/>
                <a:gd name="T1" fmla="*/ 65 h 65"/>
                <a:gd name="T2" fmla="*/ 121 w 178"/>
                <a:gd name="T3" fmla="*/ 47 h 65"/>
                <a:gd name="T4" fmla="*/ 0 w 178"/>
                <a:gd name="T5" fmla="*/ 49 h 65"/>
                <a:gd name="T6" fmla="*/ 8 w 178"/>
                <a:gd name="T7" fmla="*/ 25 h 65"/>
                <a:gd name="T8" fmla="*/ 8 w 178"/>
                <a:gd name="T9" fmla="*/ 25 h 65"/>
                <a:gd name="T10" fmla="*/ 83 w 178"/>
                <a:gd name="T11" fmla="*/ 12 h 65"/>
                <a:gd name="T12" fmla="*/ 160 w 178"/>
                <a:gd name="T13" fmla="*/ 0 h 65"/>
                <a:gd name="T14" fmla="*/ 160 w 178"/>
                <a:gd name="T15" fmla="*/ 0 h 65"/>
                <a:gd name="T16" fmla="*/ 170 w 178"/>
                <a:gd name="T17" fmla="*/ 31 h 65"/>
                <a:gd name="T18" fmla="*/ 178 w 178"/>
                <a:gd name="T19" fmla="*/ 65 h 65"/>
                <a:gd name="T20" fmla="*/ 178 w 178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5">
                  <a:moveTo>
                    <a:pt x="178" y="65"/>
                  </a:moveTo>
                  <a:lnTo>
                    <a:pt x="121" y="47"/>
                  </a:lnTo>
                  <a:lnTo>
                    <a:pt x="0" y="49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3" y="1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0" y="31"/>
                  </a:lnTo>
                  <a:lnTo>
                    <a:pt x="178" y="65"/>
                  </a:lnTo>
                  <a:lnTo>
                    <a:pt x="178" y="65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8" name="Freeform 6"/>
            <p:cNvSpPr>
              <a:spLocks/>
            </p:cNvSpPr>
            <p:nvPr/>
          </p:nvSpPr>
          <p:spPr bwMode="auto">
            <a:xfrm>
              <a:off x="6731001" y="3003550"/>
              <a:ext cx="2009775" cy="2432050"/>
            </a:xfrm>
            <a:custGeom>
              <a:avLst/>
              <a:gdLst>
                <a:gd name="T0" fmla="*/ 807 w 1266"/>
                <a:gd name="T1" fmla="*/ 0 h 1532"/>
                <a:gd name="T2" fmla="*/ 1266 w 1266"/>
                <a:gd name="T3" fmla="*/ 413 h 1532"/>
                <a:gd name="T4" fmla="*/ 619 w 1266"/>
                <a:gd name="T5" fmla="*/ 1532 h 1532"/>
                <a:gd name="T6" fmla="*/ 0 w 1266"/>
                <a:gd name="T7" fmla="*/ 1188 h 1532"/>
                <a:gd name="T8" fmla="*/ 807 w 1266"/>
                <a:gd name="T9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" h="1532">
                  <a:moveTo>
                    <a:pt x="807" y="0"/>
                  </a:moveTo>
                  <a:lnTo>
                    <a:pt x="1266" y="413"/>
                  </a:lnTo>
                  <a:lnTo>
                    <a:pt x="619" y="1532"/>
                  </a:lnTo>
                  <a:lnTo>
                    <a:pt x="0" y="1188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9" name="Freeform 7"/>
            <p:cNvSpPr>
              <a:spLocks/>
            </p:cNvSpPr>
            <p:nvPr/>
          </p:nvSpPr>
          <p:spPr bwMode="auto">
            <a:xfrm>
              <a:off x="5018088" y="3032125"/>
              <a:ext cx="1609725" cy="1741488"/>
            </a:xfrm>
            <a:custGeom>
              <a:avLst/>
              <a:gdLst>
                <a:gd name="T0" fmla="*/ 31 w 1014"/>
                <a:gd name="T1" fmla="*/ 43 h 1097"/>
                <a:gd name="T2" fmla="*/ 39 w 1014"/>
                <a:gd name="T3" fmla="*/ 22 h 1097"/>
                <a:gd name="T4" fmla="*/ 49 w 1014"/>
                <a:gd name="T5" fmla="*/ 6 h 1097"/>
                <a:gd name="T6" fmla="*/ 59 w 1014"/>
                <a:gd name="T7" fmla="*/ 2 h 1097"/>
                <a:gd name="T8" fmla="*/ 71 w 1014"/>
                <a:gd name="T9" fmla="*/ 2 h 1097"/>
                <a:gd name="T10" fmla="*/ 87 w 1014"/>
                <a:gd name="T11" fmla="*/ 12 h 1097"/>
                <a:gd name="T12" fmla="*/ 97 w 1014"/>
                <a:gd name="T13" fmla="*/ 22 h 1097"/>
                <a:gd name="T14" fmla="*/ 126 w 1014"/>
                <a:gd name="T15" fmla="*/ 63 h 1097"/>
                <a:gd name="T16" fmla="*/ 308 w 1014"/>
                <a:gd name="T17" fmla="*/ 352 h 1097"/>
                <a:gd name="T18" fmla="*/ 449 w 1014"/>
                <a:gd name="T19" fmla="*/ 567 h 1097"/>
                <a:gd name="T20" fmla="*/ 508 w 1014"/>
                <a:gd name="T21" fmla="*/ 652 h 1097"/>
                <a:gd name="T22" fmla="*/ 553 w 1014"/>
                <a:gd name="T23" fmla="*/ 704 h 1097"/>
                <a:gd name="T24" fmla="*/ 573 w 1014"/>
                <a:gd name="T25" fmla="*/ 722 h 1097"/>
                <a:gd name="T26" fmla="*/ 631 w 1014"/>
                <a:gd name="T27" fmla="*/ 759 h 1097"/>
                <a:gd name="T28" fmla="*/ 741 w 1014"/>
                <a:gd name="T29" fmla="*/ 818 h 1097"/>
                <a:gd name="T30" fmla="*/ 894 w 1014"/>
                <a:gd name="T31" fmla="*/ 890 h 1097"/>
                <a:gd name="T32" fmla="*/ 1014 w 1014"/>
                <a:gd name="T33" fmla="*/ 943 h 1097"/>
                <a:gd name="T34" fmla="*/ 945 w 1014"/>
                <a:gd name="T35" fmla="*/ 1097 h 1097"/>
                <a:gd name="T36" fmla="*/ 723 w 1014"/>
                <a:gd name="T37" fmla="*/ 996 h 1097"/>
                <a:gd name="T38" fmla="*/ 579 w 1014"/>
                <a:gd name="T39" fmla="*/ 925 h 1097"/>
                <a:gd name="T40" fmla="*/ 439 w 1014"/>
                <a:gd name="T41" fmla="*/ 846 h 1097"/>
                <a:gd name="T42" fmla="*/ 340 w 1014"/>
                <a:gd name="T43" fmla="*/ 779 h 1097"/>
                <a:gd name="T44" fmla="*/ 279 w 1014"/>
                <a:gd name="T45" fmla="*/ 731 h 1097"/>
                <a:gd name="T46" fmla="*/ 221 w 1014"/>
                <a:gd name="T47" fmla="*/ 678 h 1097"/>
                <a:gd name="T48" fmla="*/ 168 w 1014"/>
                <a:gd name="T49" fmla="*/ 621 h 1097"/>
                <a:gd name="T50" fmla="*/ 122 w 1014"/>
                <a:gd name="T51" fmla="*/ 557 h 1097"/>
                <a:gd name="T52" fmla="*/ 81 w 1014"/>
                <a:gd name="T53" fmla="*/ 490 h 1097"/>
                <a:gd name="T54" fmla="*/ 45 w 1014"/>
                <a:gd name="T55" fmla="*/ 415 h 1097"/>
                <a:gd name="T56" fmla="*/ 17 w 1014"/>
                <a:gd name="T57" fmla="*/ 336 h 1097"/>
                <a:gd name="T58" fmla="*/ 8 w 1014"/>
                <a:gd name="T59" fmla="*/ 293 h 1097"/>
                <a:gd name="T60" fmla="*/ 0 w 1014"/>
                <a:gd name="T61" fmla="*/ 247 h 1097"/>
                <a:gd name="T62" fmla="*/ 0 w 1014"/>
                <a:gd name="T63" fmla="*/ 202 h 1097"/>
                <a:gd name="T64" fmla="*/ 10 w 1014"/>
                <a:gd name="T65" fmla="*/ 122 h 1097"/>
                <a:gd name="T66" fmla="*/ 25 w 1014"/>
                <a:gd name="T67" fmla="*/ 65 h 1097"/>
                <a:gd name="T68" fmla="*/ 31 w 1014"/>
                <a:gd name="T69" fmla="*/ 43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097">
                  <a:moveTo>
                    <a:pt x="31" y="43"/>
                  </a:moveTo>
                  <a:lnTo>
                    <a:pt x="31" y="43"/>
                  </a:lnTo>
                  <a:lnTo>
                    <a:pt x="35" y="32"/>
                  </a:lnTo>
                  <a:lnTo>
                    <a:pt x="39" y="22"/>
                  </a:lnTo>
                  <a:lnTo>
                    <a:pt x="45" y="12"/>
                  </a:lnTo>
                  <a:lnTo>
                    <a:pt x="49" y="6"/>
                  </a:lnTo>
                  <a:lnTo>
                    <a:pt x="53" y="4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7" y="1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37"/>
                  </a:lnTo>
                  <a:lnTo>
                    <a:pt x="126" y="63"/>
                  </a:lnTo>
                  <a:lnTo>
                    <a:pt x="176" y="140"/>
                  </a:lnTo>
                  <a:lnTo>
                    <a:pt x="308" y="352"/>
                  </a:lnTo>
                  <a:lnTo>
                    <a:pt x="379" y="465"/>
                  </a:lnTo>
                  <a:lnTo>
                    <a:pt x="449" y="567"/>
                  </a:lnTo>
                  <a:lnTo>
                    <a:pt x="480" y="613"/>
                  </a:lnTo>
                  <a:lnTo>
                    <a:pt x="508" y="652"/>
                  </a:lnTo>
                  <a:lnTo>
                    <a:pt x="532" y="682"/>
                  </a:lnTo>
                  <a:lnTo>
                    <a:pt x="553" y="704"/>
                  </a:lnTo>
                  <a:lnTo>
                    <a:pt x="553" y="704"/>
                  </a:lnTo>
                  <a:lnTo>
                    <a:pt x="573" y="722"/>
                  </a:lnTo>
                  <a:lnTo>
                    <a:pt x="601" y="739"/>
                  </a:lnTo>
                  <a:lnTo>
                    <a:pt x="631" y="759"/>
                  </a:lnTo>
                  <a:lnTo>
                    <a:pt x="666" y="777"/>
                  </a:lnTo>
                  <a:lnTo>
                    <a:pt x="741" y="818"/>
                  </a:lnTo>
                  <a:lnTo>
                    <a:pt x="820" y="856"/>
                  </a:lnTo>
                  <a:lnTo>
                    <a:pt x="894" y="890"/>
                  </a:lnTo>
                  <a:lnTo>
                    <a:pt x="957" y="917"/>
                  </a:lnTo>
                  <a:lnTo>
                    <a:pt x="1014" y="943"/>
                  </a:lnTo>
                  <a:lnTo>
                    <a:pt x="945" y="1097"/>
                  </a:lnTo>
                  <a:lnTo>
                    <a:pt x="945" y="1097"/>
                  </a:lnTo>
                  <a:lnTo>
                    <a:pt x="799" y="1030"/>
                  </a:lnTo>
                  <a:lnTo>
                    <a:pt x="723" y="996"/>
                  </a:lnTo>
                  <a:lnTo>
                    <a:pt x="650" y="961"/>
                  </a:lnTo>
                  <a:lnTo>
                    <a:pt x="579" y="925"/>
                  </a:lnTo>
                  <a:lnTo>
                    <a:pt x="508" y="888"/>
                  </a:lnTo>
                  <a:lnTo>
                    <a:pt x="439" y="846"/>
                  </a:lnTo>
                  <a:lnTo>
                    <a:pt x="371" y="803"/>
                  </a:lnTo>
                  <a:lnTo>
                    <a:pt x="340" y="779"/>
                  </a:lnTo>
                  <a:lnTo>
                    <a:pt x="308" y="755"/>
                  </a:lnTo>
                  <a:lnTo>
                    <a:pt x="279" y="731"/>
                  </a:lnTo>
                  <a:lnTo>
                    <a:pt x="249" y="704"/>
                  </a:lnTo>
                  <a:lnTo>
                    <a:pt x="221" y="678"/>
                  </a:lnTo>
                  <a:lnTo>
                    <a:pt x="193" y="650"/>
                  </a:lnTo>
                  <a:lnTo>
                    <a:pt x="168" y="621"/>
                  </a:lnTo>
                  <a:lnTo>
                    <a:pt x="144" y="589"/>
                  </a:lnTo>
                  <a:lnTo>
                    <a:pt x="122" y="557"/>
                  </a:lnTo>
                  <a:lnTo>
                    <a:pt x="101" y="524"/>
                  </a:lnTo>
                  <a:lnTo>
                    <a:pt x="81" y="490"/>
                  </a:lnTo>
                  <a:lnTo>
                    <a:pt x="63" y="453"/>
                  </a:lnTo>
                  <a:lnTo>
                    <a:pt x="45" y="415"/>
                  </a:lnTo>
                  <a:lnTo>
                    <a:pt x="31" y="376"/>
                  </a:lnTo>
                  <a:lnTo>
                    <a:pt x="17" y="336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2" y="269"/>
                  </a:lnTo>
                  <a:lnTo>
                    <a:pt x="0" y="247"/>
                  </a:lnTo>
                  <a:lnTo>
                    <a:pt x="0" y="223"/>
                  </a:lnTo>
                  <a:lnTo>
                    <a:pt x="0" y="202"/>
                  </a:lnTo>
                  <a:lnTo>
                    <a:pt x="4" y="160"/>
                  </a:lnTo>
                  <a:lnTo>
                    <a:pt x="10" y="122"/>
                  </a:lnTo>
                  <a:lnTo>
                    <a:pt x="17" y="91"/>
                  </a:lnTo>
                  <a:lnTo>
                    <a:pt x="25" y="65"/>
                  </a:lnTo>
                  <a:lnTo>
                    <a:pt x="31" y="43"/>
                  </a:lnTo>
                  <a:lnTo>
                    <a:pt x="31" y="43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0" name="Freeform 8"/>
            <p:cNvSpPr>
              <a:spLocks/>
            </p:cNvSpPr>
            <p:nvPr/>
          </p:nvSpPr>
          <p:spPr bwMode="auto">
            <a:xfrm>
              <a:off x="4732338" y="3000375"/>
              <a:ext cx="1082675" cy="1349375"/>
            </a:xfrm>
            <a:custGeom>
              <a:avLst/>
              <a:gdLst>
                <a:gd name="T0" fmla="*/ 41 w 682"/>
                <a:gd name="T1" fmla="*/ 105 h 850"/>
                <a:gd name="T2" fmla="*/ 41 w 682"/>
                <a:gd name="T3" fmla="*/ 105 h 850"/>
                <a:gd name="T4" fmla="*/ 49 w 682"/>
                <a:gd name="T5" fmla="*/ 95 h 850"/>
                <a:gd name="T6" fmla="*/ 59 w 682"/>
                <a:gd name="T7" fmla="*/ 85 h 850"/>
                <a:gd name="T8" fmla="*/ 83 w 682"/>
                <a:gd name="T9" fmla="*/ 67 h 850"/>
                <a:gd name="T10" fmla="*/ 110 w 682"/>
                <a:gd name="T11" fmla="*/ 50 h 850"/>
                <a:gd name="T12" fmla="*/ 140 w 682"/>
                <a:gd name="T13" fmla="*/ 32 h 850"/>
                <a:gd name="T14" fmla="*/ 172 w 682"/>
                <a:gd name="T15" fmla="*/ 18 h 850"/>
                <a:gd name="T16" fmla="*/ 199 w 682"/>
                <a:gd name="T17" fmla="*/ 8 h 850"/>
                <a:gd name="T18" fmla="*/ 225 w 682"/>
                <a:gd name="T19" fmla="*/ 2 h 850"/>
                <a:gd name="T20" fmla="*/ 235 w 682"/>
                <a:gd name="T21" fmla="*/ 0 h 850"/>
                <a:gd name="T22" fmla="*/ 243 w 682"/>
                <a:gd name="T23" fmla="*/ 0 h 850"/>
                <a:gd name="T24" fmla="*/ 243 w 682"/>
                <a:gd name="T25" fmla="*/ 0 h 850"/>
                <a:gd name="T26" fmla="*/ 253 w 682"/>
                <a:gd name="T27" fmla="*/ 4 h 850"/>
                <a:gd name="T28" fmla="*/ 265 w 682"/>
                <a:gd name="T29" fmla="*/ 10 h 850"/>
                <a:gd name="T30" fmla="*/ 277 w 682"/>
                <a:gd name="T31" fmla="*/ 18 h 850"/>
                <a:gd name="T32" fmla="*/ 290 w 682"/>
                <a:gd name="T33" fmla="*/ 30 h 850"/>
                <a:gd name="T34" fmla="*/ 318 w 682"/>
                <a:gd name="T35" fmla="*/ 57 h 850"/>
                <a:gd name="T36" fmla="*/ 346 w 682"/>
                <a:gd name="T37" fmla="*/ 95 h 850"/>
                <a:gd name="T38" fmla="*/ 377 w 682"/>
                <a:gd name="T39" fmla="*/ 139 h 850"/>
                <a:gd name="T40" fmla="*/ 409 w 682"/>
                <a:gd name="T41" fmla="*/ 188 h 850"/>
                <a:gd name="T42" fmla="*/ 443 w 682"/>
                <a:gd name="T43" fmla="*/ 239 h 850"/>
                <a:gd name="T44" fmla="*/ 474 w 682"/>
                <a:gd name="T45" fmla="*/ 295 h 850"/>
                <a:gd name="T46" fmla="*/ 538 w 682"/>
                <a:gd name="T47" fmla="*/ 407 h 850"/>
                <a:gd name="T48" fmla="*/ 597 w 682"/>
                <a:gd name="T49" fmla="*/ 514 h 850"/>
                <a:gd name="T50" fmla="*/ 646 w 682"/>
                <a:gd name="T51" fmla="*/ 603 h 850"/>
                <a:gd name="T52" fmla="*/ 666 w 682"/>
                <a:gd name="T53" fmla="*/ 639 h 850"/>
                <a:gd name="T54" fmla="*/ 682 w 682"/>
                <a:gd name="T55" fmla="*/ 664 h 850"/>
                <a:gd name="T56" fmla="*/ 682 w 682"/>
                <a:gd name="T57" fmla="*/ 664 h 850"/>
                <a:gd name="T58" fmla="*/ 650 w 682"/>
                <a:gd name="T59" fmla="*/ 692 h 850"/>
                <a:gd name="T60" fmla="*/ 571 w 682"/>
                <a:gd name="T61" fmla="*/ 753 h 850"/>
                <a:gd name="T62" fmla="*/ 528 w 682"/>
                <a:gd name="T63" fmla="*/ 787 h 850"/>
                <a:gd name="T64" fmla="*/ 486 w 682"/>
                <a:gd name="T65" fmla="*/ 817 h 850"/>
                <a:gd name="T66" fmla="*/ 451 w 682"/>
                <a:gd name="T67" fmla="*/ 840 h 850"/>
                <a:gd name="T68" fmla="*/ 437 w 682"/>
                <a:gd name="T69" fmla="*/ 846 h 850"/>
                <a:gd name="T70" fmla="*/ 427 w 682"/>
                <a:gd name="T71" fmla="*/ 850 h 850"/>
                <a:gd name="T72" fmla="*/ 427 w 682"/>
                <a:gd name="T73" fmla="*/ 850 h 850"/>
                <a:gd name="T74" fmla="*/ 423 w 682"/>
                <a:gd name="T75" fmla="*/ 850 h 850"/>
                <a:gd name="T76" fmla="*/ 415 w 682"/>
                <a:gd name="T77" fmla="*/ 844 h 850"/>
                <a:gd name="T78" fmla="*/ 395 w 682"/>
                <a:gd name="T79" fmla="*/ 827 h 850"/>
                <a:gd name="T80" fmla="*/ 368 w 682"/>
                <a:gd name="T81" fmla="*/ 797 h 850"/>
                <a:gd name="T82" fmla="*/ 336 w 682"/>
                <a:gd name="T83" fmla="*/ 757 h 850"/>
                <a:gd name="T84" fmla="*/ 300 w 682"/>
                <a:gd name="T85" fmla="*/ 710 h 850"/>
                <a:gd name="T86" fmla="*/ 263 w 682"/>
                <a:gd name="T87" fmla="*/ 655 h 850"/>
                <a:gd name="T88" fmla="*/ 223 w 682"/>
                <a:gd name="T89" fmla="*/ 597 h 850"/>
                <a:gd name="T90" fmla="*/ 184 w 682"/>
                <a:gd name="T91" fmla="*/ 536 h 850"/>
                <a:gd name="T92" fmla="*/ 144 w 682"/>
                <a:gd name="T93" fmla="*/ 475 h 850"/>
                <a:gd name="T94" fmla="*/ 108 w 682"/>
                <a:gd name="T95" fmla="*/ 415 h 850"/>
                <a:gd name="T96" fmla="*/ 75 w 682"/>
                <a:gd name="T97" fmla="*/ 356 h 850"/>
                <a:gd name="T98" fmla="*/ 45 w 682"/>
                <a:gd name="T99" fmla="*/ 303 h 850"/>
                <a:gd name="T100" fmla="*/ 23 w 682"/>
                <a:gd name="T101" fmla="*/ 255 h 850"/>
                <a:gd name="T102" fmla="*/ 8 w 682"/>
                <a:gd name="T103" fmla="*/ 216 h 850"/>
                <a:gd name="T104" fmla="*/ 2 w 682"/>
                <a:gd name="T105" fmla="*/ 200 h 850"/>
                <a:gd name="T106" fmla="*/ 0 w 682"/>
                <a:gd name="T107" fmla="*/ 186 h 850"/>
                <a:gd name="T108" fmla="*/ 0 w 682"/>
                <a:gd name="T109" fmla="*/ 176 h 850"/>
                <a:gd name="T110" fmla="*/ 2 w 682"/>
                <a:gd name="T111" fmla="*/ 168 h 850"/>
                <a:gd name="T112" fmla="*/ 2 w 682"/>
                <a:gd name="T113" fmla="*/ 168 h 850"/>
                <a:gd name="T114" fmla="*/ 41 w 682"/>
                <a:gd name="T115" fmla="*/ 105 h 850"/>
                <a:gd name="T116" fmla="*/ 41 w 682"/>
                <a:gd name="T117" fmla="*/ 10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2" h="850">
                  <a:moveTo>
                    <a:pt x="41" y="105"/>
                  </a:moveTo>
                  <a:lnTo>
                    <a:pt x="41" y="105"/>
                  </a:lnTo>
                  <a:lnTo>
                    <a:pt x="49" y="95"/>
                  </a:lnTo>
                  <a:lnTo>
                    <a:pt x="59" y="85"/>
                  </a:lnTo>
                  <a:lnTo>
                    <a:pt x="83" y="67"/>
                  </a:lnTo>
                  <a:lnTo>
                    <a:pt x="110" y="50"/>
                  </a:lnTo>
                  <a:lnTo>
                    <a:pt x="140" y="32"/>
                  </a:lnTo>
                  <a:lnTo>
                    <a:pt x="172" y="18"/>
                  </a:lnTo>
                  <a:lnTo>
                    <a:pt x="199" y="8"/>
                  </a:lnTo>
                  <a:lnTo>
                    <a:pt x="225" y="2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53" y="4"/>
                  </a:lnTo>
                  <a:lnTo>
                    <a:pt x="265" y="10"/>
                  </a:lnTo>
                  <a:lnTo>
                    <a:pt x="277" y="18"/>
                  </a:lnTo>
                  <a:lnTo>
                    <a:pt x="290" y="30"/>
                  </a:lnTo>
                  <a:lnTo>
                    <a:pt x="318" y="57"/>
                  </a:lnTo>
                  <a:lnTo>
                    <a:pt x="346" y="95"/>
                  </a:lnTo>
                  <a:lnTo>
                    <a:pt x="377" y="139"/>
                  </a:lnTo>
                  <a:lnTo>
                    <a:pt x="409" y="188"/>
                  </a:lnTo>
                  <a:lnTo>
                    <a:pt x="443" y="239"/>
                  </a:lnTo>
                  <a:lnTo>
                    <a:pt x="474" y="295"/>
                  </a:lnTo>
                  <a:lnTo>
                    <a:pt x="538" y="407"/>
                  </a:lnTo>
                  <a:lnTo>
                    <a:pt x="597" y="514"/>
                  </a:lnTo>
                  <a:lnTo>
                    <a:pt x="646" y="603"/>
                  </a:lnTo>
                  <a:lnTo>
                    <a:pt x="666" y="639"/>
                  </a:lnTo>
                  <a:lnTo>
                    <a:pt x="682" y="664"/>
                  </a:lnTo>
                  <a:lnTo>
                    <a:pt x="682" y="664"/>
                  </a:lnTo>
                  <a:lnTo>
                    <a:pt x="650" y="692"/>
                  </a:lnTo>
                  <a:lnTo>
                    <a:pt x="571" y="753"/>
                  </a:lnTo>
                  <a:lnTo>
                    <a:pt x="528" y="787"/>
                  </a:lnTo>
                  <a:lnTo>
                    <a:pt x="486" y="817"/>
                  </a:lnTo>
                  <a:lnTo>
                    <a:pt x="451" y="840"/>
                  </a:lnTo>
                  <a:lnTo>
                    <a:pt x="437" y="846"/>
                  </a:lnTo>
                  <a:lnTo>
                    <a:pt x="427" y="850"/>
                  </a:lnTo>
                  <a:lnTo>
                    <a:pt x="427" y="850"/>
                  </a:lnTo>
                  <a:lnTo>
                    <a:pt x="423" y="850"/>
                  </a:lnTo>
                  <a:lnTo>
                    <a:pt x="415" y="844"/>
                  </a:lnTo>
                  <a:lnTo>
                    <a:pt x="395" y="827"/>
                  </a:lnTo>
                  <a:lnTo>
                    <a:pt x="368" y="797"/>
                  </a:lnTo>
                  <a:lnTo>
                    <a:pt x="336" y="757"/>
                  </a:lnTo>
                  <a:lnTo>
                    <a:pt x="300" y="710"/>
                  </a:lnTo>
                  <a:lnTo>
                    <a:pt x="263" y="655"/>
                  </a:lnTo>
                  <a:lnTo>
                    <a:pt x="223" y="597"/>
                  </a:lnTo>
                  <a:lnTo>
                    <a:pt x="184" y="536"/>
                  </a:lnTo>
                  <a:lnTo>
                    <a:pt x="144" y="475"/>
                  </a:lnTo>
                  <a:lnTo>
                    <a:pt x="108" y="415"/>
                  </a:lnTo>
                  <a:lnTo>
                    <a:pt x="75" y="356"/>
                  </a:lnTo>
                  <a:lnTo>
                    <a:pt x="45" y="303"/>
                  </a:lnTo>
                  <a:lnTo>
                    <a:pt x="23" y="255"/>
                  </a:lnTo>
                  <a:lnTo>
                    <a:pt x="8" y="216"/>
                  </a:lnTo>
                  <a:lnTo>
                    <a:pt x="2" y="200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41" y="105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1" name="Freeform 9"/>
            <p:cNvSpPr>
              <a:spLocks/>
            </p:cNvSpPr>
            <p:nvPr/>
          </p:nvSpPr>
          <p:spPr bwMode="auto">
            <a:xfrm>
              <a:off x="5199063" y="3475038"/>
              <a:ext cx="384175" cy="874713"/>
            </a:xfrm>
            <a:custGeom>
              <a:avLst/>
              <a:gdLst>
                <a:gd name="T0" fmla="*/ 242 w 242"/>
                <a:gd name="T1" fmla="*/ 484 h 551"/>
                <a:gd name="T2" fmla="*/ 242 w 242"/>
                <a:gd name="T3" fmla="*/ 484 h 551"/>
                <a:gd name="T4" fmla="*/ 208 w 242"/>
                <a:gd name="T5" fmla="*/ 508 h 551"/>
                <a:gd name="T6" fmla="*/ 176 w 242"/>
                <a:gd name="T7" fmla="*/ 530 h 551"/>
                <a:gd name="T8" fmla="*/ 151 w 242"/>
                <a:gd name="T9" fmla="*/ 543 h 551"/>
                <a:gd name="T10" fmla="*/ 141 w 242"/>
                <a:gd name="T11" fmla="*/ 549 h 551"/>
                <a:gd name="T12" fmla="*/ 133 w 242"/>
                <a:gd name="T13" fmla="*/ 551 h 551"/>
                <a:gd name="T14" fmla="*/ 133 w 242"/>
                <a:gd name="T15" fmla="*/ 551 h 551"/>
                <a:gd name="T16" fmla="*/ 129 w 242"/>
                <a:gd name="T17" fmla="*/ 551 h 551"/>
                <a:gd name="T18" fmla="*/ 121 w 242"/>
                <a:gd name="T19" fmla="*/ 547 h 551"/>
                <a:gd name="T20" fmla="*/ 103 w 242"/>
                <a:gd name="T21" fmla="*/ 530 h 551"/>
                <a:gd name="T22" fmla="*/ 78 w 242"/>
                <a:gd name="T23" fmla="*/ 502 h 551"/>
                <a:gd name="T24" fmla="*/ 50 w 242"/>
                <a:gd name="T25" fmla="*/ 466 h 551"/>
                <a:gd name="T26" fmla="*/ 50 w 242"/>
                <a:gd name="T27" fmla="*/ 466 h 551"/>
                <a:gd name="T28" fmla="*/ 42 w 242"/>
                <a:gd name="T29" fmla="*/ 381 h 551"/>
                <a:gd name="T30" fmla="*/ 24 w 242"/>
                <a:gd name="T31" fmla="*/ 221 h 551"/>
                <a:gd name="T32" fmla="*/ 0 w 242"/>
                <a:gd name="T33" fmla="*/ 0 h 551"/>
                <a:gd name="T34" fmla="*/ 0 w 242"/>
                <a:gd name="T35" fmla="*/ 0 h 551"/>
                <a:gd name="T36" fmla="*/ 2 w 242"/>
                <a:gd name="T37" fmla="*/ 27 h 551"/>
                <a:gd name="T38" fmla="*/ 6 w 242"/>
                <a:gd name="T39" fmla="*/ 57 h 551"/>
                <a:gd name="T40" fmla="*/ 12 w 242"/>
                <a:gd name="T41" fmla="*/ 95 h 551"/>
                <a:gd name="T42" fmla="*/ 22 w 242"/>
                <a:gd name="T43" fmla="*/ 138 h 551"/>
                <a:gd name="T44" fmla="*/ 34 w 242"/>
                <a:gd name="T45" fmla="*/ 186 h 551"/>
                <a:gd name="T46" fmla="*/ 52 w 242"/>
                <a:gd name="T47" fmla="*/ 231 h 551"/>
                <a:gd name="T48" fmla="*/ 62 w 242"/>
                <a:gd name="T49" fmla="*/ 255 h 551"/>
                <a:gd name="T50" fmla="*/ 74 w 242"/>
                <a:gd name="T51" fmla="*/ 276 h 551"/>
                <a:gd name="T52" fmla="*/ 74 w 242"/>
                <a:gd name="T53" fmla="*/ 276 h 551"/>
                <a:gd name="T54" fmla="*/ 89 w 242"/>
                <a:gd name="T55" fmla="*/ 304 h 551"/>
                <a:gd name="T56" fmla="*/ 109 w 242"/>
                <a:gd name="T57" fmla="*/ 332 h 551"/>
                <a:gd name="T58" fmla="*/ 129 w 242"/>
                <a:gd name="T59" fmla="*/ 358 h 551"/>
                <a:gd name="T60" fmla="*/ 151 w 242"/>
                <a:gd name="T61" fmla="*/ 385 h 551"/>
                <a:gd name="T62" fmla="*/ 198 w 242"/>
                <a:gd name="T63" fmla="*/ 439 h 551"/>
                <a:gd name="T64" fmla="*/ 242 w 242"/>
                <a:gd name="T65" fmla="*/ 484 h 551"/>
                <a:gd name="T66" fmla="*/ 242 w 242"/>
                <a:gd name="T67" fmla="*/ 48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2" h="551">
                  <a:moveTo>
                    <a:pt x="242" y="484"/>
                  </a:moveTo>
                  <a:lnTo>
                    <a:pt x="242" y="484"/>
                  </a:lnTo>
                  <a:lnTo>
                    <a:pt x="208" y="508"/>
                  </a:lnTo>
                  <a:lnTo>
                    <a:pt x="176" y="530"/>
                  </a:lnTo>
                  <a:lnTo>
                    <a:pt x="151" y="543"/>
                  </a:lnTo>
                  <a:lnTo>
                    <a:pt x="141" y="549"/>
                  </a:lnTo>
                  <a:lnTo>
                    <a:pt x="133" y="551"/>
                  </a:lnTo>
                  <a:lnTo>
                    <a:pt x="133" y="551"/>
                  </a:lnTo>
                  <a:lnTo>
                    <a:pt x="129" y="551"/>
                  </a:lnTo>
                  <a:lnTo>
                    <a:pt x="121" y="547"/>
                  </a:lnTo>
                  <a:lnTo>
                    <a:pt x="103" y="530"/>
                  </a:lnTo>
                  <a:lnTo>
                    <a:pt x="78" y="502"/>
                  </a:lnTo>
                  <a:lnTo>
                    <a:pt x="50" y="466"/>
                  </a:lnTo>
                  <a:lnTo>
                    <a:pt x="50" y="466"/>
                  </a:lnTo>
                  <a:lnTo>
                    <a:pt x="42" y="381"/>
                  </a:lnTo>
                  <a:lnTo>
                    <a:pt x="24" y="2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7"/>
                  </a:lnTo>
                  <a:lnTo>
                    <a:pt x="6" y="57"/>
                  </a:lnTo>
                  <a:lnTo>
                    <a:pt x="12" y="95"/>
                  </a:lnTo>
                  <a:lnTo>
                    <a:pt x="22" y="138"/>
                  </a:lnTo>
                  <a:lnTo>
                    <a:pt x="34" y="186"/>
                  </a:lnTo>
                  <a:lnTo>
                    <a:pt x="52" y="231"/>
                  </a:lnTo>
                  <a:lnTo>
                    <a:pt x="62" y="255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89" y="304"/>
                  </a:lnTo>
                  <a:lnTo>
                    <a:pt x="109" y="332"/>
                  </a:lnTo>
                  <a:lnTo>
                    <a:pt x="129" y="358"/>
                  </a:lnTo>
                  <a:lnTo>
                    <a:pt x="151" y="385"/>
                  </a:lnTo>
                  <a:lnTo>
                    <a:pt x="198" y="439"/>
                  </a:lnTo>
                  <a:lnTo>
                    <a:pt x="242" y="484"/>
                  </a:lnTo>
                  <a:lnTo>
                    <a:pt x="242" y="484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2" name="Freeform 10"/>
            <p:cNvSpPr>
              <a:spLocks/>
            </p:cNvSpPr>
            <p:nvPr/>
          </p:nvSpPr>
          <p:spPr bwMode="auto">
            <a:xfrm>
              <a:off x="3686176" y="2916238"/>
              <a:ext cx="1755775" cy="3260725"/>
            </a:xfrm>
            <a:custGeom>
              <a:avLst/>
              <a:gdLst>
                <a:gd name="T0" fmla="*/ 570 w 1106"/>
                <a:gd name="T1" fmla="*/ 16 h 2054"/>
                <a:gd name="T2" fmla="*/ 516 w 1106"/>
                <a:gd name="T3" fmla="*/ 2 h 2054"/>
                <a:gd name="T4" fmla="*/ 473 w 1106"/>
                <a:gd name="T5" fmla="*/ 4 h 2054"/>
                <a:gd name="T6" fmla="*/ 437 w 1106"/>
                <a:gd name="T7" fmla="*/ 21 h 2054"/>
                <a:gd name="T8" fmla="*/ 421 w 1106"/>
                <a:gd name="T9" fmla="*/ 33 h 2054"/>
                <a:gd name="T10" fmla="*/ 362 w 1106"/>
                <a:gd name="T11" fmla="*/ 29 h 2054"/>
                <a:gd name="T12" fmla="*/ 251 w 1106"/>
                <a:gd name="T13" fmla="*/ 55 h 2054"/>
                <a:gd name="T14" fmla="*/ 129 w 1106"/>
                <a:gd name="T15" fmla="*/ 95 h 2054"/>
                <a:gd name="T16" fmla="*/ 71 w 1106"/>
                <a:gd name="T17" fmla="*/ 124 h 2054"/>
                <a:gd name="T18" fmla="*/ 48 w 1106"/>
                <a:gd name="T19" fmla="*/ 162 h 2054"/>
                <a:gd name="T20" fmla="*/ 10 w 1106"/>
                <a:gd name="T21" fmla="*/ 275 h 2054"/>
                <a:gd name="T22" fmla="*/ 0 w 1106"/>
                <a:gd name="T23" fmla="*/ 407 h 2054"/>
                <a:gd name="T24" fmla="*/ 14 w 1106"/>
                <a:gd name="T25" fmla="*/ 553 h 2054"/>
                <a:gd name="T26" fmla="*/ 54 w 1106"/>
                <a:gd name="T27" fmla="*/ 767 h 2054"/>
                <a:gd name="T28" fmla="*/ 143 w 1106"/>
                <a:gd name="T29" fmla="*/ 1093 h 2054"/>
                <a:gd name="T30" fmla="*/ 228 w 1106"/>
                <a:gd name="T31" fmla="*/ 1398 h 2054"/>
                <a:gd name="T32" fmla="*/ 259 w 1106"/>
                <a:gd name="T33" fmla="*/ 1566 h 2054"/>
                <a:gd name="T34" fmla="*/ 263 w 1106"/>
                <a:gd name="T35" fmla="*/ 1635 h 2054"/>
                <a:gd name="T36" fmla="*/ 277 w 1106"/>
                <a:gd name="T37" fmla="*/ 1872 h 2054"/>
                <a:gd name="T38" fmla="*/ 295 w 1106"/>
                <a:gd name="T39" fmla="*/ 1977 h 2054"/>
                <a:gd name="T40" fmla="*/ 321 w 1106"/>
                <a:gd name="T41" fmla="*/ 2044 h 2054"/>
                <a:gd name="T42" fmla="*/ 336 w 1106"/>
                <a:gd name="T43" fmla="*/ 2054 h 2054"/>
                <a:gd name="T44" fmla="*/ 354 w 1106"/>
                <a:gd name="T45" fmla="*/ 2044 h 2054"/>
                <a:gd name="T46" fmla="*/ 368 w 1106"/>
                <a:gd name="T47" fmla="*/ 2026 h 2054"/>
                <a:gd name="T48" fmla="*/ 414 w 1106"/>
                <a:gd name="T49" fmla="*/ 1983 h 2054"/>
                <a:gd name="T50" fmla="*/ 473 w 1106"/>
                <a:gd name="T51" fmla="*/ 1939 h 2054"/>
                <a:gd name="T52" fmla="*/ 502 w 1106"/>
                <a:gd name="T53" fmla="*/ 1908 h 2054"/>
                <a:gd name="T54" fmla="*/ 518 w 1106"/>
                <a:gd name="T55" fmla="*/ 1862 h 2054"/>
                <a:gd name="T56" fmla="*/ 544 w 1106"/>
                <a:gd name="T57" fmla="*/ 1779 h 2054"/>
                <a:gd name="T58" fmla="*/ 574 w 1106"/>
                <a:gd name="T59" fmla="*/ 1736 h 2054"/>
                <a:gd name="T60" fmla="*/ 621 w 1106"/>
                <a:gd name="T61" fmla="*/ 1698 h 2054"/>
                <a:gd name="T62" fmla="*/ 783 w 1106"/>
                <a:gd name="T63" fmla="*/ 1609 h 2054"/>
                <a:gd name="T64" fmla="*/ 1106 w 1106"/>
                <a:gd name="T65" fmla="*/ 1445 h 2054"/>
                <a:gd name="T66" fmla="*/ 1076 w 1106"/>
                <a:gd name="T67" fmla="*/ 1360 h 2054"/>
                <a:gd name="T68" fmla="*/ 1042 w 1106"/>
                <a:gd name="T69" fmla="*/ 1228 h 2054"/>
                <a:gd name="T70" fmla="*/ 1013 w 1106"/>
                <a:gd name="T71" fmla="*/ 994 h 2054"/>
                <a:gd name="T72" fmla="*/ 1001 w 1106"/>
                <a:gd name="T73" fmla="*/ 717 h 2054"/>
                <a:gd name="T74" fmla="*/ 995 w 1106"/>
                <a:gd name="T75" fmla="*/ 387 h 2054"/>
                <a:gd name="T76" fmla="*/ 977 w 1106"/>
                <a:gd name="T77" fmla="*/ 227 h 2054"/>
                <a:gd name="T78" fmla="*/ 955 w 1106"/>
                <a:gd name="T79" fmla="*/ 156 h 2054"/>
                <a:gd name="T80" fmla="*/ 942 w 1106"/>
                <a:gd name="T81" fmla="*/ 112 h 2054"/>
                <a:gd name="T82" fmla="*/ 924 w 1106"/>
                <a:gd name="T83" fmla="*/ 75 h 2054"/>
                <a:gd name="T84" fmla="*/ 894 w 1106"/>
                <a:gd name="T85" fmla="*/ 49 h 2054"/>
                <a:gd name="T86" fmla="*/ 843 w 1106"/>
                <a:gd name="T87" fmla="*/ 27 h 2054"/>
                <a:gd name="T88" fmla="*/ 791 w 1106"/>
                <a:gd name="T89" fmla="*/ 18 h 2054"/>
                <a:gd name="T90" fmla="*/ 702 w 1106"/>
                <a:gd name="T91" fmla="*/ 20 h 2054"/>
                <a:gd name="T92" fmla="*/ 603 w 1106"/>
                <a:gd name="T93" fmla="*/ 2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6" h="2054">
                  <a:moveTo>
                    <a:pt x="580" y="16"/>
                  </a:moveTo>
                  <a:lnTo>
                    <a:pt x="580" y="16"/>
                  </a:lnTo>
                  <a:lnTo>
                    <a:pt x="570" y="16"/>
                  </a:lnTo>
                  <a:lnTo>
                    <a:pt x="554" y="12"/>
                  </a:lnTo>
                  <a:lnTo>
                    <a:pt x="536" y="8"/>
                  </a:lnTo>
                  <a:lnTo>
                    <a:pt x="516" y="2"/>
                  </a:lnTo>
                  <a:lnTo>
                    <a:pt x="495" y="0"/>
                  </a:lnTo>
                  <a:lnTo>
                    <a:pt x="485" y="2"/>
                  </a:lnTo>
                  <a:lnTo>
                    <a:pt x="473" y="4"/>
                  </a:lnTo>
                  <a:lnTo>
                    <a:pt x="461" y="8"/>
                  </a:lnTo>
                  <a:lnTo>
                    <a:pt x="449" y="14"/>
                  </a:lnTo>
                  <a:lnTo>
                    <a:pt x="437" y="21"/>
                  </a:lnTo>
                  <a:lnTo>
                    <a:pt x="427" y="31"/>
                  </a:lnTo>
                  <a:lnTo>
                    <a:pt x="427" y="31"/>
                  </a:lnTo>
                  <a:lnTo>
                    <a:pt x="421" y="33"/>
                  </a:lnTo>
                  <a:lnTo>
                    <a:pt x="414" y="33"/>
                  </a:lnTo>
                  <a:lnTo>
                    <a:pt x="388" y="31"/>
                  </a:lnTo>
                  <a:lnTo>
                    <a:pt x="362" y="29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251" y="55"/>
                  </a:lnTo>
                  <a:lnTo>
                    <a:pt x="206" y="69"/>
                  </a:lnTo>
                  <a:lnTo>
                    <a:pt x="164" y="81"/>
                  </a:lnTo>
                  <a:lnTo>
                    <a:pt x="129" y="95"/>
                  </a:lnTo>
                  <a:lnTo>
                    <a:pt x="101" y="107"/>
                  </a:lnTo>
                  <a:lnTo>
                    <a:pt x="79" y="118"/>
                  </a:lnTo>
                  <a:lnTo>
                    <a:pt x="71" y="124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48" y="162"/>
                  </a:lnTo>
                  <a:lnTo>
                    <a:pt x="32" y="197"/>
                  </a:lnTo>
                  <a:lnTo>
                    <a:pt x="20" y="235"/>
                  </a:lnTo>
                  <a:lnTo>
                    <a:pt x="10" y="275"/>
                  </a:lnTo>
                  <a:lnTo>
                    <a:pt x="4" y="316"/>
                  </a:lnTo>
                  <a:lnTo>
                    <a:pt x="2" y="360"/>
                  </a:lnTo>
                  <a:lnTo>
                    <a:pt x="0" y="407"/>
                  </a:lnTo>
                  <a:lnTo>
                    <a:pt x="2" y="454"/>
                  </a:lnTo>
                  <a:lnTo>
                    <a:pt x="6" y="504"/>
                  </a:lnTo>
                  <a:lnTo>
                    <a:pt x="14" y="553"/>
                  </a:lnTo>
                  <a:lnTo>
                    <a:pt x="22" y="607"/>
                  </a:lnTo>
                  <a:lnTo>
                    <a:pt x="30" y="658"/>
                  </a:lnTo>
                  <a:lnTo>
                    <a:pt x="54" y="767"/>
                  </a:lnTo>
                  <a:lnTo>
                    <a:pt x="81" y="876"/>
                  </a:lnTo>
                  <a:lnTo>
                    <a:pt x="111" y="986"/>
                  </a:lnTo>
                  <a:lnTo>
                    <a:pt x="143" y="1093"/>
                  </a:lnTo>
                  <a:lnTo>
                    <a:pt x="174" y="1200"/>
                  </a:lnTo>
                  <a:lnTo>
                    <a:pt x="202" y="1301"/>
                  </a:lnTo>
                  <a:lnTo>
                    <a:pt x="228" y="1398"/>
                  </a:lnTo>
                  <a:lnTo>
                    <a:pt x="247" y="1485"/>
                  </a:lnTo>
                  <a:lnTo>
                    <a:pt x="253" y="1526"/>
                  </a:lnTo>
                  <a:lnTo>
                    <a:pt x="259" y="1566"/>
                  </a:lnTo>
                  <a:lnTo>
                    <a:pt x="263" y="1601"/>
                  </a:lnTo>
                  <a:lnTo>
                    <a:pt x="263" y="1635"/>
                  </a:lnTo>
                  <a:lnTo>
                    <a:pt x="263" y="1635"/>
                  </a:lnTo>
                  <a:lnTo>
                    <a:pt x="265" y="1710"/>
                  </a:lnTo>
                  <a:lnTo>
                    <a:pt x="269" y="1791"/>
                  </a:lnTo>
                  <a:lnTo>
                    <a:pt x="277" y="1872"/>
                  </a:lnTo>
                  <a:lnTo>
                    <a:pt x="283" y="1910"/>
                  </a:lnTo>
                  <a:lnTo>
                    <a:pt x="289" y="1945"/>
                  </a:lnTo>
                  <a:lnTo>
                    <a:pt x="295" y="1977"/>
                  </a:lnTo>
                  <a:lnTo>
                    <a:pt x="303" y="2005"/>
                  </a:lnTo>
                  <a:lnTo>
                    <a:pt x="313" y="2026"/>
                  </a:lnTo>
                  <a:lnTo>
                    <a:pt x="321" y="2044"/>
                  </a:lnTo>
                  <a:lnTo>
                    <a:pt x="326" y="2048"/>
                  </a:lnTo>
                  <a:lnTo>
                    <a:pt x="332" y="2052"/>
                  </a:lnTo>
                  <a:lnTo>
                    <a:pt x="336" y="2054"/>
                  </a:lnTo>
                  <a:lnTo>
                    <a:pt x="342" y="2054"/>
                  </a:lnTo>
                  <a:lnTo>
                    <a:pt x="348" y="2050"/>
                  </a:lnTo>
                  <a:lnTo>
                    <a:pt x="354" y="2044"/>
                  </a:lnTo>
                  <a:lnTo>
                    <a:pt x="360" y="2038"/>
                  </a:lnTo>
                  <a:lnTo>
                    <a:pt x="368" y="2026"/>
                  </a:lnTo>
                  <a:lnTo>
                    <a:pt x="368" y="2026"/>
                  </a:lnTo>
                  <a:lnTo>
                    <a:pt x="380" y="2012"/>
                  </a:lnTo>
                  <a:lnTo>
                    <a:pt x="396" y="1997"/>
                  </a:lnTo>
                  <a:lnTo>
                    <a:pt x="414" y="1983"/>
                  </a:lnTo>
                  <a:lnTo>
                    <a:pt x="433" y="1969"/>
                  </a:lnTo>
                  <a:lnTo>
                    <a:pt x="453" y="1953"/>
                  </a:lnTo>
                  <a:lnTo>
                    <a:pt x="473" y="1939"/>
                  </a:lnTo>
                  <a:lnTo>
                    <a:pt x="489" y="1923"/>
                  </a:lnTo>
                  <a:lnTo>
                    <a:pt x="502" y="1908"/>
                  </a:lnTo>
                  <a:lnTo>
                    <a:pt x="502" y="1908"/>
                  </a:lnTo>
                  <a:lnTo>
                    <a:pt x="508" y="1898"/>
                  </a:lnTo>
                  <a:lnTo>
                    <a:pt x="512" y="1886"/>
                  </a:lnTo>
                  <a:lnTo>
                    <a:pt x="518" y="1862"/>
                  </a:lnTo>
                  <a:lnTo>
                    <a:pt x="524" y="1836"/>
                  </a:lnTo>
                  <a:lnTo>
                    <a:pt x="532" y="1807"/>
                  </a:lnTo>
                  <a:lnTo>
                    <a:pt x="544" y="1779"/>
                  </a:lnTo>
                  <a:lnTo>
                    <a:pt x="552" y="1763"/>
                  </a:lnTo>
                  <a:lnTo>
                    <a:pt x="562" y="1749"/>
                  </a:lnTo>
                  <a:lnTo>
                    <a:pt x="574" y="1736"/>
                  </a:lnTo>
                  <a:lnTo>
                    <a:pt x="586" y="1722"/>
                  </a:lnTo>
                  <a:lnTo>
                    <a:pt x="603" y="1710"/>
                  </a:lnTo>
                  <a:lnTo>
                    <a:pt x="621" y="1698"/>
                  </a:lnTo>
                  <a:lnTo>
                    <a:pt x="621" y="1698"/>
                  </a:lnTo>
                  <a:lnTo>
                    <a:pt x="700" y="1653"/>
                  </a:lnTo>
                  <a:lnTo>
                    <a:pt x="783" y="1609"/>
                  </a:lnTo>
                  <a:lnTo>
                    <a:pt x="942" y="1526"/>
                  </a:lnTo>
                  <a:lnTo>
                    <a:pt x="1060" y="1469"/>
                  </a:lnTo>
                  <a:lnTo>
                    <a:pt x="1106" y="1445"/>
                  </a:lnTo>
                  <a:lnTo>
                    <a:pt x="1106" y="1445"/>
                  </a:lnTo>
                  <a:lnTo>
                    <a:pt x="1090" y="1403"/>
                  </a:lnTo>
                  <a:lnTo>
                    <a:pt x="1076" y="1360"/>
                  </a:lnTo>
                  <a:lnTo>
                    <a:pt x="1064" y="1317"/>
                  </a:lnTo>
                  <a:lnTo>
                    <a:pt x="1052" y="1273"/>
                  </a:lnTo>
                  <a:lnTo>
                    <a:pt x="1042" y="1228"/>
                  </a:lnTo>
                  <a:lnTo>
                    <a:pt x="1034" y="1182"/>
                  </a:lnTo>
                  <a:lnTo>
                    <a:pt x="1021" y="1089"/>
                  </a:lnTo>
                  <a:lnTo>
                    <a:pt x="1013" y="994"/>
                  </a:lnTo>
                  <a:lnTo>
                    <a:pt x="1005" y="901"/>
                  </a:lnTo>
                  <a:lnTo>
                    <a:pt x="1003" y="808"/>
                  </a:lnTo>
                  <a:lnTo>
                    <a:pt x="1001" y="717"/>
                  </a:lnTo>
                  <a:lnTo>
                    <a:pt x="999" y="543"/>
                  </a:lnTo>
                  <a:lnTo>
                    <a:pt x="997" y="462"/>
                  </a:lnTo>
                  <a:lnTo>
                    <a:pt x="995" y="387"/>
                  </a:lnTo>
                  <a:lnTo>
                    <a:pt x="989" y="318"/>
                  </a:lnTo>
                  <a:lnTo>
                    <a:pt x="983" y="255"/>
                  </a:lnTo>
                  <a:lnTo>
                    <a:pt x="977" y="227"/>
                  </a:lnTo>
                  <a:lnTo>
                    <a:pt x="971" y="201"/>
                  </a:lnTo>
                  <a:lnTo>
                    <a:pt x="963" y="178"/>
                  </a:lnTo>
                  <a:lnTo>
                    <a:pt x="955" y="156"/>
                  </a:lnTo>
                  <a:lnTo>
                    <a:pt x="955" y="156"/>
                  </a:lnTo>
                  <a:lnTo>
                    <a:pt x="947" y="134"/>
                  </a:lnTo>
                  <a:lnTo>
                    <a:pt x="942" y="112"/>
                  </a:lnTo>
                  <a:lnTo>
                    <a:pt x="934" y="93"/>
                  </a:lnTo>
                  <a:lnTo>
                    <a:pt x="930" y="83"/>
                  </a:lnTo>
                  <a:lnTo>
                    <a:pt x="924" y="75"/>
                  </a:lnTo>
                  <a:lnTo>
                    <a:pt x="916" y="65"/>
                  </a:lnTo>
                  <a:lnTo>
                    <a:pt x="906" y="57"/>
                  </a:lnTo>
                  <a:lnTo>
                    <a:pt x="894" y="49"/>
                  </a:lnTo>
                  <a:lnTo>
                    <a:pt x="880" y="41"/>
                  </a:lnTo>
                  <a:lnTo>
                    <a:pt x="862" y="35"/>
                  </a:lnTo>
                  <a:lnTo>
                    <a:pt x="843" y="27"/>
                  </a:lnTo>
                  <a:lnTo>
                    <a:pt x="819" y="21"/>
                  </a:lnTo>
                  <a:lnTo>
                    <a:pt x="791" y="18"/>
                  </a:lnTo>
                  <a:lnTo>
                    <a:pt x="791" y="18"/>
                  </a:lnTo>
                  <a:lnTo>
                    <a:pt x="781" y="16"/>
                  </a:lnTo>
                  <a:lnTo>
                    <a:pt x="764" y="18"/>
                  </a:lnTo>
                  <a:lnTo>
                    <a:pt x="702" y="20"/>
                  </a:lnTo>
                  <a:lnTo>
                    <a:pt x="669" y="21"/>
                  </a:lnTo>
                  <a:lnTo>
                    <a:pt x="635" y="21"/>
                  </a:lnTo>
                  <a:lnTo>
                    <a:pt x="603" y="20"/>
                  </a:lnTo>
                  <a:lnTo>
                    <a:pt x="580" y="16"/>
                  </a:lnTo>
                  <a:lnTo>
                    <a:pt x="580" y="16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3" name="Freeform 11"/>
            <p:cNvSpPr>
              <a:spLocks/>
            </p:cNvSpPr>
            <p:nvPr/>
          </p:nvSpPr>
          <p:spPr bwMode="auto">
            <a:xfrm>
              <a:off x="3714751" y="3490913"/>
              <a:ext cx="1676400" cy="2686050"/>
            </a:xfrm>
            <a:custGeom>
              <a:avLst/>
              <a:gdLst>
                <a:gd name="T0" fmla="*/ 12 w 1056"/>
                <a:gd name="T1" fmla="*/ 296 h 1692"/>
                <a:gd name="T2" fmla="*/ 63 w 1056"/>
                <a:gd name="T3" fmla="*/ 514 h 1692"/>
                <a:gd name="T4" fmla="*/ 184 w 1056"/>
                <a:gd name="T5" fmla="*/ 939 h 1692"/>
                <a:gd name="T6" fmla="*/ 229 w 1056"/>
                <a:gd name="T7" fmla="*/ 1123 h 1692"/>
                <a:gd name="T8" fmla="*/ 245 w 1056"/>
                <a:gd name="T9" fmla="*/ 1273 h 1692"/>
                <a:gd name="T10" fmla="*/ 251 w 1056"/>
                <a:gd name="T11" fmla="*/ 1429 h 1692"/>
                <a:gd name="T12" fmla="*/ 271 w 1056"/>
                <a:gd name="T13" fmla="*/ 1583 h 1692"/>
                <a:gd name="T14" fmla="*/ 295 w 1056"/>
                <a:gd name="T15" fmla="*/ 1664 h 1692"/>
                <a:gd name="T16" fmla="*/ 314 w 1056"/>
                <a:gd name="T17" fmla="*/ 1690 h 1692"/>
                <a:gd name="T18" fmla="*/ 330 w 1056"/>
                <a:gd name="T19" fmla="*/ 1688 h 1692"/>
                <a:gd name="T20" fmla="*/ 350 w 1056"/>
                <a:gd name="T21" fmla="*/ 1664 h 1692"/>
                <a:gd name="T22" fmla="*/ 378 w 1056"/>
                <a:gd name="T23" fmla="*/ 1635 h 1692"/>
                <a:gd name="T24" fmla="*/ 435 w 1056"/>
                <a:gd name="T25" fmla="*/ 1591 h 1692"/>
                <a:gd name="T26" fmla="*/ 484 w 1056"/>
                <a:gd name="T27" fmla="*/ 1546 h 1692"/>
                <a:gd name="T28" fmla="*/ 494 w 1056"/>
                <a:gd name="T29" fmla="*/ 1524 h 1692"/>
                <a:gd name="T30" fmla="*/ 514 w 1056"/>
                <a:gd name="T31" fmla="*/ 1445 h 1692"/>
                <a:gd name="T32" fmla="*/ 544 w 1056"/>
                <a:gd name="T33" fmla="*/ 1387 h 1692"/>
                <a:gd name="T34" fmla="*/ 585 w 1056"/>
                <a:gd name="T35" fmla="*/ 1348 h 1692"/>
                <a:gd name="T36" fmla="*/ 666 w 1056"/>
                <a:gd name="T37" fmla="*/ 1300 h 1692"/>
                <a:gd name="T38" fmla="*/ 975 w 1056"/>
                <a:gd name="T39" fmla="*/ 1138 h 1692"/>
                <a:gd name="T40" fmla="*/ 1034 w 1056"/>
                <a:gd name="T41" fmla="*/ 1095 h 1692"/>
                <a:gd name="T42" fmla="*/ 933 w 1056"/>
                <a:gd name="T43" fmla="*/ 1085 h 1692"/>
                <a:gd name="T44" fmla="*/ 793 w 1056"/>
                <a:gd name="T45" fmla="*/ 1093 h 1692"/>
                <a:gd name="T46" fmla="*/ 744 w 1056"/>
                <a:gd name="T47" fmla="*/ 1103 h 1692"/>
                <a:gd name="T48" fmla="*/ 653 w 1056"/>
                <a:gd name="T49" fmla="*/ 1138 h 1692"/>
                <a:gd name="T50" fmla="*/ 532 w 1056"/>
                <a:gd name="T51" fmla="*/ 1219 h 1692"/>
                <a:gd name="T52" fmla="*/ 459 w 1056"/>
                <a:gd name="T53" fmla="*/ 1291 h 1692"/>
                <a:gd name="T54" fmla="*/ 390 w 1056"/>
                <a:gd name="T55" fmla="*/ 1354 h 1692"/>
                <a:gd name="T56" fmla="*/ 364 w 1056"/>
                <a:gd name="T57" fmla="*/ 1362 h 1692"/>
                <a:gd name="T58" fmla="*/ 350 w 1056"/>
                <a:gd name="T59" fmla="*/ 1354 h 1692"/>
                <a:gd name="T60" fmla="*/ 350 w 1056"/>
                <a:gd name="T61" fmla="*/ 1328 h 1692"/>
                <a:gd name="T62" fmla="*/ 362 w 1056"/>
                <a:gd name="T63" fmla="*/ 1289 h 1692"/>
                <a:gd name="T64" fmla="*/ 403 w 1056"/>
                <a:gd name="T65" fmla="*/ 1225 h 1692"/>
                <a:gd name="T66" fmla="*/ 455 w 1056"/>
                <a:gd name="T67" fmla="*/ 1160 h 1692"/>
                <a:gd name="T68" fmla="*/ 463 w 1056"/>
                <a:gd name="T69" fmla="*/ 1134 h 1692"/>
                <a:gd name="T70" fmla="*/ 457 w 1056"/>
                <a:gd name="T71" fmla="*/ 1121 h 1692"/>
                <a:gd name="T72" fmla="*/ 437 w 1056"/>
                <a:gd name="T73" fmla="*/ 1113 h 1692"/>
                <a:gd name="T74" fmla="*/ 382 w 1056"/>
                <a:gd name="T75" fmla="*/ 1117 h 1692"/>
                <a:gd name="T76" fmla="*/ 358 w 1056"/>
                <a:gd name="T77" fmla="*/ 1105 h 1692"/>
                <a:gd name="T78" fmla="*/ 344 w 1056"/>
                <a:gd name="T79" fmla="*/ 1071 h 1692"/>
                <a:gd name="T80" fmla="*/ 338 w 1056"/>
                <a:gd name="T81" fmla="*/ 1006 h 1692"/>
                <a:gd name="T82" fmla="*/ 344 w 1056"/>
                <a:gd name="T83" fmla="*/ 919 h 1692"/>
                <a:gd name="T84" fmla="*/ 368 w 1056"/>
                <a:gd name="T85" fmla="*/ 850 h 1692"/>
                <a:gd name="T86" fmla="*/ 382 w 1056"/>
                <a:gd name="T87" fmla="*/ 842 h 1692"/>
                <a:gd name="T88" fmla="*/ 441 w 1056"/>
                <a:gd name="T89" fmla="*/ 838 h 1692"/>
                <a:gd name="T90" fmla="*/ 593 w 1056"/>
                <a:gd name="T91" fmla="*/ 850 h 1692"/>
                <a:gd name="T92" fmla="*/ 937 w 1056"/>
                <a:gd name="T93" fmla="*/ 907 h 1692"/>
                <a:gd name="T94" fmla="*/ 1034 w 1056"/>
                <a:gd name="T95" fmla="*/ 933 h 1692"/>
                <a:gd name="T96" fmla="*/ 1042 w 1056"/>
                <a:gd name="T97" fmla="*/ 939 h 1692"/>
                <a:gd name="T98" fmla="*/ 1028 w 1056"/>
                <a:gd name="T99" fmla="*/ 881 h 1692"/>
                <a:gd name="T100" fmla="*/ 1016 w 1056"/>
                <a:gd name="T101" fmla="*/ 822 h 1692"/>
                <a:gd name="T102" fmla="*/ 633 w 1056"/>
                <a:gd name="T103" fmla="*/ 741 h 1692"/>
                <a:gd name="T104" fmla="*/ 587 w 1056"/>
                <a:gd name="T105" fmla="*/ 727 h 1692"/>
                <a:gd name="T106" fmla="*/ 542 w 1056"/>
                <a:gd name="T107" fmla="*/ 690 h 1692"/>
                <a:gd name="T108" fmla="*/ 437 w 1056"/>
                <a:gd name="T109" fmla="*/ 555 h 1692"/>
                <a:gd name="T110" fmla="*/ 399 w 1056"/>
                <a:gd name="T111" fmla="*/ 484 h 1692"/>
                <a:gd name="T112" fmla="*/ 386 w 1056"/>
                <a:gd name="T113" fmla="*/ 423 h 1692"/>
                <a:gd name="T114" fmla="*/ 382 w 1056"/>
                <a:gd name="T115" fmla="*/ 379 h 1692"/>
                <a:gd name="T116" fmla="*/ 340 w 1056"/>
                <a:gd name="T117" fmla="*/ 179 h 1692"/>
                <a:gd name="T118" fmla="*/ 293 w 1056"/>
                <a:gd name="T119" fmla="*/ 0 h 1692"/>
                <a:gd name="T120" fmla="*/ 150 w 1056"/>
                <a:gd name="T121" fmla="*/ 102 h 1692"/>
                <a:gd name="T122" fmla="*/ 0 w 1056"/>
                <a:gd name="T123" fmla="*/ 227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6" h="1692">
                  <a:moveTo>
                    <a:pt x="0" y="227"/>
                  </a:moveTo>
                  <a:lnTo>
                    <a:pt x="0" y="227"/>
                  </a:lnTo>
                  <a:lnTo>
                    <a:pt x="12" y="296"/>
                  </a:lnTo>
                  <a:lnTo>
                    <a:pt x="28" y="369"/>
                  </a:lnTo>
                  <a:lnTo>
                    <a:pt x="45" y="440"/>
                  </a:lnTo>
                  <a:lnTo>
                    <a:pt x="63" y="514"/>
                  </a:lnTo>
                  <a:lnTo>
                    <a:pt x="105" y="660"/>
                  </a:lnTo>
                  <a:lnTo>
                    <a:pt x="146" y="802"/>
                  </a:lnTo>
                  <a:lnTo>
                    <a:pt x="184" y="939"/>
                  </a:lnTo>
                  <a:lnTo>
                    <a:pt x="202" y="1004"/>
                  </a:lnTo>
                  <a:lnTo>
                    <a:pt x="216" y="1065"/>
                  </a:lnTo>
                  <a:lnTo>
                    <a:pt x="229" y="1123"/>
                  </a:lnTo>
                  <a:lnTo>
                    <a:pt x="237" y="1178"/>
                  </a:lnTo>
                  <a:lnTo>
                    <a:pt x="243" y="1227"/>
                  </a:lnTo>
                  <a:lnTo>
                    <a:pt x="245" y="1273"/>
                  </a:lnTo>
                  <a:lnTo>
                    <a:pt x="245" y="1273"/>
                  </a:lnTo>
                  <a:lnTo>
                    <a:pt x="247" y="1348"/>
                  </a:lnTo>
                  <a:lnTo>
                    <a:pt x="251" y="1429"/>
                  </a:lnTo>
                  <a:lnTo>
                    <a:pt x="259" y="1510"/>
                  </a:lnTo>
                  <a:lnTo>
                    <a:pt x="265" y="1548"/>
                  </a:lnTo>
                  <a:lnTo>
                    <a:pt x="271" y="1583"/>
                  </a:lnTo>
                  <a:lnTo>
                    <a:pt x="277" y="1615"/>
                  </a:lnTo>
                  <a:lnTo>
                    <a:pt x="285" y="1643"/>
                  </a:lnTo>
                  <a:lnTo>
                    <a:pt x="295" y="1664"/>
                  </a:lnTo>
                  <a:lnTo>
                    <a:pt x="303" y="1682"/>
                  </a:lnTo>
                  <a:lnTo>
                    <a:pt x="308" y="1686"/>
                  </a:lnTo>
                  <a:lnTo>
                    <a:pt x="314" y="1690"/>
                  </a:lnTo>
                  <a:lnTo>
                    <a:pt x="318" y="1692"/>
                  </a:lnTo>
                  <a:lnTo>
                    <a:pt x="324" y="1692"/>
                  </a:lnTo>
                  <a:lnTo>
                    <a:pt x="330" y="1688"/>
                  </a:lnTo>
                  <a:lnTo>
                    <a:pt x="336" y="1682"/>
                  </a:lnTo>
                  <a:lnTo>
                    <a:pt x="342" y="1676"/>
                  </a:lnTo>
                  <a:lnTo>
                    <a:pt x="350" y="1664"/>
                  </a:lnTo>
                  <a:lnTo>
                    <a:pt x="350" y="1664"/>
                  </a:lnTo>
                  <a:lnTo>
                    <a:pt x="362" y="1650"/>
                  </a:lnTo>
                  <a:lnTo>
                    <a:pt x="378" y="1635"/>
                  </a:lnTo>
                  <a:lnTo>
                    <a:pt x="396" y="1621"/>
                  </a:lnTo>
                  <a:lnTo>
                    <a:pt x="415" y="1607"/>
                  </a:lnTo>
                  <a:lnTo>
                    <a:pt x="435" y="1591"/>
                  </a:lnTo>
                  <a:lnTo>
                    <a:pt x="455" y="1577"/>
                  </a:lnTo>
                  <a:lnTo>
                    <a:pt x="471" y="1561"/>
                  </a:lnTo>
                  <a:lnTo>
                    <a:pt x="484" y="1546"/>
                  </a:lnTo>
                  <a:lnTo>
                    <a:pt x="484" y="1546"/>
                  </a:lnTo>
                  <a:lnTo>
                    <a:pt x="490" y="1536"/>
                  </a:lnTo>
                  <a:lnTo>
                    <a:pt x="494" y="1524"/>
                  </a:lnTo>
                  <a:lnTo>
                    <a:pt x="500" y="1500"/>
                  </a:lnTo>
                  <a:lnTo>
                    <a:pt x="506" y="1474"/>
                  </a:lnTo>
                  <a:lnTo>
                    <a:pt x="514" y="1445"/>
                  </a:lnTo>
                  <a:lnTo>
                    <a:pt x="526" y="1417"/>
                  </a:lnTo>
                  <a:lnTo>
                    <a:pt x="534" y="1401"/>
                  </a:lnTo>
                  <a:lnTo>
                    <a:pt x="544" y="1387"/>
                  </a:lnTo>
                  <a:lnTo>
                    <a:pt x="556" y="1374"/>
                  </a:lnTo>
                  <a:lnTo>
                    <a:pt x="568" y="1360"/>
                  </a:lnTo>
                  <a:lnTo>
                    <a:pt x="585" y="1348"/>
                  </a:lnTo>
                  <a:lnTo>
                    <a:pt x="603" y="1336"/>
                  </a:lnTo>
                  <a:lnTo>
                    <a:pt x="603" y="1336"/>
                  </a:lnTo>
                  <a:lnTo>
                    <a:pt x="666" y="1300"/>
                  </a:lnTo>
                  <a:lnTo>
                    <a:pt x="732" y="1265"/>
                  </a:lnTo>
                  <a:lnTo>
                    <a:pt x="860" y="1196"/>
                  </a:lnTo>
                  <a:lnTo>
                    <a:pt x="975" y="1138"/>
                  </a:lnTo>
                  <a:lnTo>
                    <a:pt x="1056" y="1099"/>
                  </a:lnTo>
                  <a:lnTo>
                    <a:pt x="1056" y="1099"/>
                  </a:lnTo>
                  <a:lnTo>
                    <a:pt x="1034" y="1095"/>
                  </a:lnTo>
                  <a:lnTo>
                    <a:pt x="1007" y="1091"/>
                  </a:lnTo>
                  <a:lnTo>
                    <a:pt x="973" y="1087"/>
                  </a:lnTo>
                  <a:lnTo>
                    <a:pt x="933" y="1085"/>
                  </a:lnTo>
                  <a:lnTo>
                    <a:pt x="890" y="1083"/>
                  </a:lnTo>
                  <a:lnTo>
                    <a:pt x="842" y="1085"/>
                  </a:lnTo>
                  <a:lnTo>
                    <a:pt x="793" y="1093"/>
                  </a:lnTo>
                  <a:lnTo>
                    <a:pt x="793" y="1093"/>
                  </a:lnTo>
                  <a:lnTo>
                    <a:pt x="767" y="1097"/>
                  </a:lnTo>
                  <a:lnTo>
                    <a:pt x="744" y="1103"/>
                  </a:lnTo>
                  <a:lnTo>
                    <a:pt x="720" y="1111"/>
                  </a:lnTo>
                  <a:lnTo>
                    <a:pt x="698" y="1119"/>
                  </a:lnTo>
                  <a:lnTo>
                    <a:pt x="653" y="1138"/>
                  </a:lnTo>
                  <a:lnTo>
                    <a:pt x="611" y="1162"/>
                  </a:lnTo>
                  <a:lnTo>
                    <a:pt x="570" y="1190"/>
                  </a:lnTo>
                  <a:lnTo>
                    <a:pt x="532" y="1219"/>
                  </a:lnTo>
                  <a:lnTo>
                    <a:pt x="494" y="1253"/>
                  </a:lnTo>
                  <a:lnTo>
                    <a:pt x="459" y="1291"/>
                  </a:lnTo>
                  <a:lnTo>
                    <a:pt x="459" y="1291"/>
                  </a:lnTo>
                  <a:lnTo>
                    <a:pt x="427" y="1324"/>
                  </a:lnTo>
                  <a:lnTo>
                    <a:pt x="399" y="1346"/>
                  </a:lnTo>
                  <a:lnTo>
                    <a:pt x="390" y="1354"/>
                  </a:lnTo>
                  <a:lnTo>
                    <a:pt x="380" y="1358"/>
                  </a:lnTo>
                  <a:lnTo>
                    <a:pt x="370" y="1362"/>
                  </a:lnTo>
                  <a:lnTo>
                    <a:pt x="364" y="1362"/>
                  </a:lnTo>
                  <a:lnTo>
                    <a:pt x="358" y="1362"/>
                  </a:lnTo>
                  <a:lnTo>
                    <a:pt x="354" y="1358"/>
                  </a:lnTo>
                  <a:lnTo>
                    <a:pt x="350" y="1354"/>
                  </a:lnTo>
                  <a:lnTo>
                    <a:pt x="350" y="1346"/>
                  </a:lnTo>
                  <a:lnTo>
                    <a:pt x="348" y="1338"/>
                  </a:lnTo>
                  <a:lnTo>
                    <a:pt x="350" y="1328"/>
                  </a:lnTo>
                  <a:lnTo>
                    <a:pt x="356" y="1302"/>
                  </a:lnTo>
                  <a:lnTo>
                    <a:pt x="356" y="1302"/>
                  </a:lnTo>
                  <a:lnTo>
                    <a:pt x="362" y="1289"/>
                  </a:lnTo>
                  <a:lnTo>
                    <a:pt x="368" y="1275"/>
                  </a:lnTo>
                  <a:lnTo>
                    <a:pt x="386" y="1249"/>
                  </a:lnTo>
                  <a:lnTo>
                    <a:pt x="403" y="1225"/>
                  </a:lnTo>
                  <a:lnTo>
                    <a:pt x="423" y="1202"/>
                  </a:lnTo>
                  <a:lnTo>
                    <a:pt x="441" y="1180"/>
                  </a:lnTo>
                  <a:lnTo>
                    <a:pt x="455" y="1160"/>
                  </a:lnTo>
                  <a:lnTo>
                    <a:pt x="459" y="1150"/>
                  </a:lnTo>
                  <a:lnTo>
                    <a:pt x="461" y="1142"/>
                  </a:lnTo>
                  <a:lnTo>
                    <a:pt x="463" y="1134"/>
                  </a:lnTo>
                  <a:lnTo>
                    <a:pt x="461" y="1127"/>
                  </a:lnTo>
                  <a:lnTo>
                    <a:pt x="461" y="1127"/>
                  </a:lnTo>
                  <a:lnTo>
                    <a:pt x="457" y="1121"/>
                  </a:lnTo>
                  <a:lnTo>
                    <a:pt x="451" y="1117"/>
                  </a:lnTo>
                  <a:lnTo>
                    <a:pt x="445" y="1115"/>
                  </a:lnTo>
                  <a:lnTo>
                    <a:pt x="437" y="1113"/>
                  </a:lnTo>
                  <a:lnTo>
                    <a:pt x="419" y="1115"/>
                  </a:lnTo>
                  <a:lnTo>
                    <a:pt x="401" y="1117"/>
                  </a:lnTo>
                  <a:lnTo>
                    <a:pt x="382" y="1117"/>
                  </a:lnTo>
                  <a:lnTo>
                    <a:pt x="374" y="1115"/>
                  </a:lnTo>
                  <a:lnTo>
                    <a:pt x="366" y="1111"/>
                  </a:lnTo>
                  <a:lnTo>
                    <a:pt x="358" y="1105"/>
                  </a:lnTo>
                  <a:lnTo>
                    <a:pt x="352" y="1097"/>
                  </a:lnTo>
                  <a:lnTo>
                    <a:pt x="348" y="1085"/>
                  </a:lnTo>
                  <a:lnTo>
                    <a:pt x="344" y="1071"/>
                  </a:lnTo>
                  <a:lnTo>
                    <a:pt x="344" y="1071"/>
                  </a:lnTo>
                  <a:lnTo>
                    <a:pt x="340" y="1038"/>
                  </a:lnTo>
                  <a:lnTo>
                    <a:pt x="338" y="1006"/>
                  </a:lnTo>
                  <a:lnTo>
                    <a:pt x="338" y="976"/>
                  </a:lnTo>
                  <a:lnTo>
                    <a:pt x="340" y="947"/>
                  </a:lnTo>
                  <a:lnTo>
                    <a:pt x="344" y="919"/>
                  </a:lnTo>
                  <a:lnTo>
                    <a:pt x="350" y="895"/>
                  </a:lnTo>
                  <a:lnTo>
                    <a:pt x="358" y="871"/>
                  </a:lnTo>
                  <a:lnTo>
                    <a:pt x="368" y="850"/>
                  </a:lnTo>
                  <a:lnTo>
                    <a:pt x="368" y="850"/>
                  </a:lnTo>
                  <a:lnTo>
                    <a:pt x="374" y="846"/>
                  </a:lnTo>
                  <a:lnTo>
                    <a:pt x="382" y="842"/>
                  </a:lnTo>
                  <a:lnTo>
                    <a:pt x="392" y="840"/>
                  </a:lnTo>
                  <a:lnTo>
                    <a:pt x="405" y="838"/>
                  </a:lnTo>
                  <a:lnTo>
                    <a:pt x="441" y="838"/>
                  </a:lnTo>
                  <a:lnTo>
                    <a:pt x="484" y="840"/>
                  </a:lnTo>
                  <a:lnTo>
                    <a:pt x="536" y="844"/>
                  </a:lnTo>
                  <a:lnTo>
                    <a:pt x="593" y="850"/>
                  </a:lnTo>
                  <a:lnTo>
                    <a:pt x="714" y="866"/>
                  </a:lnTo>
                  <a:lnTo>
                    <a:pt x="835" y="887"/>
                  </a:lnTo>
                  <a:lnTo>
                    <a:pt x="937" y="907"/>
                  </a:lnTo>
                  <a:lnTo>
                    <a:pt x="981" y="917"/>
                  </a:lnTo>
                  <a:lnTo>
                    <a:pt x="1013" y="925"/>
                  </a:lnTo>
                  <a:lnTo>
                    <a:pt x="1034" y="933"/>
                  </a:lnTo>
                  <a:lnTo>
                    <a:pt x="1038" y="935"/>
                  </a:lnTo>
                  <a:lnTo>
                    <a:pt x="1042" y="939"/>
                  </a:lnTo>
                  <a:lnTo>
                    <a:pt x="1042" y="939"/>
                  </a:lnTo>
                  <a:lnTo>
                    <a:pt x="1042" y="941"/>
                  </a:lnTo>
                  <a:lnTo>
                    <a:pt x="1042" y="941"/>
                  </a:lnTo>
                  <a:lnTo>
                    <a:pt x="1028" y="881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829" y="784"/>
                  </a:lnTo>
                  <a:lnTo>
                    <a:pt x="688" y="755"/>
                  </a:lnTo>
                  <a:lnTo>
                    <a:pt x="633" y="741"/>
                  </a:lnTo>
                  <a:lnTo>
                    <a:pt x="599" y="733"/>
                  </a:lnTo>
                  <a:lnTo>
                    <a:pt x="599" y="733"/>
                  </a:lnTo>
                  <a:lnTo>
                    <a:pt x="587" y="727"/>
                  </a:lnTo>
                  <a:lnTo>
                    <a:pt x="573" y="719"/>
                  </a:lnTo>
                  <a:lnTo>
                    <a:pt x="558" y="705"/>
                  </a:lnTo>
                  <a:lnTo>
                    <a:pt x="542" y="690"/>
                  </a:lnTo>
                  <a:lnTo>
                    <a:pt x="506" y="652"/>
                  </a:lnTo>
                  <a:lnTo>
                    <a:pt x="471" y="605"/>
                  </a:lnTo>
                  <a:lnTo>
                    <a:pt x="437" y="555"/>
                  </a:lnTo>
                  <a:lnTo>
                    <a:pt x="423" y="531"/>
                  </a:lnTo>
                  <a:lnTo>
                    <a:pt x="409" y="508"/>
                  </a:lnTo>
                  <a:lnTo>
                    <a:pt x="399" y="484"/>
                  </a:lnTo>
                  <a:lnTo>
                    <a:pt x="392" y="462"/>
                  </a:lnTo>
                  <a:lnTo>
                    <a:pt x="388" y="440"/>
                  </a:lnTo>
                  <a:lnTo>
                    <a:pt x="386" y="423"/>
                  </a:lnTo>
                  <a:lnTo>
                    <a:pt x="386" y="423"/>
                  </a:lnTo>
                  <a:lnTo>
                    <a:pt x="386" y="405"/>
                  </a:lnTo>
                  <a:lnTo>
                    <a:pt x="382" y="379"/>
                  </a:lnTo>
                  <a:lnTo>
                    <a:pt x="372" y="320"/>
                  </a:lnTo>
                  <a:lnTo>
                    <a:pt x="358" y="251"/>
                  </a:lnTo>
                  <a:lnTo>
                    <a:pt x="340" y="179"/>
                  </a:lnTo>
                  <a:lnTo>
                    <a:pt x="308" y="55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65" y="19"/>
                  </a:lnTo>
                  <a:lnTo>
                    <a:pt x="196" y="69"/>
                  </a:lnTo>
                  <a:lnTo>
                    <a:pt x="150" y="102"/>
                  </a:lnTo>
                  <a:lnTo>
                    <a:pt x="101" y="142"/>
                  </a:lnTo>
                  <a:lnTo>
                    <a:pt x="49" y="183"/>
                  </a:lnTo>
                  <a:lnTo>
                    <a:pt x="0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4" name="Freeform 12"/>
            <p:cNvSpPr>
              <a:spLocks/>
            </p:cNvSpPr>
            <p:nvPr/>
          </p:nvSpPr>
          <p:spPr bwMode="auto">
            <a:xfrm>
              <a:off x="4232276" y="2370138"/>
              <a:ext cx="850900" cy="1141413"/>
            </a:xfrm>
            <a:custGeom>
              <a:avLst/>
              <a:gdLst>
                <a:gd name="T0" fmla="*/ 26 w 536"/>
                <a:gd name="T1" fmla="*/ 0 h 719"/>
                <a:gd name="T2" fmla="*/ 26 w 536"/>
                <a:gd name="T3" fmla="*/ 29 h 719"/>
                <a:gd name="T4" fmla="*/ 40 w 536"/>
                <a:gd name="T5" fmla="*/ 124 h 719"/>
                <a:gd name="T6" fmla="*/ 62 w 536"/>
                <a:gd name="T7" fmla="*/ 235 h 719"/>
                <a:gd name="T8" fmla="*/ 71 w 536"/>
                <a:gd name="T9" fmla="*/ 302 h 719"/>
                <a:gd name="T10" fmla="*/ 70 w 536"/>
                <a:gd name="T11" fmla="*/ 330 h 719"/>
                <a:gd name="T12" fmla="*/ 64 w 536"/>
                <a:gd name="T13" fmla="*/ 336 h 719"/>
                <a:gd name="T14" fmla="*/ 46 w 536"/>
                <a:gd name="T15" fmla="*/ 350 h 719"/>
                <a:gd name="T16" fmla="*/ 4 w 536"/>
                <a:gd name="T17" fmla="*/ 373 h 719"/>
                <a:gd name="T18" fmla="*/ 0 w 536"/>
                <a:gd name="T19" fmla="*/ 377 h 719"/>
                <a:gd name="T20" fmla="*/ 0 w 536"/>
                <a:gd name="T21" fmla="*/ 393 h 719"/>
                <a:gd name="T22" fmla="*/ 8 w 536"/>
                <a:gd name="T23" fmla="*/ 425 h 719"/>
                <a:gd name="T24" fmla="*/ 36 w 536"/>
                <a:gd name="T25" fmla="*/ 478 h 719"/>
                <a:gd name="T26" fmla="*/ 83 w 536"/>
                <a:gd name="T27" fmla="*/ 537 h 719"/>
                <a:gd name="T28" fmla="*/ 147 w 536"/>
                <a:gd name="T29" fmla="*/ 599 h 719"/>
                <a:gd name="T30" fmla="*/ 222 w 536"/>
                <a:gd name="T31" fmla="*/ 654 h 719"/>
                <a:gd name="T32" fmla="*/ 285 w 536"/>
                <a:gd name="T33" fmla="*/ 686 h 719"/>
                <a:gd name="T34" fmla="*/ 331 w 536"/>
                <a:gd name="T35" fmla="*/ 704 h 719"/>
                <a:gd name="T36" fmla="*/ 376 w 536"/>
                <a:gd name="T37" fmla="*/ 713 h 719"/>
                <a:gd name="T38" fmla="*/ 423 w 536"/>
                <a:gd name="T39" fmla="*/ 719 h 719"/>
                <a:gd name="T40" fmla="*/ 447 w 536"/>
                <a:gd name="T41" fmla="*/ 719 h 719"/>
                <a:gd name="T42" fmla="*/ 483 w 536"/>
                <a:gd name="T43" fmla="*/ 713 h 719"/>
                <a:gd name="T44" fmla="*/ 511 w 536"/>
                <a:gd name="T45" fmla="*/ 696 h 719"/>
                <a:gd name="T46" fmla="*/ 528 w 536"/>
                <a:gd name="T47" fmla="*/ 666 h 719"/>
                <a:gd name="T48" fmla="*/ 536 w 536"/>
                <a:gd name="T49" fmla="*/ 626 h 719"/>
                <a:gd name="T50" fmla="*/ 532 w 536"/>
                <a:gd name="T51" fmla="*/ 575 h 719"/>
                <a:gd name="T52" fmla="*/ 516 w 536"/>
                <a:gd name="T53" fmla="*/ 514 h 719"/>
                <a:gd name="T54" fmla="*/ 489 w 536"/>
                <a:gd name="T55" fmla="*/ 443 h 719"/>
                <a:gd name="T56" fmla="*/ 447 w 536"/>
                <a:gd name="T57" fmla="*/ 362 h 719"/>
                <a:gd name="T58" fmla="*/ 400 w 536"/>
                <a:gd name="T59" fmla="*/ 352 h 719"/>
                <a:gd name="T60" fmla="*/ 352 w 536"/>
                <a:gd name="T61" fmla="*/ 338 h 719"/>
                <a:gd name="T62" fmla="*/ 346 w 536"/>
                <a:gd name="T63" fmla="*/ 334 h 719"/>
                <a:gd name="T64" fmla="*/ 323 w 536"/>
                <a:gd name="T65" fmla="*/ 298 h 719"/>
                <a:gd name="T66" fmla="*/ 307 w 536"/>
                <a:gd name="T67" fmla="*/ 263 h 719"/>
                <a:gd name="T68" fmla="*/ 299 w 536"/>
                <a:gd name="T69" fmla="*/ 227 h 719"/>
                <a:gd name="T70" fmla="*/ 295 w 536"/>
                <a:gd name="T71" fmla="*/ 168 h 719"/>
                <a:gd name="T72" fmla="*/ 301 w 536"/>
                <a:gd name="T73" fmla="*/ 126 h 719"/>
                <a:gd name="T74" fmla="*/ 273 w 536"/>
                <a:gd name="T75" fmla="*/ 120 h 719"/>
                <a:gd name="T76" fmla="*/ 222 w 536"/>
                <a:gd name="T77" fmla="*/ 106 h 719"/>
                <a:gd name="T78" fmla="*/ 151 w 536"/>
                <a:gd name="T79" fmla="*/ 77 h 719"/>
                <a:gd name="T80" fmla="*/ 75 w 536"/>
                <a:gd name="T81" fmla="*/ 33 h 719"/>
                <a:gd name="T82" fmla="*/ 26 w 536"/>
                <a:gd name="T83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6" h="719">
                  <a:moveTo>
                    <a:pt x="26" y="0"/>
                  </a:moveTo>
                  <a:lnTo>
                    <a:pt x="26" y="0"/>
                  </a:lnTo>
                  <a:lnTo>
                    <a:pt x="26" y="12"/>
                  </a:lnTo>
                  <a:lnTo>
                    <a:pt x="26" y="29"/>
                  </a:lnTo>
                  <a:lnTo>
                    <a:pt x="30" y="73"/>
                  </a:lnTo>
                  <a:lnTo>
                    <a:pt x="40" y="124"/>
                  </a:lnTo>
                  <a:lnTo>
                    <a:pt x="52" y="180"/>
                  </a:lnTo>
                  <a:lnTo>
                    <a:pt x="62" y="235"/>
                  </a:lnTo>
                  <a:lnTo>
                    <a:pt x="70" y="282"/>
                  </a:lnTo>
                  <a:lnTo>
                    <a:pt x="71" y="302"/>
                  </a:lnTo>
                  <a:lnTo>
                    <a:pt x="71" y="318"/>
                  </a:lnTo>
                  <a:lnTo>
                    <a:pt x="70" y="330"/>
                  </a:lnTo>
                  <a:lnTo>
                    <a:pt x="68" y="334"/>
                  </a:lnTo>
                  <a:lnTo>
                    <a:pt x="64" y="336"/>
                  </a:lnTo>
                  <a:lnTo>
                    <a:pt x="64" y="336"/>
                  </a:lnTo>
                  <a:lnTo>
                    <a:pt x="46" y="350"/>
                  </a:lnTo>
                  <a:lnTo>
                    <a:pt x="26" y="362"/>
                  </a:lnTo>
                  <a:lnTo>
                    <a:pt x="4" y="373"/>
                  </a:lnTo>
                  <a:lnTo>
                    <a:pt x="4" y="373"/>
                  </a:lnTo>
                  <a:lnTo>
                    <a:pt x="0" y="377"/>
                  </a:lnTo>
                  <a:lnTo>
                    <a:pt x="0" y="385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8" y="425"/>
                  </a:lnTo>
                  <a:lnTo>
                    <a:pt x="20" y="451"/>
                  </a:lnTo>
                  <a:lnTo>
                    <a:pt x="36" y="478"/>
                  </a:lnTo>
                  <a:lnTo>
                    <a:pt x="58" y="508"/>
                  </a:lnTo>
                  <a:lnTo>
                    <a:pt x="83" y="537"/>
                  </a:lnTo>
                  <a:lnTo>
                    <a:pt x="113" y="569"/>
                  </a:lnTo>
                  <a:lnTo>
                    <a:pt x="147" y="599"/>
                  </a:lnTo>
                  <a:lnTo>
                    <a:pt x="182" y="626"/>
                  </a:lnTo>
                  <a:lnTo>
                    <a:pt x="222" y="654"/>
                  </a:lnTo>
                  <a:lnTo>
                    <a:pt x="263" y="676"/>
                  </a:lnTo>
                  <a:lnTo>
                    <a:pt x="285" y="686"/>
                  </a:lnTo>
                  <a:lnTo>
                    <a:pt x="307" y="696"/>
                  </a:lnTo>
                  <a:lnTo>
                    <a:pt x="331" y="704"/>
                  </a:lnTo>
                  <a:lnTo>
                    <a:pt x="352" y="710"/>
                  </a:lnTo>
                  <a:lnTo>
                    <a:pt x="376" y="713"/>
                  </a:lnTo>
                  <a:lnTo>
                    <a:pt x="400" y="717"/>
                  </a:lnTo>
                  <a:lnTo>
                    <a:pt x="423" y="719"/>
                  </a:lnTo>
                  <a:lnTo>
                    <a:pt x="447" y="719"/>
                  </a:lnTo>
                  <a:lnTo>
                    <a:pt x="447" y="719"/>
                  </a:lnTo>
                  <a:lnTo>
                    <a:pt x="467" y="717"/>
                  </a:lnTo>
                  <a:lnTo>
                    <a:pt x="483" y="713"/>
                  </a:lnTo>
                  <a:lnTo>
                    <a:pt x="497" y="706"/>
                  </a:lnTo>
                  <a:lnTo>
                    <a:pt x="511" y="696"/>
                  </a:lnTo>
                  <a:lnTo>
                    <a:pt x="520" y="682"/>
                  </a:lnTo>
                  <a:lnTo>
                    <a:pt x="528" y="666"/>
                  </a:lnTo>
                  <a:lnTo>
                    <a:pt x="532" y="646"/>
                  </a:lnTo>
                  <a:lnTo>
                    <a:pt x="536" y="626"/>
                  </a:lnTo>
                  <a:lnTo>
                    <a:pt x="534" y="601"/>
                  </a:lnTo>
                  <a:lnTo>
                    <a:pt x="532" y="575"/>
                  </a:lnTo>
                  <a:lnTo>
                    <a:pt x="526" y="545"/>
                  </a:lnTo>
                  <a:lnTo>
                    <a:pt x="516" y="514"/>
                  </a:lnTo>
                  <a:lnTo>
                    <a:pt x="505" y="480"/>
                  </a:lnTo>
                  <a:lnTo>
                    <a:pt x="489" y="443"/>
                  </a:lnTo>
                  <a:lnTo>
                    <a:pt x="469" y="403"/>
                  </a:lnTo>
                  <a:lnTo>
                    <a:pt x="447" y="362"/>
                  </a:lnTo>
                  <a:lnTo>
                    <a:pt x="447" y="362"/>
                  </a:lnTo>
                  <a:lnTo>
                    <a:pt x="400" y="352"/>
                  </a:lnTo>
                  <a:lnTo>
                    <a:pt x="366" y="342"/>
                  </a:lnTo>
                  <a:lnTo>
                    <a:pt x="352" y="338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33" y="316"/>
                  </a:lnTo>
                  <a:lnTo>
                    <a:pt x="323" y="298"/>
                  </a:lnTo>
                  <a:lnTo>
                    <a:pt x="313" y="280"/>
                  </a:lnTo>
                  <a:lnTo>
                    <a:pt x="307" y="263"/>
                  </a:lnTo>
                  <a:lnTo>
                    <a:pt x="301" y="245"/>
                  </a:lnTo>
                  <a:lnTo>
                    <a:pt x="299" y="227"/>
                  </a:lnTo>
                  <a:lnTo>
                    <a:pt x="295" y="195"/>
                  </a:lnTo>
                  <a:lnTo>
                    <a:pt x="295" y="168"/>
                  </a:lnTo>
                  <a:lnTo>
                    <a:pt x="297" y="146"/>
                  </a:lnTo>
                  <a:lnTo>
                    <a:pt x="301" y="126"/>
                  </a:lnTo>
                  <a:lnTo>
                    <a:pt x="301" y="126"/>
                  </a:lnTo>
                  <a:lnTo>
                    <a:pt x="273" y="120"/>
                  </a:lnTo>
                  <a:lnTo>
                    <a:pt x="247" y="114"/>
                  </a:lnTo>
                  <a:lnTo>
                    <a:pt x="222" y="106"/>
                  </a:lnTo>
                  <a:lnTo>
                    <a:pt x="198" y="97"/>
                  </a:lnTo>
                  <a:lnTo>
                    <a:pt x="151" y="77"/>
                  </a:lnTo>
                  <a:lnTo>
                    <a:pt x="111" y="55"/>
                  </a:lnTo>
                  <a:lnTo>
                    <a:pt x="75" y="33"/>
                  </a:lnTo>
                  <a:lnTo>
                    <a:pt x="50" y="16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5" name="Freeform 13"/>
            <p:cNvSpPr>
              <a:spLocks/>
            </p:cNvSpPr>
            <p:nvPr/>
          </p:nvSpPr>
          <p:spPr bwMode="auto">
            <a:xfrm>
              <a:off x="6229351" y="4968875"/>
              <a:ext cx="2119313" cy="1481138"/>
            </a:xfrm>
            <a:custGeom>
              <a:avLst/>
              <a:gdLst>
                <a:gd name="T0" fmla="*/ 987 w 1335"/>
                <a:gd name="T1" fmla="*/ 543 h 933"/>
                <a:gd name="T2" fmla="*/ 1015 w 1335"/>
                <a:gd name="T3" fmla="*/ 530 h 933"/>
                <a:gd name="T4" fmla="*/ 1111 w 1335"/>
                <a:gd name="T5" fmla="*/ 480 h 933"/>
                <a:gd name="T6" fmla="*/ 1171 w 1335"/>
                <a:gd name="T7" fmla="*/ 447 h 933"/>
                <a:gd name="T8" fmla="*/ 1228 w 1335"/>
                <a:gd name="T9" fmla="*/ 409 h 933"/>
                <a:gd name="T10" fmla="*/ 1280 w 1335"/>
                <a:gd name="T11" fmla="*/ 364 h 933"/>
                <a:gd name="T12" fmla="*/ 1317 w 1335"/>
                <a:gd name="T13" fmla="*/ 312 h 933"/>
                <a:gd name="T14" fmla="*/ 1329 w 1335"/>
                <a:gd name="T15" fmla="*/ 284 h 933"/>
                <a:gd name="T16" fmla="*/ 1335 w 1335"/>
                <a:gd name="T17" fmla="*/ 255 h 933"/>
                <a:gd name="T18" fmla="*/ 1335 w 1335"/>
                <a:gd name="T19" fmla="*/ 239 h 933"/>
                <a:gd name="T20" fmla="*/ 1333 w 1335"/>
                <a:gd name="T21" fmla="*/ 211 h 933"/>
                <a:gd name="T22" fmla="*/ 1325 w 1335"/>
                <a:gd name="T23" fmla="*/ 186 h 933"/>
                <a:gd name="T24" fmla="*/ 1305 w 1335"/>
                <a:gd name="T25" fmla="*/ 150 h 933"/>
                <a:gd name="T26" fmla="*/ 1266 w 1335"/>
                <a:gd name="T27" fmla="*/ 110 h 933"/>
                <a:gd name="T28" fmla="*/ 1216 w 1335"/>
                <a:gd name="T29" fmla="*/ 77 h 933"/>
                <a:gd name="T30" fmla="*/ 1161 w 1335"/>
                <a:gd name="T31" fmla="*/ 49 h 933"/>
                <a:gd name="T32" fmla="*/ 1102 w 1335"/>
                <a:gd name="T33" fmla="*/ 27 h 933"/>
                <a:gd name="T34" fmla="*/ 997 w 1335"/>
                <a:gd name="T35" fmla="*/ 0 h 933"/>
                <a:gd name="T36" fmla="*/ 987 w 1335"/>
                <a:gd name="T37" fmla="*/ 0 h 933"/>
                <a:gd name="T38" fmla="*/ 955 w 1335"/>
                <a:gd name="T39" fmla="*/ 4 h 933"/>
                <a:gd name="T40" fmla="*/ 892 w 1335"/>
                <a:gd name="T41" fmla="*/ 29 h 933"/>
                <a:gd name="T42" fmla="*/ 779 w 1335"/>
                <a:gd name="T43" fmla="*/ 89 h 933"/>
                <a:gd name="T44" fmla="*/ 574 w 1335"/>
                <a:gd name="T45" fmla="*/ 211 h 933"/>
                <a:gd name="T46" fmla="*/ 281 w 1335"/>
                <a:gd name="T47" fmla="*/ 397 h 933"/>
                <a:gd name="T48" fmla="*/ 48 w 1335"/>
                <a:gd name="T49" fmla="*/ 543 h 933"/>
                <a:gd name="T50" fmla="*/ 32 w 1335"/>
                <a:gd name="T51" fmla="*/ 555 h 933"/>
                <a:gd name="T52" fmla="*/ 10 w 1335"/>
                <a:gd name="T53" fmla="*/ 581 h 933"/>
                <a:gd name="T54" fmla="*/ 2 w 1335"/>
                <a:gd name="T55" fmla="*/ 609 h 933"/>
                <a:gd name="T56" fmla="*/ 4 w 1335"/>
                <a:gd name="T57" fmla="*/ 640 h 933"/>
                <a:gd name="T58" fmla="*/ 16 w 1335"/>
                <a:gd name="T59" fmla="*/ 674 h 933"/>
                <a:gd name="T60" fmla="*/ 36 w 1335"/>
                <a:gd name="T61" fmla="*/ 708 h 933"/>
                <a:gd name="T62" fmla="*/ 77 w 1335"/>
                <a:gd name="T63" fmla="*/ 761 h 933"/>
                <a:gd name="T64" fmla="*/ 148 w 1335"/>
                <a:gd name="T65" fmla="*/ 826 h 933"/>
                <a:gd name="T66" fmla="*/ 227 w 1335"/>
                <a:gd name="T67" fmla="*/ 880 h 933"/>
                <a:gd name="T68" fmla="*/ 301 w 1335"/>
                <a:gd name="T69" fmla="*/ 919 h 933"/>
                <a:gd name="T70" fmla="*/ 344 w 1335"/>
                <a:gd name="T71" fmla="*/ 931 h 933"/>
                <a:gd name="T72" fmla="*/ 366 w 1335"/>
                <a:gd name="T73" fmla="*/ 933 h 933"/>
                <a:gd name="T74" fmla="*/ 374 w 1335"/>
                <a:gd name="T75" fmla="*/ 929 h 933"/>
                <a:gd name="T76" fmla="*/ 534 w 1335"/>
                <a:gd name="T77" fmla="*/ 836 h 933"/>
                <a:gd name="T78" fmla="*/ 738 w 1335"/>
                <a:gd name="T79" fmla="*/ 708 h 933"/>
                <a:gd name="T80" fmla="*/ 987 w 1335"/>
                <a:gd name="T81" fmla="*/ 54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5" h="933">
                  <a:moveTo>
                    <a:pt x="987" y="543"/>
                  </a:moveTo>
                  <a:lnTo>
                    <a:pt x="987" y="543"/>
                  </a:lnTo>
                  <a:lnTo>
                    <a:pt x="999" y="538"/>
                  </a:lnTo>
                  <a:lnTo>
                    <a:pt x="1015" y="530"/>
                  </a:lnTo>
                  <a:lnTo>
                    <a:pt x="1058" y="508"/>
                  </a:lnTo>
                  <a:lnTo>
                    <a:pt x="1111" y="480"/>
                  </a:lnTo>
                  <a:lnTo>
                    <a:pt x="1141" y="464"/>
                  </a:lnTo>
                  <a:lnTo>
                    <a:pt x="1171" y="447"/>
                  </a:lnTo>
                  <a:lnTo>
                    <a:pt x="1200" y="429"/>
                  </a:lnTo>
                  <a:lnTo>
                    <a:pt x="1228" y="409"/>
                  </a:lnTo>
                  <a:lnTo>
                    <a:pt x="1256" y="387"/>
                  </a:lnTo>
                  <a:lnTo>
                    <a:pt x="1280" y="364"/>
                  </a:lnTo>
                  <a:lnTo>
                    <a:pt x="1299" y="338"/>
                  </a:lnTo>
                  <a:lnTo>
                    <a:pt x="1317" y="312"/>
                  </a:lnTo>
                  <a:lnTo>
                    <a:pt x="1323" y="298"/>
                  </a:lnTo>
                  <a:lnTo>
                    <a:pt x="1329" y="284"/>
                  </a:lnTo>
                  <a:lnTo>
                    <a:pt x="1333" y="269"/>
                  </a:lnTo>
                  <a:lnTo>
                    <a:pt x="1335" y="255"/>
                  </a:lnTo>
                  <a:lnTo>
                    <a:pt x="1335" y="255"/>
                  </a:lnTo>
                  <a:lnTo>
                    <a:pt x="1335" y="239"/>
                  </a:lnTo>
                  <a:lnTo>
                    <a:pt x="1335" y="225"/>
                  </a:lnTo>
                  <a:lnTo>
                    <a:pt x="1333" y="211"/>
                  </a:lnTo>
                  <a:lnTo>
                    <a:pt x="1329" y="199"/>
                  </a:lnTo>
                  <a:lnTo>
                    <a:pt x="1325" y="186"/>
                  </a:lnTo>
                  <a:lnTo>
                    <a:pt x="1319" y="174"/>
                  </a:lnTo>
                  <a:lnTo>
                    <a:pt x="1305" y="150"/>
                  </a:lnTo>
                  <a:lnTo>
                    <a:pt x="1287" y="130"/>
                  </a:lnTo>
                  <a:lnTo>
                    <a:pt x="1266" y="110"/>
                  </a:lnTo>
                  <a:lnTo>
                    <a:pt x="1242" y="93"/>
                  </a:lnTo>
                  <a:lnTo>
                    <a:pt x="1216" y="77"/>
                  </a:lnTo>
                  <a:lnTo>
                    <a:pt x="1189" y="63"/>
                  </a:lnTo>
                  <a:lnTo>
                    <a:pt x="1161" y="49"/>
                  </a:lnTo>
                  <a:lnTo>
                    <a:pt x="1131" y="39"/>
                  </a:lnTo>
                  <a:lnTo>
                    <a:pt x="1102" y="27"/>
                  </a:lnTo>
                  <a:lnTo>
                    <a:pt x="1046" y="12"/>
                  </a:lnTo>
                  <a:lnTo>
                    <a:pt x="997" y="0"/>
                  </a:lnTo>
                  <a:lnTo>
                    <a:pt x="997" y="0"/>
                  </a:lnTo>
                  <a:lnTo>
                    <a:pt x="987" y="0"/>
                  </a:lnTo>
                  <a:lnTo>
                    <a:pt x="973" y="0"/>
                  </a:lnTo>
                  <a:lnTo>
                    <a:pt x="955" y="4"/>
                  </a:lnTo>
                  <a:lnTo>
                    <a:pt x="937" y="12"/>
                  </a:lnTo>
                  <a:lnTo>
                    <a:pt x="892" y="29"/>
                  </a:lnTo>
                  <a:lnTo>
                    <a:pt x="839" y="55"/>
                  </a:lnTo>
                  <a:lnTo>
                    <a:pt x="779" y="89"/>
                  </a:lnTo>
                  <a:lnTo>
                    <a:pt x="714" y="124"/>
                  </a:lnTo>
                  <a:lnTo>
                    <a:pt x="574" y="211"/>
                  </a:lnTo>
                  <a:lnTo>
                    <a:pt x="425" y="304"/>
                  </a:lnTo>
                  <a:lnTo>
                    <a:pt x="281" y="397"/>
                  </a:lnTo>
                  <a:lnTo>
                    <a:pt x="152" y="480"/>
                  </a:lnTo>
                  <a:lnTo>
                    <a:pt x="48" y="543"/>
                  </a:lnTo>
                  <a:lnTo>
                    <a:pt x="48" y="543"/>
                  </a:lnTo>
                  <a:lnTo>
                    <a:pt x="32" y="555"/>
                  </a:lnTo>
                  <a:lnTo>
                    <a:pt x="20" y="567"/>
                  </a:lnTo>
                  <a:lnTo>
                    <a:pt x="10" y="581"/>
                  </a:lnTo>
                  <a:lnTo>
                    <a:pt x="4" y="595"/>
                  </a:lnTo>
                  <a:lnTo>
                    <a:pt x="2" y="609"/>
                  </a:lnTo>
                  <a:lnTo>
                    <a:pt x="0" y="625"/>
                  </a:lnTo>
                  <a:lnTo>
                    <a:pt x="4" y="640"/>
                  </a:lnTo>
                  <a:lnTo>
                    <a:pt x="8" y="656"/>
                  </a:lnTo>
                  <a:lnTo>
                    <a:pt x="16" y="674"/>
                  </a:lnTo>
                  <a:lnTo>
                    <a:pt x="24" y="692"/>
                  </a:lnTo>
                  <a:lnTo>
                    <a:pt x="36" y="708"/>
                  </a:lnTo>
                  <a:lnTo>
                    <a:pt x="48" y="725"/>
                  </a:lnTo>
                  <a:lnTo>
                    <a:pt x="77" y="761"/>
                  </a:lnTo>
                  <a:lnTo>
                    <a:pt x="111" y="793"/>
                  </a:lnTo>
                  <a:lnTo>
                    <a:pt x="148" y="826"/>
                  </a:lnTo>
                  <a:lnTo>
                    <a:pt x="188" y="854"/>
                  </a:lnTo>
                  <a:lnTo>
                    <a:pt x="227" y="880"/>
                  </a:lnTo>
                  <a:lnTo>
                    <a:pt x="265" y="901"/>
                  </a:lnTo>
                  <a:lnTo>
                    <a:pt x="301" y="919"/>
                  </a:lnTo>
                  <a:lnTo>
                    <a:pt x="330" y="929"/>
                  </a:lnTo>
                  <a:lnTo>
                    <a:pt x="344" y="931"/>
                  </a:lnTo>
                  <a:lnTo>
                    <a:pt x="356" y="933"/>
                  </a:lnTo>
                  <a:lnTo>
                    <a:pt x="366" y="933"/>
                  </a:lnTo>
                  <a:lnTo>
                    <a:pt x="374" y="929"/>
                  </a:lnTo>
                  <a:lnTo>
                    <a:pt x="374" y="929"/>
                  </a:lnTo>
                  <a:lnTo>
                    <a:pt x="445" y="891"/>
                  </a:lnTo>
                  <a:lnTo>
                    <a:pt x="534" y="836"/>
                  </a:lnTo>
                  <a:lnTo>
                    <a:pt x="635" y="773"/>
                  </a:lnTo>
                  <a:lnTo>
                    <a:pt x="738" y="708"/>
                  </a:lnTo>
                  <a:lnTo>
                    <a:pt x="914" y="593"/>
                  </a:lnTo>
                  <a:lnTo>
                    <a:pt x="987" y="543"/>
                  </a:lnTo>
                  <a:lnTo>
                    <a:pt x="987" y="543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6" name="Freeform 14"/>
            <p:cNvSpPr>
              <a:spLocks/>
            </p:cNvSpPr>
            <p:nvPr/>
          </p:nvSpPr>
          <p:spPr bwMode="auto">
            <a:xfrm>
              <a:off x="7877176" y="5708650"/>
              <a:ext cx="1023938" cy="782638"/>
            </a:xfrm>
            <a:custGeom>
              <a:avLst/>
              <a:gdLst>
                <a:gd name="T0" fmla="*/ 81 w 645"/>
                <a:gd name="T1" fmla="*/ 20 h 493"/>
                <a:gd name="T2" fmla="*/ 103 w 645"/>
                <a:gd name="T3" fmla="*/ 28 h 493"/>
                <a:gd name="T4" fmla="*/ 115 w 645"/>
                <a:gd name="T5" fmla="*/ 34 h 493"/>
                <a:gd name="T6" fmla="*/ 131 w 645"/>
                <a:gd name="T7" fmla="*/ 30 h 493"/>
                <a:gd name="T8" fmla="*/ 160 w 645"/>
                <a:gd name="T9" fmla="*/ 14 h 493"/>
                <a:gd name="T10" fmla="*/ 172 w 645"/>
                <a:gd name="T11" fmla="*/ 8 h 493"/>
                <a:gd name="T12" fmla="*/ 208 w 645"/>
                <a:gd name="T13" fmla="*/ 2 h 493"/>
                <a:gd name="T14" fmla="*/ 285 w 645"/>
                <a:gd name="T15" fmla="*/ 0 h 493"/>
                <a:gd name="T16" fmla="*/ 404 w 645"/>
                <a:gd name="T17" fmla="*/ 8 h 493"/>
                <a:gd name="T18" fmla="*/ 499 w 645"/>
                <a:gd name="T19" fmla="*/ 26 h 493"/>
                <a:gd name="T20" fmla="*/ 524 w 645"/>
                <a:gd name="T21" fmla="*/ 36 h 493"/>
                <a:gd name="T22" fmla="*/ 550 w 645"/>
                <a:gd name="T23" fmla="*/ 56 h 493"/>
                <a:gd name="T24" fmla="*/ 594 w 645"/>
                <a:gd name="T25" fmla="*/ 101 h 493"/>
                <a:gd name="T26" fmla="*/ 623 w 645"/>
                <a:gd name="T27" fmla="*/ 155 h 493"/>
                <a:gd name="T28" fmla="*/ 641 w 645"/>
                <a:gd name="T29" fmla="*/ 210 h 493"/>
                <a:gd name="T30" fmla="*/ 645 w 645"/>
                <a:gd name="T31" fmla="*/ 269 h 493"/>
                <a:gd name="T32" fmla="*/ 641 w 645"/>
                <a:gd name="T33" fmla="*/ 325 h 493"/>
                <a:gd name="T34" fmla="*/ 627 w 645"/>
                <a:gd name="T35" fmla="*/ 376 h 493"/>
                <a:gd name="T36" fmla="*/ 603 w 645"/>
                <a:gd name="T37" fmla="*/ 420 h 493"/>
                <a:gd name="T38" fmla="*/ 588 w 645"/>
                <a:gd name="T39" fmla="*/ 435 h 493"/>
                <a:gd name="T40" fmla="*/ 556 w 645"/>
                <a:gd name="T41" fmla="*/ 463 h 493"/>
                <a:gd name="T42" fmla="*/ 528 w 645"/>
                <a:gd name="T43" fmla="*/ 481 h 493"/>
                <a:gd name="T44" fmla="*/ 499 w 645"/>
                <a:gd name="T45" fmla="*/ 491 h 493"/>
                <a:gd name="T46" fmla="*/ 469 w 645"/>
                <a:gd name="T47" fmla="*/ 493 h 493"/>
                <a:gd name="T48" fmla="*/ 437 w 645"/>
                <a:gd name="T49" fmla="*/ 489 h 493"/>
                <a:gd name="T50" fmla="*/ 366 w 645"/>
                <a:gd name="T51" fmla="*/ 469 h 493"/>
                <a:gd name="T52" fmla="*/ 323 w 645"/>
                <a:gd name="T53" fmla="*/ 453 h 493"/>
                <a:gd name="T54" fmla="*/ 226 w 645"/>
                <a:gd name="T55" fmla="*/ 422 h 493"/>
                <a:gd name="T56" fmla="*/ 125 w 645"/>
                <a:gd name="T57" fmla="*/ 394 h 493"/>
                <a:gd name="T58" fmla="*/ 62 w 645"/>
                <a:gd name="T59" fmla="*/ 368 h 493"/>
                <a:gd name="T60" fmla="*/ 28 w 645"/>
                <a:gd name="T61" fmla="*/ 350 h 493"/>
                <a:gd name="T62" fmla="*/ 8 w 645"/>
                <a:gd name="T63" fmla="*/ 331 h 493"/>
                <a:gd name="T64" fmla="*/ 2 w 645"/>
                <a:gd name="T65" fmla="*/ 319 h 493"/>
                <a:gd name="T66" fmla="*/ 0 w 645"/>
                <a:gd name="T67" fmla="*/ 289 h 493"/>
                <a:gd name="T68" fmla="*/ 8 w 645"/>
                <a:gd name="T69" fmla="*/ 248 h 493"/>
                <a:gd name="T70" fmla="*/ 36 w 645"/>
                <a:gd name="T71" fmla="*/ 147 h 493"/>
                <a:gd name="T72" fmla="*/ 66 w 645"/>
                <a:gd name="T73" fmla="*/ 60 h 493"/>
                <a:gd name="T74" fmla="*/ 81 w 645"/>
                <a:gd name="T75" fmla="*/ 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493">
                  <a:moveTo>
                    <a:pt x="81" y="20"/>
                  </a:moveTo>
                  <a:lnTo>
                    <a:pt x="81" y="20"/>
                  </a:lnTo>
                  <a:lnTo>
                    <a:pt x="93" y="24"/>
                  </a:lnTo>
                  <a:lnTo>
                    <a:pt x="103" y="28"/>
                  </a:lnTo>
                  <a:lnTo>
                    <a:pt x="109" y="32"/>
                  </a:lnTo>
                  <a:lnTo>
                    <a:pt x="115" y="34"/>
                  </a:lnTo>
                  <a:lnTo>
                    <a:pt x="123" y="34"/>
                  </a:lnTo>
                  <a:lnTo>
                    <a:pt x="131" y="30"/>
                  </a:lnTo>
                  <a:lnTo>
                    <a:pt x="143" y="2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72" y="8"/>
                  </a:lnTo>
                  <a:lnTo>
                    <a:pt x="188" y="4"/>
                  </a:lnTo>
                  <a:lnTo>
                    <a:pt x="208" y="2"/>
                  </a:lnTo>
                  <a:lnTo>
                    <a:pt x="232" y="0"/>
                  </a:lnTo>
                  <a:lnTo>
                    <a:pt x="285" y="0"/>
                  </a:lnTo>
                  <a:lnTo>
                    <a:pt x="344" y="4"/>
                  </a:lnTo>
                  <a:lnTo>
                    <a:pt x="404" y="8"/>
                  </a:lnTo>
                  <a:lnTo>
                    <a:pt x="455" y="16"/>
                  </a:lnTo>
                  <a:lnTo>
                    <a:pt x="499" y="26"/>
                  </a:lnTo>
                  <a:lnTo>
                    <a:pt x="512" y="30"/>
                  </a:lnTo>
                  <a:lnTo>
                    <a:pt x="524" y="36"/>
                  </a:lnTo>
                  <a:lnTo>
                    <a:pt x="524" y="36"/>
                  </a:lnTo>
                  <a:lnTo>
                    <a:pt x="550" y="56"/>
                  </a:lnTo>
                  <a:lnTo>
                    <a:pt x="574" y="77"/>
                  </a:lnTo>
                  <a:lnTo>
                    <a:pt x="594" y="101"/>
                  </a:lnTo>
                  <a:lnTo>
                    <a:pt x="609" y="127"/>
                  </a:lnTo>
                  <a:lnTo>
                    <a:pt x="623" y="155"/>
                  </a:lnTo>
                  <a:lnTo>
                    <a:pt x="633" y="182"/>
                  </a:lnTo>
                  <a:lnTo>
                    <a:pt x="641" y="210"/>
                  </a:lnTo>
                  <a:lnTo>
                    <a:pt x="645" y="240"/>
                  </a:lnTo>
                  <a:lnTo>
                    <a:pt x="645" y="269"/>
                  </a:lnTo>
                  <a:lnTo>
                    <a:pt x="645" y="297"/>
                  </a:lnTo>
                  <a:lnTo>
                    <a:pt x="641" y="325"/>
                  </a:lnTo>
                  <a:lnTo>
                    <a:pt x="635" y="350"/>
                  </a:lnTo>
                  <a:lnTo>
                    <a:pt x="627" y="376"/>
                  </a:lnTo>
                  <a:lnTo>
                    <a:pt x="615" y="398"/>
                  </a:lnTo>
                  <a:lnTo>
                    <a:pt x="603" y="420"/>
                  </a:lnTo>
                  <a:lnTo>
                    <a:pt x="588" y="435"/>
                  </a:lnTo>
                  <a:lnTo>
                    <a:pt x="588" y="435"/>
                  </a:lnTo>
                  <a:lnTo>
                    <a:pt x="572" y="451"/>
                  </a:lnTo>
                  <a:lnTo>
                    <a:pt x="556" y="463"/>
                  </a:lnTo>
                  <a:lnTo>
                    <a:pt x="542" y="473"/>
                  </a:lnTo>
                  <a:lnTo>
                    <a:pt x="528" y="481"/>
                  </a:lnTo>
                  <a:lnTo>
                    <a:pt x="512" y="487"/>
                  </a:lnTo>
                  <a:lnTo>
                    <a:pt x="499" y="491"/>
                  </a:lnTo>
                  <a:lnTo>
                    <a:pt x="483" y="493"/>
                  </a:lnTo>
                  <a:lnTo>
                    <a:pt x="469" y="493"/>
                  </a:lnTo>
                  <a:lnTo>
                    <a:pt x="453" y="493"/>
                  </a:lnTo>
                  <a:lnTo>
                    <a:pt x="437" y="489"/>
                  </a:lnTo>
                  <a:lnTo>
                    <a:pt x="404" y="481"/>
                  </a:lnTo>
                  <a:lnTo>
                    <a:pt x="366" y="469"/>
                  </a:lnTo>
                  <a:lnTo>
                    <a:pt x="323" y="453"/>
                  </a:lnTo>
                  <a:lnTo>
                    <a:pt x="323" y="453"/>
                  </a:lnTo>
                  <a:lnTo>
                    <a:pt x="275" y="437"/>
                  </a:lnTo>
                  <a:lnTo>
                    <a:pt x="226" y="422"/>
                  </a:lnTo>
                  <a:lnTo>
                    <a:pt x="174" y="408"/>
                  </a:lnTo>
                  <a:lnTo>
                    <a:pt x="125" y="394"/>
                  </a:lnTo>
                  <a:lnTo>
                    <a:pt x="79" y="378"/>
                  </a:lnTo>
                  <a:lnTo>
                    <a:pt x="62" y="368"/>
                  </a:lnTo>
                  <a:lnTo>
                    <a:pt x="44" y="360"/>
                  </a:lnTo>
                  <a:lnTo>
                    <a:pt x="28" y="350"/>
                  </a:lnTo>
                  <a:lnTo>
                    <a:pt x="16" y="340"/>
                  </a:lnTo>
                  <a:lnTo>
                    <a:pt x="8" y="331"/>
                  </a:lnTo>
                  <a:lnTo>
                    <a:pt x="2" y="319"/>
                  </a:lnTo>
                  <a:lnTo>
                    <a:pt x="2" y="319"/>
                  </a:lnTo>
                  <a:lnTo>
                    <a:pt x="0" y="307"/>
                  </a:lnTo>
                  <a:lnTo>
                    <a:pt x="0" y="289"/>
                  </a:lnTo>
                  <a:lnTo>
                    <a:pt x="4" y="269"/>
                  </a:lnTo>
                  <a:lnTo>
                    <a:pt x="8" y="248"/>
                  </a:lnTo>
                  <a:lnTo>
                    <a:pt x="20" y="198"/>
                  </a:lnTo>
                  <a:lnTo>
                    <a:pt x="36" y="147"/>
                  </a:lnTo>
                  <a:lnTo>
                    <a:pt x="52" y="99"/>
                  </a:lnTo>
                  <a:lnTo>
                    <a:pt x="66" y="60"/>
                  </a:lnTo>
                  <a:lnTo>
                    <a:pt x="81" y="20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7" name="Freeform 15"/>
            <p:cNvSpPr>
              <a:spLocks/>
            </p:cNvSpPr>
            <p:nvPr/>
          </p:nvSpPr>
          <p:spPr bwMode="auto">
            <a:xfrm>
              <a:off x="7880351" y="2971800"/>
              <a:ext cx="828675" cy="674688"/>
            </a:xfrm>
            <a:custGeom>
              <a:avLst/>
              <a:gdLst>
                <a:gd name="T0" fmla="*/ 388 w 522"/>
                <a:gd name="T1" fmla="*/ 346 h 425"/>
                <a:gd name="T2" fmla="*/ 0 w 522"/>
                <a:gd name="T3" fmla="*/ 0 h 425"/>
                <a:gd name="T4" fmla="*/ 77 w 522"/>
                <a:gd name="T5" fmla="*/ 30 h 425"/>
                <a:gd name="T6" fmla="*/ 522 w 522"/>
                <a:gd name="T7" fmla="*/ 425 h 425"/>
                <a:gd name="T8" fmla="*/ 388 w 522"/>
                <a:gd name="T9" fmla="*/ 34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425">
                  <a:moveTo>
                    <a:pt x="388" y="346"/>
                  </a:moveTo>
                  <a:lnTo>
                    <a:pt x="0" y="0"/>
                  </a:lnTo>
                  <a:lnTo>
                    <a:pt x="77" y="30"/>
                  </a:lnTo>
                  <a:lnTo>
                    <a:pt x="522" y="425"/>
                  </a:lnTo>
                  <a:lnTo>
                    <a:pt x="388" y="346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8" name="Freeform 16"/>
            <p:cNvSpPr>
              <a:spLocks/>
            </p:cNvSpPr>
            <p:nvPr/>
          </p:nvSpPr>
          <p:spPr bwMode="auto">
            <a:xfrm>
              <a:off x="7558088" y="2971800"/>
              <a:ext cx="963613" cy="769938"/>
            </a:xfrm>
            <a:custGeom>
              <a:avLst/>
              <a:gdLst>
                <a:gd name="T0" fmla="*/ 203 w 607"/>
                <a:gd name="T1" fmla="*/ 0 h 485"/>
                <a:gd name="T2" fmla="*/ 203 w 607"/>
                <a:gd name="T3" fmla="*/ 0 h 485"/>
                <a:gd name="T4" fmla="*/ 170 w 607"/>
                <a:gd name="T5" fmla="*/ 50 h 485"/>
                <a:gd name="T6" fmla="*/ 96 w 607"/>
                <a:gd name="T7" fmla="*/ 160 h 485"/>
                <a:gd name="T8" fmla="*/ 59 w 607"/>
                <a:gd name="T9" fmla="*/ 218 h 485"/>
                <a:gd name="T10" fmla="*/ 25 w 607"/>
                <a:gd name="T11" fmla="*/ 269 h 485"/>
                <a:gd name="T12" fmla="*/ 6 w 607"/>
                <a:gd name="T13" fmla="*/ 307 h 485"/>
                <a:gd name="T14" fmla="*/ 2 w 607"/>
                <a:gd name="T15" fmla="*/ 317 h 485"/>
                <a:gd name="T16" fmla="*/ 0 w 607"/>
                <a:gd name="T17" fmla="*/ 319 h 485"/>
                <a:gd name="T18" fmla="*/ 2 w 607"/>
                <a:gd name="T19" fmla="*/ 321 h 485"/>
                <a:gd name="T20" fmla="*/ 2 w 607"/>
                <a:gd name="T21" fmla="*/ 321 h 485"/>
                <a:gd name="T22" fmla="*/ 29 w 607"/>
                <a:gd name="T23" fmla="*/ 327 h 485"/>
                <a:gd name="T24" fmla="*/ 96 w 607"/>
                <a:gd name="T25" fmla="*/ 346 h 485"/>
                <a:gd name="T26" fmla="*/ 288 w 607"/>
                <a:gd name="T27" fmla="*/ 404 h 485"/>
                <a:gd name="T28" fmla="*/ 563 w 607"/>
                <a:gd name="T29" fmla="*/ 485 h 485"/>
                <a:gd name="T30" fmla="*/ 607 w 607"/>
                <a:gd name="T31" fmla="*/ 352 h 485"/>
                <a:gd name="T32" fmla="*/ 607 w 607"/>
                <a:gd name="T33" fmla="*/ 352 h 485"/>
                <a:gd name="T34" fmla="*/ 401 w 607"/>
                <a:gd name="T35" fmla="*/ 176 h 485"/>
                <a:gd name="T36" fmla="*/ 203 w 607"/>
                <a:gd name="T37" fmla="*/ 0 h 485"/>
                <a:gd name="T38" fmla="*/ 203 w 607"/>
                <a:gd name="T3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7" h="485">
                  <a:moveTo>
                    <a:pt x="203" y="0"/>
                  </a:moveTo>
                  <a:lnTo>
                    <a:pt x="203" y="0"/>
                  </a:lnTo>
                  <a:lnTo>
                    <a:pt x="170" y="50"/>
                  </a:lnTo>
                  <a:lnTo>
                    <a:pt x="96" y="160"/>
                  </a:lnTo>
                  <a:lnTo>
                    <a:pt x="59" y="218"/>
                  </a:lnTo>
                  <a:lnTo>
                    <a:pt x="25" y="269"/>
                  </a:lnTo>
                  <a:lnTo>
                    <a:pt x="6" y="307"/>
                  </a:lnTo>
                  <a:lnTo>
                    <a:pt x="2" y="317"/>
                  </a:lnTo>
                  <a:lnTo>
                    <a:pt x="0" y="319"/>
                  </a:lnTo>
                  <a:lnTo>
                    <a:pt x="2" y="321"/>
                  </a:lnTo>
                  <a:lnTo>
                    <a:pt x="2" y="321"/>
                  </a:lnTo>
                  <a:lnTo>
                    <a:pt x="29" y="327"/>
                  </a:lnTo>
                  <a:lnTo>
                    <a:pt x="96" y="346"/>
                  </a:lnTo>
                  <a:lnTo>
                    <a:pt x="288" y="404"/>
                  </a:lnTo>
                  <a:lnTo>
                    <a:pt x="563" y="485"/>
                  </a:lnTo>
                  <a:lnTo>
                    <a:pt x="607" y="352"/>
                  </a:lnTo>
                  <a:lnTo>
                    <a:pt x="607" y="352"/>
                  </a:lnTo>
                  <a:lnTo>
                    <a:pt x="401" y="176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9" name="Freeform 17"/>
            <p:cNvSpPr>
              <a:spLocks/>
            </p:cNvSpPr>
            <p:nvPr/>
          </p:nvSpPr>
          <p:spPr bwMode="auto">
            <a:xfrm>
              <a:off x="5468938" y="2952750"/>
              <a:ext cx="3240088" cy="2260600"/>
            </a:xfrm>
            <a:custGeom>
              <a:avLst/>
              <a:gdLst>
                <a:gd name="T0" fmla="*/ 0 w 2041"/>
                <a:gd name="T1" fmla="*/ 1264 h 1424"/>
                <a:gd name="T2" fmla="*/ 762 w 2041"/>
                <a:gd name="T3" fmla="*/ 0 h 1424"/>
                <a:gd name="T4" fmla="*/ 1923 w 2041"/>
                <a:gd name="T5" fmla="*/ 364 h 1424"/>
                <a:gd name="T6" fmla="*/ 2041 w 2041"/>
                <a:gd name="T7" fmla="*/ 437 h 1424"/>
                <a:gd name="T8" fmla="*/ 430 w 2041"/>
                <a:gd name="T9" fmla="*/ 1424 h 1424"/>
                <a:gd name="T10" fmla="*/ 34 w 2041"/>
                <a:gd name="T11" fmla="*/ 1331 h 1424"/>
                <a:gd name="T12" fmla="*/ 0 w 2041"/>
                <a:gd name="T13" fmla="*/ 126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1" h="1424">
                  <a:moveTo>
                    <a:pt x="0" y="1264"/>
                  </a:moveTo>
                  <a:lnTo>
                    <a:pt x="762" y="0"/>
                  </a:lnTo>
                  <a:lnTo>
                    <a:pt x="1923" y="364"/>
                  </a:lnTo>
                  <a:lnTo>
                    <a:pt x="2041" y="437"/>
                  </a:lnTo>
                  <a:lnTo>
                    <a:pt x="430" y="1424"/>
                  </a:lnTo>
                  <a:lnTo>
                    <a:pt x="34" y="1331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BB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0" name="Freeform 18"/>
            <p:cNvSpPr>
              <a:spLocks/>
            </p:cNvSpPr>
            <p:nvPr/>
          </p:nvSpPr>
          <p:spPr bwMode="auto">
            <a:xfrm>
              <a:off x="5576888" y="3087688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1" name="Freeform 19"/>
            <p:cNvSpPr>
              <a:spLocks/>
            </p:cNvSpPr>
            <p:nvPr/>
          </p:nvSpPr>
          <p:spPr bwMode="auto">
            <a:xfrm>
              <a:off x="5576888" y="3051175"/>
              <a:ext cx="1104900" cy="1831975"/>
            </a:xfrm>
            <a:custGeom>
              <a:avLst/>
              <a:gdLst>
                <a:gd name="T0" fmla="*/ 6 w 696"/>
                <a:gd name="T1" fmla="*/ 1154 h 1154"/>
                <a:gd name="T2" fmla="*/ 0 w 696"/>
                <a:gd name="T3" fmla="*/ 1150 h 1154"/>
                <a:gd name="T4" fmla="*/ 690 w 696"/>
                <a:gd name="T5" fmla="*/ 0 h 1154"/>
                <a:gd name="T6" fmla="*/ 696 w 696"/>
                <a:gd name="T7" fmla="*/ 4 h 1154"/>
                <a:gd name="T8" fmla="*/ 6 w 696"/>
                <a:gd name="T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4">
                  <a:moveTo>
                    <a:pt x="6" y="1154"/>
                  </a:moveTo>
                  <a:lnTo>
                    <a:pt x="0" y="1150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4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2" name="Freeform 20"/>
            <p:cNvSpPr>
              <a:spLocks/>
            </p:cNvSpPr>
            <p:nvPr/>
          </p:nvSpPr>
          <p:spPr bwMode="auto">
            <a:xfrm>
              <a:off x="5576888" y="3025775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3" name="Freeform 21"/>
            <p:cNvSpPr>
              <a:spLocks/>
            </p:cNvSpPr>
            <p:nvPr/>
          </p:nvSpPr>
          <p:spPr bwMode="auto">
            <a:xfrm>
              <a:off x="6678613" y="2952750"/>
              <a:ext cx="2030413" cy="776288"/>
            </a:xfrm>
            <a:custGeom>
              <a:avLst/>
              <a:gdLst>
                <a:gd name="T0" fmla="*/ 0 w 1279"/>
                <a:gd name="T1" fmla="*/ 0 h 489"/>
                <a:gd name="T2" fmla="*/ 1161 w 1279"/>
                <a:gd name="T3" fmla="*/ 364 h 489"/>
                <a:gd name="T4" fmla="*/ 1279 w 1279"/>
                <a:gd name="T5" fmla="*/ 437 h 489"/>
                <a:gd name="T6" fmla="*/ 1202 w 1279"/>
                <a:gd name="T7" fmla="*/ 489 h 489"/>
                <a:gd name="T8" fmla="*/ 33 w 1279"/>
                <a:gd name="T9" fmla="*/ 89 h 489"/>
                <a:gd name="T10" fmla="*/ 0 w 1279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" h="489">
                  <a:moveTo>
                    <a:pt x="0" y="0"/>
                  </a:moveTo>
                  <a:lnTo>
                    <a:pt x="1161" y="364"/>
                  </a:lnTo>
                  <a:lnTo>
                    <a:pt x="1279" y="437"/>
                  </a:lnTo>
                  <a:lnTo>
                    <a:pt x="1202" y="489"/>
                  </a:lnTo>
                  <a:lnTo>
                    <a:pt x="33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4" name="Freeform 22"/>
            <p:cNvSpPr>
              <a:spLocks/>
            </p:cNvSpPr>
            <p:nvPr/>
          </p:nvSpPr>
          <p:spPr bwMode="auto">
            <a:xfrm>
              <a:off x="5522912" y="3094038"/>
              <a:ext cx="3217864" cy="2511424"/>
            </a:xfrm>
            <a:custGeom>
              <a:avLst/>
              <a:gdLst>
                <a:gd name="T0" fmla="*/ 2027 w 2027"/>
                <a:gd name="T1" fmla="*/ 356 h 1582"/>
                <a:gd name="T2" fmla="*/ 2027 w 2027"/>
                <a:gd name="T3" fmla="*/ 356 h 1582"/>
                <a:gd name="T4" fmla="*/ 1999 w 2027"/>
                <a:gd name="T5" fmla="*/ 348 h 1582"/>
                <a:gd name="T6" fmla="*/ 1948 w 2027"/>
                <a:gd name="T7" fmla="*/ 337 h 1582"/>
                <a:gd name="T8" fmla="*/ 1792 w 2027"/>
                <a:gd name="T9" fmla="*/ 295 h 1582"/>
                <a:gd name="T10" fmla="*/ 1361 w 2027"/>
                <a:gd name="T11" fmla="*/ 174 h 1582"/>
                <a:gd name="T12" fmla="*/ 761 w 2027"/>
                <a:gd name="T13" fmla="*/ 0 h 1582"/>
                <a:gd name="T14" fmla="*/ 0 w 2027"/>
                <a:gd name="T15" fmla="*/ 1242 h 1582"/>
                <a:gd name="T16" fmla="*/ 1327 w 2027"/>
                <a:gd name="T17" fmla="*/ 1582 h 1582"/>
                <a:gd name="T18" fmla="*/ 2027 w 2027"/>
                <a:gd name="T19" fmla="*/ 356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582">
                  <a:moveTo>
                    <a:pt x="2027" y="356"/>
                  </a:moveTo>
                  <a:lnTo>
                    <a:pt x="2027" y="356"/>
                  </a:lnTo>
                  <a:lnTo>
                    <a:pt x="1999" y="348"/>
                  </a:lnTo>
                  <a:lnTo>
                    <a:pt x="1948" y="337"/>
                  </a:lnTo>
                  <a:lnTo>
                    <a:pt x="1792" y="295"/>
                  </a:lnTo>
                  <a:lnTo>
                    <a:pt x="1361" y="174"/>
                  </a:lnTo>
                  <a:lnTo>
                    <a:pt x="761" y="0"/>
                  </a:lnTo>
                  <a:lnTo>
                    <a:pt x="0" y="1242"/>
                  </a:lnTo>
                  <a:lnTo>
                    <a:pt x="1327" y="1582"/>
                  </a:lnTo>
                  <a:lnTo>
                    <a:pt x="2027" y="356"/>
                  </a:lnTo>
                  <a:close/>
                </a:path>
              </a:pathLst>
            </a:custGeom>
            <a:solidFill>
              <a:srgbClr val="8C8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5" name="Freeform 23"/>
            <p:cNvSpPr>
              <a:spLocks/>
            </p:cNvSpPr>
            <p:nvPr/>
          </p:nvSpPr>
          <p:spPr bwMode="auto">
            <a:xfrm>
              <a:off x="7288213" y="3584575"/>
              <a:ext cx="1452563" cy="2171700"/>
            </a:xfrm>
            <a:custGeom>
              <a:avLst/>
              <a:gdLst>
                <a:gd name="T0" fmla="*/ 915 w 915"/>
                <a:gd name="T1" fmla="*/ 47 h 1368"/>
                <a:gd name="T2" fmla="*/ 915 w 915"/>
                <a:gd name="T3" fmla="*/ 47 h 1368"/>
                <a:gd name="T4" fmla="*/ 891 w 915"/>
                <a:gd name="T5" fmla="*/ 41 h 1368"/>
                <a:gd name="T6" fmla="*/ 852 w 915"/>
                <a:gd name="T7" fmla="*/ 32 h 1368"/>
                <a:gd name="T8" fmla="*/ 731 w 915"/>
                <a:gd name="T9" fmla="*/ 0 h 1368"/>
                <a:gd name="T10" fmla="*/ 731 w 915"/>
                <a:gd name="T11" fmla="*/ 0 h 1368"/>
                <a:gd name="T12" fmla="*/ 0 w 915"/>
                <a:gd name="T13" fmla="*/ 1338 h 1368"/>
                <a:gd name="T14" fmla="*/ 160 w 915"/>
                <a:gd name="T15" fmla="*/ 1368 h 1368"/>
                <a:gd name="T16" fmla="*/ 915 w 915"/>
                <a:gd name="T17" fmla="*/ 4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5" h="1368">
                  <a:moveTo>
                    <a:pt x="915" y="47"/>
                  </a:moveTo>
                  <a:lnTo>
                    <a:pt x="915" y="47"/>
                  </a:lnTo>
                  <a:lnTo>
                    <a:pt x="891" y="41"/>
                  </a:lnTo>
                  <a:lnTo>
                    <a:pt x="852" y="32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0" y="1338"/>
                  </a:lnTo>
                  <a:lnTo>
                    <a:pt x="160" y="1368"/>
                  </a:lnTo>
                  <a:lnTo>
                    <a:pt x="915" y="47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6" name="Freeform 24"/>
            <p:cNvSpPr>
              <a:spLocks/>
            </p:cNvSpPr>
            <p:nvPr/>
          </p:nvSpPr>
          <p:spPr bwMode="auto">
            <a:xfrm>
              <a:off x="4311651" y="5141913"/>
              <a:ext cx="3998913" cy="1333500"/>
            </a:xfrm>
            <a:custGeom>
              <a:avLst/>
              <a:gdLst>
                <a:gd name="T0" fmla="*/ 49 w 2519"/>
                <a:gd name="T1" fmla="*/ 371 h 840"/>
                <a:gd name="T2" fmla="*/ 16 w 2519"/>
                <a:gd name="T3" fmla="*/ 452 h 840"/>
                <a:gd name="T4" fmla="*/ 0 w 2519"/>
                <a:gd name="T5" fmla="*/ 527 h 840"/>
                <a:gd name="T6" fmla="*/ 6 w 2519"/>
                <a:gd name="T7" fmla="*/ 603 h 840"/>
                <a:gd name="T8" fmla="*/ 41 w 2519"/>
                <a:gd name="T9" fmla="*/ 676 h 840"/>
                <a:gd name="T10" fmla="*/ 77 w 2519"/>
                <a:gd name="T11" fmla="*/ 707 h 840"/>
                <a:gd name="T12" fmla="*/ 130 w 2519"/>
                <a:gd name="T13" fmla="*/ 735 h 840"/>
                <a:gd name="T14" fmla="*/ 285 w 2519"/>
                <a:gd name="T15" fmla="*/ 777 h 840"/>
                <a:gd name="T16" fmla="*/ 474 w 2519"/>
                <a:gd name="T17" fmla="*/ 796 h 840"/>
                <a:gd name="T18" fmla="*/ 658 w 2519"/>
                <a:gd name="T19" fmla="*/ 788 h 840"/>
                <a:gd name="T20" fmla="*/ 759 w 2519"/>
                <a:gd name="T21" fmla="*/ 765 h 840"/>
                <a:gd name="T22" fmla="*/ 816 w 2519"/>
                <a:gd name="T23" fmla="*/ 737 h 840"/>
                <a:gd name="T24" fmla="*/ 852 w 2519"/>
                <a:gd name="T25" fmla="*/ 701 h 840"/>
                <a:gd name="T26" fmla="*/ 888 w 2519"/>
                <a:gd name="T27" fmla="*/ 650 h 840"/>
                <a:gd name="T28" fmla="*/ 951 w 2519"/>
                <a:gd name="T29" fmla="*/ 599 h 840"/>
                <a:gd name="T30" fmla="*/ 1018 w 2519"/>
                <a:gd name="T31" fmla="*/ 569 h 840"/>
                <a:gd name="T32" fmla="*/ 1085 w 2519"/>
                <a:gd name="T33" fmla="*/ 555 h 840"/>
                <a:gd name="T34" fmla="*/ 1170 w 2519"/>
                <a:gd name="T35" fmla="*/ 557 h 840"/>
                <a:gd name="T36" fmla="*/ 1572 w 2519"/>
                <a:gd name="T37" fmla="*/ 628 h 840"/>
                <a:gd name="T38" fmla="*/ 2009 w 2519"/>
                <a:gd name="T39" fmla="*/ 713 h 840"/>
                <a:gd name="T40" fmla="*/ 2165 w 2519"/>
                <a:gd name="T41" fmla="*/ 749 h 840"/>
                <a:gd name="T42" fmla="*/ 2268 w 2519"/>
                <a:gd name="T43" fmla="*/ 790 h 840"/>
                <a:gd name="T44" fmla="*/ 2361 w 2519"/>
                <a:gd name="T45" fmla="*/ 838 h 840"/>
                <a:gd name="T46" fmla="*/ 2397 w 2519"/>
                <a:gd name="T47" fmla="*/ 836 h 840"/>
                <a:gd name="T48" fmla="*/ 2434 w 2519"/>
                <a:gd name="T49" fmla="*/ 792 h 840"/>
                <a:gd name="T50" fmla="*/ 2464 w 2519"/>
                <a:gd name="T51" fmla="*/ 737 h 840"/>
                <a:gd name="T52" fmla="*/ 2497 w 2519"/>
                <a:gd name="T53" fmla="*/ 644 h 840"/>
                <a:gd name="T54" fmla="*/ 2515 w 2519"/>
                <a:gd name="T55" fmla="*/ 549 h 840"/>
                <a:gd name="T56" fmla="*/ 2517 w 2519"/>
                <a:gd name="T57" fmla="*/ 462 h 840"/>
                <a:gd name="T58" fmla="*/ 2509 w 2519"/>
                <a:gd name="T59" fmla="*/ 393 h 840"/>
                <a:gd name="T60" fmla="*/ 2490 w 2519"/>
                <a:gd name="T61" fmla="*/ 351 h 840"/>
                <a:gd name="T62" fmla="*/ 2468 w 2519"/>
                <a:gd name="T63" fmla="*/ 340 h 840"/>
                <a:gd name="T64" fmla="*/ 2254 w 2519"/>
                <a:gd name="T65" fmla="*/ 270 h 840"/>
                <a:gd name="T66" fmla="*/ 1894 w 2519"/>
                <a:gd name="T67" fmla="*/ 174 h 840"/>
                <a:gd name="T68" fmla="*/ 1483 w 2519"/>
                <a:gd name="T69" fmla="*/ 79 h 840"/>
                <a:gd name="T70" fmla="*/ 1113 w 2519"/>
                <a:gd name="T71" fmla="*/ 13 h 840"/>
                <a:gd name="T72" fmla="*/ 977 w 2519"/>
                <a:gd name="T73" fmla="*/ 0 h 840"/>
                <a:gd name="T74" fmla="*/ 884 w 2519"/>
                <a:gd name="T75" fmla="*/ 5 h 840"/>
                <a:gd name="T76" fmla="*/ 700 w 2519"/>
                <a:gd name="T77" fmla="*/ 43 h 840"/>
                <a:gd name="T78" fmla="*/ 437 w 2519"/>
                <a:gd name="T79" fmla="*/ 83 h 840"/>
                <a:gd name="T80" fmla="*/ 302 w 2519"/>
                <a:gd name="T81" fmla="*/ 112 h 840"/>
                <a:gd name="T82" fmla="*/ 231 w 2519"/>
                <a:gd name="T83" fmla="*/ 146 h 840"/>
                <a:gd name="T84" fmla="*/ 182 w 2519"/>
                <a:gd name="T85" fmla="*/ 185 h 840"/>
                <a:gd name="T86" fmla="*/ 101 w 2519"/>
                <a:gd name="T87" fmla="*/ 28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9" h="840">
                  <a:moveTo>
                    <a:pt x="65" y="342"/>
                  </a:moveTo>
                  <a:lnTo>
                    <a:pt x="65" y="342"/>
                  </a:lnTo>
                  <a:lnTo>
                    <a:pt x="49" y="371"/>
                  </a:lnTo>
                  <a:lnTo>
                    <a:pt x="31" y="409"/>
                  </a:lnTo>
                  <a:lnTo>
                    <a:pt x="23" y="429"/>
                  </a:lnTo>
                  <a:lnTo>
                    <a:pt x="16" y="452"/>
                  </a:lnTo>
                  <a:lnTo>
                    <a:pt x="8" y="476"/>
                  </a:lnTo>
                  <a:lnTo>
                    <a:pt x="4" y="502"/>
                  </a:lnTo>
                  <a:lnTo>
                    <a:pt x="0" y="527"/>
                  </a:lnTo>
                  <a:lnTo>
                    <a:pt x="0" y="553"/>
                  </a:lnTo>
                  <a:lnTo>
                    <a:pt x="0" y="579"/>
                  </a:lnTo>
                  <a:lnTo>
                    <a:pt x="6" y="603"/>
                  </a:lnTo>
                  <a:lnTo>
                    <a:pt x="14" y="628"/>
                  </a:lnTo>
                  <a:lnTo>
                    <a:pt x="25" y="652"/>
                  </a:lnTo>
                  <a:lnTo>
                    <a:pt x="41" y="676"/>
                  </a:lnTo>
                  <a:lnTo>
                    <a:pt x="63" y="697"/>
                  </a:lnTo>
                  <a:lnTo>
                    <a:pt x="63" y="697"/>
                  </a:lnTo>
                  <a:lnTo>
                    <a:pt x="77" y="707"/>
                  </a:lnTo>
                  <a:lnTo>
                    <a:pt x="91" y="717"/>
                  </a:lnTo>
                  <a:lnTo>
                    <a:pt x="108" y="725"/>
                  </a:lnTo>
                  <a:lnTo>
                    <a:pt x="130" y="735"/>
                  </a:lnTo>
                  <a:lnTo>
                    <a:pt x="176" y="751"/>
                  </a:lnTo>
                  <a:lnTo>
                    <a:pt x="227" y="765"/>
                  </a:lnTo>
                  <a:lnTo>
                    <a:pt x="285" y="777"/>
                  </a:lnTo>
                  <a:lnTo>
                    <a:pt x="346" y="786"/>
                  </a:lnTo>
                  <a:lnTo>
                    <a:pt x="409" y="792"/>
                  </a:lnTo>
                  <a:lnTo>
                    <a:pt x="474" y="796"/>
                  </a:lnTo>
                  <a:lnTo>
                    <a:pt x="538" y="796"/>
                  </a:lnTo>
                  <a:lnTo>
                    <a:pt x="599" y="794"/>
                  </a:lnTo>
                  <a:lnTo>
                    <a:pt x="658" y="788"/>
                  </a:lnTo>
                  <a:lnTo>
                    <a:pt x="712" y="779"/>
                  </a:lnTo>
                  <a:lnTo>
                    <a:pt x="735" y="773"/>
                  </a:lnTo>
                  <a:lnTo>
                    <a:pt x="759" y="765"/>
                  </a:lnTo>
                  <a:lnTo>
                    <a:pt x="781" y="757"/>
                  </a:lnTo>
                  <a:lnTo>
                    <a:pt x="799" y="747"/>
                  </a:lnTo>
                  <a:lnTo>
                    <a:pt x="816" y="737"/>
                  </a:lnTo>
                  <a:lnTo>
                    <a:pt x="830" y="727"/>
                  </a:lnTo>
                  <a:lnTo>
                    <a:pt x="842" y="713"/>
                  </a:lnTo>
                  <a:lnTo>
                    <a:pt x="852" y="701"/>
                  </a:lnTo>
                  <a:lnTo>
                    <a:pt x="852" y="701"/>
                  </a:lnTo>
                  <a:lnTo>
                    <a:pt x="868" y="674"/>
                  </a:lnTo>
                  <a:lnTo>
                    <a:pt x="888" y="650"/>
                  </a:lnTo>
                  <a:lnTo>
                    <a:pt x="907" y="630"/>
                  </a:lnTo>
                  <a:lnTo>
                    <a:pt x="927" y="614"/>
                  </a:lnTo>
                  <a:lnTo>
                    <a:pt x="951" y="599"/>
                  </a:lnTo>
                  <a:lnTo>
                    <a:pt x="973" y="587"/>
                  </a:lnTo>
                  <a:lnTo>
                    <a:pt x="996" y="577"/>
                  </a:lnTo>
                  <a:lnTo>
                    <a:pt x="1018" y="569"/>
                  </a:lnTo>
                  <a:lnTo>
                    <a:pt x="1042" y="563"/>
                  </a:lnTo>
                  <a:lnTo>
                    <a:pt x="1064" y="559"/>
                  </a:lnTo>
                  <a:lnTo>
                    <a:pt x="1085" y="555"/>
                  </a:lnTo>
                  <a:lnTo>
                    <a:pt x="1105" y="555"/>
                  </a:lnTo>
                  <a:lnTo>
                    <a:pt x="1141" y="555"/>
                  </a:lnTo>
                  <a:lnTo>
                    <a:pt x="1170" y="557"/>
                  </a:lnTo>
                  <a:lnTo>
                    <a:pt x="1170" y="557"/>
                  </a:lnTo>
                  <a:lnTo>
                    <a:pt x="1309" y="581"/>
                  </a:lnTo>
                  <a:lnTo>
                    <a:pt x="1572" y="628"/>
                  </a:lnTo>
                  <a:lnTo>
                    <a:pt x="1724" y="656"/>
                  </a:lnTo>
                  <a:lnTo>
                    <a:pt x="1873" y="686"/>
                  </a:lnTo>
                  <a:lnTo>
                    <a:pt x="2009" y="713"/>
                  </a:lnTo>
                  <a:lnTo>
                    <a:pt x="2122" y="737"/>
                  </a:lnTo>
                  <a:lnTo>
                    <a:pt x="2122" y="737"/>
                  </a:lnTo>
                  <a:lnTo>
                    <a:pt x="2165" y="749"/>
                  </a:lnTo>
                  <a:lnTo>
                    <a:pt x="2205" y="763"/>
                  </a:lnTo>
                  <a:lnTo>
                    <a:pt x="2238" y="777"/>
                  </a:lnTo>
                  <a:lnTo>
                    <a:pt x="2268" y="790"/>
                  </a:lnTo>
                  <a:lnTo>
                    <a:pt x="2314" y="814"/>
                  </a:lnTo>
                  <a:lnTo>
                    <a:pt x="2349" y="832"/>
                  </a:lnTo>
                  <a:lnTo>
                    <a:pt x="2361" y="838"/>
                  </a:lnTo>
                  <a:lnTo>
                    <a:pt x="2375" y="840"/>
                  </a:lnTo>
                  <a:lnTo>
                    <a:pt x="2387" y="840"/>
                  </a:lnTo>
                  <a:lnTo>
                    <a:pt x="2397" y="836"/>
                  </a:lnTo>
                  <a:lnTo>
                    <a:pt x="2408" y="826"/>
                  </a:lnTo>
                  <a:lnTo>
                    <a:pt x="2420" y="812"/>
                  </a:lnTo>
                  <a:lnTo>
                    <a:pt x="2434" y="792"/>
                  </a:lnTo>
                  <a:lnTo>
                    <a:pt x="2448" y="767"/>
                  </a:lnTo>
                  <a:lnTo>
                    <a:pt x="2448" y="767"/>
                  </a:lnTo>
                  <a:lnTo>
                    <a:pt x="2464" y="737"/>
                  </a:lnTo>
                  <a:lnTo>
                    <a:pt x="2478" y="707"/>
                  </a:lnTo>
                  <a:lnTo>
                    <a:pt x="2488" y="676"/>
                  </a:lnTo>
                  <a:lnTo>
                    <a:pt x="2497" y="644"/>
                  </a:lnTo>
                  <a:lnTo>
                    <a:pt x="2505" y="612"/>
                  </a:lnTo>
                  <a:lnTo>
                    <a:pt x="2511" y="581"/>
                  </a:lnTo>
                  <a:lnTo>
                    <a:pt x="2515" y="549"/>
                  </a:lnTo>
                  <a:lnTo>
                    <a:pt x="2517" y="519"/>
                  </a:lnTo>
                  <a:lnTo>
                    <a:pt x="2519" y="490"/>
                  </a:lnTo>
                  <a:lnTo>
                    <a:pt x="2517" y="462"/>
                  </a:lnTo>
                  <a:lnTo>
                    <a:pt x="2515" y="438"/>
                  </a:lnTo>
                  <a:lnTo>
                    <a:pt x="2513" y="415"/>
                  </a:lnTo>
                  <a:lnTo>
                    <a:pt x="2509" y="393"/>
                  </a:lnTo>
                  <a:lnTo>
                    <a:pt x="2503" y="377"/>
                  </a:lnTo>
                  <a:lnTo>
                    <a:pt x="2497" y="361"/>
                  </a:lnTo>
                  <a:lnTo>
                    <a:pt x="2490" y="351"/>
                  </a:lnTo>
                  <a:lnTo>
                    <a:pt x="2490" y="351"/>
                  </a:lnTo>
                  <a:lnTo>
                    <a:pt x="2482" y="346"/>
                  </a:lnTo>
                  <a:lnTo>
                    <a:pt x="2468" y="340"/>
                  </a:lnTo>
                  <a:lnTo>
                    <a:pt x="2418" y="320"/>
                  </a:lnTo>
                  <a:lnTo>
                    <a:pt x="2347" y="296"/>
                  </a:lnTo>
                  <a:lnTo>
                    <a:pt x="2254" y="270"/>
                  </a:lnTo>
                  <a:lnTo>
                    <a:pt x="2145" y="239"/>
                  </a:lnTo>
                  <a:lnTo>
                    <a:pt x="2025" y="207"/>
                  </a:lnTo>
                  <a:lnTo>
                    <a:pt x="1894" y="174"/>
                  </a:lnTo>
                  <a:lnTo>
                    <a:pt x="1758" y="140"/>
                  </a:lnTo>
                  <a:lnTo>
                    <a:pt x="1619" y="108"/>
                  </a:lnTo>
                  <a:lnTo>
                    <a:pt x="1483" y="79"/>
                  </a:lnTo>
                  <a:lnTo>
                    <a:pt x="1350" y="53"/>
                  </a:lnTo>
                  <a:lnTo>
                    <a:pt x="1226" y="29"/>
                  </a:lnTo>
                  <a:lnTo>
                    <a:pt x="1113" y="13"/>
                  </a:lnTo>
                  <a:lnTo>
                    <a:pt x="1064" y="7"/>
                  </a:lnTo>
                  <a:lnTo>
                    <a:pt x="1018" y="3"/>
                  </a:lnTo>
                  <a:lnTo>
                    <a:pt x="977" y="0"/>
                  </a:lnTo>
                  <a:lnTo>
                    <a:pt x="939" y="0"/>
                  </a:lnTo>
                  <a:lnTo>
                    <a:pt x="909" y="1"/>
                  </a:lnTo>
                  <a:lnTo>
                    <a:pt x="884" y="5"/>
                  </a:lnTo>
                  <a:lnTo>
                    <a:pt x="884" y="5"/>
                  </a:lnTo>
                  <a:lnTo>
                    <a:pt x="787" y="27"/>
                  </a:lnTo>
                  <a:lnTo>
                    <a:pt x="700" y="43"/>
                  </a:lnTo>
                  <a:lnTo>
                    <a:pt x="623" y="57"/>
                  </a:lnTo>
                  <a:lnTo>
                    <a:pt x="553" y="67"/>
                  </a:lnTo>
                  <a:lnTo>
                    <a:pt x="437" y="83"/>
                  </a:lnTo>
                  <a:lnTo>
                    <a:pt x="387" y="90"/>
                  </a:lnTo>
                  <a:lnTo>
                    <a:pt x="342" y="100"/>
                  </a:lnTo>
                  <a:lnTo>
                    <a:pt x="302" y="112"/>
                  </a:lnTo>
                  <a:lnTo>
                    <a:pt x="265" y="126"/>
                  </a:lnTo>
                  <a:lnTo>
                    <a:pt x="247" y="136"/>
                  </a:lnTo>
                  <a:lnTo>
                    <a:pt x="231" y="146"/>
                  </a:lnTo>
                  <a:lnTo>
                    <a:pt x="213" y="158"/>
                  </a:lnTo>
                  <a:lnTo>
                    <a:pt x="197" y="170"/>
                  </a:lnTo>
                  <a:lnTo>
                    <a:pt x="182" y="185"/>
                  </a:lnTo>
                  <a:lnTo>
                    <a:pt x="166" y="201"/>
                  </a:lnTo>
                  <a:lnTo>
                    <a:pt x="134" y="239"/>
                  </a:lnTo>
                  <a:lnTo>
                    <a:pt x="101" y="286"/>
                  </a:lnTo>
                  <a:lnTo>
                    <a:pt x="65" y="342"/>
                  </a:lnTo>
                  <a:lnTo>
                    <a:pt x="65" y="342"/>
                  </a:lnTo>
                  <a:close/>
                </a:path>
              </a:pathLst>
            </a:custGeom>
            <a:solidFill>
              <a:srgbClr val="445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7" name="Freeform 25"/>
            <p:cNvSpPr>
              <a:spLocks/>
            </p:cNvSpPr>
            <p:nvPr/>
          </p:nvSpPr>
          <p:spPr bwMode="auto">
            <a:xfrm>
              <a:off x="4735513" y="5141913"/>
              <a:ext cx="3529013" cy="592138"/>
            </a:xfrm>
            <a:custGeom>
              <a:avLst/>
              <a:gdLst>
                <a:gd name="T0" fmla="*/ 2223 w 2223"/>
                <a:gd name="T1" fmla="*/ 351 h 373"/>
                <a:gd name="T2" fmla="*/ 2201 w 2223"/>
                <a:gd name="T3" fmla="*/ 340 h 373"/>
                <a:gd name="T4" fmla="*/ 2080 w 2223"/>
                <a:gd name="T5" fmla="*/ 296 h 373"/>
                <a:gd name="T6" fmla="*/ 1878 w 2223"/>
                <a:gd name="T7" fmla="*/ 239 h 373"/>
                <a:gd name="T8" fmla="*/ 1627 w 2223"/>
                <a:gd name="T9" fmla="*/ 174 h 373"/>
                <a:gd name="T10" fmla="*/ 1352 w 2223"/>
                <a:gd name="T11" fmla="*/ 108 h 373"/>
                <a:gd name="T12" fmla="*/ 1083 w 2223"/>
                <a:gd name="T13" fmla="*/ 53 h 373"/>
                <a:gd name="T14" fmla="*/ 846 w 2223"/>
                <a:gd name="T15" fmla="*/ 13 h 373"/>
                <a:gd name="T16" fmla="*/ 751 w 2223"/>
                <a:gd name="T17" fmla="*/ 3 h 373"/>
                <a:gd name="T18" fmla="*/ 672 w 2223"/>
                <a:gd name="T19" fmla="*/ 0 h 373"/>
                <a:gd name="T20" fmla="*/ 617 w 2223"/>
                <a:gd name="T21" fmla="*/ 5 h 373"/>
                <a:gd name="T22" fmla="*/ 490 w 2223"/>
                <a:gd name="T23" fmla="*/ 33 h 373"/>
                <a:gd name="T24" fmla="*/ 217 w 2223"/>
                <a:gd name="T25" fmla="*/ 88 h 373"/>
                <a:gd name="T26" fmla="*/ 97 w 2223"/>
                <a:gd name="T27" fmla="*/ 116 h 373"/>
                <a:gd name="T28" fmla="*/ 47 w 2223"/>
                <a:gd name="T29" fmla="*/ 136 h 373"/>
                <a:gd name="T30" fmla="*/ 0 w 2223"/>
                <a:gd name="T31" fmla="*/ 160 h 373"/>
                <a:gd name="T32" fmla="*/ 19 w 2223"/>
                <a:gd name="T33" fmla="*/ 158 h 373"/>
                <a:gd name="T34" fmla="*/ 124 w 2223"/>
                <a:gd name="T35" fmla="*/ 140 h 373"/>
                <a:gd name="T36" fmla="*/ 441 w 2223"/>
                <a:gd name="T37" fmla="*/ 77 h 373"/>
                <a:gd name="T38" fmla="*/ 619 w 2223"/>
                <a:gd name="T39" fmla="*/ 47 h 373"/>
                <a:gd name="T40" fmla="*/ 666 w 2223"/>
                <a:gd name="T41" fmla="*/ 43 h 373"/>
                <a:gd name="T42" fmla="*/ 725 w 2223"/>
                <a:gd name="T43" fmla="*/ 51 h 373"/>
                <a:gd name="T44" fmla="*/ 1131 w 2223"/>
                <a:gd name="T45" fmla="*/ 126 h 373"/>
                <a:gd name="T46" fmla="*/ 1596 w 2223"/>
                <a:gd name="T47" fmla="*/ 213 h 373"/>
                <a:gd name="T48" fmla="*/ 1698 w 2223"/>
                <a:gd name="T49" fmla="*/ 233 h 373"/>
                <a:gd name="T50" fmla="*/ 1829 w 2223"/>
                <a:gd name="T51" fmla="*/ 259 h 373"/>
                <a:gd name="T52" fmla="*/ 1908 w 2223"/>
                <a:gd name="T53" fmla="*/ 284 h 373"/>
                <a:gd name="T54" fmla="*/ 1960 w 2223"/>
                <a:gd name="T55" fmla="*/ 310 h 373"/>
                <a:gd name="T56" fmla="*/ 2001 w 2223"/>
                <a:gd name="T57" fmla="*/ 340 h 373"/>
                <a:gd name="T58" fmla="*/ 2041 w 2223"/>
                <a:gd name="T59" fmla="*/ 361 h 373"/>
                <a:gd name="T60" fmla="*/ 2074 w 2223"/>
                <a:gd name="T61" fmla="*/ 371 h 373"/>
                <a:gd name="T62" fmla="*/ 2108 w 2223"/>
                <a:gd name="T63" fmla="*/ 371 h 373"/>
                <a:gd name="T64" fmla="*/ 2147 w 2223"/>
                <a:gd name="T65" fmla="*/ 367 h 373"/>
                <a:gd name="T66" fmla="*/ 2201 w 2223"/>
                <a:gd name="T67" fmla="*/ 363 h 373"/>
                <a:gd name="T68" fmla="*/ 2213 w 2223"/>
                <a:gd name="T69" fmla="*/ 361 h 373"/>
                <a:gd name="T70" fmla="*/ 2223 w 2223"/>
                <a:gd name="T71" fmla="*/ 35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3" h="373">
                  <a:moveTo>
                    <a:pt x="2223" y="351"/>
                  </a:moveTo>
                  <a:lnTo>
                    <a:pt x="2223" y="351"/>
                  </a:lnTo>
                  <a:lnTo>
                    <a:pt x="2215" y="346"/>
                  </a:lnTo>
                  <a:lnTo>
                    <a:pt x="2201" y="340"/>
                  </a:lnTo>
                  <a:lnTo>
                    <a:pt x="2151" y="320"/>
                  </a:lnTo>
                  <a:lnTo>
                    <a:pt x="2080" y="296"/>
                  </a:lnTo>
                  <a:lnTo>
                    <a:pt x="1987" y="270"/>
                  </a:lnTo>
                  <a:lnTo>
                    <a:pt x="1878" y="239"/>
                  </a:lnTo>
                  <a:lnTo>
                    <a:pt x="1758" y="207"/>
                  </a:lnTo>
                  <a:lnTo>
                    <a:pt x="1627" y="174"/>
                  </a:lnTo>
                  <a:lnTo>
                    <a:pt x="1491" y="140"/>
                  </a:lnTo>
                  <a:lnTo>
                    <a:pt x="1352" y="108"/>
                  </a:lnTo>
                  <a:lnTo>
                    <a:pt x="1216" y="79"/>
                  </a:lnTo>
                  <a:lnTo>
                    <a:pt x="1083" y="53"/>
                  </a:lnTo>
                  <a:lnTo>
                    <a:pt x="959" y="29"/>
                  </a:lnTo>
                  <a:lnTo>
                    <a:pt x="846" y="13"/>
                  </a:lnTo>
                  <a:lnTo>
                    <a:pt x="797" y="7"/>
                  </a:lnTo>
                  <a:lnTo>
                    <a:pt x="751" y="3"/>
                  </a:lnTo>
                  <a:lnTo>
                    <a:pt x="710" y="0"/>
                  </a:lnTo>
                  <a:lnTo>
                    <a:pt x="672" y="0"/>
                  </a:lnTo>
                  <a:lnTo>
                    <a:pt x="642" y="1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490" y="33"/>
                  </a:lnTo>
                  <a:lnTo>
                    <a:pt x="383" y="55"/>
                  </a:lnTo>
                  <a:lnTo>
                    <a:pt x="217" y="88"/>
                  </a:lnTo>
                  <a:lnTo>
                    <a:pt x="152" y="102"/>
                  </a:lnTo>
                  <a:lnTo>
                    <a:pt x="97" y="116"/>
                  </a:lnTo>
                  <a:lnTo>
                    <a:pt x="71" y="126"/>
                  </a:lnTo>
                  <a:lnTo>
                    <a:pt x="47" y="136"/>
                  </a:lnTo>
                  <a:lnTo>
                    <a:pt x="23" y="14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9" y="158"/>
                  </a:lnTo>
                  <a:lnTo>
                    <a:pt x="47" y="154"/>
                  </a:lnTo>
                  <a:lnTo>
                    <a:pt x="124" y="140"/>
                  </a:lnTo>
                  <a:lnTo>
                    <a:pt x="332" y="98"/>
                  </a:lnTo>
                  <a:lnTo>
                    <a:pt x="441" y="77"/>
                  </a:lnTo>
                  <a:lnTo>
                    <a:pt x="540" y="59"/>
                  </a:lnTo>
                  <a:lnTo>
                    <a:pt x="619" y="47"/>
                  </a:lnTo>
                  <a:lnTo>
                    <a:pt x="646" y="43"/>
                  </a:lnTo>
                  <a:lnTo>
                    <a:pt x="666" y="43"/>
                  </a:lnTo>
                  <a:lnTo>
                    <a:pt x="666" y="43"/>
                  </a:lnTo>
                  <a:lnTo>
                    <a:pt x="725" y="51"/>
                  </a:lnTo>
                  <a:lnTo>
                    <a:pt x="830" y="71"/>
                  </a:lnTo>
                  <a:lnTo>
                    <a:pt x="1131" y="126"/>
                  </a:lnTo>
                  <a:lnTo>
                    <a:pt x="1457" y="189"/>
                  </a:lnTo>
                  <a:lnTo>
                    <a:pt x="1596" y="213"/>
                  </a:lnTo>
                  <a:lnTo>
                    <a:pt x="1698" y="233"/>
                  </a:lnTo>
                  <a:lnTo>
                    <a:pt x="1698" y="233"/>
                  </a:lnTo>
                  <a:lnTo>
                    <a:pt x="1772" y="245"/>
                  </a:lnTo>
                  <a:lnTo>
                    <a:pt x="1829" y="259"/>
                  </a:lnTo>
                  <a:lnTo>
                    <a:pt x="1874" y="270"/>
                  </a:lnTo>
                  <a:lnTo>
                    <a:pt x="1908" y="284"/>
                  </a:lnTo>
                  <a:lnTo>
                    <a:pt x="1938" y="296"/>
                  </a:lnTo>
                  <a:lnTo>
                    <a:pt x="1960" y="310"/>
                  </a:lnTo>
                  <a:lnTo>
                    <a:pt x="2001" y="340"/>
                  </a:lnTo>
                  <a:lnTo>
                    <a:pt x="2001" y="340"/>
                  </a:lnTo>
                  <a:lnTo>
                    <a:pt x="2023" y="351"/>
                  </a:lnTo>
                  <a:lnTo>
                    <a:pt x="2041" y="361"/>
                  </a:lnTo>
                  <a:lnTo>
                    <a:pt x="2058" y="367"/>
                  </a:lnTo>
                  <a:lnTo>
                    <a:pt x="2074" y="371"/>
                  </a:lnTo>
                  <a:lnTo>
                    <a:pt x="2092" y="373"/>
                  </a:lnTo>
                  <a:lnTo>
                    <a:pt x="2108" y="371"/>
                  </a:lnTo>
                  <a:lnTo>
                    <a:pt x="2147" y="367"/>
                  </a:lnTo>
                  <a:lnTo>
                    <a:pt x="2147" y="367"/>
                  </a:lnTo>
                  <a:lnTo>
                    <a:pt x="2181" y="363"/>
                  </a:lnTo>
                  <a:lnTo>
                    <a:pt x="2201" y="363"/>
                  </a:lnTo>
                  <a:lnTo>
                    <a:pt x="2207" y="363"/>
                  </a:lnTo>
                  <a:lnTo>
                    <a:pt x="2213" y="361"/>
                  </a:lnTo>
                  <a:lnTo>
                    <a:pt x="2219" y="357"/>
                  </a:lnTo>
                  <a:lnTo>
                    <a:pt x="2223" y="351"/>
                  </a:lnTo>
                  <a:lnTo>
                    <a:pt x="2223" y="351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8" name="Freeform 26"/>
            <p:cNvSpPr>
              <a:spLocks/>
            </p:cNvSpPr>
            <p:nvPr/>
          </p:nvSpPr>
          <p:spPr bwMode="auto">
            <a:xfrm>
              <a:off x="4443413" y="5784850"/>
              <a:ext cx="3825875" cy="690563"/>
            </a:xfrm>
            <a:custGeom>
              <a:avLst/>
              <a:gdLst>
                <a:gd name="T0" fmla="*/ 0 w 2410"/>
                <a:gd name="T1" fmla="*/ 306 h 435"/>
                <a:gd name="T2" fmla="*/ 33 w 2410"/>
                <a:gd name="T3" fmla="*/ 324 h 435"/>
                <a:gd name="T4" fmla="*/ 122 w 2410"/>
                <a:gd name="T5" fmla="*/ 354 h 435"/>
                <a:gd name="T6" fmla="*/ 231 w 2410"/>
                <a:gd name="T7" fmla="*/ 375 h 435"/>
                <a:gd name="T8" fmla="*/ 352 w 2410"/>
                <a:gd name="T9" fmla="*/ 389 h 435"/>
                <a:gd name="T10" fmla="*/ 474 w 2410"/>
                <a:gd name="T11" fmla="*/ 391 h 435"/>
                <a:gd name="T12" fmla="*/ 587 w 2410"/>
                <a:gd name="T13" fmla="*/ 381 h 435"/>
                <a:gd name="T14" fmla="*/ 660 w 2410"/>
                <a:gd name="T15" fmla="*/ 366 h 435"/>
                <a:gd name="T16" fmla="*/ 702 w 2410"/>
                <a:gd name="T17" fmla="*/ 350 h 435"/>
                <a:gd name="T18" fmla="*/ 735 w 2410"/>
                <a:gd name="T19" fmla="*/ 332 h 435"/>
                <a:gd name="T20" fmla="*/ 761 w 2410"/>
                <a:gd name="T21" fmla="*/ 308 h 435"/>
                <a:gd name="T22" fmla="*/ 769 w 2410"/>
                <a:gd name="T23" fmla="*/ 296 h 435"/>
                <a:gd name="T24" fmla="*/ 805 w 2410"/>
                <a:gd name="T25" fmla="*/ 245 h 435"/>
                <a:gd name="T26" fmla="*/ 844 w 2410"/>
                <a:gd name="T27" fmla="*/ 209 h 435"/>
                <a:gd name="T28" fmla="*/ 890 w 2410"/>
                <a:gd name="T29" fmla="*/ 182 h 435"/>
                <a:gd name="T30" fmla="*/ 935 w 2410"/>
                <a:gd name="T31" fmla="*/ 164 h 435"/>
                <a:gd name="T32" fmla="*/ 981 w 2410"/>
                <a:gd name="T33" fmla="*/ 154 h 435"/>
                <a:gd name="T34" fmla="*/ 1022 w 2410"/>
                <a:gd name="T35" fmla="*/ 150 h 435"/>
                <a:gd name="T36" fmla="*/ 1087 w 2410"/>
                <a:gd name="T37" fmla="*/ 152 h 435"/>
                <a:gd name="T38" fmla="*/ 1226 w 2410"/>
                <a:gd name="T39" fmla="*/ 176 h 435"/>
                <a:gd name="T40" fmla="*/ 1641 w 2410"/>
                <a:gd name="T41" fmla="*/ 251 h 435"/>
                <a:gd name="T42" fmla="*/ 1926 w 2410"/>
                <a:gd name="T43" fmla="*/ 308 h 435"/>
                <a:gd name="T44" fmla="*/ 2039 w 2410"/>
                <a:gd name="T45" fmla="*/ 332 h 435"/>
                <a:gd name="T46" fmla="*/ 2122 w 2410"/>
                <a:gd name="T47" fmla="*/ 358 h 435"/>
                <a:gd name="T48" fmla="*/ 2185 w 2410"/>
                <a:gd name="T49" fmla="*/ 385 h 435"/>
                <a:gd name="T50" fmla="*/ 2266 w 2410"/>
                <a:gd name="T51" fmla="*/ 427 h 435"/>
                <a:gd name="T52" fmla="*/ 2292 w 2410"/>
                <a:gd name="T53" fmla="*/ 435 h 435"/>
                <a:gd name="T54" fmla="*/ 2314 w 2410"/>
                <a:gd name="T55" fmla="*/ 431 h 435"/>
                <a:gd name="T56" fmla="*/ 2337 w 2410"/>
                <a:gd name="T57" fmla="*/ 407 h 435"/>
                <a:gd name="T58" fmla="*/ 2365 w 2410"/>
                <a:gd name="T59" fmla="*/ 362 h 435"/>
                <a:gd name="T60" fmla="*/ 2379 w 2410"/>
                <a:gd name="T61" fmla="*/ 336 h 435"/>
                <a:gd name="T62" fmla="*/ 2403 w 2410"/>
                <a:gd name="T63" fmla="*/ 281 h 435"/>
                <a:gd name="T64" fmla="*/ 2410 w 2410"/>
                <a:gd name="T65" fmla="*/ 251 h 435"/>
                <a:gd name="T66" fmla="*/ 2260 w 2410"/>
                <a:gd name="T67" fmla="*/ 302 h 435"/>
                <a:gd name="T68" fmla="*/ 2223 w 2410"/>
                <a:gd name="T69" fmla="*/ 310 h 435"/>
                <a:gd name="T70" fmla="*/ 2175 w 2410"/>
                <a:gd name="T71" fmla="*/ 308 h 435"/>
                <a:gd name="T72" fmla="*/ 2122 w 2410"/>
                <a:gd name="T73" fmla="*/ 300 h 435"/>
                <a:gd name="T74" fmla="*/ 2058 w 2410"/>
                <a:gd name="T75" fmla="*/ 283 h 435"/>
                <a:gd name="T76" fmla="*/ 1918 w 2410"/>
                <a:gd name="T77" fmla="*/ 231 h 435"/>
                <a:gd name="T78" fmla="*/ 1756 w 2410"/>
                <a:gd name="T79" fmla="*/ 154 h 435"/>
                <a:gd name="T80" fmla="*/ 1710 w 2410"/>
                <a:gd name="T81" fmla="*/ 132 h 435"/>
                <a:gd name="T82" fmla="*/ 1602 w 2410"/>
                <a:gd name="T83" fmla="*/ 95 h 435"/>
                <a:gd name="T84" fmla="*/ 1473 w 2410"/>
                <a:gd name="T85" fmla="*/ 63 h 435"/>
                <a:gd name="T86" fmla="*/ 1339 w 2410"/>
                <a:gd name="T87" fmla="*/ 39 h 435"/>
                <a:gd name="T88" fmla="*/ 1204 w 2410"/>
                <a:gd name="T89" fmla="*/ 20 h 435"/>
                <a:gd name="T90" fmla="*/ 1026 w 2410"/>
                <a:gd name="T91" fmla="*/ 2 h 435"/>
                <a:gd name="T92" fmla="*/ 937 w 2410"/>
                <a:gd name="T93" fmla="*/ 0 h 435"/>
                <a:gd name="T94" fmla="*/ 882 w 2410"/>
                <a:gd name="T95" fmla="*/ 2 h 435"/>
                <a:gd name="T96" fmla="*/ 866 w 2410"/>
                <a:gd name="T97" fmla="*/ 6 h 435"/>
                <a:gd name="T98" fmla="*/ 836 w 2410"/>
                <a:gd name="T99" fmla="*/ 18 h 435"/>
                <a:gd name="T100" fmla="*/ 795 w 2410"/>
                <a:gd name="T101" fmla="*/ 41 h 435"/>
                <a:gd name="T102" fmla="*/ 702 w 2410"/>
                <a:gd name="T103" fmla="*/ 118 h 435"/>
                <a:gd name="T104" fmla="*/ 613 w 2410"/>
                <a:gd name="T105" fmla="*/ 184 h 435"/>
                <a:gd name="T106" fmla="*/ 607 w 2410"/>
                <a:gd name="T107" fmla="*/ 186 h 435"/>
                <a:gd name="T108" fmla="*/ 571 w 2410"/>
                <a:gd name="T109" fmla="*/ 194 h 435"/>
                <a:gd name="T110" fmla="*/ 494 w 2410"/>
                <a:gd name="T111" fmla="*/ 203 h 435"/>
                <a:gd name="T112" fmla="*/ 283 w 2410"/>
                <a:gd name="T113" fmla="*/ 221 h 435"/>
                <a:gd name="T114" fmla="*/ 176 w 2410"/>
                <a:gd name="T115" fmla="*/ 233 h 435"/>
                <a:gd name="T116" fmla="*/ 83 w 2410"/>
                <a:gd name="T117" fmla="*/ 251 h 435"/>
                <a:gd name="T118" fmla="*/ 33 w 2410"/>
                <a:gd name="T119" fmla="*/ 269 h 435"/>
                <a:gd name="T120" fmla="*/ 12 w 2410"/>
                <a:gd name="T121" fmla="*/ 281 h 435"/>
                <a:gd name="T122" fmla="*/ 0 w 2410"/>
                <a:gd name="T123" fmla="*/ 296 h 435"/>
                <a:gd name="T124" fmla="*/ 0 w 2410"/>
                <a:gd name="T125" fmla="*/ 30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0" h="435">
                  <a:moveTo>
                    <a:pt x="0" y="306"/>
                  </a:moveTo>
                  <a:lnTo>
                    <a:pt x="0" y="306"/>
                  </a:lnTo>
                  <a:lnTo>
                    <a:pt x="16" y="314"/>
                  </a:lnTo>
                  <a:lnTo>
                    <a:pt x="33" y="324"/>
                  </a:lnTo>
                  <a:lnTo>
                    <a:pt x="75" y="340"/>
                  </a:lnTo>
                  <a:lnTo>
                    <a:pt x="122" y="354"/>
                  </a:lnTo>
                  <a:lnTo>
                    <a:pt x="174" y="366"/>
                  </a:lnTo>
                  <a:lnTo>
                    <a:pt x="231" y="375"/>
                  </a:lnTo>
                  <a:lnTo>
                    <a:pt x="290" y="383"/>
                  </a:lnTo>
                  <a:lnTo>
                    <a:pt x="352" y="389"/>
                  </a:lnTo>
                  <a:lnTo>
                    <a:pt x="413" y="391"/>
                  </a:lnTo>
                  <a:lnTo>
                    <a:pt x="474" y="391"/>
                  </a:lnTo>
                  <a:lnTo>
                    <a:pt x="532" y="387"/>
                  </a:lnTo>
                  <a:lnTo>
                    <a:pt x="587" y="381"/>
                  </a:lnTo>
                  <a:lnTo>
                    <a:pt x="637" y="372"/>
                  </a:lnTo>
                  <a:lnTo>
                    <a:pt x="660" y="366"/>
                  </a:lnTo>
                  <a:lnTo>
                    <a:pt x="682" y="358"/>
                  </a:lnTo>
                  <a:lnTo>
                    <a:pt x="702" y="350"/>
                  </a:lnTo>
                  <a:lnTo>
                    <a:pt x="720" y="342"/>
                  </a:lnTo>
                  <a:lnTo>
                    <a:pt x="735" y="332"/>
                  </a:lnTo>
                  <a:lnTo>
                    <a:pt x="749" y="320"/>
                  </a:lnTo>
                  <a:lnTo>
                    <a:pt x="761" y="308"/>
                  </a:lnTo>
                  <a:lnTo>
                    <a:pt x="769" y="296"/>
                  </a:lnTo>
                  <a:lnTo>
                    <a:pt x="769" y="296"/>
                  </a:lnTo>
                  <a:lnTo>
                    <a:pt x="785" y="269"/>
                  </a:lnTo>
                  <a:lnTo>
                    <a:pt x="805" y="245"/>
                  </a:lnTo>
                  <a:lnTo>
                    <a:pt x="824" y="225"/>
                  </a:lnTo>
                  <a:lnTo>
                    <a:pt x="844" y="209"/>
                  </a:lnTo>
                  <a:lnTo>
                    <a:pt x="868" y="194"/>
                  </a:lnTo>
                  <a:lnTo>
                    <a:pt x="890" y="182"/>
                  </a:lnTo>
                  <a:lnTo>
                    <a:pt x="913" y="172"/>
                  </a:lnTo>
                  <a:lnTo>
                    <a:pt x="935" y="164"/>
                  </a:lnTo>
                  <a:lnTo>
                    <a:pt x="959" y="158"/>
                  </a:lnTo>
                  <a:lnTo>
                    <a:pt x="981" y="154"/>
                  </a:lnTo>
                  <a:lnTo>
                    <a:pt x="1002" y="150"/>
                  </a:lnTo>
                  <a:lnTo>
                    <a:pt x="1022" y="150"/>
                  </a:lnTo>
                  <a:lnTo>
                    <a:pt x="1058" y="150"/>
                  </a:lnTo>
                  <a:lnTo>
                    <a:pt x="1087" y="152"/>
                  </a:lnTo>
                  <a:lnTo>
                    <a:pt x="1087" y="152"/>
                  </a:lnTo>
                  <a:lnTo>
                    <a:pt x="1226" y="176"/>
                  </a:lnTo>
                  <a:lnTo>
                    <a:pt x="1489" y="223"/>
                  </a:lnTo>
                  <a:lnTo>
                    <a:pt x="1641" y="251"/>
                  </a:lnTo>
                  <a:lnTo>
                    <a:pt x="1790" y="281"/>
                  </a:lnTo>
                  <a:lnTo>
                    <a:pt x="1926" y="308"/>
                  </a:lnTo>
                  <a:lnTo>
                    <a:pt x="2039" y="332"/>
                  </a:lnTo>
                  <a:lnTo>
                    <a:pt x="2039" y="332"/>
                  </a:lnTo>
                  <a:lnTo>
                    <a:pt x="2082" y="344"/>
                  </a:lnTo>
                  <a:lnTo>
                    <a:pt x="2122" y="358"/>
                  </a:lnTo>
                  <a:lnTo>
                    <a:pt x="2155" y="372"/>
                  </a:lnTo>
                  <a:lnTo>
                    <a:pt x="2185" y="385"/>
                  </a:lnTo>
                  <a:lnTo>
                    <a:pt x="2231" y="409"/>
                  </a:lnTo>
                  <a:lnTo>
                    <a:pt x="2266" y="427"/>
                  </a:lnTo>
                  <a:lnTo>
                    <a:pt x="2278" y="433"/>
                  </a:lnTo>
                  <a:lnTo>
                    <a:pt x="2292" y="435"/>
                  </a:lnTo>
                  <a:lnTo>
                    <a:pt x="2304" y="435"/>
                  </a:lnTo>
                  <a:lnTo>
                    <a:pt x="2314" y="431"/>
                  </a:lnTo>
                  <a:lnTo>
                    <a:pt x="2325" y="421"/>
                  </a:lnTo>
                  <a:lnTo>
                    <a:pt x="2337" y="407"/>
                  </a:lnTo>
                  <a:lnTo>
                    <a:pt x="2351" y="387"/>
                  </a:lnTo>
                  <a:lnTo>
                    <a:pt x="2365" y="362"/>
                  </a:lnTo>
                  <a:lnTo>
                    <a:pt x="2365" y="362"/>
                  </a:lnTo>
                  <a:lnTo>
                    <a:pt x="2379" y="336"/>
                  </a:lnTo>
                  <a:lnTo>
                    <a:pt x="2391" y="308"/>
                  </a:lnTo>
                  <a:lnTo>
                    <a:pt x="2403" y="281"/>
                  </a:lnTo>
                  <a:lnTo>
                    <a:pt x="2410" y="251"/>
                  </a:lnTo>
                  <a:lnTo>
                    <a:pt x="2410" y="251"/>
                  </a:lnTo>
                  <a:lnTo>
                    <a:pt x="2260" y="302"/>
                  </a:lnTo>
                  <a:lnTo>
                    <a:pt x="2260" y="302"/>
                  </a:lnTo>
                  <a:lnTo>
                    <a:pt x="2242" y="308"/>
                  </a:lnTo>
                  <a:lnTo>
                    <a:pt x="2223" y="310"/>
                  </a:lnTo>
                  <a:lnTo>
                    <a:pt x="2201" y="310"/>
                  </a:lnTo>
                  <a:lnTo>
                    <a:pt x="2175" y="308"/>
                  </a:lnTo>
                  <a:lnTo>
                    <a:pt x="2149" y="304"/>
                  </a:lnTo>
                  <a:lnTo>
                    <a:pt x="2122" y="300"/>
                  </a:lnTo>
                  <a:lnTo>
                    <a:pt x="2090" y="292"/>
                  </a:lnTo>
                  <a:lnTo>
                    <a:pt x="2058" y="283"/>
                  </a:lnTo>
                  <a:lnTo>
                    <a:pt x="1991" y="261"/>
                  </a:lnTo>
                  <a:lnTo>
                    <a:pt x="1918" y="231"/>
                  </a:lnTo>
                  <a:lnTo>
                    <a:pt x="1839" y="196"/>
                  </a:lnTo>
                  <a:lnTo>
                    <a:pt x="1756" y="154"/>
                  </a:lnTo>
                  <a:lnTo>
                    <a:pt x="1756" y="154"/>
                  </a:lnTo>
                  <a:lnTo>
                    <a:pt x="1710" y="132"/>
                  </a:lnTo>
                  <a:lnTo>
                    <a:pt x="1659" y="114"/>
                  </a:lnTo>
                  <a:lnTo>
                    <a:pt x="1602" y="95"/>
                  </a:lnTo>
                  <a:lnTo>
                    <a:pt x="1538" y="79"/>
                  </a:lnTo>
                  <a:lnTo>
                    <a:pt x="1473" y="63"/>
                  </a:lnTo>
                  <a:lnTo>
                    <a:pt x="1406" y="51"/>
                  </a:lnTo>
                  <a:lnTo>
                    <a:pt x="1339" y="39"/>
                  </a:lnTo>
                  <a:lnTo>
                    <a:pt x="1271" y="28"/>
                  </a:lnTo>
                  <a:lnTo>
                    <a:pt x="1204" y="20"/>
                  </a:lnTo>
                  <a:lnTo>
                    <a:pt x="1141" y="12"/>
                  </a:lnTo>
                  <a:lnTo>
                    <a:pt x="1026" y="2"/>
                  </a:lnTo>
                  <a:lnTo>
                    <a:pt x="979" y="0"/>
                  </a:lnTo>
                  <a:lnTo>
                    <a:pt x="937" y="0"/>
                  </a:lnTo>
                  <a:lnTo>
                    <a:pt x="906" y="0"/>
                  </a:lnTo>
                  <a:lnTo>
                    <a:pt x="882" y="2"/>
                  </a:lnTo>
                  <a:lnTo>
                    <a:pt x="882" y="2"/>
                  </a:lnTo>
                  <a:lnTo>
                    <a:pt x="866" y="6"/>
                  </a:lnTo>
                  <a:lnTo>
                    <a:pt x="850" y="10"/>
                  </a:lnTo>
                  <a:lnTo>
                    <a:pt x="836" y="18"/>
                  </a:lnTo>
                  <a:lnTo>
                    <a:pt x="820" y="24"/>
                  </a:lnTo>
                  <a:lnTo>
                    <a:pt x="795" y="41"/>
                  </a:lnTo>
                  <a:lnTo>
                    <a:pt x="767" y="63"/>
                  </a:lnTo>
                  <a:lnTo>
                    <a:pt x="702" y="118"/>
                  </a:lnTo>
                  <a:lnTo>
                    <a:pt x="662" y="150"/>
                  </a:lnTo>
                  <a:lnTo>
                    <a:pt x="613" y="184"/>
                  </a:lnTo>
                  <a:lnTo>
                    <a:pt x="613" y="184"/>
                  </a:lnTo>
                  <a:lnTo>
                    <a:pt x="607" y="186"/>
                  </a:lnTo>
                  <a:lnTo>
                    <a:pt x="597" y="190"/>
                  </a:lnTo>
                  <a:lnTo>
                    <a:pt x="571" y="194"/>
                  </a:lnTo>
                  <a:lnTo>
                    <a:pt x="536" y="200"/>
                  </a:lnTo>
                  <a:lnTo>
                    <a:pt x="494" y="203"/>
                  </a:lnTo>
                  <a:lnTo>
                    <a:pt x="393" y="211"/>
                  </a:lnTo>
                  <a:lnTo>
                    <a:pt x="283" y="221"/>
                  </a:lnTo>
                  <a:lnTo>
                    <a:pt x="227" y="227"/>
                  </a:lnTo>
                  <a:lnTo>
                    <a:pt x="176" y="233"/>
                  </a:lnTo>
                  <a:lnTo>
                    <a:pt x="126" y="241"/>
                  </a:lnTo>
                  <a:lnTo>
                    <a:pt x="83" y="251"/>
                  </a:lnTo>
                  <a:lnTo>
                    <a:pt x="47" y="263"/>
                  </a:lnTo>
                  <a:lnTo>
                    <a:pt x="33" y="269"/>
                  </a:lnTo>
                  <a:lnTo>
                    <a:pt x="22" y="275"/>
                  </a:lnTo>
                  <a:lnTo>
                    <a:pt x="12" y="281"/>
                  </a:lnTo>
                  <a:lnTo>
                    <a:pt x="4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9" name="Freeform 27"/>
            <p:cNvSpPr>
              <a:spLocks/>
            </p:cNvSpPr>
            <p:nvPr/>
          </p:nvSpPr>
          <p:spPr bwMode="auto">
            <a:xfrm>
              <a:off x="3717926" y="715963"/>
              <a:ext cx="2016125" cy="2127250"/>
            </a:xfrm>
            <a:custGeom>
              <a:avLst/>
              <a:gdLst>
                <a:gd name="T0" fmla="*/ 1090 w 1270"/>
                <a:gd name="T1" fmla="*/ 148 h 1340"/>
                <a:gd name="T2" fmla="*/ 1131 w 1270"/>
                <a:gd name="T3" fmla="*/ 201 h 1340"/>
                <a:gd name="T4" fmla="*/ 1194 w 1270"/>
                <a:gd name="T5" fmla="*/ 332 h 1340"/>
                <a:gd name="T6" fmla="*/ 1212 w 1270"/>
                <a:gd name="T7" fmla="*/ 405 h 1340"/>
                <a:gd name="T8" fmla="*/ 1218 w 1270"/>
                <a:gd name="T9" fmla="*/ 478 h 1340"/>
                <a:gd name="T10" fmla="*/ 1212 w 1270"/>
                <a:gd name="T11" fmla="*/ 561 h 1340"/>
                <a:gd name="T12" fmla="*/ 1192 w 1270"/>
                <a:gd name="T13" fmla="*/ 676 h 1340"/>
                <a:gd name="T14" fmla="*/ 1192 w 1270"/>
                <a:gd name="T15" fmla="*/ 719 h 1340"/>
                <a:gd name="T16" fmla="*/ 1208 w 1270"/>
                <a:gd name="T17" fmla="*/ 763 h 1340"/>
                <a:gd name="T18" fmla="*/ 1248 w 1270"/>
                <a:gd name="T19" fmla="*/ 830 h 1340"/>
                <a:gd name="T20" fmla="*/ 1266 w 1270"/>
                <a:gd name="T21" fmla="*/ 886 h 1340"/>
                <a:gd name="T22" fmla="*/ 1268 w 1270"/>
                <a:gd name="T23" fmla="*/ 957 h 1340"/>
                <a:gd name="T24" fmla="*/ 1260 w 1270"/>
                <a:gd name="T25" fmla="*/ 1012 h 1340"/>
                <a:gd name="T26" fmla="*/ 1224 w 1270"/>
                <a:gd name="T27" fmla="*/ 1093 h 1340"/>
                <a:gd name="T28" fmla="*/ 1155 w 1270"/>
                <a:gd name="T29" fmla="*/ 1192 h 1340"/>
                <a:gd name="T30" fmla="*/ 1062 w 1270"/>
                <a:gd name="T31" fmla="*/ 1295 h 1340"/>
                <a:gd name="T32" fmla="*/ 1038 w 1270"/>
                <a:gd name="T33" fmla="*/ 1322 h 1340"/>
                <a:gd name="T34" fmla="*/ 1009 w 1270"/>
                <a:gd name="T35" fmla="*/ 1340 h 1340"/>
                <a:gd name="T36" fmla="*/ 975 w 1270"/>
                <a:gd name="T37" fmla="*/ 1338 h 1340"/>
                <a:gd name="T38" fmla="*/ 939 w 1270"/>
                <a:gd name="T39" fmla="*/ 1330 h 1340"/>
                <a:gd name="T40" fmla="*/ 751 w 1270"/>
                <a:gd name="T41" fmla="*/ 1311 h 1340"/>
                <a:gd name="T42" fmla="*/ 579 w 1270"/>
                <a:gd name="T43" fmla="*/ 1279 h 1340"/>
                <a:gd name="T44" fmla="*/ 449 w 1270"/>
                <a:gd name="T45" fmla="*/ 1239 h 1340"/>
                <a:gd name="T46" fmla="*/ 374 w 1270"/>
                <a:gd name="T47" fmla="*/ 1206 h 1340"/>
                <a:gd name="T48" fmla="*/ 293 w 1270"/>
                <a:gd name="T49" fmla="*/ 1152 h 1340"/>
                <a:gd name="T50" fmla="*/ 243 w 1270"/>
                <a:gd name="T51" fmla="*/ 1101 h 1340"/>
                <a:gd name="T52" fmla="*/ 219 w 1270"/>
                <a:gd name="T53" fmla="*/ 1054 h 1340"/>
                <a:gd name="T54" fmla="*/ 204 w 1270"/>
                <a:gd name="T55" fmla="*/ 984 h 1340"/>
                <a:gd name="T56" fmla="*/ 186 w 1270"/>
                <a:gd name="T57" fmla="*/ 957 h 1340"/>
                <a:gd name="T58" fmla="*/ 144 w 1270"/>
                <a:gd name="T59" fmla="*/ 939 h 1340"/>
                <a:gd name="T60" fmla="*/ 121 w 1270"/>
                <a:gd name="T61" fmla="*/ 935 h 1340"/>
                <a:gd name="T62" fmla="*/ 45 w 1270"/>
                <a:gd name="T63" fmla="*/ 704 h 1340"/>
                <a:gd name="T64" fmla="*/ 10 w 1270"/>
                <a:gd name="T65" fmla="*/ 571 h 1340"/>
                <a:gd name="T66" fmla="*/ 0 w 1270"/>
                <a:gd name="T67" fmla="*/ 478 h 1340"/>
                <a:gd name="T68" fmla="*/ 18 w 1270"/>
                <a:gd name="T69" fmla="*/ 387 h 1340"/>
                <a:gd name="T70" fmla="*/ 61 w 1270"/>
                <a:gd name="T71" fmla="*/ 302 h 1340"/>
                <a:gd name="T72" fmla="*/ 123 w 1270"/>
                <a:gd name="T73" fmla="*/ 227 h 1340"/>
                <a:gd name="T74" fmla="*/ 202 w 1270"/>
                <a:gd name="T75" fmla="*/ 158 h 1340"/>
                <a:gd name="T76" fmla="*/ 293 w 1270"/>
                <a:gd name="T77" fmla="*/ 101 h 1340"/>
                <a:gd name="T78" fmla="*/ 394 w 1270"/>
                <a:gd name="T79" fmla="*/ 53 h 1340"/>
                <a:gd name="T80" fmla="*/ 498 w 1270"/>
                <a:gd name="T81" fmla="*/ 20 h 1340"/>
                <a:gd name="T82" fmla="*/ 607 w 1270"/>
                <a:gd name="T83" fmla="*/ 2 h 1340"/>
                <a:gd name="T84" fmla="*/ 714 w 1270"/>
                <a:gd name="T85" fmla="*/ 0 h 1340"/>
                <a:gd name="T86" fmla="*/ 783 w 1270"/>
                <a:gd name="T87" fmla="*/ 8 h 1340"/>
                <a:gd name="T88" fmla="*/ 900 w 1270"/>
                <a:gd name="T89" fmla="*/ 37 h 1340"/>
                <a:gd name="T90" fmla="*/ 981 w 1270"/>
                <a:gd name="T91" fmla="*/ 69 h 1340"/>
                <a:gd name="T92" fmla="*/ 1046 w 1270"/>
                <a:gd name="T93" fmla="*/ 107 h 1340"/>
                <a:gd name="T94" fmla="*/ 1074 w 1270"/>
                <a:gd name="T95" fmla="*/ 13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0" h="1340">
                  <a:moveTo>
                    <a:pt x="1074" y="134"/>
                  </a:moveTo>
                  <a:lnTo>
                    <a:pt x="1074" y="134"/>
                  </a:lnTo>
                  <a:lnTo>
                    <a:pt x="1090" y="148"/>
                  </a:lnTo>
                  <a:lnTo>
                    <a:pt x="1103" y="164"/>
                  </a:lnTo>
                  <a:lnTo>
                    <a:pt x="1117" y="182"/>
                  </a:lnTo>
                  <a:lnTo>
                    <a:pt x="1131" y="201"/>
                  </a:lnTo>
                  <a:lnTo>
                    <a:pt x="1155" y="241"/>
                  </a:lnTo>
                  <a:lnTo>
                    <a:pt x="1177" y="286"/>
                  </a:lnTo>
                  <a:lnTo>
                    <a:pt x="1194" y="332"/>
                  </a:lnTo>
                  <a:lnTo>
                    <a:pt x="1200" y="358"/>
                  </a:lnTo>
                  <a:lnTo>
                    <a:pt x="1206" y="381"/>
                  </a:lnTo>
                  <a:lnTo>
                    <a:pt x="1212" y="405"/>
                  </a:lnTo>
                  <a:lnTo>
                    <a:pt x="1214" y="431"/>
                  </a:lnTo>
                  <a:lnTo>
                    <a:pt x="1216" y="455"/>
                  </a:lnTo>
                  <a:lnTo>
                    <a:pt x="1218" y="478"/>
                  </a:lnTo>
                  <a:lnTo>
                    <a:pt x="1218" y="478"/>
                  </a:lnTo>
                  <a:lnTo>
                    <a:pt x="1216" y="524"/>
                  </a:lnTo>
                  <a:lnTo>
                    <a:pt x="1212" y="561"/>
                  </a:lnTo>
                  <a:lnTo>
                    <a:pt x="1206" y="597"/>
                  </a:lnTo>
                  <a:lnTo>
                    <a:pt x="1202" y="627"/>
                  </a:lnTo>
                  <a:lnTo>
                    <a:pt x="1192" y="676"/>
                  </a:lnTo>
                  <a:lnTo>
                    <a:pt x="1190" y="698"/>
                  </a:lnTo>
                  <a:lnTo>
                    <a:pt x="1192" y="719"/>
                  </a:lnTo>
                  <a:lnTo>
                    <a:pt x="1192" y="719"/>
                  </a:lnTo>
                  <a:lnTo>
                    <a:pt x="1194" y="729"/>
                  </a:lnTo>
                  <a:lnTo>
                    <a:pt x="1196" y="739"/>
                  </a:lnTo>
                  <a:lnTo>
                    <a:pt x="1208" y="763"/>
                  </a:lnTo>
                  <a:lnTo>
                    <a:pt x="1224" y="787"/>
                  </a:lnTo>
                  <a:lnTo>
                    <a:pt x="1240" y="814"/>
                  </a:lnTo>
                  <a:lnTo>
                    <a:pt x="1248" y="830"/>
                  </a:lnTo>
                  <a:lnTo>
                    <a:pt x="1254" y="848"/>
                  </a:lnTo>
                  <a:lnTo>
                    <a:pt x="1260" y="866"/>
                  </a:lnTo>
                  <a:lnTo>
                    <a:pt x="1266" y="886"/>
                  </a:lnTo>
                  <a:lnTo>
                    <a:pt x="1268" y="907"/>
                  </a:lnTo>
                  <a:lnTo>
                    <a:pt x="1270" y="931"/>
                  </a:lnTo>
                  <a:lnTo>
                    <a:pt x="1268" y="957"/>
                  </a:lnTo>
                  <a:lnTo>
                    <a:pt x="1266" y="982"/>
                  </a:lnTo>
                  <a:lnTo>
                    <a:pt x="1266" y="982"/>
                  </a:lnTo>
                  <a:lnTo>
                    <a:pt x="1260" y="1012"/>
                  </a:lnTo>
                  <a:lnTo>
                    <a:pt x="1250" y="1040"/>
                  </a:lnTo>
                  <a:lnTo>
                    <a:pt x="1238" y="1067"/>
                  </a:lnTo>
                  <a:lnTo>
                    <a:pt x="1224" y="1093"/>
                  </a:lnTo>
                  <a:lnTo>
                    <a:pt x="1208" y="1119"/>
                  </a:lnTo>
                  <a:lnTo>
                    <a:pt x="1190" y="1145"/>
                  </a:lnTo>
                  <a:lnTo>
                    <a:pt x="1155" y="1192"/>
                  </a:lnTo>
                  <a:lnTo>
                    <a:pt x="1119" y="1234"/>
                  </a:lnTo>
                  <a:lnTo>
                    <a:pt x="1086" y="1267"/>
                  </a:lnTo>
                  <a:lnTo>
                    <a:pt x="1062" y="1295"/>
                  </a:lnTo>
                  <a:lnTo>
                    <a:pt x="1046" y="1313"/>
                  </a:lnTo>
                  <a:lnTo>
                    <a:pt x="1046" y="1313"/>
                  </a:lnTo>
                  <a:lnTo>
                    <a:pt x="1038" y="1322"/>
                  </a:lnTo>
                  <a:lnTo>
                    <a:pt x="1028" y="1330"/>
                  </a:lnTo>
                  <a:lnTo>
                    <a:pt x="1018" y="1336"/>
                  </a:lnTo>
                  <a:lnTo>
                    <a:pt x="1009" y="1340"/>
                  </a:lnTo>
                  <a:lnTo>
                    <a:pt x="997" y="1340"/>
                  </a:lnTo>
                  <a:lnTo>
                    <a:pt x="985" y="1340"/>
                  </a:lnTo>
                  <a:lnTo>
                    <a:pt x="975" y="1338"/>
                  </a:lnTo>
                  <a:lnTo>
                    <a:pt x="963" y="1334"/>
                  </a:lnTo>
                  <a:lnTo>
                    <a:pt x="963" y="1334"/>
                  </a:lnTo>
                  <a:lnTo>
                    <a:pt x="939" y="1330"/>
                  </a:lnTo>
                  <a:lnTo>
                    <a:pt x="892" y="1324"/>
                  </a:lnTo>
                  <a:lnTo>
                    <a:pt x="829" y="1319"/>
                  </a:lnTo>
                  <a:lnTo>
                    <a:pt x="751" y="1311"/>
                  </a:lnTo>
                  <a:lnTo>
                    <a:pt x="666" y="1297"/>
                  </a:lnTo>
                  <a:lnTo>
                    <a:pt x="623" y="1289"/>
                  </a:lnTo>
                  <a:lnTo>
                    <a:pt x="579" y="1279"/>
                  </a:lnTo>
                  <a:lnTo>
                    <a:pt x="534" y="1267"/>
                  </a:lnTo>
                  <a:lnTo>
                    <a:pt x="490" y="1255"/>
                  </a:lnTo>
                  <a:lnTo>
                    <a:pt x="449" y="1239"/>
                  </a:lnTo>
                  <a:lnTo>
                    <a:pt x="409" y="1224"/>
                  </a:lnTo>
                  <a:lnTo>
                    <a:pt x="409" y="1224"/>
                  </a:lnTo>
                  <a:lnTo>
                    <a:pt x="374" y="1206"/>
                  </a:lnTo>
                  <a:lnTo>
                    <a:pt x="342" y="1188"/>
                  </a:lnTo>
                  <a:lnTo>
                    <a:pt x="314" y="1170"/>
                  </a:lnTo>
                  <a:lnTo>
                    <a:pt x="293" y="1152"/>
                  </a:lnTo>
                  <a:lnTo>
                    <a:pt x="273" y="1135"/>
                  </a:lnTo>
                  <a:lnTo>
                    <a:pt x="257" y="1117"/>
                  </a:lnTo>
                  <a:lnTo>
                    <a:pt x="243" y="1101"/>
                  </a:lnTo>
                  <a:lnTo>
                    <a:pt x="233" y="1085"/>
                  </a:lnTo>
                  <a:lnTo>
                    <a:pt x="225" y="1069"/>
                  </a:lnTo>
                  <a:lnTo>
                    <a:pt x="219" y="1054"/>
                  </a:lnTo>
                  <a:lnTo>
                    <a:pt x="212" y="1026"/>
                  </a:lnTo>
                  <a:lnTo>
                    <a:pt x="204" y="984"/>
                  </a:lnTo>
                  <a:lnTo>
                    <a:pt x="204" y="984"/>
                  </a:lnTo>
                  <a:lnTo>
                    <a:pt x="200" y="976"/>
                  </a:lnTo>
                  <a:lnTo>
                    <a:pt x="196" y="969"/>
                  </a:lnTo>
                  <a:lnTo>
                    <a:pt x="186" y="957"/>
                  </a:lnTo>
                  <a:lnTo>
                    <a:pt x="172" y="949"/>
                  </a:lnTo>
                  <a:lnTo>
                    <a:pt x="158" y="943"/>
                  </a:lnTo>
                  <a:lnTo>
                    <a:pt x="144" y="939"/>
                  </a:lnTo>
                  <a:lnTo>
                    <a:pt x="132" y="937"/>
                  </a:lnTo>
                  <a:lnTo>
                    <a:pt x="121" y="935"/>
                  </a:lnTo>
                  <a:lnTo>
                    <a:pt x="121" y="935"/>
                  </a:lnTo>
                  <a:lnTo>
                    <a:pt x="109" y="903"/>
                  </a:lnTo>
                  <a:lnTo>
                    <a:pt x="81" y="820"/>
                  </a:lnTo>
                  <a:lnTo>
                    <a:pt x="45" y="704"/>
                  </a:lnTo>
                  <a:lnTo>
                    <a:pt x="28" y="638"/>
                  </a:lnTo>
                  <a:lnTo>
                    <a:pt x="10" y="571"/>
                  </a:lnTo>
                  <a:lnTo>
                    <a:pt x="10" y="571"/>
                  </a:lnTo>
                  <a:lnTo>
                    <a:pt x="4" y="540"/>
                  </a:lnTo>
                  <a:lnTo>
                    <a:pt x="0" y="508"/>
                  </a:lnTo>
                  <a:lnTo>
                    <a:pt x="0" y="478"/>
                  </a:lnTo>
                  <a:lnTo>
                    <a:pt x="4" y="447"/>
                  </a:lnTo>
                  <a:lnTo>
                    <a:pt x="10" y="417"/>
                  </a:lnTo>
                  <a:lnTo>
                    <a:pt x="18" y="387"/>
                  </a:lnTo>
                  <a:lnTo>
                    <a:pt x="30" y="360"/>
                  </a:lnTo>
                  <a:lnTo>
                    <a:pt x="43" y="330"/>
                  </a:lnTo>
                  <a:lnTo>
                    <a:pt x="61" y="302"/>
                  </a:lnTo>
                  <a:lnTo>
                    <a:pt x="79" y="277"/>
                  </a:lnTo>
                  <a:lnTo>
                    <a:pt x="99" y="251"/>
                  </a:lnTo>
                  <a:lnTo>
                    <a:pt x="123" y="227"/>
                  </a:lnTo>
                  <a:lnTo>
                    <a:pt x="146" y="201"/>
                  </a:lnTo>
                  <a:lnTo>
                    <a:pt x="172" y="180"/>
                  </a:lnTo>
                  <a:lnTo>
                    <a:pt x="202" y="158"/>
                  </a:lnTo>
                  <a:lnTo>
                    <a:pt x="229" y="138"/>
                  </a:lnTo>
                  <a:lnTo>
                    <a:pt x="261" y="118"/>
                  </a:lnTo>
                  <a:lnTo>
                    <a:pt x="293" y="101"/>
                  </a:lnTo>
                  <a:lnTo>
                    <a:pt x="324" y="83"/>
                  </a:lnTo>
                  <a:lnTo>
                    <a:pt x="358" y="67"/>
                  </a:lnTo>
                  <a:lnTo>
                    <a:pt x="394" y="53"/>
                  </a:lnTo>
                  <a:lnTo>
                    <a:pt x="427" y="41"/>
                  </a:lnTo>
                  <a:lnTo>
                    <a:pt x="463" y="29"/>
                  </a:lnTo>
                  <a:lnTo>
                    <a:pt x="498" y="20"/>
                  </a:lnTo>
                  <a:lnTo>
                    <a:pt x="536" y="14"/>
                  </a:lnTo>
                  <a:lnTo>
                    <a:pt x="571" y="6"/>
                  </a:lnTo>
                  <a:lnTo>
                    <a:pt x="607" y="2"/>
                  </a:lnTo>
                  <a:lnTo>
                    <a:pt x="643" y="0"/>
                  </a:lnTo>
                  <a:lnTo>
                    <a:pt x="678" y="0"/>
                  </a:lnTo>
                  <a:lnTo>
                    <a:pt x="714" y="0"/>
                  </a:lnTo>
                  <a:lnTo>
                    <a:pt x="749" y="4"/>
                  </a:lnTo>
                  <a:lnTo>
                    <a:pt x="783" y="8"/>
                  </a:lnTo>
                  <a:lnTo>
                    <a:pt x="783" y="8"/>
                  </a:lnTo>
                  <a:lnTo>
                    <a:pt x="827" y="18"/>
                  </a:lnTo>
                  <a:lnTo>
                    <a:pt x="864" y="27"/>
                  </a:lnTo>
                  <a:lnTo>
                    <a:pt x="900" y="37"/>
                  </a:lnTo>
                  <a:lnTo>
                    <a:pt x="929" y="47"/>
                  </a:lnTo>
                  <a:lnTo>
                    <a:pt x="957" y="57"/>
                  </a:lnTo>
                  <a:lnTo>
                    <a:pt x="981" y="69"/>
                  </a:lnTo>
                  <a:lnTo>
                    <a:pt x="1003" y="79"/>
                  </a:lnTo>
                  <a:lnTo>
                    <a:pt x="1018" y="89"/>
                  </a:lnTo>
                  <a:lnTo>
                    <a:pt x="1046" y="107"/>
                  </a:lnTo>
                  <a:lnTo>
                    <a:pt x="1062" y="120"/>
                  </a:lnTo>
                  <a:lnTo>
                    <a:pt x="1072" y="130"/>
                  </a:lnTo>
                  <a:lnTo>
                    <a:pt x="1074" y="134"/>
                  </a:lnTo>
                  <a:lnTo>
                    <a:pt x="1074" y="134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0" name="Freeform 28"/>
            <p:cNvSpPr>
              <a:spLocks/>
            </p:cNvSpPr>
            <p:nvPr/>
          </p:nvSpPr>
          <p:spPr bwMode="auto">
            <a:xfrm>
              <a:off x="4048126" y="2293938"/>
              <a:ext cx="1562100" cy="549275"/>
            </a:xfrm>
            <a:custGeom>
              <a:avLst/>
              <a:gdLst>
                <a:gd name="T0" fmla="*/ 984 w 984"/>
                <a:gd name="T1" fmla="*/ 149 h 346"/>
                <a:gd name="T2" fmla="*/ 939 w 984"/>
                <a:gd name="T3" fmla="*/ 208 h 346"/>
                <a:gd name="T4" fmla="*/ 860 w 984"/>
                <a:gd name="T5" fmla="*/ 295 h 346"/>
                <a:gd name="T6" fmla="*/ 838 w 984"/>
                <a:gd name="T7" fmla="*/ 319 h 346"/>
                <a:gd name="T8" fmla="*/ 830 w 984"/>
                <a:gd name="T9" fmla="*/ 328 h 346"/>
                <a:gd name="T10" fmla="*/ 810 w 984"/>
                <a:gd name="T11" fmla="*/ 342 h 346"/>
                <a:gd name="T12" fmla="*/ 789 w 984"/>
                <a:gd name="T13" fmla="*/ 346 h 346"/>
                <a:gd name="T14" fmla="*/ 767 w 984"/>
                <a:gd name="T15" fmla="*/ 344 h 346"/>
                <a:gd name="T16" fmla="*/ 755 w 984"/>
                <a:gd name="T17" fmla="*/ 340 h 346"/>
                <a:gd name="T18" fmla="*/ 684 w 984"/>
                <a:gd name="T19" fmla="*/ 330 h 346"/>
                <a:gd name="T20" fmla="*/ 543 w 984"/>
                <a:gd name="T21" fmla="*/ 317 h 346"/>
                <a:gd name="T22" fmla="*/ 415 w 984"/>
                <a:gd name="T23" fmla="*/ 295 h 346"/>
                <a:gd name="T24" fmla="*/ 326 w 984"/>
                <a:gd name="T25" fmla="*/ 273 h 346"/>
                <a:gd name="T26" fmla="*/ 241 w 984"/>
                <a:gd name="T27" fmla="*/ 245 h 346"/>
                <a:gd name="T28" fmla="*/ 201 w 984"/>
                <a:gd name="T29" fmla="*/ 230 h 346"/>
                <a:gd name="T30" fmla="*/ 146 w 984"/>
                <a:gd name="T31" fmla="*/ 200 h 346"/>
                <a:gd name="T32" fmla="*/ 100 w 984"/>
                <a:gd name="T33" fmla="*/ 172 h 346"/>
                <a:gd name="T34" fmla="*/ 67 w 984"/>
                <a:gd name="T35" fmla="*/ 143 h 346"/>
                <a:gd name="T36" fmla="*/ 43 w 984"/>
                <a:gd name="T37" fmla="*/ 115 h 346"/>
                <a:gd name="T38" fmla="*/ 25 w 984"/>
                <a:gd name="T39" fmla="*/ 89 h 346"/>
                <a:gd name="T40" fmla="*/ 6 w 984"/>
                <a:gd name="T41" fmla="*/ 40 h 346"/>
                <a:gd name="T42" fmla="*/ 69 w 984"/>
                <a:gd name="T43" fmla="*/ 0 h 346"/>
                <a:gd name="T44" fmla="*/ 83 w 984"/>
                <a:gd name="T45" fmla="*/ 22 h 346"/>
                <a:gd name="T46" fmla="*/ 124 w 984"/>
                <a:gd name="T47" fmla="*/ 77 h 346"/>
                <a:gd name="T48" fmla="*/ 170 w 984"/>
                <a:gd name="T49" fmla="*/ 125 h 346"/>
                <a:gd name="T50" fmla="*/ 209 w 984"/>
                <a:gd name="T51" fmla="*/ 156 h 346"/>
                <a:gd name="T52" fmla="*/ 255 w 984"/>
                <a:gd name="T53" fmla="*/ 184 h 346"/>
                <a:gd name="T54" fmla="*/ 278 w 984"/>
                <a:gd name="T55" fmla="*/ 196 h 346"/>
                <a:gd name="T56" fmla="*/ 397 w 984"/>
                <a:gd name="T57" fmla="*/ 236 h 346"/>
                <a:gd name="T58" fmla="*/ 532 w 984"/>
                <a:gd name="T59" fmla="*/ 267 h 346"/>
                <a:gd name="T60" fmla="*/ 650 w 984"/>
                <a:gd name="T61" fmla="*/ 291 h 346"/>
                <a:gd name="T62" fmla="*/ 725 w 984"/>
                <a:gd name="T63" fmla="*/ 303 h 346"/>
                <a:gd name="T64" fmla="*/ 763 w 984"/>
                <a:gd name="T65" fmla="*/ 303 h 346"/>
                <a:gd name="T66" fmla="*/ 793 w 984"/>
                <a:gd name="T67" fmla="*/ 293 h 346"/>
                <a:gd name="T68" fmla="*/ 824 w 984"/>
                <a:gd name="T69" fmla="*/ 281 h 346"/>
                <a:gd name="T70" fmla="*/ 834 w 984"/>
                <a:gd name="T71" fmla="*/ 279 h 346"/>
                <a:gd name="T72" fmla="*/ 850 w 984"/>
                <a:gd name="T73" fmla="*/ 275 h 346"/>
                <a:gd name="T74" fmla="*/ 868 w 984"/>
                <a:gd name="T75" fmla="*/ 261 h 346"/>
                <a:gd name="T76" fmla="*/ 929 w 984"/>
                <a:gd name="T77" fmla="*/ 202 h 346"/>
                <a:gd name="T78" fmla="*/ 984 w 984"/>
                <a:gd name="T79" fmla="*/ 14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346">
                  <a:moveTo>
                    <a:pt x="984" y="149"/>
                  </a:moveTo>
                  <a:lnTo>
                    <a:pt x="984" y="149"/>
                  </a:lnTo>
                  <a:lnTo>
                    <a:pt x="961" y="180"/>
                  </a:lnTo>
                  <a:lnTo>
                    <a:pt x="939" y="208"/>
                  </a:lnTo>
                  <a:lnTo>
                    <a:pt x="893" y="257"/>
                  </a:lnTo>
                  <a:lnTo>
                    <a:pt x="860" y="295"/>
                  </a:lnTo>
                  <a:lnTo>
                    <a:pt x="846" y="309"/>
                  </a:lnTo>
                  <a:lnTo>
                    <a:pt x="838" y="319"/>
                  </a:lnTo>
                  <a:lnTo>
                    <a:pt x="838" y="319"/>
                  </a:lnTo>
                  <a:lnTo>
                    <a:pt x="830" y="328"/>
                  </a:lnTo>
                  <a:lnTo>
                    <a:pt x="820" y="336"/>
                  </a:lnTo>
                  <a:lnTo>
                    <a:pt x="810" y="342"/>
                  </a:lnTo>
                  <a:lnTo>
                    <a:pt x="801" y="346"/>
                  </a:lnTo>
                  <a:lnTo>
                    <a:pt x="789" y="346"/>
                  </a:lnTo>
                  <a:lnTo>
                    <a:pt x="777" y="346"/>
                  </a:lnTo>
                  <a:lnTo>
                    <a:pt x="767" y="344"/>
                  </a:lnTo>
                  <a:lnTo>
                    <a:pt x="755" y="340"/>
                  </a:lnTo>
                  <a:lnTo>
                    <a:pt x="755" y="340"/>
                  </a:lnTo>
                  <a:lnTo>
                    <a:pt x="731" y="336"/>
                  </a:lnTo>
                  <a:lnTo>
                    <a:pt x="684" y="330"/>
                  </a:lnTo>
                  <a:lnTo>
                    <a:pt x="621" y="325"/>
                  </a:lnTo>
                  <a:lnTo>
                    <a:pt x="543" y="317"/>
                  </a:lnTo>
                  <a:lnTo>
                    <a:pt x="458" y="303"/>
                  </a:lnTo>
                  <a:lnTo>
                    <a:pt x="415" y="295"/>
                  </a:lnTo>
                  <a:lnTo>
                    <a:pt x="371" y="285"/>
                  </a:lnTo>
                  <a:lnTo>
                    <a:pt x="326" y="273"/>
                  </a:lnTo>
                  <a:lnTo>
                    <a:pt x="282" y="261"/>
                  </a:lnTo>
                  <a:lnTo>
                    <a:pt x="241" y="245"/>
                  </a:lnTo>
                  <a:lnTo>
                    <a:pt x="201" y="230"/>
                  </a:lnTo>
                  <a:lnTo>
                    <a:pt x="201" y="230"/>
                  </a:lnTo>
                  <a:lnTo>
                    <a:pt x="172" y="216"/>
                  </a:lnTo>
                  <a:lnTo>
                    <a:pt x="146" y="200"/>
                  </a:lnTo>
                  <a:lnTo>
                    <a:pt x="122" y="186"/>
                  </a:lnTo>
                  <a:lnTo>
                    <a:pt x="100" y="172"/>
                  </a:lnTo>
                  <a:lnTo>
                    <a:pt x="83" y="156"/>
                  </a:lnTo>
                  <a:lnTo>
                    <a:pt x="67" y="143"/>
                  </a:lnTo>
                  <a:lnTo>
                    <a:pt x="53" y="129"/>
                  </a:lnTo>
                  <a:lnTo>
                    <a:pt x="43" y="115"/>
                  </a:lnTo>
                  <a:lnTo>
                    <a:pt x="33" y="101"/>
                  </a:lnTo>
                  <a:lnTo>
                    <a:pt x="25" y="89"/>
                  </a:lnTo>
                  <a:lnTo>
                    <a:pt x="13" y="64"/>
                  </a:lnTo>
                  <a:lnTo>
                    <a:pt x="6" y="40"/>
                  </a:lnTo>
                  <a:lnTo>
                    <a:pt x="0" y="2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100" y="48"/>
                  </a:lnTo>
                  <a:lnTo>
                    <a:pt x="124" y="77"/>
                  </a:lnTo>
                  <a:lnTo>
                    <a:pt x="154" y="109"/>
                  </a:lnTo>
                  <a:lnTo>
                    <a:pt x="170" y="125"/>
                  </a:lnTo>
                  <a:lnTo>
                    <a:pt x="189" y="141"/>
                  </a:lnTo>
                  <a:lnTo>
                    <a:pt x="209" y="156"/>
                  </a:lnTo>
                  <a:lnTo>
                    <a:pt x="231" y="170"/>
                  </a:lnTo>
                  <a:lnTo>
                    <a:pt x="255" y="184"/>
                  </a:lnTo>
                  <a:lnTo>
                    <a:pt x="278" y="196"/>
                  </a:lnTo>
                  <a:lnTo>
                    <a:pt x="278" y="196"/>
                  </a:lnTo>
                  <a:lnTo>
                    <a:pt x="334" y="216"/>
                  </a:lnTo>
                  <a:lnTo>
                    <a:pt x="397" y="236"/>
                  </a:lnTo>
                  <a:lnTo>
                    <a:pt x="464" y="251"/>
                  </a:lnTo>
                  <a:lnTo>
                    <a:pt x="532" y="267"/>
                  </a:lnTo>
                  <a:lnTo>
                    <a:pt x="595" y="281"/>
                  </a:lnTo>
                  <a:lnTo>
                    <a:pt x="650" y="291"/>
                  </a:lnTo>
                  <a:lnTo>
                    <a:pt x="725" y="303"/>
                  </a:lnTo>
                  <a:lnTo>
                    <a:pt x="725" y="303"/>
                  </a:lnTo>
                  <a:lnTo>
                    <a:pt x="745" y="305"/>
                  </a:lnTo>
                  <a:lnTo>
                    <a:pt x="763" y="303"/>
                  </a:lnTo>
                  <a:lnTo>
                    <a:pt x="779" y="299"/>
                  </a:lnTo>
                  <a:lnTo>
                    <a:pt x="793" y="293"/>
                  </a:lnTo>
                  <a:lnTo>
                    <a:pt x="814" y="283"/>
                  </a:lnTo>
                  <a:lnTo>
                    <a:pt x="824" y="281"/>
                  </a:lnTo>
                  <a:lnTo>
                    <a:pt x="834" y="279"/>
                  </a:lnTo>
                  <a:lnTo>
                    <a:pt x="834" y="279"/>
                  </a:lnTo>
                  <a:lnTo>
                    <a:pt x="842" y="279"/>
                  </a:lnTo>
                  <a:lnTo>
                    <a:pt x="850" y="275"/>
                  </a:lnTo>
                  <a:lnTo>
                    <a:pt x="858" y="269"/>
                  </a:lnTo>
                  <a:lnTo>
                    <a:pt x="868" y="261"/>
                  </a:lnTo>
                  <a:lnTo>
                    <a:pt x="893" y="238"/>
                  </a:lnTo>
                  <a:lnTo>
                    <a:pt x="929" y="202"/>
                  </a:lnTo>
                  <a:lnTo>
                    <a:pt x="929" y="202"/>
                  </a:lnTo>
                  <a:lnTo>
                    <a:pt x="984" y="149"/>
                  </a:lnTo>
                  <a:lnTo>
                    <a:pt x="984" y="149"/>
                  </a:lnTo>
                  <a:close/>
                </a:path>
              </a:pathLst>
            </a:custGeom>
            <a:solidFill>
              <a:srgbClr val="FCC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1" name="Freeform 29"/>
            <p:cNvSpPr>
              <a:spLocks/>
            </p:cNvSpPr>
            <p:nvPr/>
          </p:nvSpPr>
          <p:spPr bwMode="auto">
            <a:xfrm>
              <a:off x="3290888" y="0"/>
              <a:ext cx="2549525" cy="2689225"/>
            </a:xfrm>
            <a:custGeom>
              <a:avLst/>
              <a:gdLst>
                <a:gd name="T0" fmla="*/ 142 w 1606"/>
                <a:gd name="T1" fmla="*/ 518 h 1694"/>
                <a:gd name="T2" fmla="*/ 257 w 1606"/>
                <a:gd name="T3" fmla="*/ 330 h 1694"/>
                <a:gd name="T4" fmla="*/ 233 w 1606"/>
                <a:gd name="T5" fmla="*/ 439 h 1694"/>
                <a:gd name="T6" fmla="*/ 289 w 1606"/>
                <a:gd name="T7" fmla="*/ 354 h 1694"/>
                <a:gd name="T8" fmla="*/ 477 w 1606"/>
                <a:gd name="T9" fmla="*/ 259 h 1694"/>
                <a:gd name="T10" fmla="*/ 641 w 1606"/>
                <a:gd name="T11" fmla="*/ 231 h 1694"/>
                <a:gd name="T12" fmla="*/ 809 w 1606"/>
                <a:gd name="T13" fmla="*/ 217 h 1694"/>
                <a:gd name="T14" fmla="*/ 985 w 1606"/>
                <a:gd name="T15" fmla="*/ 117 h 1694"/>
                <a:gd name="T16" fmla="*/ 1102 w 1606"/>
                <a:gd name="T17" fmla="*/ 2 h 1694"/>
                <a:gd name="T18" fmla="*/ 1052 w 1606"/>
                <a:gd name="T19" fmla="*/ 140 h 1694"/>
                <a:gd name="T20" fmla="*/ 1159 w 1606"/>
                <a:gd name="T21" fmla="*/ 59 h 1694"/>
                <a:gd name="T22" fmla="*/ 1121 w 1606"/>
                <a:gd name="T23" fmla="*/ 257 h 1694"/>
                <a:gd name="T24" fmla="*/ 1220 w 1606"/>
                <a:gd name="T25" fmla="*/ 271 h 1694"/>
                <a:gd name="T26" fmla="*/ 1458 w 1606"/>
                <a:gd name="T27" fmla="*/ 352 h 1694"/>
                <a:gd name="T28" fmla="*/ 1594 w 1606"/>
                <a:gd name="T29" fmla="*/ 488 h 1694"/>
                <a:gd name="T30" fmla="*/ 1525 w 1606"/>
                <a:gd name="T31" fmla="*/ 459 h 1694"/>
                <a:gd name="T32" fmla="*/ 1452 w 1606"/>
                <a:gd name="T33" fmla="*/ 445 h 1694"/>
                <a:gd name="T34" fmla="*/ 1580 w 1606"/>
                <a:gd name="T35" fmla="*/ 573 h 1694"/>
                <a:gd name="T36" fmla="*/ 1598 w 1606"/>
                <a:gd name="T37" fmla="*/ 619 h 1694"/>
                <a:gd name="T38" fmla="*/ 1485 w 1606"/>
                <a:gd name="T39" fmla="*/ 548 h 1694"/>
                <a:gd name="T40" fmla="*/ 1511 w 1606"/>
                <a:gd name="T41" fmla="*/ 585 h 1694"/>
                <a:gd name="T42" fmla="*/ 1543 w 1606"/>
                <a:gd name="T43" fmla="*/ 830 h 1694"/>
                <a:gd name="T44" fmla="*/ 1351 w 1606"/>
                <a:gd name="T45" fmla="*/ 702 h 1694"/>
                <a:gd name="T46" fmla="*/ 1262 w 1606"/>
                <a:gd name="T47" fmla="*/ 650 h 1694"/>
                <a:gd name="T48" fmla="*/ 1200 w 1606"/>
                <a:gd name="T49" fmla="*/ 834 h 1694"/>
                <a:gd name="T50" fmla="*/ 1133 w 1606"/>
                <a:gd name="T51" fmla="*/ 915 h 1694"/>
                <a:gd name="T52" fmla="*/ 1139 w 1606"/>
                <a:gd name="T53" fmla="*/ 757 h 1694"/>
                <a:gd name="T54" fmla="*/ 1056 w 1606"/>
                <a:gd name="T55" fmla="*/ 619 h 1694"/>
                <a:gd name="T56" fmla="*/ 842 w 1606"/>
                <a:gd name="T57" fmla="*/ 732 h 1694"/>
                <a:gd name="T58" fmla="*/ 639 w 1606"/>
                <a:gd name="T59" fmla="*/ 880 h 1694"/>
                <a:gd name="T60" fmla="*/ 615 w 1606"/>
                <a:gd name="T61" fmla="*/ 969 h 1694"/>
                <a:gd name="T62" fmla="*/ 645 w 1606"/>
                <a:gd name="T63" fmla="*/ 1240 h 1694"/>
                <a:gd name="T64" fmla="*/ 625 w 1606"/>
                <a:gd name="T65" fmla="*/ 1390 h 1694"/>
                <a:gd name="T66" fmla="*/ 629 w 1606"/>
                <a:gd name="T67" fmla="*/ 1463 h 1694"/>
                <a:gd name="T68" fmla="*/ 581 w 1606"/>
                <a:gd name="T69" fmla="*/ 1301 h 1694"/>
                <a:gd name="T70" fmla="*/ 560 w 1606"/>
                <a:gd name="T71" fmla="*/ 1125 h 1694"/>
                <a:gd name="T72" fmla="*/ 471 w 1606"/>
                <a:gd name="T73" fmla="*/ 1060 h 1694"/>
                <a:gd name="T74" fmla="*/ 346 w 1606"/>
                <a:gd name="T75" fmla="*/ 1121 h 1694"/>
                <a:gd name="T76" fmla="*/ 303 w 1606"/>
                <a:gd name="T77" fmla="*/ 1202 h 1694"/>
                <a:gd name="T78" fmla="*/ 326 w 1606"/>
                <a:gd name="T79" fmla="*/ 1315 h 1694"/>
                <a:gd name="T80" fmla="*/ 411 w 1606"/>
                <a:gd name="T81" fmla="*/ 1390 h 1694"/>
                <a:gd name="T82" fmla="*/ 483 w 1606"/>
                <a:gd name="T83" fmla="*/ 1422 h 1694"/>
                <a:gd name="T84" fmla="*/ 506 w 1606"/>
                <a:gd name="T85" fmla="*/ 1514 h 1694"/>
                <a:gd name="T86" fmla="*/ 570 w 1606"/>
                <a:gd name="T87" fmla="*/ 1623 h 1694"/>
                <a:gd name="T88" fmla="*/ 455 w 1606"/>
                <a:gd name="T89" fmla="*/ 1546 h 1694"/>
                <a:gd name="T90" fmla="*/ 415 w 1606"/>
                <a:gd name="T91" fmla="*/ 1651 h 1694"/>
                <a:gd name="T92" fmla="*/ 382 w 1606"/>
                <a:gd name="T93" fmla="*/ 1637 h 1694"/>
                <a:gd name="T94" fmla="*/ 382 w 1606"/>
                <a:gd name="T95" fmla="*/ 1564 h 1694"/>
                <a:gd name="T96" fmla="*/ 297 w 1606"/>
                <a:gd name="T97" fmla="*/ 1607 h 1694"/>
                <a:gd name="T98" fmla="*/ 320 w 1606"/>
                <a:gd name="T99" fmla="*/ 1491 h 1694"/>
                <a:gd name="T100" fmla="*/ 241 w 1606"/>
                <a:gd name="T101" fmla="*/ 1501 h 1694"/>
                <a:gd name="T102" fmla="*/ 115 w 1606"/>
                <a:gd name="T103" fmla="*/ 1455 h 1694"/>
                <a:gd name="T104" fmla="*/ 194 w 1606"/>
                <a:gd name="T105" fmla="*/ 1427 h 1694"/>
                <a:gd name="T106" fmla="*/ 216 w 1606"/>
                <a:gd name="T107" fmla="*/ 1342 h 1694"/>
                <a:gd name="T108" fmla="*/ 89 w 1606"/>
                <a:gd name="T109" fmla="*/ 1135 h 1694"/>
                <a:gd name="T110" fmla="*/ 8 w 1606"/>
                <a:gd name="T111" fmla="*/ 973 h 1694"/>
                <a:gd name="T112" fmla="*/ 34 w 1606"/>
                <a:gd name="T113" fmla="*/ 787 h 1694"/>
                <a:gd name="T114" fmla="*/ 119 w 1606"/>
                <a:gd name="T115" fmla="*/ 684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6" h="1694">
                  <a:moveTo>
                    <a:pt x="119" y="684"/>
                  </a:moveTo>
                  <a:lnTo>
                    <a:pt x="119" y="684"/>
                  </a:lnTo>
                  <a:lnTo>
                    <a:pt x="117" y="648"/>
                  </a:lnTo>
                  <a:lnTo>
                    <a:pt x="119" y="615"/>
                  </a:lnTo>
                  <a:lnTo>
                    <a:pt x="123" y="581"/>
                  </a:lnTo>
                  <a:lnTo>
                    <a:pt x="131" y="550"/>
                  </a:lnTo>
                  <a:lnTo>
                    <a:pt x="142" y="518"/>
                  </a:lnTo>
                  <a:lnTo>
                    <a:pt x="154" y="488"/>
                  </a:lnTo>
                  <a:lnTo>
                    <a:pt x="166" y="461"/>
                  </a:lnTo>
                  <a:lnTo>
                    <a:pt x="180" y="435"/>
                  </a:lnTo>
                  <a:lnTo>
                    <a:pt x="210" y="389"/>
                  </a:lnTo>
                  <a:lnTo>
                    <a:pt x="233" y="356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51" y="344"/>
                  </a:lnTo>
                  <a:lnTo>
                    <a:pt x="245" y="362"/>
                  </a:lnTo>
                  <a:lnTo>
                    <a:pt x="237" y="403"/>
                  </a:lnTo>
                  <a:lnTo>
                    <a:pt x="233" y="437"/>
                  </a:lnTo>
                  <a:lnTo>
                    <a:pt x="233" y="443"/>
                  </a:lnTo>
                  <a:lnTo>
                    <a:pt x="233" y="439"/>
                  </a:lnTo>
                  <a:lnTo>
                    <a:pt x="233" y="439"/>
                  </a:lnTo>
                  <a:lnTo>
                    <a:pt x="237" y="427"/>
                  </a:lnTo>
                  <a:lnTo>
                    <a:pt x="243" y="409"/>
                  </a:lnTo>
                  <a:lnTo>
                    <a:pt x="255" y="389"/>
                  </a:lnTo>
                  <a:lnTo>
                    <a:pt x="263" y="380"/>
                  </a:lnTo>
                  <a:lnTo>
                    <a:pt x="275" y="368"/>
                  </a:lnTo>
                  <a:lnTo>
                    <a:pt x="289" y="354"/>
                  </a:lnTo>
                  <a:lnTo>
                    <a:pt x="305" y="342"/>
                  </a:lnTo>
                  <a:lnTo>
                    <a:pt x="324" y="328"/>
                  </a:lnTo>
                  <a:lnTo>
                    <a:pt x="346" y="314"/>
                  </a:lnTo>
                  <a:lnTo>
                    <a:pt x="374" y="301"/>
                  </a:lnTo>
                  <a:lnTo>
                    <a:pt x="403" y="287"/>
                  </a:lnTo>
                  <a:lnTo>
                    <a:pt x="437" y="273"/>
                  </a:lnTo>
                  <a:lnTo>
                    <a:pt x="477" y="259"/>
                  </a:lnTo>
                  <a:lnTo>
                    <a:pt x="477" y="259"/>
                  </a:lnTo>
                  <a:lnTo>
                    <a:pt x="516" y="247"/>
                  </a:lnTo>
                  <a:lnTo>
                    <a:pt x="548" y="239"/>
                  </a:lnTo>
                  <a:lnTo>
                    <a:pt x="577" y="233"/>
                  </a:lnTo>
                  <a:lnTo>
                    <a:pt x="601" y="231"/>
                  </a:lnTo>
                  <a:lnTo>
                    <a:pt x="621" y="231"/>
                  </a:lnTo>
                  <a:lnTo>
                    <a:pt x="641" y="231"/>
                  </a:lnTo>
                  <a:lnTo>
                    <a:pt x="670" y="235"/>
                  </a:lnTo>
                  <a:lnTo>
                    <a:pt x="702" y="239"/>
                  </a:lnTo>
                  <a:lnTo>
                    <a:pt x="718" y="239"/>
                  </a:lnTo>
                  <a:lnTo>
                    <a:pt x="736" y="237"/>
                  </a:lnTo>
                  <a:lnTo>
                    <a:pt x="755" y="233"/>
                  </a:lnTo>
                  <a:lnTo>
                    <a:pt x="781" y="227"/>
                  </a:lnTo>
                  <a:lnTo>
                    <a:pt x="809" y="217"/>
                  </a:lnTo>
                  <a:lnTo>
                    <a:pt x="840" y="206"/>
                  </a:lnTo>
                  <a:lnTo>
                    <a:pt x="840" y="206"/>
                  </a:lnTo>
                  <a:lnTo>
                    <a:pt x="876" y="190"/>
                  </a:lnTo>
                  <a:lnTo>
                    <a:pt x="906" y="172"/>
                  </a:lnTo>
                  <a:lnTo>
                    <a:pt x="935" y="154"/>
                  </a:lnTo>
                  <a:lnTo>
                    <a:pt x="961" y="136"/>
                  </a:lnTo>
                  <a:lnTo>
                    <a:pt x="985" y="117"/>
                  </a:lnTo>
                  <a:lnTo>
                    <a:pt x="1007" y="99"/>
                  </a:lnTo>
                  <a:lnTo>
                    <a:pt x="1044" y="65"/>
                  </a:lnTo>
                  <a:lnTo>
                    <a:pt x="1070" y="36"/>
                  </a:lnTo>
                  <a:lnTo>
                    <a:pt x="1090" y="14"/>
                  </a:lnTo>
                  <a:lnTo>
                    <a:pt x="1100" y="2"/>
                  </a:lnTo>
                  <a:lnTo>
                    <a:pt x="1102" y="0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0" y="14"/>
                  </a:lnTo>
                  <a:lnTo>
                    <a:pt x="1092" y="34"/>
                  </a:lnTo>
                  <a:lnTo>
                    <a:pt x="1072" y="85"/>
                  </a:lnTo>
                  <a:lnTo>
                    <a:pt x="1054" y="127"/>
                  </a:lnTo>
                  <a:lnTo>
                    <a:pt x="1052" y="138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161" y="10"/>
                  </a:lnTo>
                  <a:lnTo>
                    <a:pt x="1161" y="10"/>
                  </a:lnTo>
                  <a:lnTo>
                    <a:pt x="1161" y="12"/>
                  </a:lnTo>
                  <a:lnTo>
                    <a:pt x="1161" y="24"/>
                  </a:lnTo>
                  <a:lnTo>
                    <a:pt x="1159" y="59"/>
                  </a:lnTo>
                  <a:lnTo>
                    <a:pt x="1149" y="130"/>
                  </a:lnTo>
                  <a:lnTo>
                    <a:pt x="1149" y="130"/>
                  </a:lnTo>
                  <a:lnTo>
                    <a:pt x="1143" y="172"/>
                  </a:lnTo>
                  <a:lnTo>
                    <a:pt x="1137" y="204"/>
                  </a:lnTo>
                  <a:lnTo>
                    <a:pt x="1131" y="227"/>
                  </a:lnTo>
                  <a:lnTo>
                    <a:pt x="1127" y="245"/>
                  </a:lnTo>
                  <a:lnTo>
                    <a:pt x="1121" y="257"/>
                  </a:lnTo>
                  <a:lnTo>
                    <a:pt x="1117" y="265"/>
                  </a:lnTo>
                  <a:lnTo>
                    <a:pt x="1115" y="269"/>
                  </a:lnTo>
                  <a:lnTo>
                    <a:pt x="1115" y="269"/>
                  </a:lnTo>
                  <a:lnTo>
                    <a:pt x="1133" y="267"/>
                  </a:lnTo>
                  <a:lnTo>
                    <a:pt x="1155" y="267"/>
                  </a:lnTo>
                  <a:lnTo>
                    <a:pt x="1185" y="267"/>
                  </a:lnTo>
                  <a:lnTo>
                    <a:pt x="1220" y="271"/>
                  </a:lnTo>
                  <a:lnTo>
                    <a:pt x="1266" y="281"/>
                  </a:lnTo>
                  <a:lnTo>
                    <a:pt x="1317" y="293"/>
                  </a:lnTo>
                  <a:lnTo>
                    <a:pt x="1374" y="312"/>
                  </a:lnTo>
                  <a:lnTo>
                    <a:pt x="1374" y="312"/>
                  </a:lnTo>
                  <a:lnTo>
                    <a:pt x="1404" y="324"/>
                  </a:lnTo>
                  <a:lnTo>
                    <a:pt x="1432" y="338"/>
                  </a:lnTo>
                  <a:lnTo>
                    <a:pt x="1458" y="352"/>
                  </a:lnTo>
                  <a:lnTo>
                    <a:pt x="1479" y="368"/>
                  </a:lnTo>
                  <a:lnTo>
                    <a:pt x="1501" y="384"/>
                  </a:lnTo>
                  <a:lnTo>
                    <a:pt x="1519" y="399"/>
                  </a:lnTo>
                  <a:lnTo>
                    <a:pt x="1550" y="431"/>
                  </a:lnTo>
                  <a:lnTo>
                    <a:pt x="1574" y="457"/>
                  </a:lnTo>
                  <a:lnTo>
                    <a:pt x="1588" y="476"/>
                  </a:lnTo>
                  <a:lnTo>
                    <a:pt x="1594" y="488"/>
                  </a:lnTo>
                  <a:lnTo>
                    <a:pt x="1594" y="490"/>
                  </a:lnTo>
                  <a:lnTo>
                    <a:pt x="1592" y="488"/>
                  </a:lnTo>
                  <a:lnTo>
                    <a:pt x="1592" y="488"/>
                  </a:lnTo>
                  <a:lnTo>
                    <a:pt x="1586" y="482"/>
                  </a:lnTo>
                  <a:lnTo>
                    <a:pt x="1578" y="478"/>
                  </a:lnTo>
                  <a:lnTo>
                    <a:pt x="1554" y="469"/>
                  </a:lnTo>
                  <a:lnTo>
                    <a:pt x="1525" y="459"/>
                  </a:lnTo>
                  <a:lnTo>
                    <a:pt x="1491" y="449"/>
                  </a:lnTo>
                  <a:lnTo>
                    <a:pt x="1432" y="431"/>
                  </a:lnTo>
                  <a:lnTo>
                    <a:pt x="1404" y="425"/>
                  </a:lnTo>
                  <a:lnTo>
                    <a:pt x="1404" y="425"/>
                  </a:lnTo>
                  <a:lnTo>
                    <a:pt x="1412" y="427"/>
                  </a:lnTo>
                  <a:lnTo>
                    <a:pt x="1436" y="437"/>
                  </a:lnTo>
                  <a:lnTo>
                    <a:pt x="1452" y="445"/>
                  </a:lnTo>
                  <a:lnTo>
                    <a:pt x="1469" y="457"/>
                  </a:lnTo>
                  <a:lnTo>
                    <a:pt x="1493" y="475"/>
                  </a:lnTo>
                  <a:lnTo>
                    <a:pt x="1517" y="496"/>
                  </a:lnTo>
                  <a:lnTo>
                    <a:pt x="1517" y="496"/>
                  </a:lnTo>
                  <a:lnTo>
                    <a:pt x="1543" y="522"/>
                  </a:lnTo>
                  <a:lnTo>
                    <a:pt x="1562" y="548"/>
                  </a:lnTo>
                  <a:lnTo>
                    <a:pt x="1580" y="573"/>
                  </a:lnTo>
                  <a:lnTo>
                    <a:pt x="1592" y="595"/>
                  </a:lnTo>
                  <a:lnTo>
                    <a:pt x="1602" y="613"/>
                  </a:lnTo>
                  <a:lnTo>
                    <a:pt x="1606" y="625"/>
                  </a:lnTo>
                  <a:lnTo>
                    <a:pt x="1606" y="627"/>
                  </a:lnTo>
                  <a:lnTo>
                    <a:pt x="1604" y="627"/>
                  </a:lnTo>
                  <a:lnTo>
                    <a:pt x="1598" y="619"/>
                  </a:lnTo>
                  <a:lnTo>
                    <a:pt x="1598" y="619"/>
                  </a:lnTo>
                  <a:lnTo>
                    <a:pt x="1594" y="613"/>
                  </a:lnTo>
                  <a:lnTo>
                    <a:pt x="1588" y="607"/>
                  </a:lnTo>
                  <a:lnTo>
                    <a:pt x="1570" y="593"/>
                  </a:lnTo>
                  <a:lnTo>
                    <a:pt x="1550" y="581"/>
                  </a:lnTo>
                  <a:lnTo>
                    <a:pt x="1529" y="569"/>
                  </a:lnTo>
                  <a:lnTo>
                    <a:pt x="1495" y="552"/>
                  </a:lnTo>
                  <a:lnTo>
                    <a:pt x="1485" y="548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91" y="550"/>
                  </a:lnTo>
                  <a:lnTo>
                    <a:pt x="1497" y="558"/>
                  </a:lnTo>
                  <a:lnTo>
                    <a:pt x="1505" y="569"/>
                  </a:lnTo>
                  <a:lnTo>
                    <a:pt x="1511" y="585"/>
                  </a:lnTo>
                  <a:lnTo>
                    <a:pt x="1525" y="633"/>
                  </a:lnTo>
                  <a:lnTo>
                    <a:pt x="1541" y="700"/>
                  </a:lnTo>
                  <a:lnTo>
                    <a:pt x="1541" y="700"/>
                  </a:lnTo>
                  <a:lnTo>
                    <a:pt x="1546" y="737"/>
                  </a:lnTo>
                  <a:lnTo>
                    <a:pt x="1548" y="773"/>
                  </a:lnTo>
                  <a:lnTo>
                    <a:pt x="1546" y="803"/>
                  </a:lnTo>
                  <a:lnTo>
                    <a:pt x="1543" y="830"/>
                  </a:lnTo>
                  <a:lnTo>
                    <a:pt x="1537" y="852"/>
                  </a:lnTo>
                  <a:lnTo>
                    <a:pt x="1531" y="868"/>
                  </a:lnTo>
                  <a:lnTo>
                    <a:pt x="1527" y="884"/>
                  </a:lnTo>
                  <a:lnTo>
                    <a:pt x="1527" y="884"/>
                  </a:lnTo>
                  <a:lnTo>
                    <a:pt x="1487" y="842"/>
                  </a:lnTo>
                  <a:lnTo>
                    <a:pt x="1400" y="751"/>
                  </a:lnTo>
                  <a:lnTo>
                    <a:pt x="1351" y="702"/>
                  </a:lnTo>
                  <a:lnTo>
                    <a:pt x="1307" y="660"/>
                  </a:lnTo>
                  <a:lnTo>
                    <a:pt x="1274" y="631"/>
                  </a:lnTo>
                  <a:lnTo>
                    <a:pt x="1262" y="623"/>
                  </a:lnTo>
                  <a:lnTo>
                    <a:pt x="1256" y="621"/>
                  </a:lnTo>
                  <a:lnTo>
                    <a:pt x="1256" y="621"/>
                  </a:lnTo>
                  <a:lnTo>
                    <a:pt x="1260" y="635"/>
                  </a:lnTo>
                  <a:lnTo>
                    <a:pt x="1262" y="650"/>
                  </a:lnTo>
                  <a:lnTo>
                    <a:pt x="1262" y="678"/>
                  </a:lnTo>
                  <a:lnTo>
                    <a:pt x="1258" y="708"/>
                  </a:lnTo>
                  <a:lnTo>
                    <a:pt x="1252" y="735"/>
                  </a:lnTo>
                  <a:lnTo>
                    <a:pt x="1242" y="763"/>
                  </a:lnTo>
                  <a:lnTo>
                    <a:pt x="1230" y="789"/>
                  </a:lnTo>
                  <a:lnTo>
                    <a:pt x="1216" y="813"/>
                  </a:lnTo>
                  <a:lnTo>
                    <a:pt x="1200" y="834"/>
                  </a:lnTo>
                  <a:lnTo>
                    <a:pt x="1187" y="856"/>
                  </a:lnTo>
                  <a:lnTo>
                    <a:pt x="1173" y="874"/>
                  </a:lnTo>
                  <a:lnTo>
                    <a:pt x="1147" y="902"/>
                  </a:lnTo>
                  <a:lnTo>
                    <a:pt x="1133" y="915"/>
                  </a:lnTo>
                  <a:lnTo>
                    <a:pt x="1131" y="917"/>
                  </a:lnTo>
                  <a:lnTo>
                    <a:pt x="1133" y="915"/>
                  </a:lnTo>
                  <a:lnTo>
                    <a:pt x="1133" y="915"/>
                  </a:lnTo>
                  <a:lnTo>
                    <a:pt x="1137" y="909"/>
                  </a:lnTo>
                  <a:lnTo>
                    <a:pt x="1141" y="900"/>
                  </a:lnTo>
                  <a:lnTo>
                    <a:pt x="1147" y="878"/>
                  </a:lnTo>
                  <a:lnTo>
                    <a:pt x="1151" y="848"/>
                  </a:lnTo>
                  <a:lnTo>
                    <a:pt x="1149" y="815"/>
                  </a:lnTo>
                  <a:lnTo>
                    <a:pt x="1145" y="777"/>
                  </a:lnTo>
                  <a:lnTo>
                    <a:pt x="1139" y="757"/>
                  </a:lnTo>
                  <a:lnTo>
                    <a:pt x="1133" y="737"/>
                  </a:lnTo>
                  <a:lnTo>
                    <a:pt x="1127" y="720"/>
                  </a:lnTo>
                  <a:lnTo>
                    <a:pt x="1117" y="702"/>
                  </a:lnTo>
                  <a:lnTo>
                    <a:pt x="1107" y="684"/>
                  </a:lnTo>
                  <a:lnTo>
                    <a:pt x="1096" y="668"/>
                  </a:lnTo>
                  <a:lnTo>
                    <a:pt x="1096" y="668"/>
                  </a:lnTo>
                  <a:lnTo>
                    <a:pt x="1056" y="619"/>
                  </a:lnTo>
                  <a:lnTo>
                    <a:pt x="1034" y="597"/>
                  </a:lnTo>
                  <a:lnTo>
                    <a:pt x="1026" y="591"/>
                  </a:lnTo>
                  <a:lnTo>
                    <a:pt x="1024" y="591"/>
                  </a:lnTo>
                  <a:lnTo>
                    <a:pt x="1024" y="591"/>
                  </a:lnTo>
                  <a:lnTo>
                    <a:pt x="985" y="625"/>
                  </a:lnTo>
                  <a:lnTo>
                    <a:pt x="928" y="668"/>
                  </a:lnTo>
                  <a:lnTo>
                    <a:pt x="842" y="732"/>
                  </a:lnTo>
                  <a:lnTo>
                    <a:pt x="842" y="732"/>
                  </a:lnTo>
                  <a:lnTo>
                    <a:pt x="795" y="767"/>
                  </a:lnTo>
                  <a:lnTo>
                    <a:pt x="753" y="795"/>
                  </a:lnTo>
                  <a:lnTo>
                    <a:pt x="688" y="836"/>
                  </a:lnTo>
                  <a:lnTo>
                    <a:pt x="664" y="852"/>
                  </a:lnTo>
                  <a:lnTo>
                    <a:pt x="647" y="870"/>
                  </a:lnTo>
                  <a:lnTo>
                    <a:pt x="639" y="880"/>
                  </a:lnTo>
                  <a:lnTo>
                    <a:pt x="633" y="888"/>
                  </a:lnTo>
                  <a:lnTo>
                    <a:pt x="627" y="900"/>
                  </a:lnTo>
                  <a:lnTo>
                    <a:pt x="623" y="909"/>
                  </a:lnTo>
                  <a:lnTo>
                    <a:pt x="623" y="909"/>
                  </a:lnTo>
                  <a:lnTo>
                    <a:pt x="619" y="923"/>
                  </a:lnTo>
                  <a:lnTo>
                    <a:pt x="617" y="937"/>
                  </a:lnTo>
                  <a:lnTo>
                    <a:pt x="615" y="969"/>
                  </a:lnTo>
                  <a:lnTo>
                    <a:pt x="617" y="1004"/>
                  </a:lnTo>
                  <a:lnTo>
                    <a:pt x="621" y="1042"/>
                  </a:lnTo>
                  <a:lnTo>
                    <a:pt x="633" y="1119"/>
                  </a:lnTo>
                  <a:lnTo>
                    <a:pt x="643" y="1188"/>
                  </a:lnTo>
                  <a:lnTo>
                    <a:pt x="643" y="1188"/>
                  </a:lnTo>
                  <a:lnTo>
                    <a:pt x="645" y="1216"/>
                  </a:lnTo>
                  <a:lnTo>
                    <a:pt x="645" y="1240"/>
                  </a:lnTo>
                  <a:lnTo>
                    <a:pt x="641" y="1259"/>
                  </a:lnTo>
                  <a:lnTo>
                    <a:pt x="639" y="1277"/>
                  </a:lnTo>
                  <a:lnTo>
                    <a:pt x="629" y="1315"/>
                  </a:lnTo>
                  <a:lnTo>
                    <a:pt x="627" y="1337"/>
                  </a:lnTo>
                  <a:lnTo>
                    <a:pt x="625" y="1362"/>
                  </a:lnTo>
                  <a:lnTo>
                    <a:pt x="625" y="1362"/>
                  </a:lnTo>
                  <a:lnTo>
                    <a:pt x="625" y="1390"/>
                  </a:lnTo>
                  <a:lnTo>
                    <a:pt x="627" y="1414"/>
                  </a:lnTo>
                  <a:lnTo>
                    <a:pt x="633" y="1449"/>
                  </a:lnTo>
                  <a:lnTo>
                    <a:pt x="637" y="1467"/>
                  </a:lnTo>
                  <a:lnTo>
                    <a:pt x="637" y="1467"/>
                  </a:lnTo>
                  <a:lnTo>
                    <a:pt x="635" y="1467"/>
                  </a:lnTo>
                  <a:lnTo>
                    <a:pt x="629" y="1463"/>
                  </a:lnTo>
                  <a:lnTo>
                    <a:pt x="629" y="1463"/>
                  </a:lnTo>
                  <a:lnTo>
                    <a:pt x="621" y="1451"/>
                  </a:lnTo>
                  <a:lnTo>
                    <a:pt x="613" y="1435"/>
                  </a:lnTo>
                  <a:lnTo>
                    <a:pt x="603" y="1414"/>
                  </a:lnTo>
                  <a:lnTo>
                    <a:pt x="595" y="1390"/>
                  </a:lnTo>
                  <a:lnTo>
                    <a:pt x="587" y="1362"/>
                  </a:lnTo>
                  <a:lnTo>
                    <a:pt x="583" y="1333"/>
                  </a:lnTo>
                  <a:lnTo>
                    <a:pt x="581" y="1301"/>
                  </a:lnTo>
                  <a:lnTo>
                    <a:pt x="583" y="1269"/>
                  </a:lnTo>
                  <a:lnTo>
                    <a:pt x="583" y="1269"/>
                  </a:lnTo>
                  <a:lnTo>
                    <a:pt x="585" y="1240"/>
                  </a:lnTo>
                  <a:lnTo>
                    <a:pt x="583" y="1208"/>
                  </a:lnTo>
                  <a:lnTo>
                    <a:pt x="577" y="1178"/>
                  </a:lnTo>
                  <a:lnTo>
                    <a:pt x="570" y="1151"/>
                  </a:lnTo>
                  <a:lnTo>
                    <a:pt x="560" y="1125"/>
                  </a:lnTo>
                  <a:lnTo>
                    <a:pt x="548" y="1103"/>
                  </a:lnTo>
                  <a:lnTo>
                    <a:pt x="536" y="1085"/>
                  </a:lnTo>
                  <a:lnTo>
                    <a:pt x="522" y="1074"/>
                  </a:lnTo>
                  <a:lnTo>
                    <a:pt x="522" y="1074"/>
                  </a:lnTo>
                  <a:lnTo>
                    <a:pt x="508" y="1068"/>
                  </a:lnTo>
                  <a:lnTo>
                    <a:pt x="490" y="1062"/>
                  </a:lnTo>
                  <a:lnTo>
                    <a:pt x="471" y="1060"/>
                  </a:lnTo>
                  <a:lnTo>
                    <a:pt x="447" y="1064"/>
                  </a:lnTo>
                  <a:lnTo>
                    <a:pt x="423" y="1070"/>
                  </a:lnTo>
                  <a:lnTo>
                    <a:pt x="398" y="1081"/>
                  </a:lnTo>
                  <a:lnTo>
                    <a:pt x="386" y="1089"/>
                  </a:lnTo>
                  <a:lnTo>
                    <a:pt x="372" y="1097"/>
                  </a:lnTo>
                  <a:lnTo>
                    <a:pt x="360" y="1109"/>
                  </a:lnTo>
                  <a:lnTo>
                    <a:pt x="346" y="1121"/>
                  </a:lnTo>
                  <a:lnTo>
                    <a:pt x="346" y="1121"/>
                  </a:lnTo>
                  <a:lnTo>
                    <a:pt x="336" y="1133"/>
                  </a:lnTo>
                  <a:lnTo>
                    <a:pt x="326" y="1147"/>
                  </a:lnTo>
                  <a:lnTo>
                    <a:pt x="318" y="1161"/>
                  </a:lnTo>
                  <a:lnTo>
                    <a:pt x="310" y="1174"/>
                  </a:lnTo>
                  <a:lnTo>
                    <a:pt x="307" y="1188"/>
                  </a:lnTo>
                  <a:lnTo>
                    <a:pt x="303" y="1202"/>
                  </a:lnTo>
                  <a:lnTo>
                    <a:pt x="303" y="1216"/>
                  </a:lnTo>
                  <a:lnTo>
                    <a:pt x="301" y="1230"/>
                  </a:lnTo>
                  <a:lnTo>
                    <a:pt x="303" y="1246"/>
                  </a:lnTo>
                  <a:lnTo>
                    <a:pt x="305" y="1259"/>
                  </a:lnTo>
                  <a:lnTo>
                    <a:pt x="309" y="1273"/>
                  </a:lnTo>
                  <a:lnTo>
                    <a:pt x="312" y="1287"/>
                  </a:lnTo>
                  <a:lnTo>
                    <a:pt x="326" y="1315"/>
                  </a:lnTo>
                  <a:lnTo>
                    <a:pt x="344" y="1340"/>
                  </a:lnTo>
                  <a:lnTo>
                    <a:pt x="344" y="1340"/>
                  </a:lnTo>
                  <a:lnTo>
                    <a:pt x="354" y="1354"/>
                  </a:lnTo>
                  <a:lnTo>
                    <a:pt x="364" y="1364"/>
                  </a:lnTo>
                  <a:lnTo>
                    <a:pt x="376" y="1372"/>
                  </a:lnTo>
                  <a:lnTo>
                    <a:pt x="388" y="1380"/>
                  </a:lnTo>
                  <a:lnTo>
                    <a:pt x="411" y="1390"/>
                  </a:lnTo>
                  <a:lnTo>
                    <a:pt x="433" y="1396"/>
                  </a:lnTo>
                  <a:lnTo>
                    <a:pt x="453" y="1402"/>
                  </a:lnTo>
                  <a:lnTo>
                    <a:pt x="469" y="1406"/>
                  </a:lnTo>
                  <a:lnTo>
                    <a:pt x="475" y="1410"/>
                  </a:lnTo>
                  <a:lnTo>
                    <a:pt x="479" y="1412"/>
                  </a:lnTo>
                  <a:lnTo>
                    <a:pt x="481" y="1416"/>
                  </a:lnTo>
                  <a:lnTo>
                    <a:pt x="483" y="1422"/>
                  </a:lnTo>
                  <a:lnTo>
                    <a:pt x="483" y="1422"/>
                  </a:lnTo>
                  <a:lnTo>
                    <a:pt x="481" y="1439"/>
                  </a:lnTo>
                  <a:lnTo>
                    <a:pt x="483" y="1455"/>
                  </a:lnTo>
                  <a:lnTo>
                    <a:pt x="485" y="1471"/>
                  </a:lnTo>
                  <a:lnTo>
                    <a:pt x="490" y="1487"/>
                  </a:lnTo>
                  <a:lnTo>
                    <a:pt x="498" y="1501"/>
                  </a:lnTo>
                  <a:lnTo>
                    <a:pt x="506" y="1514"/>
                  </a:lnTo>
                  <a:lnTo>
                    <a:pt x="524" y="1542"/>
                  </a:lnTo>
                  <a:lnTo>
                    <a:pt x="542" y="1566"/>
                  </a:lnTo>
                  <a:lnTo>
                    <a:pt x="558" y="1586"/>
                  </a:lnTo>
                  <a:lnTo>
                    <a:pt x="564" y="1596"/>
                  </a:lnTo>
                  <a:lnTo>
                    <a:pt x="568" y="1605"/>
                  </a:lnTo>
                  <a:lnTo>
                    <a:pt x="572" y="1615"/>
                  </a:lnTo>
                  <a:lnTo>
                    <a:pt x="570" y="1623"/>
                  </a:lnTo>
                  <a:lnTo>
                    <a:pt x="570" y="1623"/>
                  </a:lnTo>
                  <a:lnTo>
                    <a:pt x="512" y="1580"/>
                  </a:lnTo>
                  <a:lnTo>
                    <a:pt x="471" y="1552"/>
                  </a:lnTo>
                  <a:lnTo>
                    <a:pt x="459" y="1546"/>
                  </a:lnTo>
                  <a:lnTo>
                    <a:pt x="455" y="1544"/>
                  </a:lnTo>
                  <a:lnTo>
                    <a:pt x="455" y="1546"/>
                  </a:lnTo>
                  <a:lnTo>
                    <a:pt x="455" y="1546"/>
                  </a:lnTo>
                  <a:lnTo>
                    <a:pt x="455" y="1560"/>
                  </a:lnTo>
                  <a:lnTo>
                    <a:pt x="455" y="1576"/>
                  </a:lnTo>
                  <a:lnTo>
                    <a:pt x="451" y="1590"/>
                  </a:lnTo>
                  <a:lnTo>
                    <a:pt x="447" y="1603"/>
                  </a:lnTo>
                  <a:lnTo>
                    <a:pt x="439" y="1617"/>
                  </a:lnTo>
                  <a:lnTo>
                    <a:pt x="431" y="1629"/>
                  </a:lnTo>
                  <a:lnTo>
                    <a:pt x="415" y="1651"/>
                  </a:lnTo>
                  <a:lnTo>
                    <a:pt x="396" y="1669"/>
                  </a:lnTo>
                  <a:lnTo>
                    <a:pt x="380" y="1683"/>
                  </a:lnTo>
                  <a:lnTo>
                    <a:pt x="364" y="1694"/>
                  </a:lnTo>
                  <a:lnTo>
                    <a:pt x="364" y="1694"/>
                  </a:lnTo>
                  <a:lnTo>
                    <a:pt x="370" y="1681"/>
                  </a:lnTo>
                  <a:lnTo>
                    <a:pt x="376" y="1661"/>
                  </a:lnTo>
                  <a:lnTo>
                    <a:pt x="382" y="1637"/>
                  </a:lnTo>
                  <a:lnTo>
                    <a:pt x="386" y="1609"/>
                  </a:lnTo>
                  <a:lnTo>
                    <a:pt x="392" y="1568"/>
                  </a:lnTo>
                  <a:lnTo>
                    <a:pt x="392" y="1556"/>
                  </a:lnTo>
                  <a:lnTo>
                    <a:pt x="392" y="1554"/>
                  </a:lnTo>
                  <a:lnTo>
                    <a:pt x="390" y="1556"/>
                  </a:lnTo>
                  <a:lnTo>
                    <a:pt x="390" y="1556"/>
                  </a:lnTo>
                  <a:lnTo>
                    <a:pt x="382" y="1564"/>
                  </a:lnTo>
                  <a:lnTo>
                    <a:pt x="368" y="1574"/>
                  </a:lnTo>
                  <a:lnTo>
                    <a:pt x="328" y="1596"/>
                  </a:lnTo>
                  <a:lnTo>
                    <a:pt x="297" y="1611"/>
                  </a:lnTo>
                  <a:lnTo>
                    <a:pt x="289" y="1613"/>
                  </a:lnTo>
                  <a:lnTo>
                    <a:pt x="293" y="1611"/>
                  </a:lnTo>
                  <a:lnTo>
                    <a:pt x="293" y="1611"/>
                  </a:lnTo>
                  <a:lnTo>
                    <a:pt x="297" y="1607"/>
                  </a:lnTo>
                  <a:lnTo>
                    <a:pt x="301" y="1601"/>
                  </a:lnTo>
                  <a:lnTo>
                    <a:pt x="309" y="1588"/>
                  </a:lnTo>
                  <a:lnTo>
                    <a:pt x="314" y="1568"/>
                  </a:lnTo>
                  <a:lnTo>
                    <a:pt x="318" y="1548"/>
                  </a:lnTo>
                  <a:lnTo>
                    <a:pt x="320" y="1528"/>
                  </a:lnTo>
                  <a:lnTo>
                    <a:pt x="322" y="1509"/>
                  </a:lnTo>
                  <a:lnTo>
                    <a:pt x="320" y="1491"/>
                  </a:lnTo>
                  <a:lnTo>
                    <a:pt x="318" y="1477"/>
                  </a:lnTo>
                  <a:lnTo>
                    <a:pt x="318" y="1477"/>
                  </a:lnTo>
                  <a:lnTo>
                    <a:pt x="307" y="1487"/>
                  </a:lnTo>
                  <a:lnTo>
                    <a:pt x="291" y="1495"/>
                  </a:lnTo>
                  <a:lnTo>
                    <a:pt x="275" y="1499"/>
                  </a:lnTo>
                  <a:lnTo>
                    <a:pt x="259" y="1501"/>
                  </a:lnTo>
                  <a:lnTo>
                    <a:pt x="241" y="1501"/>
                  </a:lnTo>
                  <a:lnTo>
                    <a:pt x="223" y="1497"/>
                  </a:lnTo>
                  <a:lnTo>
                    <a:pt x="208" y="1493"/>
                  </a:lnTo>
                  <a:lnTo>
                    <a:pt x="190" y="1489"/>
                  </a:lnTo>
                  <a:lnTo>
                    <a:pt x="158" y="1477"/>
                  </a:lnTo>
                  <a:lnTo>
                    <a:pt x="134" y="1465"/>
                  </a:lnTo>
                  <a:lnTo>
                    <a:pt x="115" y="1455"/>
                  </a:lnTo>
                  <a:lnTo>
                    <a:pt x="115" y="1455"/>
                  </a:lnTo>
                  <a:lnTo>
                    <a:pt x="125" y="1457"/>
                  </a:lnTo>
                  <a:lnTo>
                    <a:pt x="138" y="1455"/>
                  </a:lnTo>
                  <a:lnTo>
                    <a:pt x="156" y="1451"/>
                  </a:lnTo>
                  <a:lnTo>
                    <a:pt x="166" y="1447"/>
                  </a:lnTo>
                  <a:lnTo>
                    <a:pt x="176" y="1441"/>
                  </a:lnTo>
                  <a:lnTo>
                    <a:pt x="186" y="1435"/>
                  </a:lnTo>
                  <a:lnTo>
                    <a:pt x="194" y="1427"/>
                  </a:lnTo>
                  <a:lnTo>
                    <a:pt x="202" y="1420"/>
                  </a:lnTo>
                  <a:lnTo>
                    <a:pt x="210" y="1408"/>
                  </a:lnTo>
                  <a:lnTo>
                    <a:pt x="214" y="1394"/>
                  </a:lnTo>
                  <a:lnTo>
                    <a:pt x="218" y="1380"/>
                  </a:lnTo>
                  <a:lnTo>
                    <a:pt x="218" y="1362"/>
                  </a:lnTo>
                  <a:lnTo>
                    <a:pt x="216" y="1342"/>
                  </a:lnTo>
                  <a:lnTo>
                    <a:pt x="216" y="1342"/>
                  </a:lnTo>
                  <a:lnTo>
                    <a:pt x="212" y="1323"/>
                  </a:lnTo>
                  <a:lnTo>
                    <a:pt x="204" y="1303"/>
                  </a:lnTo>
                  <a:lnTo>
                    <a:pt x="196" y="1283"/>
                  </a:lnTo>
                  <a:lnTo>
                    <a:pt x="184" y="1263"/>
                  </a:lnTo>
                  <a:lnTo>
                    <a:pt x="156" y="1222"/>
                  </a:lnTo>
                  <a:lnTo>
                    <a:pt x="123" y="1180"/>
                  </a:lnTo>
                  <a:lnTo>
                    <a:pt x="89" y="1135"/>
                  </a:lnTo>
                  <a:lnTo>
                    <a:pt x="73" y="1111"/>
                  </a:lnTo>
                  <a:lnTo>
                    <a:pt x="57" y="1087"/>
                  </a:lnTo>
                  <a:lnTo>
                    <a:pt x="44" y="1060"/>
                  </a:lnTo>
                  <a:lnTo>
                    <a:pt x="30" y="1032"/>
                  </a:lnTo>
                  <a:lnTo>
                    <a:pt x="18" y="1004"/>
                  </a:lnTo>
                  <a:lnTo>
                    <a:pt x="8" y="973"/>
                  </a:lnTo>
                  <a:lnTo>
                    <a:pt x="8" y="973"/>
                  </a:lnTo>
                  <a:lnTo>
                    <a:pt x="2" y="943"/>
                  </a:lnTo>
                  <a:lnTo>
                    <a:pt x="0" y="913"/>
                  </a:lnTo>
                  <a:lnTo>
                    <a:pt x="2" y="884"/>
                  </a:lnTo>
                  <a:lnTo>
                    <a:pt x="6" y="858"/>
                  </a:lnTo>
                  <a:lnTo>
                    <a:pt x="14" y="832"/>
                  </a:lnTo>
                  <a:lnTo>
                    <a:pt x="24" y="809"/>
                  </a:lnTo>
                  <a:lnTo>
                    <a:pt x="34" y="787"/>
                  </a:lnTo>
                  <a:lnTo>
                    <a:pt x="47" y="765"/>
                  </a:lnTo>
                  <a:lnTo>
                    <a:pt x="59" y="747"/>
                  </a:lnTo>
                  <a:lnTo>
                    <a:pt x="71" y="732"/>
                  </a:lnTo>
                  <a:lnTo>
                    <a:pt x="95" y="706"/>
                  </a:lnTo>
                  <a:lnTo>
                    <a:pt x="111" y="690"/>
                  </a:lnTo>
                  <a:lnTo>
                    <a:pt x="119" y="684"/>
                  </a:lnTo>
                  <a:lnTo>
                    <a:pt x="119" y="684"/>
                  </a:lnTo>
                  <a:close/>
                </a:path>
              </a:pathLst>
            </a:custGeom>
            <a:solidFill>
              <a:srgbClr val="955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2" name="Freeform 30"/>
            <p:cNvSpPr>
              <a:spLocks/>
            </p:cNvSpPr>
            <p:nvPr/>
          </p:nvSpPr>
          <p:spPr bwMode="auto">
            <a:xfrm>
              <a:off x="4170363" y="423863"/>
              <a:ext cx="1670050" cy="1905000"/>
            </a:xfrm>
            <a:custGeom>
              <a:avLst/>
              <a:gdLst>
                <a:gd name="T0" fmla="*/ 631 w 1052"/>
                <a:gd name="T1" fmla="*/ 0 h 1200"/>
                <a:gd name="T2" fmla="*/ 820 w 1052"/>
                <a:gd name="T3" fmla="*/ 45 h 1200"/>
                <a:gd name="T4" fmla="*/ 947 w 1052"/>
                <a:gd name="T5" fmla="*/ 117 h 1200"/>
                <a:gd name="T6" fmla="*/ 1040 w 1052"/>
                <a:gd name="T7" fmla="*/ 221 h 1200"/>
                <a:gd name="T8" fmla="*/ 1024 w 1052"/>
                <a:gd name="T9" fmla="*/ 211 h 1200"/>
                <a:gd name="T10" fmla="*/ 850 w 1052"/>
                <a:gd name="T11" fmla="*/ 158 h 1200"/>
                <a:gd name="T12" fmla="*/ 915 w 1052"/>
                <a:gd name="T13" fmla="*/ 190 h 1200"/>
                <a:gd name="T14" fmla="*/ 1008 w 1052"/>
                <a:gd name="T15" fmla="*/ 281 h 1200"/>
                <a:gd name="T16" fmla="*/ 1052 w 1052"/>
                <a:gd name="T17" fmla="*/ 360 h 1200"/>
                <a:gd name="T18" fmla="*/ 1034 w 1052"/>
                <a:gd name="T19" fmla="*/ 340 h 1200"/>
                <a:gd name="T20" fmla="*/ 931 w 1052"/>
                <a:gd name="T21" fmla="*/ 281 h 1200"/>
                <a:gd name="T22" fmla="*/ 943 w 1052"/>
                <a:gd name="T23" fmla="*/ 291 h 1200"/>
                <a:gd name="T24" fmla="*/ 987 w 1052"/>
                <a:gd name="T25" fmla="*/ 433 h 1200"/>
                <a:gd name="T26" fmla="*/ 983 w 1052"/>
                <a:gd name="T27" fmla="*/ 585 h 1200"/>
                <a:gd name="T28" fmla="*/ 846 w 1052"/>
                <a:gd name="T29" fmla="*/ 484 h 1200"/>
                <a:gd name="T30" fmla="*/ 702 w 1052"/>
                <a:gd name="T31" fmla="*/ 354 h 1200"/>
                <a:gd name="T32" fmla="*/ 704 w 1052"/>
                <a:gd name="T33" fmla="*/ 441 h 1200"/>
                <a:gd name="T34" fmla="*/ 646 w 1052"/>
                <a:gd name="T35" fmla="*/ 567 h 1200"/>
                <a:gd name="T36" fmla="*/ 577 w 1052"/>
                <a:gd name="T37" fmla="*/ 650 h 1200"/>
                <a:gd name="T38" fmla="*/ 593 w 1052"/>
                <a:gd name="T39" fmla="*/ 611 h 1200"/>
                <a:gd name="T40" fmla="*/ 579 w 1052"/>
                <a:gd name="T41" fmla="*/ 470 h 1200"/>
                <a:gd name="T42" fmla="*/ 542 w 1052"/>
                <a:gd name="T43" fmla="*/ 401 h 1200"/>
                <a:gd name="T44" fmla="*/ 470 w 1052"/>
                <a:gd name="T45" fmla="*/ 324 h 1200"/>
                <a:gd name="T46" fmla="*/ 241 w 1052"/>
                <a:gd name="T47" fmla="*/ 500 h 1200"/>
                <a:gd name="T48" fmla="*/ 85 w 1052"/>
                <a:gd name="T49" fmla="*/ 613 h 1200"/>
                <a:gd name="T50" fmla="*/ 65 w 1052"/>
                <a:gd name="T51" fmla="*/ 656 h 1200"/>
                <a:gd name="T52" fmla="*/ 79 w 1052"/>
                <a:gd name="T53" fmla="*/ 852 h 1200"/>
                <a:gd name="T54" fmla="*/ 87 w 1052"/>
                <a:gd name="T55" fmla="*/ 992 h 1200"/>
                <a:gd name="T56" fmla="*/ 71 w 1052"/>
                <a:gd name="T57" fmla="*/ 1095 h 1200"/>
                <a:gd name="T58" fmla="*/ 83 w 1052"/>
                <a:gd name="T59" fmla="*/ 1198 h 1200"/>
                <a:gd name="T60" fmla="*/ 77 w 1052"/>
                <a:gd name="T61" fmla="*/ 1190 h 1200"/>
                <a:gd name="T62" fmla="*/ 55 w 1052"/>
                <a:gd name="T63" fmla="*/ 1095 h 1200"/>
                <a:gd name="T64" fmla="*/ 59 w 1052"/>
                <a:gd name="T65" fmla="*/ 909 h 1200"/>
                <a:gd name="T66" fmla="*/ 6 w 1052"/>
                <a:gd name="T67" fmla="*/ 617 h 1200"/>
                <a:gd name="T68" fmla="*/ 8 w 1052"/>
                <a:gd name="T69" fmla="*/ 478 h 1200"/>
                <a:gd name="T70" fmla="*/ 45 w 1052"/>
                <a:gd name="T71" fmla="*/ 552 h 1200"/>
                <a:gd name="T72" fmla="*/ 142 w 1052"/>
                <a:gd name="T73" fmla="*/ 291 h 1200"/>
                <a:gd name="T74" fmla="*/ 217 w 1052"/>
                <a:gd name="T75" fmla="*/ 190 h 1200"/>
                <a:gd name="T76" fmla="*/ 219 w 1052"/>
                <a:gd name="T77" fmla="*/ 231 h 1200"/>
                <a:gd name="T78" fmla="*/ 168 w 1052"/>
                <a:gd name="T79" fmla="*/ 468 h 1200"/>
                <a:gd name="T80" fmla="*/ 259 w 1052"/>
                <a:gd name="T81" fmla="*/ 423 h 1200"/>
                <a:gd name="T82" fmla="*/ 377 w 1052"/>
                <a:gd name="T83" fmla="*/ 298 h 1200"/>
                <a:gd name="T84" fmla="*/ 437 w 1052"/>
                <a:gd name="T85" fmla="*/ 211 h 1200"/>
                <a:gd name="T86" fmla="*/ 518 w 1052"/>
                <a:gd name="T87" fmla="*/ 287 h 1200"/>
                <a:gd name="T88" fmla="*/ 623 w 1052"/>
                <a:gd name="T89" fmla="*/ 480 h 1200"/>
                <a:gd name="T90" fmla="*/ 648 w 1052"/>
                <a:gd name="T91" fmla="*/ 461 h 1200"/>
                <a:gd name="T92" fmla="*/ 656 w 1052"/>
                <a:gd name="T93" fmla="*/ 362 h 1200"/>
                <a:gd name="T94" fmla="*/ 646 w 1052"/>
                <a:gd name="T95" fmla="*/ 310 h 1200"/>
                <a:gd name="T96" fmla="*/ 639 w 1052"/>
                <a:gd name="T97" fmla="*/ 235 h 1200"/>
                <a:gd name="T98" fmla="*/ 747 w 1052"/>
                <a:gd name="T99" fmla="*/ 316 h 1200"/>
                <a:gd name="T100" fmla="*/ 937 w 1052"/>
                <a:gd name="T101" fmla="*/ 520 h 1200"/>
                <a:gd name="T102" fmla="*/ 945 w 1052"/>
                <a:gd name="T103" fmla="*/ 524 h 1200"/>
                <a:gd name="T104" fmla="*/ 925 w 1052"/>
                <a:gd name="T105" fmla="*/ 399 h 1200"/>
                <a:gd name="T106" fmla="*/ 880 w 1052"/>
                <a:gd name="T107" fmla="*/ 306 h 1200"/>
                <a:gd name="T108" fmla="*/ 795 w 1052"/>
                <a:gd name="T109" fmla="*/ 233 h 1200"/>
                <a:gd name="T110" fmla="*/ 838 w 1052"/>
                <a:gd name="T111" fmla="*/ 235 h 1200"/>
                <a:gd name="T112" fmla="*/ 880 w 1052"/>
                <a:gd name="T113" fmla="*/ 217 h 1200"/>
                <a:gd name="T114" fmla="*/ 898 w 1052"/>
                <a:gd name="T115" fmla="*/ 126 h 1200"/>
                <a:gd name="T116" fmla="*/ 815 w 1052"/>
                <a:gd name="T117" fmla="*/ 75 h 1200"/>
                <a:gd name="T118" fmla="*/ 650 w 1052"/>
                <a:gd name="T119" fmla="*/ 24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2" h="1200">
                  <a:moveTo>
                    <a:pt x="561" y="2"/>
                  </a:moveTo>
                  <a:lnTo>
                    <a:pt x="561" y="2"/>
                  </a:lnTo>
                  <a:lnTo>
                    <a:pt x="579" y="0"/>
                  </a:lnTo>
                  <a:lnTo>
                    <a:pt x="601" y="0"/>
                  </a:lnTo>
                  <a:lnTo>
                    <a:pt x="631" y="0"/>
                  </a:lnTo>
                  <a:lnTo>
                    <a:pt x="666" y="4"/>
                  </a:lnTo>
                  <a:lnTo>
                    <a:pt x="712" y="14"/>
                  </a:lnTo>
                  <a:lnTo>
                    <a:pt x="763" y="26"/>
                  </a:lnTo>
                  <a:lnTo>
                    <a:pt x="820" y="45"/>
                  </a:lnTo>
                  <a:lnTo>
                    <a:pt x="820" y="45"/>
                  </a:lnTo>
                  <a:lnTo>
                    <a:pt x="850" y="57"/>
                  </a:lnTo>
                  <a:lnTo>
                    <a:pt x="878" y="71"/>
                  </a:lnTo>
                  <a:lnTo>
                    <a:pt x="904" y="85"/>
                  </a:lnTo>
                  <a:lnTo>
                    <a:pt x="925" y="101"/>
                  </a:lnTo>
                  <a:lnTo>
                    <a:pt x="947" y="117"/>
                  </a:lnTo>
                  <a:lnTo>
                    <a:pt x="965" y="132"/>
                  </a:lnTo>
                  <a:lnTo>
                    <a:pt x="996" y="164"/>
                  </a:lnTo>
                  <a:lnTo>
                    <a:pt x="1020" y="190"/>
                  </a:lnTo>
                  <a:lnTo>
                    <a:pt x="1034" y="209"/>
                  </a:lnTo>
                  <a:lnTo>
                    <a:pt x="1040" y="221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8" y="221"/>
                  </a:lnTo>
                  <a:lnTo>
                    <a:pt x="1032" y="215"/>
                  </a:lnTo>
                  <a:lnTo>
                    <a:pt x="1024" y="211"/>
                  </a:lnTo>
                  <a:lnTo>
                    <a:pt x="1000" y="202"/>
                  </a:lnTo>
                  <a:lnTo>
                    <a:pt x="971" y="192"/>
                  </a:lnTo>
                  <a:lnTo>
                    <a:pt x="937" y="182"/>
                  </a:lnTo>
                  <a:lnTo>
                    <a:pt x="878" y="164"/>
                  </a:lnTo>
                  <a:lnTo>
                    <a:pt x="850" y="158"/>
                  </a:lnTo>
                  <a:lnTo>
                    <a:pt x="850" y="158"/>
                  </a:lnTo>
                  <a:lnTo>
                    <a:pt x="858" y="160"/>
                  </a:lnTo>
                  <a:lnTo>
                    <a:pt x="882" y="170"/>
                  </a:lnTo>
                  <a:lnTo>
                    <a:pt x="898" y="178"/>
                  </a:lnTo>
                  <a:lnTo>
                    <a:pt x="915" y="190"/>
                  </a:lnTo>
                  <a:lnTo>
                    <a:pt x="939" y="208"/>
                  </a:lnTo>
                  <a:lnTo>
                    <a:pt x="963" y="229"/>
                  </a:lnTo>
                  <a:lnTo>
                    <a:pt x="963" y="229"/>
                  </a:lnTo>
                  <a:lnTo>
                    <a:pt x="989" y="255"/>
                  </a:lnTo>
                  <a:lnTo>
                    <a:pt x="1008" y="281"/>
                  </a:lnTo>
                  <a:lnTo>
                    <a:pt x="1026" y="306"/>
                  </a:lnTo>
                  <a:lnTo>
                    <a:pt x="1038" y="328"/>
                  </a:lnTo>
                  <a:lnTo>
                    <a:pt x="1048" y="346"/>
                  </a:lnTo>
                  <a:lnTo>
                    <a:pt x="1052" y="358"/>
                  </a:lnTo>
                  <a:lnTo>
                    <a:pt x="1052" y="360"/>
                  </a:lnTo>
                  <a:lnTo>
                    <a:pt x="1050" y="360"/>
                  </a:lnTo>
                  <a:lnTo>
                    <a:pt x="1044" y="352"/>
                  </a:lnTo>
                  <a:lnTo>
                    <a:pt x="1044" y="352"/>
                  </a:lnTo>
                  <a:lnTo>
                    <a:pt x="1040" y="346"/>
                  </a:lnTo>
                  <a:lnTo>
                    <a:pt x="1034" y="340"/>
                  </a:lnTo>
                  <a:lnTo>
                    <a:pt x="1016" y="326"/>
                  </a:lnTo>
                  <a:lnTo>
                    <a:pt x="996" y="314"/>
                  </a:lnTo>
                  <a:lnTo>
                    <a:pt x="975" y="302"/>
                  </a:lnTo>
                  <a:lnTo>
                    <a:pt x="941" y="285"/>
                  </a:lnTo>
                  <a:lnTo>
                    <a:pt x="931" y="281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7" y="283"/>
                  </a:lnTo>
                  <a:lnTo>
                    <a:pt x="943" y="291"/>
                  </a:lnTo>
                  <a:lnTo>
                    <a:pt x="951" y="302"/>
                  </a:lnTo>
                  <a:lnTo>
                    <a:pt x="957" y="318"/>
                  </a:lnTo>
                  <a:lnTo>
                    <a:pt x="971" y="366"/>
                  </a:lnTo>
                  <a:lnTo>
                    <a:pt x="987" y="433"/>
                  </a:lnTo>
                  <a:lnTo>
                    <a:pt x="987" y="433"/>
                  </a:lnTo>
                  <a:lnTo>
                    <a:pt x="992" y="470"/>
                  </a:lnTo>
                  <a:lnTo>
                    <a:pt x="994" y="506"/>
                  </a:lnTo>
                  <a:lnTo>
                    <a:pt x="992" y="536"/>
                  </a:lnTo>
                  <a:lnTo>
                    <a:pt x="989" y="563"/>
                  </a:lnTo>
                  <a:lnTo>
                    <a:pt x="983" y="585"/>
                  </a:lnTo>
                  <a:lnTo>
                    <a:pt x="977" y="601"/>
                  </a:lnTo>
                  <a:lnTo>
                    <a:pt x="973" y="617"/>
                  </a:lnTo>
                  <a:lnTo>
                    <a:pt x="973" y="617"/>
                  </a:lnTo>
                  <a:lnTo>
                    <a:pt x="933" y="575"/>
                  </a:lnTo>
                  <a:lnTo>
                    <a:pt x="846" y="484"/>
                  </a:lnTo>
                  <a:lnTo>
                    <a:pt x="797" y="435"/>
                  </a:lnTo>
                  <a:lnTo>
                    <a:pt x="753" y="393"/>
                  </a:lnTo>
                  <a:lnTo>
                    <a:pt x="720" y="364"/>
                  </a:lnTo>
                  <a:lnTo>
                    <a:pt x="708" y="356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706" y="368"/>
                  </a:lnTo>
                  <a:lnTo>
                    <a:pt x="708" y="383"/>
                  </a:lnTo>
                  <a:lnTo>
                    <a:pt x="708" y="411"/>
                  </a:lnTo>
                  <a:lnTo>
                    <a:pt x="704" y="441"/>
                  </a:lnTo>
                  <a:lnTo>
                    <a:pt x="698" y="468"/>
                  </a:lnTo>
                  <a:lnTo>
                    <a:pt x="688" y="496"/>
                  </a:lnTo>
                  <a:lnTo>
                    <a:pt x="676" y="522"/>
                  </a:lnTo>
                  <a:lnTo>
                    <a:pt x="662" y="546"/>
                  </a:lnTo>
                  <a:lnTo>
                    <a:pt x="646" y="567"/>
                  </a:lnTo>
                  <a:lnTo>
                    <a:pt x="633" y="589"/>
                  </a:lnTo>
                  <a:lnTo>
                    <a:pt x="619" y="607"/>
                  </a:lnTo>
                  <a:lnTo>
                    <a:pt x="593" y="635"/>
                  </a:lnTo>
                  <a:lnTo>
                    <a:pt x="579" y="648"/>
                  </a:lnTo>
                  <a:lnTo>
                    <a:pt x="577" y="650"/>
                  </a:lnTo>
                  <a:lnTo>
                    <a:pt x="579" y="648"/>
                  </a:lnTo>
                  <a:lnTo>
                    <a:pt x="579" y="648"/>
                  </a:lnTo>
                  <a:lnTo>
                    <a:pt x="583" y="642"/>
                  </a:lnTo>
                  <a:lnTo>
                    <a:pt x="587" y="633"/>
                  </a:lnTo>
                  <a:lnTo>
                    <a:pt x="593" y="611"/>
                  </a:lnTo>
                  <a:lnTo>
                    <a:pt x="597" y="581"/>
                  </a:lnTo>
                  <a:lnTo>
                    <a:pt x="595" y="548"/>
                  </a:lnTo>
                  <a:lnTo>
                    <a:pt x="591" y="510"/>
                  </a:lnTo>
                  <a:lnTo>
                    <a:pt x="585" y="490"/>
                  </a:lnTo>
                  <a:lnTo>
                    <a:pt x="579" y="470"/>
                  </a:lnTo>
                  <a:lnTo>
                    <a:pt x="573" y="453"/>
                  </a:lnTo>
                  <a:lnTo>
                    <a:pt x="563" y="435"/>
                  </a:lnTo>
                  <a:lnTo>
                    <a:pt x="553" y="417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02" y="352"/>
                  </a:lnTo>
                  <a:lnTo>
                    <a:pt x="480" y="330"/>
                  </a:lnTo>
                  <a:lnTo>
                    <a:pt x="472" y="324"/>
                  </a:lnTo>
                  <a:lnTo>
                    <a:pt x="470" y="324"/>
                  </a:lnTo>
                  <a:lnTo>
                    <a:pt x="470" y="324"/>
                  </a:lnTo>
                  <a:lnTo>
                    <a:pt x="431" y="358"/>
                  </a:lnTo>
                  <a:lnTo>
                    <a:pt x="374" y="401"/>
                  </a:lnTo>
                  <a:lnTo>
                    <a:pt x="288" y="465"/>
                  </a:lnTo>
                  <a:lnTo>
                    <a:pt x="288" y="465"/>
                  </a:lnTo>
                  <a:lnTo>
                    <a:pt x="241" y="500"/>
                  </a:lnTo>
                  <a:lnTo>
                    <a:pt x="199" y="528"/>
                  </a:lnTo>
                  <a:lnTo>
                    <a:pt x="134" y="569"/>
                  </a:lnTo>
                  <a:lnTo>
                    <a:pt x="110" y="585"/>
                  </a:lnTo>
                  <a:lnTo>
                    <a:pt x="93" y="603"/>
                  </a:lnTo>
                  <a:lnTo>
                    <a:pt x="85" y="613"/>
                  </a:lnTo>
                  <a:lnTo>
                    <a:pt x="79" y="621"/>
                  </a:lnTo>
                  <a:lnTo>
                    <a:pt x="73" y="633"/>
                  </a:lnTo>
                  <a:lnTo>
                    <a:pt x="69" y="642"/>
                  </a:lnTo>
                  <a:lnTo>
                    <a:pt x="69" y="642"/>
                  </a:lnTo>
                  <a:lnTo>
                    <a:pt x="65" y="656"/>
                  </a:lnTo>
                  <a:lnTo>
                    <a:pt x="63" y="670"/>
                  </a:lnTo>
                  <a:lnTo>
                    <a:pt x="61" y="702"/>
                  </a:lnTo>
                  <a:lnTo>
                    <a:pt x="63" y="737"/>
                  </a:lnTo>
                  <a:lnTo>
                    <a:pt x="67" y="775"/>
                  </a:lnTo>
                  <a:lnTo>
                    <a:pt x="79" y="852"/>
                  </a:lnTo>
                  <a:lnTo>
                    <a:pt x="89" y="921"/>
                  </a:lnTo>
                  <a:lnTo>
                    <a:pt x="89" y="921"/>
                  </a:lnTo>
                  <a:lnTo>
                    <a:pt x="91" y="949"/>
                  </a:lnTo>
                  <a:lnTo>
                    <a:pt x="91" y="973"/>
                  </a:lnTo>
                  <a:lnTo>
                    <a:pt x="87" y="992"/>
                  </a:lnTo>
                  <a:lnTo>
                    <a:pt x="85" y="1010"/>
                  </a:lnTo>
                  <a:lnTo>
                    <a:pt x="75" y="1048"/>
                  </a:lnTo>
                  <a:lnTo>
                    <a:pt x="73" y="1070"/>
                  </a:lnTo>
                  <a:lnTo>
                    <a:pt x="71" y="1095"/>
                  </a:lnTo>
                  <a:lnTo>
                    <a:pt x="71" y="1095"/>
                  </a:lnTo>
                  <a:lnTo>
                    <a:pt x="71" y="1117"/>
                  </a:lnTo>
                  <a:lnTo>
                    <a:pt x="71" y="1135"/>
                  </a:lnTo>
                  <a:lnTo>
                    <a:pt x="75" y="1166"/>
                  </a:lnTo>
                  <a:lnTo>
                    <a:pt x="81" y="1186"/>
                  </a:lnTo>
                  <a:lnTo>
                    <a:pt x="83" y="1198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1" y="1198"/>
                  </a:lnTo>
                  <a:lnTo>
                    <a:pt x="77" y="1190"/>
                  </a:lnTo>
                  <a:lnTo>
                    <a:pt x="71" y="1172"/>
                  </a:lnTo>
                  <a:lnTo>
                    <a:pt x="61" y="1141"/>
                  </a:lnTo>
                  <a:lnTo>
                    <a:pt x="61" y="1141"/>
                  </a:lnTo>
                  <a:lnTo>
                    <a:pt x="57" y="1119"/>
                  </a:lnTo>
                  <a:lnTo>
                    <a:pt x="55" y="1095"/>
                  </a:lnTo>
                  <a:lnTo>
                    <a:pt x="55" y="1068"/>
                  </a:lnTo>
                  <a:lnTo>
                    <a:pt x="55" y="1042"/>
                  </a:lnTo>
                  <a:lnTo>
                    <a:pt x="61" y="939"/>
                  </a:lnTo>
                  <a:lnTo>
                    <a:pt x="61" y="939"/>
                  </a:lnTo>
                  <a:lnTo>
                    <a:pt x="59" y="909"/>
                  </a:lnTo>
                  <a:lnTo>
                    <a:pt x="53" y="866"/>
                  </a:lnTo>
                  <a:lnTo>
                    <a:pt x="35" y="757"/>
                  </a:lnTo>
                  <a:lnTo>
                    <a:pt x="16" y="660"/>
                  </a:lnTo>
                  <a:lnTo>
                    <a:pt x="6" y="617"/>
                  </a:lnTo>
                  <a:lnTo>
                    <a:pt x="6" y="617"/>
                  </a:lnTo>
                  <a:lnTo>
                    <a:pt x="2" y="595"/>
                  </a:lnTo>
                  <a:lnTo>
                    <a:pt x="2" y="573"/>
                  </a:lnTo>
                  <a:lnTo>
                    <a:pt x="0" y="550"/>
                  </a:lnTo>
                  <a:lnTo>
                    <a:pt x="2" y="526"/>
                  </a:lnTo>
                  <a:lnTo>
                    <a:pt x="8" y="478"/>
                  </a:lnTo>
                  <a:lnTo>
                    <a:pt x="18" y="431"/>
                  </a:lnTo>
                  <a:lnTo>
                    <a:pt x="29" y="383"/>
                  </a:lnTo>
                  <a:lnTo>
                    <a:pt x="43" y="338"/>
                  </a:lnTo>
                  <a:lnTo>
                    <a:pt x="75" y="251"/>
                  </a:lnTo>
                  <a:lnTo>
                    <a:pt x="45" y="552"/>
                  </a:lnTo>
                  <a:lnTo>
                    <a:pt x="45" y="552"/>
                  </a:lnTo>
                  <a:lnTo>
                    <a:pt x="67" y="474"/>
                  </a:lnTo>
                  <a:lnTo>
                    <a:pt x="91" y="405"/>
                  </a:lnTo>
                  <a:lnTo>
                    <a:pt x="116" y="344"/>
                  </a:lnTo>
                  <a:lnTo>
                    <a:pt x="142" y="291"/>
                  </a:lnTo>
                  <a:lnTo>
                    <a:pt x="168" y="247"/>
                  </a:lnTo>
                  <a:lnTo>
                    <a:pt x="182" y="229"/>
                  </a:lnTo>
                  <a:lnTo>
                    <a:pt x="194" y="213"/>
                  </a:lnTo>
                  <a:lnTo>
                    <a:pt x="205" y="200"/>
                  </a:lnTo>
                  <a:lnTo>
                    <a:pt x="217" y="190"/>
                  </a:lnTo>
                  <a:lnTo>
                    <a:pt x="229" y="182"/>
                  </a:lnTo>
                  <a:lnTo>
                    <a:pt x="239" y="176"/>
                  </a:lnTo>
                  <a:lnTo>
                    <a:pt x="239" y="176"/>
                  </a:lnTo>
                  <a:lnTo>
                    <a:pt x="229" y="204"/>
                  </a:lnTo>
                  <a:lnTo>
                    <a:pt x="219" y="231"/>
                  </a:lnTo>
                  <a:lnTo>
                    <a:pt x="201" y="287"/>
                  </a:lnTo>
                  <a:lnTo>
                    <a:pt x="190" y="340"/>
                  </a:lnTo>
                  <a:lnTo>
                    <a:pt x="180" y="391"/>
                  </a:lnTo>
                  <a:lnTo>
                    <a:pt x="172" y="435"/>
                  </a:lnTo>
                  <a:lnTo>
                    <a:pt x="168" y="468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76" y="490"/>
                  </a:lnTo>
                  <a:lnTo>
                    <a:pt x="209" y="465"/>
                  </a:lnTo>
                  <a:lnTo>
                    <a:pt x="259" y="423"/>
                  </a:lnTo>
                  <a:lnTo>
                    <a:pt x="288" y="393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52" y="328"/>
                  </a:lnTo>
                  <a:lnTo>
                    <a:pt x="377" y="298"/>
                  </a:lnTo>
                  <a:lnTo>
                    <a:pt x="397" y="273"/>
                  </a:lnTo>
                  <a:lnTo>
                    <a:pt x="413" y="251"/>
                  </a:lnTo>
                  <a:lnTo>
                    <a:pt x="431" y="221"/>
                  </a:lnTo>
                  <a:lnTo>
                    <a:pt x="437" y="211"/>
                  </a:lnTo>
                  <a:lnTo>
                    <a:pt x="437" y="211"/>
                  </a:lnTo>
                  <a:lnTo>
                    <a:pt x="441" y="213"/>
                  </a:lnTo>
                  <a:lnTo>
                    <a:pt x="455" y="223"/>
                  </a:lnTo>
                  <a:lnTo>
                    <a:pt x="480" y="247"/>
                  </a:lnTo>
                  <a:lnTo>
                    <a:pt x="518" y="287"/>
                  </a:lnTo>
                  <a:lnTo>
                    <a:pt x="518" y="287"/>
                  </a:lnTo>
                  <a:lnTo>
                    <a:pt x="538" y="314"/>
                  </a:lnTo>
                  <a:lnTo>
                    <a:pt x="559" y="348"/>
                  </a:lnTo>
                  <a:lnTo>
                    <a:pt x="579" y="385"/>
                  </a:lnTo>
                  <a:lnTo>
                    <a:pt x="597" y="421"/>
                  </a:lnTo>
                  <a:lnTo>
                    <a:pt x="623" y="480"/>
                  </a:lnTo>
                  <a:lnTo>
                    <a:pt x="633" y="506"/>
                  </a:lnTo>
                  <a:lnTo>
                    <a:pt x="633" y="506"/>
                  </a:lnTo>
                  <a:lnTo>
                    <a:pt x="635" y="500"/>
                  </a:lnTo>
                  <a:lnTo>
                    <a:pt x="640" y="486"/>
                  </a:lnTo>
                  <a:lnTo>
                    <a:pt x="648" y="461"/>
                  </a:lnTo>
                  <a:lnTo>
                    <a:pt x="654" y="425"/>
                  </a:lnTo>
                  <a:lnTo>
                    <a:pt x="654" y="425"/>
                  </a:lnTo>
                  <a:lnTo>
                    <a:pt x="658" y="407"/>
                  </a:lnTo>
                  <a:lnTo>
                    <a:pt x="658" y="389"/>
                  </a:lnTo>
                  <a:lnTo>
                    <a:pt x="656" y="362"/>
                  </a:lnTo>
                  <a:lnTo>
                    <a:pt x="654" y="344"/>
                  </a:lnTo>
                  <a:lnTo>
                    <a:pt x="654" y="332"/>
                  </a:lnTo>
                  <a:lnTo>
                    <a:pt x="654" y="332"/>
                  </a:lnTo>
                  <a:lnTo>
                    <a:pt x="652" y="324"/>
                  </a:lnTo>
                  <a:lnTo>
                    <a:pt x="646" y="310"/>
                  </a:lnTo>
                  <a:lnTo>
                    <a:pt x="627" y="271"/>
                  </a:lnTo>
                  <a:lnTo>
                    <a:pt x="601" y="217"/>
                  </a:lnTo>
                  <a:lnTo>
                    <a:pt x="601" y="217"/>
                  </a:lnTo>
                  <a:lnTo>
                    <a:pt x="611" y="221"/>
                  </a:lnTo>
                  <a:lnTo>
                    <a:pt x="639" y="235"/>
                  </a:lnTo>
                  <a:lnTo>
                    <a:pt x="660" y="249"/>
                  </a:lnTo>
                  <a:lnTo>
                    <a:pt x="684" y="267"/>
                  </a:lnTo>
                  <a:lnTo>
                    <a:pt x="714" y="289"/>
                  </a:lnTo>
                  <a:lnTo>
                    <a:pt x="747" y="316"/>
                  </a:lnTo>
                  <a:lnTo>
                    <a:pt x="747" y="316"/>
                  </a:lnTo>
                  <a:lnTo>
                    <a:pt x="781" y="348"/>
                  </a:lnTo>
                  <a:lnTo>
                    <a:pt x="816" y="383"/>
                  </a:lnTo>
                  <a:lnTo>
                    <a:pt x="880" y="449"/>
                  </a:lnTo>
                  <a:lnTo>
                    <a:pt x="925" y="502"/>
                  </a:lnTo>
                  <a:lnTo>
                    <a:pt x="937" y="520"/>
                  </a:lnTo>
                  <a:lnTo>
                    <a:pt x="943" y="530"/>
                  </a:lnTo>
                  <a:lnTo>
                    <a:pt x="943" y="530"/>
                  </a:lnTo>
                  <a:lnTo>
                    <a:pt x="943" y="532"/>
                  </a:lnTo>
                  <a:lnTo>
                    <a:pt x="943" y="532"/>
                  </a:lnTo>
                  <a:lnTo>
                    <a:pt x="945" y="524"/>
                  </a:lnTo>
                  <a:lnTo>
                    <a:pt x="945" y="510"/>
                  </a:lnTo>
                  <a:lnTo>
                    <a:pt x="943" y="490"/>
                  </a:lnTo>
                  <a:lnTo>
                    <a:pt x="941" y="465"/>
                  </a:lnTo>
                  <a:lnTo>
                    <a:pt x="935" y="433"/>
                  </a:lnTo>
                  <a:lnTo>
                    <a:pt x="925" y="399"/>
                  </a:lnTo>
                  <a:lnTo>
                    <a:pt x="909" y="360"/>
                  </a:lnTo>
                  <a:lnTo>
                    <a:pt x="909" y="360"/>
                  </a:lnTo>
                  <a:lnTo>
                    <a:pt x="902" y="340"/>
                  </a:lnTo>
                  <a:lnTo>
                    <a:pt x="890" y="322"/>
                  </a:lnTo>
                  <a:lnTo>
                    <a:pt x="880" y="306"/>
                  </a:lnTo>
                  <a:lnTo>
                    <a:pt x="868" y="293"/>
                  </a:lnTo>
                  <a:lnTo>
                    <a:pt x="856" y="279"/>
                  </a:lnTo>
                  <a:lnTo>
                    <a:pt x="842" y="267"/>
                  </a:lnTo>
                  <a:lnTo>
                    <a:pt x="818" y="249"/>
                  </a:lnTo>
                  <a:lnTo>
                    <a:pt x="795" y="233"/>
                  </a:lnTo>
                  <a:lnTo>
                    <a:pt x="777" y="225"/>
                  </a:lnTo>
                  <a:lnTo>
                    <a:pt x="761" y="219"/>
                  </a:lnTo>
                  <a:lnTo>
                    <a:pt x="755" y="217"/>
                  </a:lnTo>
                  <a:lnTo>
                    <a:pt x="755" y="217"/>
                  </a:lnTo>
                  <a:lnTo>
                    <a:pt x="838" y="235"/>
                  </a:lnTo>
                  <a:lnTo>
                    <a:pt x="929" y="255"/>
                  </a:lnTo>
                  <a:lnTo>
                    <a:pt x="929" y="255"/>
                  </a:lnTo>
                  <a:lnTo>
                    <a:pt x="921" y="247"/>
                  </a:lnTo>
                  <a:lnTo>
                    <a:pt x="880" y="217"/>
                  </a:lnTo>
                  <a:lnTo>
                    <a:pt x="880" y="217"/>
                  </a:lnTo>
                  <a:lnTo>
                    <a:pt x="858" y="204"/>
                  </a:lnTo>
                  <a:lnTo>
                    <a:pt x="830" y="188"/>
                  </a:lnTo>
                  <a:lnTo>
                    <a:pt x="761" y="156"/>
                  </a:lnTo>
                  <a:lnTo>
                    <a:pt x="672" y="121"/>
                  </a:lnTo>
                  <a:lnTo>
                    <a:pt x="898" y="126"/>
                  </a:lnTo>
                  <a:lnTo>
                    <a:pt x="898" y="126"/>
                  </a:lnTo>
                  <a:lnTo>
                    <a:pt x="890" y="121"/>
                  </a:lnTo>
                  <a:lnTo>
                    <a:pt x="870" y="105"/>
                  </a:lnTo>
                  <a:lnTo>
                    <a:pt x="836" y="87"/>
                  </a:lnTo>
                  <a:lnTo>
                    <a:pt x="815" y="75"/>
                  </a:lnTo>
                  <a:lnTo>
                    <a:pt x="791" y="65"/>
                  </a:lnTo>
                  <a:lnTo>
                    <a:pt x="791" y="65"/>
                  </a:lnTo>
                  <a:lnTo>
                    <a:pt x="761" y="55"/>
                  </a:lnTo>
                  <a:lnTo>
                    <a:pt x="727" y="45"/>
                  </a:lnTo>
                  <a:lnTo>
                    <a:pt x="650" y="24"/>
                  </a:lnTo>
                  <a:lnTo>
                    <a:pt x="561" y="2"/>
                  </a:lnTo>
                  <a:lnTo>
                    <a:pt x="561" y="2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3" name="Freeform 32"/>
            <p:cNvSpPr>
              <a:spLocks/>
            </p:cNvSpPr>
            <p:nvPr/>
          </p:nvSpPr>
          <p:spPr bwMode="auto">
            <a:xfrm>
              <a:off x="4678363" y="1516063"/>
              <a:ext cx="411163" cy="257175"/>
            </a:xfrm>
            <a:custGeom>
              <a:avLst/>
              <a:gdLst>
                <a:gd name="T0" fmla="*/ 65 w 259"/>
                <a:gd name="T1" fmla="*/ 63 h 162"/>
                <a:gd name="T2" fmla="*/ 65 w 259"/>
                <a:gd name="T3" fmla="*/ 63 h 162"/>
                <a:gd name="T4" fmla="*/ 42 w 259"/>
                <a:gd name="T5" fmla="*/ 83 h 162"/>
                <a:gd name="T6" fmla="*/ 26 w 259"/>
                <a:gd name="T7" fmla="*/ 101 h 162"/>
                <a:gd name="T8" fmla="*/ 14 w 259"/>
                <a:gd name="T9" fmla="*/ 117 h 162"/>
                <a:gd name="T10" fmla="*/ 6 w 259"/>
                <a:gd name="T11" fmla="*/ 130 h 162"/>
                <a:gd name="T12" fmla="*/ 2 w 259"/>
                <a:gd name="T13" fmla="*/ 142 h 162"/>
                <a:gd name="T14" fmla="*/ 0 w 259"/>
                <a:gd name="T15" fmla="*/ 150 h 162"/>
                <a:gd name="T16" fmla="*/ 4 w 259"/>
                <a:gd name="T17" fmla="*/ 158 h 162"/>
                <a:gd name="T18" fmla="*/ 8 w 259"/>
                <a:gd name="T19" fmla="*/ 160 h 162"/>
                <a:gd name="T20" fmla="*/ 8 w 259"/>
                <a:gd name="T21" fmla="*/ 160 h 162"/>
                <a:gd name="T22" fmla="*/ 14 w 259"/>
                <a:gd name="T23" fmla="*/ 162 h 162"/>
                <a:gd name="T24" fmla="*/ 26 w 259"/>
                <a:gd name="T25" fmla="*/ 158 h 162"/>
                <a:gd name="T26" fmla="*/ 57 w 259"/>
                <a:gd name="T27" fmla="*/ 140 h 162"/>
                <a:gd name="T28" fmla="*/ 101 w 259"/>
                <a:gd name="T29" fmla="*/ 115 h 162"/>
                <a:gd name="T30" fmla="*/ 129 w 259"/>
                <a:gd name="T31" fmla="*/ 101 h 162"/>
                <a:gd name="T32" fmla="*/ 158 w 259"/>
                <a:gd name="T33" fmla="*/ 89 h 162"/>
                <a:gd name="T34" fmla="*/ 158 w 259"/>
                <a:gd name="T35" fmla="*/ 89 h 162"/>
                <a:gd name="T36" fmla="*/ 186 w 259"/>
                <a:gd name="T37" fmla="*/ 79 h 162"/>
                <a:gd name="T38" fmla="*/ 206 w 259"/>
                <a:gd name="T39" fmla="*/ 71 h 162"/>
                <a:gd name="T40" fmla="*/ 233 w 259"/>
                <a:gd name="T41" fmla="*/ 65 h 162"/>
                <a:gd name="T42" fmla="*/ 241 w 259"/>
                <a:gd name="T43" fmla="*/ 61 h 162"/>
                <a:gd name="T44" fmla="*/ 247 w 259"/>
                <a:gd name="T45" fmla="*/ 57 h 162"/>
                <a:gd name="T46" fmla="*/ 251 w 259"/>
                <a:gd name="T47" fmla="*/ 53 h 162"/>
                <a:gd name="T48" fmla="*/ 255 w 259"/>
                <a:gd name="T49" fmla="*/ 43 h 162"/>
                <a:gd name="T50" fmla="*/ 255 w 259"/>
                <a:gd name="T51" fmla="*/ 43 h 162"/>
                <a:gd name="T52" fmla="*/ 259 w 259"/>
                <a:gd name="T53" fmla="*/ 34 h 162"/>
                <a:gd name="T54" fmla="*/ 259 w 259"/>
                <a:gd name="T55" fmla="*/ 26 h 162"/>
                <a:gd name="T56" fmla="*/ 259 w 259"/>
                <a:gd name="T57" fmla="*/ 20 h 162"/>
                <a:gd name="T58" fmla="*/ 255 w 259"/>
                <a:gd name="T59" fmla="*/ 14 h 162"/>
                <a:gd name="T60" fmla="*/ 247 w 259"/>
                <a:gd name="T61" fmla="*/ 8 h 162"/>
                <a:gd name="T62" fmla="*/ 239 w 259"/>
                <a:gd name="T63" fmla="*/ 4 h 162"/>
                <a:gd name="T64" fmla="*/ 230 w 259"/>
                <a:gd name="T65" fmla="*/ 2 h 162"/>
                <a:gd name="T66" fmla="*/ 220 w 259"/>
                <a:gd name="T67" fmla="*/ 0 h 162"/>
                <a:gd name="T68" fmla="*/ 220 w 259"/>
                <a:gd name="T69" fmla="*/ 0 h 162"/>
                <a:gd name="T70" fmla="*/ 198 w 259"/>
                <a:gd name="T71" fmla="*/ 0 h 162"/>
                <a:gd name="T72" fmla="*/ 176 w 259"/>
                <a:gd name="T73" fmla="*/ 4 h 162"/>
                <a:gd name="T74" fmla="*/ 156 w 259"/>
                <a:gd name="T75" fmla="*/ 8 h 162"/>
                <a:gd name="T76" fmla="*/ 139 w 259"/>
                <a:gd name="T77" fmla="*/ 16 h 162"/>
                <a:gd name="T78" fmla="*/ 119 w 259"/>
                <a:gd name="T79" fmla="*/ 26 h 162"/>
                <a:gd name="T80" fmla="*/ 101 w 259"/>
                <a:gd name="T81" fmla="*/ 36 h 162"/>
                <a:gd name="T82" fmla="*/ 83 w 259"/>
                <a:gd name="T83" fmla="*/ 49 h 162"/>
                <a:gd name="T84" fmla="*/ 65 w 259"/>
                <a:gd name="T85" fmla="*/ 63 h 162"/>
                <a:gd name="T86" fmla="*/ 65 w 259"/>
                <a:gd name="T87" fmla="*/ 6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" h="162">
                  <a:moveTo>
                    <a:pt x="65" y="63"/>
                  </a:moveTo>
                  <a:lnTo>
                    <a:pt x="65" y="63"/>
                  </a:lnTo>
                  <a:lnTo>
                    <a:pt x="42" y="83"/>
                  </a:lnTo>
                  <a:lnTo>
                    <a:pt x="26" y="101"/>
                  </a:lnTo>
                  <a:lnTo>
                    <a:pt x="14" y="117"/>
                  </a:lnTo>
                  <a:lnTo>
                    <a:pt x="6" y="130"/>
                  </a:lnTo>
                  <a:lnTo>
                    <a:pt x="2" y="142"/>
                  </a:lnTo>
                  <a:lnTo>
                    <a:pt x="0" y="150"/>
                  </a:lnTo>
                  <a:lnTo>
                    <a:pt x="4" y="158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4" y="162"/>
                  </a:lnTo>
                  <a:lnTo>
                    <a:pt x="26" y="158"/>
                  </a:lnTo>
                  <a:lnTo>
                    <a:pt x="57" y="140"/>
                  </a:lnTo>
                  <a:lnTo>
                    <a:pt x="101" y="115"/>
                  </a:lnTo>
                  <a:lnTo>
                    <a:pt x="129" y="101"/>
                  </a:lnTo>
                  <a:lnTo>
                    <a:pt x="158" y="89"/>
                  </a:lnTo>
                  <a:lnTo>
                    <a:pt x="158" y="89"/>
                  </a:lnTo>
                  <a:lnTo>
                    <a:pt x="186" y="79"/>
                  </a:lnTo>
                  <a:lnTo>
                    <a:pt x="206" y="71"/>
                  </a:lnTo>
                  <a:lnTo>
                    <a:pt x="233" y="65"/>
                  </a:lnTo>
                  <a:lnTo>
                    <a:pt x="241" y="61"/>
                  </a:lnTo>
                  <a:lnTo>
                    <a:pt x="247" y="57"/>
                  </a:lnTo>
                  <a:lnTo>
                    <a:pt x="251" y="53"/>
                  </a:lnTo>
                  <a:lnTo>
                    <a:pt x="255" y="43"/>
                  </a:lnTo>
                  <a:lnTo>
                    <a:pt x="255" y="43"/>
                  </a:lnTo>
                  <a:lnTo>
                    <a:pt x="259" y="34"/>
                  </a:lnTo>
                  <a:lnTo>
                    <a:pt x="259" y="26"/>
                  </a:lnTo>
                  <a:lnTo>
                    <a:pt x="259" y="20"/>
                  </a:lnTo>
                  <a:lnTo>
                    <a:pt x="255" y="14"/>
                  </a:lnTo>
                  <a:lnTo>
                    <a:pt x="247" y="8"/>
                  </a:lnTo>
                  <a:lnTo>
                    <a:pt x="239" y="4"/>
                  </a:lnTo>
                  <a:lnTo>
                    <a:pt x="230" y="2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6" y="8"/>
                  </a:lnTo>
                  <a:lnTo>
                    <a:pt x="139" y="16"/>
                  </a:lnTo>
                  <a:lnTo>
                    <a:pt x="119" y="26"/>
                  </a:lnTo>
                  <a:lnTo>
                    <a:pt x="101" y="36"/>
                  </a:lnTo>
                  <a:lnTo>
                    <a:pt x="83" y="49"/>
                  </a:lnTo>
                  <a:lnTo>
                    <a:pt x="65" y="63"/>
                  </a:lnTo>
                  <a:lnTo>
                    <a:pt x="65" y="63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4" name="Freeform 33"/>
            <p:cNvSpPr>
              <a:spLocks/>
            </p:cNvSpPr>
            <p:nvPr/>
          </p:nvSpPr>
          <p:spPr bwMode="auto">
            <a:xfrm>
              <a:off x="5400676" y="1452563"/>
              <a:ext cx="254000" cy="176213"/>
            </a:xfrm>
            <a:custGeom>
              <a:avLst/>
              <a:gdLst>
                <a:gd name="T0" fmla="*/ 127 w 160"/>
                <a:gd name="T1" fmla="*/ 26 h 111"/>
                <a:gd name="T2" fmla="*/ 127 w 160"/>
                <a:gd name="T3" fmla="*/ 26 h 111"/>
                <a:gd name="T4" fmla="*/ 140 w 160"/>
                <a:gd name="T5" fmla="*/ 40 h 111"/>
                <a:gd name="T6" fmla="*/ 150 w 160"/>
                <a:gd name="T7" fmla="*/ 54 h 111"/>
                <a:gd name="T8" fmla="*/ 156 w 160"/>
                <a:gd name="T9" fmla="*/ 66 h 111"/>
                <a:gd name="T10" fmla="*/ 160 w 160"/>
                <a:gd name="T11" fmla="*/ 78 h 111"/>
                <a:gd name="T12" fmla="*/ 160 w 160"/>
                <a:gd name="T13" fmla="*/ 87 h 111"/>
                <a:gd name="T14" fmla="*/ 160 w 160"/>
                <a:gd name="T15" fmla="*/ 97 h 111"/>
                <a:gd name="T16" fmla="*/ 158 w 160"/>
                <a:gd name="T17" fmla="*/ 103 h 111"/>
                <a:gd name="T18" fmla="*/ 154 w 160"/>
                <a:gd name="T19" fmla="*/ 109 h 111"/>
                <a:gd name="T20" fmla="*/ 154 w 160"/>
                <a:gd name="T21" fmla="*/ 109 h 111"/>
                <a:gd name="T22" fmla="*/ 150 w 160"/>
                <a:gd name="T23" fmla="*/ 111 h 111"/>
                <a:gd name="T24" fmla="*/ 142 w 160"/>
                <a:gd name="T25" fmla="*/ 111 h 111"/>
                <a:gd name="T26" fmla="*/ 125 w 160"/>
                <a:gd name="T27" fmla="*/ 103 h 111"/>
                <a:gd name="T28" fmla="*/ 97 w 160"/>
                <a:gd name="T29" fmla="*/ 91 h 111"/>
                <a:gd name="T30" fmla="*/ 81 w 160"/>
                <a:gd name="T31" fmla="*/ 85 h 111"/>
                <a:gd name="T32" fmla="*/ 61 w 160"/>
                <a:gd name="T33" fmla="*/ 81 h 111"/>
                <a:gd name="T34" fmla="*/ 61 w 160"/>
                <a:gd name="T35" fmla="*/ 81 h 111"/>
                <a:gd name="T36" fmla="*/ 45 w 160"/>
                <a:gd name="T37" fmla="*/ 79 h 111"/>
                <a:gd name="T38" fmla="*/ 32 w 160"/>
                <a:gd name="T39" fmla="*/ 79 h 111"/>
                <a:gd name="T40" fmla="*/ 14 w 160"/>
                <a:gd name="T41" fmla="*/ 79 h 111"/>
                <a:gd name="T42" fmla="*/ 10 w 160"/>
                <a:gd name="T43" fmla="*/ 79 h 111"/>
                <a:gd name="T44" fmla="*/ 6 w 160"/>
                <a:gd name="T45" fmla="*/ 78 h 111"/>
                <a:gd name="T46" fmla="*/ 4 w 160"/>
                <a:gd name="T47" fmla="*/ 74 h 111"/>
                <a:gd name="T48" fmla="*/ 2 w 160"/>
                <a:gd name="T49" fmla="*/ 68 h 111"/>
                <a:gd name="T50" fmla="*/ 2 w 160"/>
                <a:gd name="T51" fmla="*/ 68 h 111"/>
                <a:gd name="T52" fmla="*/ 0 w 160"/>
                <a:gd name="T53" fmla="*/ 58 h 111"/>
                <a:gd name="T54" fmla="*/ 0 w 160"/>
                <a:gd name="T55" fmla="*/ 50 h 111"/>
                <a:gd name="T56" fmla="*/ 2 w 160"/>
                <a:gd name="T57" fmla="*/ 42 h 111"/>
                <a:gd name="T58" fmla="*/ 6 w 160"/>
                <a:gd name="T59" fmla="*/ 34 h 111"/>
                <a:gd name="T60" fmla="*/ 10 w 160"/>
                <a:gd name="T61" fmla="*/ 28 h 111"/>
                <a:gd name="T62" fmla="*/ 16 w 160"/>
                <a:gd name="T63" fmla="*/ 22 h 111"/>
                <a:gd name="T64" fmla="*/ 32 w 160"/>
                <a:gd name="T65" fmla="*/ 10 h 111"/>
                <a:gd name="T66" fmla="*/ 32 w 160"/>
                <a:gd name="T67" fmla="*/ 10 h 111"/>
                <a:gd name="T68" fmla="*/ 45 w 160"/>
                <a:gd name="T69" fmla="*/ 4 h 111"/>
                <a:gd name="T70" fmla="*/ 59 w 160"/>
                <a:gd name="T71" fmla="*/ 0 h 111"/>
                <a:gd name="T72" fmla="*/ 71 w 160"/>
                <a:gd name="T73" fmla="*/ 0 h 111"/>
                <a:gd name="T74" fmla="*/ 83 w 160"/>
                <a:gd name="T75" fmla="*/ 0 h 111"/>
                <a:gd name="T76" fmla="*/ 95 w 160"/>
                <a:gd name="T77" fmla="*/ 4 h 111"/>
                <a:gd name="T78" fmla="*/ 107 w 160"/>
                <a:gd name="T79" fmla="*/ 10 h 111"/>
                <a:gd name="T80" fmla="*/ 117 w 160"/>
                <a:gd name="T81" fmla="*/ 18 h 111"/>
                <a:gd name="T82" fmla="*/ 127 w 160"/>
                <a:gd name="T83" fmla="*/ 26 h 111"/>
                <a:gd name="T84" fmla="*/ 127 w 160"/>
                <a:gd name="T85" fmla="*/ 2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" h="111">
                  <a:moveTo>
                    <a:pt x="127" y="26"/>
                  </a:moveTo>
                  <a:lnTo>
                    <a:pt x="127" y="26"/>
                  </a:lnTo>
                  <a:lnTo>
                    <a:pt x="140" y="40"/>
                  </a:lnTo>
                  <a:lnTo>
                    <a:pt x="150" y="54"/>
                  </a:lnTo>
                  <a:lnTo>
                    <a:pt x="156" y="66"/>
                  </a:lnTo>
                  <a:lnTo>
                    <a:pt x="160" y="78"/>
                  </a:lnTo>
                  <a:lnTo>
                    <a:pt x="160" y="87"/>
                  </a:lnTo>
                  <a:lnTo>
                    <a:pt x="160" y="97"/>
                  </a:lnTo>
                  <a:lnTo>
                    <a:pt x="158" y="103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0" y="111"/>
                  </a:lnTo>
                  <a:lnTo>
                    <a:pt x="142" y="111"/>
                  </a:lnTo>
                  <a:lnTo>
                    <a:pt x="125" y="103"/>
                  </a:lnTo>
                  <a:lnTo>
                    <a:pt x="97" y="91"/>
                  </a:lnTo>
                  <a:lnTo>
                    <a:pt x="81" y="85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45" y="79"/>
                  </a:lnTo>
                  <a:lnTo>
                    <a:pt x="32" y="79"/>
                  </a:lnTo>
                  <a:lnTo>
                    <a:pt x="14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45" y="4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5" y="4"/>
                  </a:lnTo>
                  <a:lnTo>
                    <a:pt x="107" y="10"/>
                  </a:lnTo>
                  <a:lnTo>
                    <a:pt x="117" y="18"/>
                  </a:lnTo>
                  <a:lnTo>
                    <a:pt x="127" y="26"/>
                  </a:lnTo>
                  <a:lnTo>
                    <a:pt x="127" y="26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5" name="Freeform 34"/>
            <p:cNvSpPr>
              <a:spLocks/>
            </p:cNvSpPr>
            <p:nvPr/>
          </p:nvSpPr>
          <p:spPr bwMode="auto">
            <a:xfrm>
              <a:off x="3702051" y="3087688"/>
              <a:ext cx="2608263" cy="2062163"/>
            </a:xfrm>
            <a:custGeom>
              <a:avLst/>
              <a:gdLst>
                <a:gd name="T0" fmla="*/ 32 w 1643"/>
                <a:gd name="T1" fmla="*/ 50 h 1299"/>
                <a:gd name="T2" fmla="*/ 4 w 1643"/>
                <a:gd name="T3" fmla="*/ 151 h 1299"/>
                <a:gd name="T4" fmla="*/ 4 w 1643"/>
                <a:gd name="T5" fmla="*/ 376 h 1299"/>
                <a:gd name="T6" fmla="*/ 46 w 1643"/>
                <a:gd name="T7" fmla="*/ 722 h 1299"/>
                <a:gd name="T8" fmla="*/ 109 w 1643"/>
                <a:gd name="T9" fmla="*/ 1066 h 1299"/>
                <a:gd name="T10" fmla="*/ 131 w 1643"/>
                <a:gd name="T11" fmla="*/ 1102 h 1299"/>
                <a:gd name="T12" fmla="*/ 190 w 1643"/>
                <a:gd name="T13" fmla="*/ 1118 h 1299"/>
                <a:gd name="T14" fmla="*/ 251 w 1643"/>
                <a:gd name="T15" fmla="*/ 1127 h 1299"/>
                <a:gd name="T16" fmla="*/ 920 w 1643"/>
                <a:gd name="T17" fmla="*/ 1163 h 1299"/>
                <a:gd name="T18" fmla="*/ 1113 w 1643"/>
                <a:gd name="T19" fmla="*/ 1189 h 1299"/>
                <a:gd name="T20" fmla="*/ 1343 w 1643"/>
                <a:gd name="T21" fmla="*/ 1260 h 1299"/>
                <a:gd name="T22" fmla="*/ 1491 w 1643"/>
                <a:gd name="T23" fmla="*/ 1299 h 1299"/>
                <a:gd name="T24" fmla="*/ 1511 w 1643"/>
                <a:gd name="T25" fmla="*/ 1294 h 1299"/>
                <a:gd name="T26" fmla="*/ 1515 w 1643"/>
                <a:gd name="T27" fmla="*/ 1268 h 1299"/>
                <a:gd name="T28" fmla="*/ 1467 w 1643"/>
                <a:gd name="T29" fmla="*/ 1244 h 1299"/>
                <a:gd name="T30" fmla="*/ 1343 w 1643"/>
                <a:gd name="T31" fmla="*/ 1199 h 1299"/>
                <a:gd name="T32" fmla="*/ 1349 w 1643"/>
                <a:gd name="T33" fmla="*/ 1193 h 1299"/>
                <a:gd name="T34" fmla="*/ 1426 w 1643"/>
                <a:gd name="T35" fmla="*/ 1209 h 1299"/>
                <a:gd name="T36" fmla="*/ 1527 w 1643"/>
                <a:gd name="T37" fmla="*/ 1236 h 1299"/>
                <a:gd name="T38" fmla="*/ 1568 w 1643"/>
                <a:gd name="T39" fmla="*/ 1250 h 1299"/>
                <a:gd name="T40" fmla="*/ 1590 w 1643"/>
                <a:gd name="T41" fmla="*/ 1250 h 1299"/>
                <a:gd name="T42" fmla="*/ 1606 w 1643"/>
                <a:gd name="T43" fmla="*/ 1234 h 1299"/>
                <a:gd name="T44" fmla="*/ 1604 w 1643"/>
                <a:gd name="T45" fmla="*/ 1214 h 1299"/>
                <a:gd name="T46" fmla="*/ 1554 w 1643"/>
                <a:gd name="T47" fmla="*/ 1189 h 1299"/>
                <a:gd name="T48" fmla="*/ 1424 w 1643"/>
                <a:gd name="T49" fmla="*/ 1145 h 1299"/>
                <a:gd name="T50" fmla="*/ 1373 w 1643"/>
                <a:gd name="T51" fmla="*/ 1125 h 1299"/>
                <a:gd name="T52" fmla="*/ 1367 w 1643"/>
                <a:gd name="T53" fmla="*/ 1116 h 1299"/>
                <a:gd name="T54" fmla="*/ 1396 w 1643"/>
                <a:gd name="T55" fmla="*/ 1116 h 1299"/>
                <a:gd name="T56" fmla="*/ 1533 w 1643"/>
                <a:gd name="T57" fmla="*/ 1153 h 1299"/>
                <a:gd name="T58" fmla="*/ 1612 w 1643"/>
                <a:gd name="T59" fmla="*/ 1169 h 1299"/>
                <a:gd name="T60" fmla="*/ 1636 w 1643"/>
                <a:gd name="T61" fmla="*/ 1165 h 1299"/>
                <a:gd name="T62" fmla="*/ 1643 w 1643"/>
                <a:gd name="T63" fmla="*/ 1151 h 1299"/>
                <a:gd name="T64" fmla="*/ 1626 w 1643"/>
                <a:gd name="T65" fmla="*/ 1125 h 1299"/>
                <a:gd name="T66" fmla="*/ 1584 w 1643"/>
                <a:gd name="T67" fmla="*/ 1108 h 1299"/>
                <a:gd name="T68" fmla="*/ 1428 w 1643"/>
                <a:gd name="T69" fmla="*/ 1060 h 1299"/>
                <a:gd name="T70" fmla="*/ 1386 w 1643"/>
                <a:gd name="T71" fmla="*/ 1038 h 1299"/>
                <a:gd name="T72" fmla="*/ 1396 w 1643"/>
                <a:gd name="T73" fmla="*/ 1031 h 1299"/>
                <a:gd name="T74" fmla="*/ 1513 w 1643"/>
                <a:gd name="T75" fmla="*/ 1050 h 1299"/>
                <a:gd name="T76" fmla="*/ 1614 w 1643"/>
                <a:gd name="T77" fmla="*/ 1062 h 1299"/>
                <a:gd name="T78" fmla="*/ 1630 w 1643"/>
                <a:gd name="T79" fmla="*/ 1058 h 1299"/>
                <a:gd name="T80" fmla="*/ 1640 w 1643"/>
                <a:gd name="T81" fmla="*/ 1038 h 1299"/>
                <a:gd name="T82" fmla="*/ 1622 w 1643"/>
                <a:gd name="T83" fmla="*/ 1021 h 1299"/>
                <a:gd name="T84" fmla="*/ 1562 w 1643"/>
                <a:gd name="T85" fmla="*/ 1001 h 1299"/>
                <a:gd name="T86" fmla="*/ 1410 w 1643"/>
                <a:gd name="T87" fmla="*/ 963 h 1299"/>
                <a:gd name="T88" fmla="*/ 1327 w 1643"/>
                <a:gd name="T89" fmla="*/ 936 h 1299"/>
                <a:gd name="T90" fmla="*/ 1371 w 1643"/>
                <a:gd name="T91" fmla="*/ 902 h 1299"/>
                <a:gd name="T92" fmla="*/ 1442 w 1643"/>
                <a:gd name="T93" fmla="*/ 831 h 1299"/>
                <a:gd name="T94" fmla="*/ 1456 w 1643"/>
                <a:gd name="T95" fmla="*/ 781 h 1299"/>
                <a:gd name="T96" fmla="*/ 1444 w 1643"/>
                <a:gd name="T97" fmla="*/ 776 h 1299"/>
                <a:gd name="T98" fmla="*/ 1341 w 1643"/>
                <a:gd name="T99" fmla="*/ 829 h 1299"/>
                <a:gd name="T100" fmla="*/ 1222 w 1643"/>
                <a:gd name="T101" fmla="*/ 890 h 1299"/>
                <a:gd name="T102" fmla="*/ 1121 w 1643"/>
                <a:gd name="T103" fmla="*/ 942 h 1299"/>
                <a:gd name="T104" fmla="*/ 1054 w 1643"/>
                <a:gd name="T105" fmla="*/ 965 h 1299"/>
                <a:gd name="T106" fmla="*/ 649 w 1643"/>
                <a:gd name="T107" fmla="*/ 934 h 1299"/>
                <a:gd name="T108" fmla="*/ 398 w 1643"/>
                <a:gd name="T109" fmla="*/ 910 h 1299"/>
                <a:gd name="T110" fmla="*/ 350 w 1643"/>
                <a:gd name="T111" fmla="*/ 878 h 1299"/>
                <a:gd name="T112" fmla="*/ 301 w 1643"/>
                <a:gd name="T113" fmla="*/ 627 h 1299"/>
                <a:gd name="T114" fmla="*/ 277 w 1643"/>
                <a:gd name="T115" fmla="*/ 376 h 1299"/>
                <a:gd name="T116" fmla="*/ 235 w 1643"/>
                <a:gd name="T117" fmla="*/ 163 h 1299"/>
                <a:gd name="T118" fmla="*/ 182 w 1643"/>
                <a:gd name="T119" fmla="*/ 40 h 1299"/>
                <a:gd name="T120" fmla="*/ 142 w 1643"/>
                <a:gd name="T121" fmla="*/ 6 h 1299"/>
                <a:gd name="T122" fmla="*/ 97 w 1643"/>
                <a:gd name="T123" fmla="*/ 2 h 1299"/>
                <a:gd name="T124" fmla="*/ 57 w 1643"/>
                <a:gd name="T125" fmla="*/ 22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3" h="1299">
                  <a:moveTo>
                    <a:pt x="57" y="22"/>
                  </a:moveTo>
                  <a:lnTo>
                    <a:pt x="57" y="22"/>
                  </a:lnTo>
                  <a:lnTo>
                    <a:pt x="44" y="34"/>
                  </a:lnTo>
                  <a:lnTo>
                    <a:pt x="32" y="50"/>
                  </a:lnTo>
                  <a:lnTo>
                    <a:pt x="24" y="72"/>
                  </a:lnTo>
                  <a:lnTo>
                    <a:pt x="16" y="95"/>
                  </a:lnTo>
                  <a:lnTo>
                    <a:pt x="10" y="121"/>
                  </a:lnTo>
                  <a:lnTo>
                    <a:pt x="4" y="151"/>
                  </a:lnTo>
                  <a:lnTo>
                    <a:pt x="2" y="184"/>
                  </a:lnTo>
                  <a:lnTo>
                    <a:pt x="0" y="218"/>
                  </a:lnTo>
                  <a:lnTo>
                    <a:pt x="0" y="293"/>
                  </a:lnTo>
                  <a:lnTo>
                    <a:pt x="4" y="376"/>
                  </a:lnTo>
                  <a:lnTo>
                    <a:pt x="10" y="461"/>
                  </a:lnTo>
                  <a:lnTo>
                    <a:pt x="20" y="550"/>
                  </a:lnTo>
                  <a:lnTo>
                    <a:pt x="32" y="637"/>
                  </a:lnTo>
                  <a:lnTo>
                    <a:pt x="46" y="722"/>
                  </a:lnTo>
                  <a:lnTo>
                    <a:pt x="71" y="874"/>
                  </a:lnTo>
                  <a:lnTo>
                    <a:pt x="107" y="1054"/>
                  </a:lnTo>
                  <a:lnTo>
                    <a:pt x="107" y="1054"/>
                  </a:lnTo>
                  <a:lnTo>
                    <a:pt x="109" y="1066"/>
                  </a:lnTo>
                  <a:lnTo>
                    <a:pt x="113" y="1078"/>
                  </a:lnTo>
                  <a:lnTo>
                    <a:pt x="119" y="1088"/>
                  </a:lnTo>
                  <a:lnTo>
                    <a:pt x="125" y="1096"/>
                  </a:lnTo>
                  <a:lnTo>
                    <a:pt x="131" y="1102"/>
                  </a:lnTo>
                  <a:lnTo>
                    <a:pt x="137" y="1106"/>
                  </a:lnTo>
                  <a:lnTo>
                    <a:pt x="152" y="1112"/>
                  </a:lnTo>
                  <a:lnTo>
                    <a:pt x="170" y="1116"/>
                  </a:lnTo>
                  <a:lnTo>
                    <a:pt x="190" y="1118"/>
                  </a:lnTo>
                  <a:lnTo>
                    <a:pt x="210" y="1120"/>
                  </a:lnTo>
                  <a:lnTo>
                    <a:pt x="231" y="1123"/>
                  </a:lnTo>
                  <a:lnTo>
                    <a:pt x="231" y="1123"/>
                  </a:lnTo>
                  <a:lnTo>
                    <a:pt x="251" y="1127"/>
                  </a:lnTo>
                  <a:lnTo>
                    <a:pt x="283" y="1129"/>
                  </a:lnTo>
                  <a:lnTo>
                    <a:pt x="380" y="1137"/>
                  </a:lnTo>
                  <a:lnTo>
                    <a:pt x="653" y="1151"/>
                  </a:lnTo>
                  <a:lnTo>
                    <a:pt x="920" y="1163"/>
                  </a:lnTo>
                  <a:lnTo>
                    <a:pt x="1015" y="1169"/>
                  </a:lnTo>
                  <a:lnTo>
                    <a:pt x="1058" y="1173"/>
                  </a:lnTo>
                  <a:lnTo>
                    <a:pt x="1058" y="1173"/>
                  </a:lnTo>
                  <a:lnTo>
                    <a:pt x="1113" y="1189"/>
                  </a:lnTo>
                  <a:lnTo>
                    <a:pt x="1197" y="1216"/>
                  </a:lnTo>
                  <a:lnTo>
                    <a:pt x="1284" y="1242"/>
                  </a:lnTo>
                  <a:lnTo>
                    <a:pt x="1317" y="1254"/>
                  </a:lnTo>
                  <a:lnTo>
                    <a:pt x="1343" y="1260"/>
                  </a:lnTo>
                  <a:lnTo>
                    <a:pt x="1343" y="1260"/>
                  </a:lnTo>
                  <a:lnTo>
                    <a:pt x="1373" y="1266"/>
                  </a:lnTo>
                  <a:lnTo>
                    <a:pt x="1410" y="1278"/>
                  </a:lnTo>
                  <a:lnTo>
                    <a:pt x="1491" y="1299"/>
                  </a:lnTo>
                  <a:lnTo>
                    <a:pt x="1491" y="1299"/>
                  </a:lnTo>
                  <a:lnTo>
                    <a:pt x="1497" y="1299"/>
                  </a:lnTo>
                  <a:lnTo>
                    <a:pt x="1505" y="1297"/>
                  </a:lnTo>
                  <a:lnTo>
                    <a:pt x="1511" y="1294"/>
                  </a:lnTo>
                  <a:lnTo>
                    <a:pt x="1515" y="1288"/>
                  </a:lnTo>
                  <a:lnTo>
                    <a:pt x="1519" y="1282"/>
                  </a:lnTo>
                  <a:lnTo>
                    <a:pt x="1517" y="1276"/>
                  </a:lnTo>
                  <a:lnTo>
                    <a:pt x="1515" y="1268"/>
                  </a:lnTo>
                  <a:lnTo>
                    <a:pt x="1507" y="1262"/>
                  </a:lnTo>
                  <a:lnTo>
                    <a:pt x="1507" y="1262"/>
                  </a:lnTo>
                  <a:lnTo>
                    <a:pt x="1489" y="1252"/>
                  </a:lnTo>
                  <a:lnTo>
                    <a:pt x="1467" y="1244"/>
                  </a:lnTo>
                  <a:lnTo>
                    <a:pt x="1418" y="1224"/>
                  </a:lnTo>
                  <a:lnTo>
                    <a:pt x="1347" y="1201"/>
                  </a:lnTo>
                  <a:lnTo>
                    <a:pt x="1347" y="1201"/>
                  </a:lnTo>
                  <a:lnTo>
                    <a:pt x="1343" y="1199"/>
                  </a:lnTo>
                  <a:lnTo>
                    <a:pt x="1343" y="1197"/>
                  </a:lnTo>
                  <a:lnTo>
                    <a:pt x="1345" y="1195"/>
                  </a:lnTo>
                  <a:lnTo>
                    <a:pt x="1349" y="1193"/>
                  </a:lnTo>
                  <a:lnTo>
                    <a:pt x="1349" y="1193"/>
                  </a:lnTo>
                  <a:lnTo>
                    <a:pt x="1367" y="1195"/>
                  </a:lnTo>
                  <a:lnTo>
                    <a:pt x="1388" y="1199"/>
                  </a:lnTo>
                  <a:lnTo>
                    <a:pt x="1426" y="1209"/>
                  </a:lnTo>
                  <a:lnTo>
                    <a:pt x="1426" y="1209"/>
                  </a:lnTo>
                  <a:lnTo>
                    <a:pt x="1483" y="1224"/>
                  </a:lnTo>
                  <a:lnTo>
                    <a:pt x="1483" y="1224"/>
                  </a:lnTo>
                  <a:lnTo>
                    <a:pt x="1511" y="1232"/>
                  </a:lnTo>
                  <a:lnTo>
                    <a:pt x="1527" y="1236"/>
                  </a:lnTo>
                  <a:lnTo>
                    <a:pt x="1541" y="1240"/>
                  </a:lnTo>
                  <a:lnTo>
                    <a:pt x="1541" y="1240"/>
                  </a:lnTo>
                  <a:lnTo>
                    <a:pt x="1554" y="1246"/>
                  </a:lnTo>
                  <a:lnTo>
                    <a:pt x="1568" y="1250"/>
                  </a:lnTo>
                  <a:lnTo>
                    <a:pt x="1568" y="1250"/>
                  </a:lnTo>
                  <a:lnTo>
                    <a:pt x="1576" y="1252"/>
                  </a:lnTo>
                  <a:lnTo>
                    <a:pt x="1584" y="1250"/>
                  </a:lnTo>
                  <a:lnTo>
                    <a:pt x="1590" y="1250"/>
                  </a:lnTo>
                  <a:lnTo>
                    <a:pt x="1598" y="1246"/>
                  </a:lnTo>
                  <a:lnTo>
                    <a:pt x="1598" y="1246"/>
                  </a:lnTo>
                  <a:lnTo>
                    <a:pt x="1602" y="1242"/>
                  </a:lnTo>
                  <a:lnTo>
                    <a:pt x="1606" y="1234"/>
                  </a:lnTo>
                  <a:lnTo>
                    <a:pt x="1608" y="1228"/>
                  </a:lnTo>
                  <a:lnTo>
                    <a:pt x="1608" y="1220"/>
                  </a:lnTo>
                  <a:lnTo>
                    <a:pt x="1608" y="1220"/>
                  </a:lnTo>
                  <a:lnTo>
                    <a:pt x="1604" y="1214"/>
                  </a:lnTo>
                  <a:lnTo>
                    <a:pt x="1600" y="1209"/>
                  </a:lnTo>
                  <a:lnTo>
                    <a:pt x="1586" y="1203"/>
                  </a:lnTo>
                  <a:lnTo>
                    <a:pt x="1586" y="1203"/>
                  </a:lnTo>
                  <a:lnTo>
                    <a:pt x="1554" y="1189"/>
                  </a:lnTo>
                  <a:lnTo>
                    <a:pt x="1521" y="1177"/>
                  </a:lnTo>
                  <a:lnTo>
                    <a:pt x="1454" y="1155"/>
                  </a:lnTo>
                  <a:lnTo>
                    <a:pt x="1454" y="1155"/>
                  </a:lnTo>
                  <a:lnTo>
                    <a:pt x="1424" y="1145"/>
                  </a:lnTo>
                  <a:lnTo>
                    <a:pt x="1396" y="1135"/>
                  </a:lnTo>
                  <a:lnTo>
                    <a:pt x="1396" y="1135"/>
                  </a:lnTo>
                  <a:lnTo>
                    <a:pt x="1380" y="1129"/>
                  </a:lnTo>
                  <a:lnTo>
                    <a:pt x="1373" y="1125"/>
                  </a:lnTo>
                  <a:lnTo>
                    <a:pt x="1369" y="1120"/>
                  </a:lnTo>
                  <a:lnTo>
                    <a:pt x="1369" y="1120"/>
                  </a:lnTo>
                  <a:lnTo>
                    <a:pt x="1367" y="1118"/>
                  </a:lnTo>
                  <a:lnTo>
                    <a:pt x="1367" y="1116"/>
                  </a:lnTo>
                  <a:lnTo>
                    <a:pt x="1367" y="1116"/>
                  </a:lnTo>
                  <a:lnTo>
                    <a:pt x="1371" y="1114"/>
                  </a:lnTo>
                  <a:lnTo>
                    <a:pt x="1376" y="1114"/>
                  </a:lnTo>
                  <a:lnTo>
                    <a:pt x="1396" y="1116"/>
                  </a:lnTo>
                  <a:lnTo>
                    <a:pt x="1426" y="1123"/>
                  </a:lnTo>
                  <a:lnTo>
                    <a:pt x="1426" y="1123"/>
                  </a:lnTo>
                  <a:lnTo>
                    <a:pt x="1533" y="1153"/>
                  </a:lnTo>
                  <a:lnTo>
                    <a:pt x="1533" y="1153"/>
                  </a:lnTo>
                  <a:lnTo>
                    <a:pt x="1554" y="1161"/>
                  </a:lnTo>
                  <a:lnTo>
                    <a:pt x="1578" y="1165"/>
                  </a:lnTo>
                  <a:lnTo>
                    <a:pt x="1600" y="1169"/>
                  </a:lnTo>
                  <a:lnTo>
                    <a:pt x="1612" y="1169"/>
                  </a:lnTo>
                  <a:lnTo>
                    <a:pt x="1624" y="1169"/>
                  </a:lnTo>
                  <a:lnTo>
                    <a:pt x="1624" y="1169"/>
                  </a:lnTo>
                  <a:lnTo>
                    <a:pt x="1630" y="1167"/>
                  </a:lnTo>
                  <a:lnTo>
                    <a:pt x="1636" y="1165"/>
                  </a:lnTo>
                  <a:lnTo>
                    <a:pt x="1640" y="1161"/>
                  </a:lnTo>
                  <a:lnTo>
                    <a:pt x="1643" y="1155"/>
                  </a:lnTo>
                  <a:lnTo>
                    <a:pt x="1643" y="1155"/>
                  </a:lnTo>
                  <a:lnTo>
                    <a:pt x="1643" y="1151"/>
                  </a:lnTo>
                  <a:lnTo>
                    <a:pt x="1641" y="1145"/>
                  </a:lnTo>
                  <a:lnTo>
                    <a:pt x="1636" y="1137"/>
                  </a:lnTo>
                  <a:lnTo>
                    <a:pt x="1636" y="1137"/>
                  </a:lnTo>
                  <a:lnTo>
                    <a:pt x="1626" y="1125"/>
                  </a:lnTo>
                  <a:lnTo>
                    <a:pt x="1612" y="1120"/>
                  </a:lnTo>
                  <a:lnTo>
                    <a:pt x="1598" y="1114"/>
                  </a:lnTo>
                  <a:lnTo>
                    <a:pt x="1584" y="1108"/>
                  </a:lnTo>
                  <a:lnTo>
                    <a:pt x="1584" y="1108"/>
                  </a:lnTo>
                  <a:lnTo>
                    <a:pt x="1533" y="1092"/>
                  </a:lnTo>
                  <a:lnTo>
                    <a:pt x="1533" y="1092"/>
                  </a:lnTo>
                  <a:lnTo>
                    <a:pt x="1481" y="1076"/>
                  </a:lnTo>
                  <a:lnTo>
                    <a:pt x="1428" y="1060"/>
                  </a:lnTo>
                  <a:lnTo>
                    <a:pt x="1428" y="1060"/>
                  </a:lnTo>
                  <a:lnTo>
                    <a:pt x="1402" y="1050"/>
                  </a:lnTo>
                  <a:lnTo>
                    <a:pt x="1390" y="1044"/>
                  </a:lnTo>
                  <a:lnTo>
                    <a:pt x="1386" y="1038"/>
                  </a:lnTo>
                  <a:lnTo>
                    <a:pt x="1384" y="1035"/>
                  </a:lnTo>
                  <a:lnTo>
                    <a:pt x="1384" y="1035"/>
                  </a:lnTo>
                  <a:lnTo>
                    <a:pt x="1388" y="1033"/>
                  </a:lnTo>
                  <a:lnTo>
                    <a:pt x="1396" y="1031"/>
                  </a:lnTo>
                  <a:lnTo>
                    <a:pt x="1418" y="1033"/>
                  </a:lnTo>
                  <a:lnTo>
                    <a:pt x="1456" y="1038"/>
                  </a:lnTo>
                  <a:lnTo>
                    <a:pt x="1456" y="1038"/>
                  </a:lnTo>
                  <a:lnTo>
                    <a:pt x="1513" y="1050"/>
                  </a:lnTo>
                  <a:lnTo>
                    <a:pt x="1572" y="1060"/>
                  </a:lnTo>
                  <a:lnTo>
                    <a:pt x="1572" y="1060"/>
                  </a:lnTo>
                  <a:lnTo>
                    <a:pt x="1592" y="1064"/>
                  </a:lnTo>
                  <a:lnTo>
                    <a:pt x="1614" y="1062"/>
                  </a:lnTo>
                  <a:lnTo>
                    <a:pt x="1614" y="1062"/>
                  </a:lnTo>
                  <a:lnTo>
                    <a:pt x="1622" y="1062"/>
                  </a:lnTo>
                  <a:lnTo>
                    <a:pt x="1630" y="1058"/>
                  </a:lnTo>
                  <a:lnTo>
                    <a:pt x="1630" y="1058"/>
                  </a:lnTo>
                  <a:lnTo>
                    <a:pt x="1638" y="1054"/>
                  </a:lnTo>
                  <a:lnTo>
                    <a:pt x="1641" y="1046"/>
                  </a:lnTo>
                  <a:lnTo>
                    <a:pt x="1641" y="1046"/>
                  </a:lnTo>
                  <a:lnTo>
                    <a:pt x="1640" y="1038"/>
                  </a:lnTo>
                  <a:lnTo>
                    <a:pt x="1636" y="1031"/>
                  </a:lnTo>
                  <a:lnTo>
                    <a:pt x="1636" y="1031"/>
                  </a:lnTo>
                  <a:lnTo>
                    <a:pt x="1630" y="1025"/>
                  </a:lnTo>
                  <a:lnTo>
                    <a:pt x="1622" y="1021"/>
                  </a:lnTo>
                  <a:lnTo>
                    <a:pt x="1622" y="1021"/>
                  </a:lnTo>
                  <a:lnTo>
                    <a:pt x="1608" y="1015"/>
                  </a:lnTo>
                  <a:lnTo>
                    <a:pt x="1594" y="1009"/>
                  </a:lnTo>
                  <a:lnTo>
                    <a:pt x="1562" y="1001"/>
                  </a:lnTo>
                  <a:lnTo>
                    <a:pt x="1533" y="995"/>
                  </a:lnTo>
                  <a:lnTo>
                    <a:pt x="1503" y="987"/>
                  </a:lnTo>
                  <a:lnTo>
                    <a:pt x="1503" y="987"/>
                  </a:lnTo>
                  <a:lnTo>
                    <a:pt x="1410" y="963"/>
                  </a:lnTo>
                  <a:lnTo>
                    <a:pt x="1359" y="949"/>
                  </a:lnTo>
                  <a:lnTo>
                    <a:pt x="1339" y="942"/>
                  </a:lnTo>
                  <a:lnTo>
                    <a:pt x="1327" y="936"/>
                  </a:lnTo>
                  <a:lnTo>
                    <a:pt x="1327" y="936"/>
                  </a:lnTo>
                  <a:lnTo>
                    <a:pt x="1329" y="934"/>
                  </a:lnTo>
                  <a:lnTo>
                    <a:pt x="1333" y="930"/>
                  </a:lnTo>
                  <a:lnTo>
                    <a:pt x="1347" y="918"/>
                  </a:lnTo>
                  <a:lnTo>
                    <a:pt x="1371" y="902"/>
                  </a:lnTo>
                  <a:lnTo>
                    <a:pt x="1396" y="880"/>
                  </a:lnTo>
                  <a:lnTo>
                    <a:pt x="1422" y="857"/>
                  </a:lnTo>
                  <a:lnTo>
                    <a:pt x="1432" y="845"/>
                  </a:lnTo>
                  <a:lnTo>
                    <a:pt x="1442" y="831"/>
                  </a:lnTo>
                  <a:lnTo>
                    <a:pt x="1450" y="819"/>
                  </a:lnTo>
                  <a:lnTo>
                    <a:pt x="1456" y="805"/>
                  </a:lnTo>
                  <a:lnTo>
                    <a:pt x="1458" y="793"/>
                  </a:lnTo>
                  <a:lnTo>
                    <a:pt x="1456" y="781"/>
                  </a:lnTo>
                  <a:lnTo>
                    <a:pt x="1456" y="781"/>
                  </a:lnTo>
                  <a:lnTo>
                    <a:pt x="1454" y="777"/>
                  </a:lnTo>
                  <a:lnTo>
                    <a:pt x="1448" y="776"/>
                  </a:lnTo>
                  <a:lnTo>
                    <a:pt x="1444" y="776"/>
                  </a:lnTo>
                  <a:lnTo>
                    <a:pt x="1436" y="776"/>
                  </a:lnTo>
                  <a:lnTo>
                    <a:pt x="1418" y="783"/>
                  </a:lnTo>
                  <a:lnTo>
                    <a:pt x="1396" y="795"/>
                  </a:lnTo>
                  <a:lnTo>
                    <a:pt x="1341" y="829"/>
                  </a:lnTo>
                  <a:lnTo>
                    <a:pt x="1309" y="847"/>
                  </a:lnTo>
                  <a:lnTo>
                    <a:pt x="1278" y="864"/>
                  </a:lnTo>
                  <a:lnTo>
                    <a:pt x="1278" y="864"/>
                  </a:lnTo>
                  <a:lnTo>
                    <a:pt x="1222" y="890"/>
                  </a:lnTo>
                  <a:lnTo>
                    <a:pt x="1183" y="906"/>
                  </a:lnTo>
                  <a:lnTo>
                    <a:pt x="1165" y="916"/>
                  </a:lnTo>
                  <a:lnTo>
                    <a:pt x="1145" y="926"/>
                  </a:lnTo>
                  <a:lnTo>
                    <a:pt x="1121" y="942"/>
                  </a:lnTo>
                  <a:lnTo>
                    <a:pt x="1090" y="961"/>
                  </a:lnTo>
                  <a:lnTo>
                    <a:pt x="1090" y="961"/>
                  </a:lnTo>
                  <a:lnTo>
                    <a:pt x="1076" y="963"/>
                  </a:lnTo>
                  <a:lnTo>
                    <a:pt x="1054" y="965"/>
                  </a:lnTo>
                  <a:lnTo>
                    <a:pt x="993" y="963"/>
                  </a:lnTo>
                  <a:lnTo>
                    <a:pt x="914" y="959"/>
                  </a:lnTo>
                  <a:lnTo>
                    <a:pt x="825" y="951"/>
                  </a:lnTo>
                  <a:lnTo>
                    <a:pt x="649" y="934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451" y="912"/>
                  </a:lnTo>
                  <a:lnTo>
                    <a:pt x="398" y="910"/>
                  </a:lnTo>
                  <a:lnTo>
                    <a:pt x="368" y="910"/>
                  </a:lnTo>
                  <a:lnTo>
                    <a:pt x="358" y="910"/>
                  </a:lnTo>
                  <a:lnTo>
                    <a:pt x="358" y="910"/>
                  </a:lnTo>
                  <a:lnTo>
                    <a:pt x="350" y="878"/>
                  </a:lnTo>
                  <a:lnTo>
                    <a:pt x="330" y="797"/>
                  </a:lnTo>
                  <a:lnTo>
                    <a:pt x="318" y="744"/>
                  </a:lnTo>
                  <a:lnTo>
                    <a:pt x="309" y="687"/>
                  </a:lnTo>
                  <a:lnTo>
                    <a:pt x="301" y="627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83" y="437"/>
                  </a:lnTo>
                  <a:lnTo>
                    <a:pt x="277" y="376"/>
                  </a:lnTo>
                  <a:lnTo>
                    <a:pt x="269" y="317"/>
                  </a:lnTo>
                  <a:lnTo>
                    <a:pt x="259" y="261"/>
                  </a:lnTo>
                  <a:lnTo>
                    <a:pt x="247" y="210"/>
                  </a:lnTo>
                  <a:lnTo>
                    <a:pt x="235" y="163"/>
                  </a:lnTo>
                  <a:lnTo>
                    <a:pt x="224" y="121"/>
                  </a:lnTo>
                  <a:lnTo>
                    <a:pt x="208" y="84"/>
                  </a:lnTo>
                  <a:lnTo>
                    <a:pt x="192" y="54"/>
                  </a:lnTo>
                  <a:lnTo>
                    <a:pt x="182" y="40"/>
                  </a:lnTo>
                  <a:lnTo>
                    <a:pt x="174" y="28"/>
                  </a:lnTo>
                  <a:lnTo>
                    <a:pt x="164" y="18"/>
                  </a:lnTo>
                  <a:lnTo>
                    <a:pt x="154" y="12"/>
                  </a:lnTo>
                  <a:lnTo>
                    <a:pt x="142" y="6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7" y="2"/>
                  </a:lnTo>
                  <a:lnTo>
                    <a:pt x="83" y="6"/>
                  </a:lnTo>
                  <a:lnTo>
                    <a:pt x="71" y="12"/>
                  </a:lnTo>
                  <a:lnTo>
                    <a:pt x="57" y="22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6" name="Freeform 35"/>
            <p:cNvSpPr>
              <a:spLocks/>
            </p:cNvSpPr>
            <p:nvPr/>
          </p:nvSpPr>
          <p:spPr bwMode="auto">
            <a:xfrm>
              <a:off x="3843338" y="4586288"/>
              <a:ext cx="2260600" cy="563563"/>
            </a:xfrm>
            <a:custGeom>
              <a:avLst/>
              <a:gdLst>
                <a:gd name="T0" fmla="*/ 0 w 1424"/>
                <a:gd name="T1" fmla="*/ 19 h 355"/>
                <a:gd name="T2" fmla="*/ 18 w 1424"/>
                <a:gd name="T3" fmla="*/ 110 h 355"/>
                <a:gd name="T4" fmla="*/ 26 w 1424"/>
                <a:gd name="T5" fmla="*/ 138 h 355"/>
                <a:gd name="T6" fmla="*/ 34 w 1424"/>
                <a:gd name="T7" fmla="*/ 152 h 355"/>
                <a:gd name="T8" fmla="*/ 48 w 1424"/>
                <a:gd name="T9" fmla="*/ 162 h 355"/>
                <a:gd name="T10" fmla="*/ 57 w 1424"/>
                <a:gd name="T11" fmla="*/ 166 h 355"/>
                <a:gd name="T12" fmla="*/ 93 w 1424"/>
                <a:gd name="T13" fmla="*/ 172 h 355"/>
                <a:gd name="T14" fmla="*/ 142 w 1424"/>
                <a:gd name="T15" fmla="*/ 179 h 355"/>
                <a:gd name="T16" fmla="*/ 162 w 1424"/>
                <a:gd name="T17" fmla="*/ 183 h 355"/>
                <a:gd name="T18" fmla="*/ 291 w 1424"/>
                <a:gd name="T19" fmla="*/ 193 h 355"/>
                <a:gd name="T20" fmla="*/ 831 w 1424"/>
                <a:gd name="T21" fmla="*/ 219 h 355"/>
                <a:gd name="T22" fmla="*/ 969 w 1424"/>
                <a:gd name="T23" fmla="*/ 229 h 355"/>
                <a:gd name="T24" fmla="*/ 1024 w 1424"/>
                <a:gd name="T25" fmla="*/ 245 h 355"/>
                <a:gd name="T26" fmla="*/ 1195 w 1424"/>
                <a:gd name="T27" fmla="*/ 298 h 355"/>
                <a:gd name="T28" fmla="*/ 1254 w 1424"/>
                <a:gd name="T29" fmla="*/ 316 h 355"/>
                <a:gd name="T30" fmla="*/ 1284 w 1424"/>
                <a:gd name="T31" fmla="*/ 322 h 355"/>
                <a:gd name="T32" fmla="*/ 1402 w 1424"/>
                <a:gd name="T33" fmla="*/ 355 h 355"/>
                <a:gd name="T34" fmla="*/ 1408 w 1424"/>
                <a:gd name="T35" fmla="*/ 355 h 355"/>
                <a:gd name="T36" fmla="*/ 1418 w 1424"/>
                <a:gd name="T37" fmla="*/ 351 h 355"/>
                <a:gd name="T38" fmla="*/ 1424 w 1424"/>
                <a:gd name="T39" fmla="*/ 348 h 355"/>
                <a:gd name="T40" fmla="*/ 1406 w 1424"/>
                <a:gd name="T41" fmla="*/ 346 h 355"/>
                <a:gd name="T42" fmla="*/ 1347 w 1424"/>
                <a:gd name="T43" fmla="*/ 332 h 355"/>
                <a:gd name="T44" fmla="*/ 1264 w 1424"/>
                <a:gd name="T45" fmla="*/ 306 h 355"/>
                <a:gd name="T46" fmla="*/ 1121 w 1424"/>
                <a:gd name="T47" fmla="*/ 255 h 355"/>
                <a:gd name="T48" fmla="*/ 1021 w 1424"/>
                <a:gd name="T49" fmla="*/ 217 h 355"/>
                <a:gd name="T50" fmla="*/ 239 w 1424"/>
                <a:gd name="T51" fmla="*/ 146 h 355"/>
                <a:gd name="T52" fmla="*/ 81 w 1424"/>
                <a:gd name="T53" fmla="*/ 128 h 355"/>
                <a:gd name="T54" fmla="*/ 77 w 1424"/>
                <a:gd name="T55" fmla="*/ 126 h 355"/>
                <a:gd name="T56" fmla="*/ 63 w 1424"/>
                <a:gd name="T57" fmla="*/ 104 h 355"/>
                <a:gd name="T58" fmla="*/ 48 w 1424"/>
                <a:gd name="T59" fmla="*/ 61 h 355"/>
                <a:gd name="T60" fmla="*/ 34 w 1424"/>
                <a:gd name="T61" fmla="*/ 4 h 355"/>
                <a:gd name="T62" fmla="*/ 32 w 1424"/>
                <a:gd name="T63" fmla="*/ 0 h 355"/>
                <a:gd name="T64" fmla="*/ 0 w 1424"/>
                <a:gd name="T65" fmla="*/ 1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4" h="355">
                  <a:moveTo>
                    <a:pt x="0" y="19"/>
                  </a:moveTo>
                  <a:lnTo>
                    <a:pt x="0" y="19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22" y="124"/>
                  </a:lnTo>
                  <a:lnTo>
                    <a:pt x="26" y="138"/>
                  </a:lnTo>
                  <a:lnTo>
                    <a:pt x="30" y="146"/>
                  </a:lnTo>
                  <a:lnTo>
                    <a:pt x="34" y="152"/>
                  </a:lnTo>
                  <a:lnTo>
                    <a:pt x="40" y="15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7" y="166"/>
                  </a:lnTo>
                  <a:lnTo>
                    <a:pt x="67" y="168"/>
                  </a:lnTo>
                  <a:lnTo>
                    <a:pt x="93" y="172"/>
                  </a:lnTo>
                  <a:lnTo>
                    <a:pt x="119" y="176"/>
                  </a:lnTo>
                  <a:lnTo>
                    <a:pt x="142" y="179"/>
                  </a:lnTo>
                  <a:lnTo>
                    <a:pt x="142" y="179"/>
                  </a:lnTo>
                  <a:lnTo>
                    <a:pt x="162" y="183"/>
                  </a:lnTo>
                  <a:lnTo>
                    <a:pt x="194" y="185"/>
                  </a:lnTo>
                  <a:lnTo>
                    <a:pt x="291" y="193"/>
                  </a:lnTo>
                  <a:lnTo>
                    <a:pt x="564" y="207"/>
                  </a:lnTo>
                  <a:lnTo>
                    <a:pt x="831" y="219"/>
                  </a:lnTo>
                  <a:lnTo>
                    <a:pt x="926" y="225"/>
                  </a:lnTo>
                  <a:lnTo>
                    <a:pt x="969" y="229"/>
                  </a:lnTo>
                  <a:lnTo>
                    <a:pt x="969" y="229"/>
                  </a:lnTo>
                  <a:lnTo>
                    <a:pt x="1024" y="245"/>
                  </a:lnTo>
                  <a:lnTo>
                    <a:pt x="1108" y="272"/>
                  </a:lnTo>
                  <a:lnTo>
                    <a:pt x="1195" y="298"/>
                  </a:lnTo>
                  <a:lnTo>
                    <a:pt x="1228" y="310"/>
                  </a:lnTo>
                  <a:lnTo>
                    <a:pt x="1254" y="316"/>
                  </a:lnTo>
                  <a:lnTo>
                    <a:pt x="1254" y="316"/>
                  </a:lnTo>
                  <a:lnTo>
                    <a:pt x="1284" y="322"/>
                  </a:lnTo>
                  <a:lnTo>
                    <a:pt x="1321" y="334"/>
                  </a:lnTo>
                  <a:lnTo>
                    <a:pt x="1402" y="355"/>
                  </a:lnTo>
                  <a:lnTo>
                    <a:pt x="1402" y="355"/>
                  </a:lnTo>
                  <a:lnTo>
                    <a:pt x="1408" y="355"/>
                  </a:lnTo>
                  <a:lnTo>
                    <a:pt x="1414" y="355"/>
                  </a:lnTo>
                  <a:lnTo>
                    <a:pt x="1418" y="351"/>
                  </a:lnTo>
                  <a:lnTo>
                    <a:pt x="1424" y="348"/>
                  </a:lnTo>
                  <a:lnTo>
                    <a:pt x="1424" y="348"/>
                  </a:lnTo>
                  <a:lnTo>
                    <a:pt x="1406" y="346"/>
                  </a:lnTo>
                  <a:lnTo>
                    <a:pt x="1406" y="346"/>
                  </a:lnTo>
                  <a:lnTo>
                    <a:pt x="1382" y="340"/>
                  </a:lnTo>
                  <a:lnTo>
                    <a:pt x="1347" y="332"/>
                  </a:lnTo>
                  <a:lnTo>
                    <a:pt x="1264" y="306"/>
                  </a:lnTo>
                  <a:lnTo>
                    <a:pt x="1264" y="306"/>
                  </a:lnTo>
                  <a:lnTo>
                    <a:pt x="1202" y="284"/>
                  </a:lnTo>
                  <a:lnTo>
                    <a:pt x="1121" y="255"/>
                  </a:lnTo>
                  <a:lnTo>
                    <a:pt x="1021" y="217"/>
                  </a:lnTo>
                  <a:lnTo>
                    <a:pt x="1021" y="217"/>
                  </a:lnTo>
                  <a:lnTo>
                    <a:pt x="562" y="176"/>
                  </a:lnTo>
                  <a:lnTo>
                    <a:pt x="239" y="146"/>
                  </a:lnTo>
                  <a:lnTo>
                    <a:pt x="131" y="136"/>
                  </a:lnTo>
                  <a:lnTo>
                    <a:pt x="81" y="128"/>
                  </a:lnTo>
                  <a:lnTo>
                    <a:pt x="81" y="128"/>
                  </a:lnTo>
                  <a:lnTo>
                    <a:pt x="77" y="126"/>
                  </a:lnTo>
                  <a:lnTo>
                    <a:pt x="71" y="120"/>
                  </a:lnTo>
                  <a:lnTo>
                    <a:pt x="63" y="104"/>
                  </a:lnTo>
                  <a:lnTo>
                    <a:pt x="55" y="85"/>
                  </a:lnTo>
                  <a:lnTo>
                    <a:pt x="48" y="61"/>
                  </a:lnTo>
                  <a:lnTo>
                    <a:pt x="38" y="17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D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7" name="Freeform 36"/>
            <p:cNvSpPr>
              <a:spLocks/>
            </p:cNvSpPr>
            <p:nvPr/>
          </p:nvSpPr>
          <p:spPr bwMode="auto">
            <a:xfrm>
              <a:off x="4967288" y="1747838"/>
              <a:ext cx="125413" cy="195263"/>
            </a:xfrm>
            <a:custGeom>
              <a:avLst/>
              <a:gdLst>
                <a:gd name="T0" fmla="*/ 44 w 79"/>
                <a:gd name="T1" fmla="*/ 0 h 123"/>
                <a:gd name="T2" fmla="*/ 44 w 79"/>
                <a:gd name="T3" fmla="*/ 0 h 123"/>
                <a:gd name="T4" fmla="*/ 51 w 79"/>
                <a:gd name="T5" fmla="*/ 2 h 123"/>
                <a:gd name="T6" fmla="*/ 59 w 79"/>
                <a:gd name="T7" fmla="*/ 6 h 123"/>
                <a:gd name="T8" fmla="*/ 65 w 79"/>
                <a:gd name="T9" fmla="*/ 12 h 123"/>
                <a:gd name="T10" fmla="*/ 71 w 79"/>
                <a:gd name="T11" fmla="*/ 20 h 123"/>
                <a:gd name="T12" fmla="*/ 75 w 79"/>
                <a:gd name="T13" fmla="*/ 30 h 123"/>
                <a:gd name="T14" fmla="*/ 77 w 79"/>
                <a:gd name="T15" fmla="*/ 40 h 123"/>
                <a:gd name="T16" fmla="*/ 79 w 79"/>
                <a:gd name="T17" fmla="*/ 52 h 123"/>
                <a:gd name="T18" fmla="*/ 79 w 79"/>
                <a:gd name="T19" fmla="*/ 64 h 123"/>
                <a:gd name="T20" fmla="*/ 79 w 79"/>
                <a:gd name="T21" fmla="*/ 64 h 123"/>
                <a:gd name="T22" fmla="*/ 77 w 79"/>
                <a:gd name="T23" fmla="*/ 77 h 123"/>
                <a:gd name="T24" fmla="*/ 75 w 79"/>
                <a:gd name="T25" fmla="*/ 87 h 123"/>
                <a:gd name="T26" fmla="*/ 69 w 79"/>
                <a:gd name="T27" fmla="*/ 99 h 123"/>
                <a:gd name="T28" fmla="*/ 63 w 79"/>
                <a:gd name="T29" fmla="*/ 107 h 123"/>
                <a:gd name="T30" fmla="*/ 57 w 79"/>
                <a:gd name="T31" fmla="*/ 115 h 123"/>
                <a:gd name="T32" fmla="*/ 51 w 79"/>
                <a:gd name="T33" fmla="*/ 119 h 123"/>
                <a:gd name="T34" fmla="*/ 44 w 79"/>
                <a:gd name="T35" fmla="*/ 123 h 123"/>
                <a:gd name="T36" fmla="*/ 36 w 79"/>
                <a:gd name="T37" fmla="*/ 123 h 123"/>
                <a:gd name="T38" fmla="*/ 36 w 79"/>
                <a:gd name="T39" fmla="*/ 123 h 123"/>
                <a:gd name="T40" fmla="*/ 28 w 79"/>
                <a:gd name="T41" fmla="*/ 121 h 123"/>
                <a:gd name="T42" fmla="*/ 20 w 79"/>
                <a:gd name="T43" fmla="*/ 117 h 123"/>
                <a:gd name="T44" fmla="*/ 14 w 79"/>
                <a:gd name="T45" fmla="*/ 111 h 123"/>
                <a:gd name="T46" fmla="*/ 8 w 79"/>
                <a:gd name="T47" fmla="*/ 103 h 123"/>
                <a:gd name="T48" fmla="*/ 4 w 79"/>
                <a:gd name="T49" fmla="*/ 93 h 123"/>
                <a:gd name="T50" fmla="*/ 0 w 79"/>
                <a:gd name="T51" fmla="*/ 83 h 123"/>
                <a:gd name="T52" fmla="*/ 0 w 79"/>
                <a:gd name="T53" fmla="*/ 71 h 123"/>
                <a:gd name="T54" fmla="*/ 0 w 79"/>
                <a:gd name="T55" fmla="*/ 60 h 123"/>
                <a:gd name="T56" fmla="*/ 0 w 79"/>
                <a:gd name="T57" fmla="*/ 60 h 123"/>
                <a:gd name="T58" fmla="*/ 0 w 79"/>
                <a:gd name="T59" fmla="*/ 46 h 123"/>
                <a:gd name="T60" fmla="*/ 4 w 79"/>
                <a:gd name="T61" fmla="*/ 36 h 123"/>
                <a:gd name="T62" fmla="*/ 8 w 79"/>
                <a:gd name="T63" fmla="*/ 24 h 123"/>
                <a:gd name="T64" fmla="*/ 14 w 79"/>
                <a:gd name="T65" fmla="*/ 16 h 123"/>
                <a:gd name="T66" fmla="*/ 20 w 79"/>
                <a:gd name="T67" fmla="*/ 8 h 123"/>
                <a:gd name="T68" fmla="*/ 28 w 79"/>
                <a:gd name="T69" fmla="*/ 4 h 123"/>
                <a:gd name="T70" fmla="*/ 36 w 79"/>
                <a:gd name="T71" fmla="*/ 0 h 123"/>
                <a:gd name="T72" fmla="*/ 44 w 79"/>
                <a:gd name="T73" fmla="*/ 0 h 123"/>
                <a:gd name="T74" fmla="*/ 44 w 79"/>
                <a:gd name="T7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123">
                  <a:moveTo>
                    <a:pt x="44" y="0"/>
                  </a:moveTo>
                  <a:lnTo>
                    <a:pt x="44" y="0"/>
                  </a:lnTo>
                  <a:lnTo>
                    <a:pt x="51" y="2"/>
                  </a:lnTo>
                  <a:lnTo>
                    <a:pt x="59" y="6"/>
                  </a:lnTo>
                  <a:lnTo>
                    <a:pt x="65" y="12"/>
                  </a:lnTo>
                  <a:lnTo>
                    <a:pt x="71" y="20"/>
                  </a:lnTo>
                  <a:lnTo>
                    <a:pt x="75" y="30"/>
                  </a:lnTo>
                  <a:lnTo>
                    <a:pt x="77" y="40"/>
                  </a:lnTo>
                  <a:lnTo>
                    <a:pt x="79" y="52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7" y="77"/>
                  </a:lnTo>
                  <a:lnTo>
                    <a:pt x="75" y="87"/>
                  </a:lnTo>
                  <a:lnTo>
                    <a:pt x="69" y="99"/>
                  </a:lnTo>
                  <a:lnTo>
                    <a:pt x="63" y="107"/>
                  </a:lnTo>
                  <a:lnTo>
                    <a:pt x="57" y="115"/>
                  </a:lnTo>
                  <a:lnTo>
                    <a:pt x="51" y="119"/>
                  </a:lnTo>
                  <a:lnTo>
                    <a:pt x="44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28" y="121"/>
                  </a:lnTo>
                  <a:lnTo>
                    <a:pt x="20" y="117"/>
                  </a:lnTo>
                  <a:lnTo>
                    <a:pt x="14" y="111"/>
                  </a:lnTo>
                  <a:lnTo>
                    <a:pt x="8" y="103"/>
                  </a:lnTo>
                  <a:lnTo>
                    <a:pt x="4" y="93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8" name="Freeform 37"/>
            <p:cNvSpPr>
              <a:spLocks/>
            </p:cNvSpPr>
            <p:nvPr/>
          </p:nvSpPr>
          <p:spPr bwMode="auto">
            <a:xfrm>
              <a:off x="5027613" y="1776413"/>
              <a:ext cx="46038" cy="74613"/>
            </a:xfrm>
            <a:custGeom>
              <a:avLst/>
              <a:gdLst>
                <a:gd name="T0" fmla="*/ 15 w 29"/>
                <a:gd name="T1" fmla="*/ 0 h 47"/>
                <a:gd name="T2" fmla="*/ 15 w 29"/>
                <a:gd name="T3" fmla="*/ 0 h 47"/>
                <a:gd name="T4" fmla="*/ 21 w 29"/>
                <a:gd name="T5" fmla="*/ 2 h 47"/>
                <a:gd name="T6" fmla="*/ 27 w 29"/>
                <a:gd name="T7" fmla="*/ 8 h 47"/>
                <a:gd name="T8" fmla="*/ 29 w 29"/>
                <a:gd name="T9" fmla="*/ 16 h 47"/>
                <a:gd name="T10" fmla="*/ 29 w 29"/>
                <a:gd name="T11" fmla="*/ 24 h 47"/>
                <a:gd name="T12" fmla="*/ 29 w 29"/>
                <a:gd name="T13" fmla="*/ 24 h 47"/>
                <a:gd name="T14" fmla="*/ 27 w 29"/>
                <a:gd name="T15" fmla="*/ 34 h 47"/>
                <a:gd name="T16" fmla="*/ 23 w 29"/>
                <a:gd name="T17" fmla="*/ 40 h 47"/>
                <a:gd name="T18" fmla="*/ 19 w 29"/>
                <a:gd name="T19" fmla="*/ 46 h 47"/>
                <a:gd name="T20" fmla="*/ 13 w 29"/>
                <a:gd name="T21" fmla="*/ 47 h 47"/>
                <a:gd name="T22" fmla="*/ 13 w 29"/>
                <a:gd name="T23" fmla="*/ 47 h 47"/>
                <a:gd name="T24" fmla="*/ 8 w 29"/>
                <a:gd name="T25" fmla="*/ 44 h 47"/>
                <a:gd name="T26" fmla="*/ 4 w 29"/>
                <a:gd name="T27" fmla="*/ 40 h 47"/>
                <a:gd name="T28" fmla="*/ 0 w 29"/>
                <a:gd name="T29" fmla="*/ 32 h 47"/>
                <a:gd name="T30" fmla="*/ 0 w 29"/>
                <a:gd name="T31" fmla="*/ 22 h 47"/>
                <a:gd name="T32" fmla="*/ 0 w 29"/>
                <a:gd name="T33" fmla="*/ 22 h 47"/>
                <a:gd name="T34" fmla="*/ 2 w 29"/>
                <a:gd name="T35" fmla="*/ 14 h 47"/>
                <a:gd name="T36" fmla="*/ 6 w 29"/>
                <a:gd name="T37" fmla="*/ 6 h 47"/>
                <a:gd name="T38" fmla="*/ 10 w 29"/>
                <a:gd name="T39" fmla="*/ 2 h 47"/>
                <a:gd name="T40" fmla="*/ 15 w 29"/>
                <a:gd name="T41" fmla="*/ 0 h 47"/>
                <a:gd name="T42" fmla="*/ 15 w 29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47">
                  <a:moveTo>
                    <a:pt x="15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7" y="8"/>
                  </a:lnTo>
                  <a:lnTo>
                    <a:pt x="29" y="1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3" y="40"/>
                  </a:lnTo>
                  <a:lnTo>
                    <a:pt x="19" y="46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9" name="Freeform 38"/>
            <p:cNvSpPr>
              <a:spLocks/>
            </p:cNvSpPr>
            <p:nvPr/>
          </p:nvSpPr>
          <p:spPr bwMode="auto">
            <a:xfrm>
              <a:off x="5468938" y="1695450"/>
              <a:ext cx="130175" cy="193675"/>
            </a:xfrm>
            <a:custGeom>
              <a:avLst/>
              <a:gdLst>
                <a:gd name="T0" fmla="*/ 46 w 82"/>
                <a:gd name="T1" fmla="*/ 0 h 122"/>
                <a:gd name="T2" fmla="*/ 46 w 82"/>
                <a:gd name="T3" fmla="*/ 0 h 122"/>
                <a:gd name="T4" fmla="*/ 54 w 82"/>
                <a:gd name="T5" fmla="*/ 2 h 122"/>
                <a:gd name="T6" fmla="*/ 60 w 82"/>
                <a:gd name="T7" fmla="*/ 6 h 122"/>
                <a:gd name="T8" fmla="*/ 68 w 82"/>
                <a:gd name="T9" fmla="*/ 12 h 122"/>
                <a:gd name="T10" fmla="*/ 72 w 82"/>
                <a:gd name="T11" fmla="*/ 19 h 122"/>
                <a:gd name="T12" fmla="*/ 76 w 82"/>
                <a:gd name="T13" fmla="*/ 29 h 122"/>
                <a:gd name="T14" fmla="*/ 80 w 82"/>
                <a:gd name="T15" fmla="*/ 39 h 122"/>
                <a:gd name="T16" fmla="*/ 82 w 82"/>
                <a:gd name="T17" fmla="*/ 51 h 122"/>
                <a:gd name="T18" fmla="*/ 82 w 82"/>
                <a:gd name="T19" fmla="*/ 63 h 122"/>
                <a:gd name="T20" fmla="*/ 82 w 82"/>
                <a:gd name="T21" fmla="*/ 63 h 122"/>
                <a:gd name="T22" fmla="*/ 80 w 82"/>
                <a:gd name="T23" fmla="*/ 77 h 122"/>
                <a:gd name="T24" fmla="*/ 76 w 82"/>
                <a:gd name="T25" fmla="*/ 87 h 122"/>
                <a:gd name="T26" fmla="*/ 72 w 82"/>
                <a:gd name="T27" fmla="*/ 98 h 122"/>
                <a:gd name="T28" fmla="*/ 66 w 82"/>
                <a:gd name="T29" fmla="*/ 106 h 122"/>
                <a:gd name="T30" fmla="*/ 60 w 82"/>
                <a:gd name="T31" fmla="*/ 114 h 122"/>
                <a:gd name="T32" fmla="*/ 52 w 82"/>
                <a:gd name="T33" fmla="*/ 118 h 122"/>
                <a:gd name="T34" fmla="*/ 44 w 82"/>
                <a:gd name="T35" fmla="*/ 122 h 122"/>
                <a:gd name="T36" fmla="*/ 36 w 82"/>
                <a:gd name="T37" fmla="*/ 122 h 122"/>
                <a:gd name="T38" fmla="*/ 36 w 82"/>
                <a:gd name="T39" fmla="*/ 122 h 122"/>
                <a:gd name="T40" fmla="*/ 28 w 82"/>
                <a:gd name="T41" fmla="*/ 120 h 122"/>
                <a:gd name="T42" fmla="*/ 22 w 82"/>
                <a:gd name="T43" fmla="*/ 116 h 122"/>
                <a:gd name="T44" fmla="*/ 14 w 82"/>
                <a:gd name="T45" fmla="*/ 110 h 122"/>
                <a:gd name="T46" fmla="*/ 10 w 82"/>
                <a:gd name="T47" fmla="*/ 102 h 122"/>
                <a:gd name="T48" fmla="*/ 4 w 82"/>
                <a:gd name="T49" fmla="*/ 93 h 122"/>
                <a:gd name="T50" fmla="*/ 2 w 82"/>
                <a:gd name="T51" fmla="*/ 83 h 122"/>
                <a:gd name="T52" fmla="*/ 0 w 82"/>
                <a:gd name="T53" fmla="*/ 71 h 122"/>
                <a:gd name="T54" fmla="*/ 0 w 82"/>
                <a:gd name="T55" fmla="*/ 59 h 122"/>
                <a:gd name="T56" fmla="*/ 0 w 82"/>
                <a:gd name="T57" fmla="*/ 59 h 122"/>
                <a:gd name="T58" fmla="*/ 2 w 82"/>
                <a:gd name="T59" fmla="*/ 45 h 122"/>
                <a:gd name="T60" fmla="*/ 6 w 82"/>
                <a:gd name="T61" fmla="*/ 35 h 122"/>
                <a:gd name="T62" fmla="*/ 10 w 82"/>
                <a:gd name="T63" fmla="*/ 23 h 122"/>
                <a:gd name="T64" fmla="*/ 16 w 82"/>
                <a:gd name="T65" fmla="*/ 15 h 122"/>
                <a:gd name="T66" fmla="*/ 22 w 82"/>
                <a:gd name="T67" fmla="*/ 8 h 122"/>
                <a:gd name="T68" fmla="*/ 30 w 82"/>
                <a:gd name="T69" fmla="*/ 4 h 122"/>
                <a:gd name="T70" fmla="*/ 36 w 82"/>
                <a:gd name="T71" fmla="*/ 0 h 122"/>
                <a:gd name="T72" fmla="*/ 46 w 82"/>
                <a:gd name="T73" fmla="*/ 0 h 122"/>
                <a:gd name="T74" fmla="*/ 46 w 82"/>
                <a:gd name="T7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22">
                  <a:moveTo>
                    <a:pt x="46" y="0"/>
                  </a:move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9"/>
                  </a:lnTo>
                  <a:lnTo>
                    <a:pt x="80" y="39"/>
                  </a:lnTo>
                  <a:lnTo>
                    <a:pt x="82" y="51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7"/>
                  </a:lnTo>
                  <a:lnTo>
                    <a:pt x="72" y="98"/>
                  </a:lnTo>
                  <a:lnTo>
                    <a:pt x="66" y="106"/>
                  </a:lnTo>
                  <a:lnTo>
                    <a:pt x="60" y="114"/>
                  </a:lnTo>
                  <a:lnTo>
                    <a:pt x="52" y="118"/>
                  </a:lnTo>
                  <a:lnTo>
                    <a:pt x="44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28" y="120"/>
                  </a:lnTo>
                  <a:lnTo>
                    <a:pt x="22" y="116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4" y="93"/>
                  </a:lnTo>
                  <a:lnTo>
                    <a:pt x="2" y="83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45"/>
                  </a:lnTo>
                  <a:lnTo>
                    <a:pt x="6" y="35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0" name="Freeform 39"/>
            <p:cNvSpPr>
              <a:spLocks/>
            </p:cNvSpPr>
            <p:nvPr/>
          </p:nvSpPr>
          <p:spPr bwMode="auto">
            <a:xfrm>
              <a:off x="5532438" y="1722438"/>
              <a:ext cx="47625" cy="76200"/>
            </a:xfrm>
            <a:custGeom>
              <a:avLst/>
              <a:gdLst>
                <a:gd name="T0" fmla="*/ 16 w 30"/>
                <a:gd name="T1" fmla="*/ 0 h 48"/>
                <a:gd name="T2" fmla="*/ 16 w 30"/>
                <a:gd name="T3" fmla="*/ 0 h 48"/>
                <a:gd name="T4" fmla="*/ 22 w 30"/>
                <a:gd name="T5" fmla="*/ 2 h 48"/>
                <a:gd name="T6" fmla="*/ 26 w 30"/>
                <a:gd name="T7" fmla="*/ 8 h 48"/>
                <a:gd name="T8" fmla="*/ 30 w 30"/>
                <a:gd name="T9" fmla="*/ 16 h 48"/>
                <a:gd name="T10" fmla="*/ 30 w 30"/>
                <a:gd name="T11" fmla="*/ 24 h 48"/>
                <a:gd name="T12" fmla="*/ 30 w 30"/>
                <a:gd name="T13" fmla="*/ 24 h 48"/>
                <a:gd name="T14" fmla="*/ 28 w 30"/>
                <a:gd name="T15" fmla="*/ 34 h 48"/>
                <a:gd name="T16" fmla="*/ 24 w 30"/>
                <a:gd name="T17" fmla="*/ 40 h 48"/>
                <a:gd name="T18" fmla="*/ 20 w 30"/>
                <a:gd name="T19" fmla="*/ 46 h 48"/>
                <a:gd name="T20" fmla="*/ 12 w 30"/>
                <a:gd name="T21" fmla="*/ 48 h 48"/>
                <a:gd name="T22" fmla="*/ 12 w 30"/>
                <a:gd name="T23" fmla="*/ 48 h 48"/>
                <a:gd name="T24" fmla="*/ 8 w 30"/>
                <a:gd name="T25" fmla="*/ 44 h 48"/>
                <a:gd name="T26" fmla="*/ 2 w 30"/>
                <a:gd name="T27" fmla="*/ 40 h 48"/>
                <a:gd name="T28" fmla="*/ 0 w 30"/>
                <a:gd name="T29" fmla="*/ 32 h 48"/>
                <a:gd name="T30" fmla="*/ 0 w 30"/>
                <a:gd name="T31" fmla="*/ 22 h 48"/>
                <a:gd name="T32" fmla="*/ 0 w 30"/>
                <a:gd name="T33" fmla="*/ 22 h 48"/>
                <a:gd name="T34" fmla="*/ 2 w 30"/>
                <a:gd name="T35" fmla="*/ 14 h 48"/>
                <a:gd name="T36" fmla="*/ 4 w 30"/>
                <a:gd name="T37" fmla="*/ 6 h 48"/>
                <a:gd name="T38" fmla="*/ 10 w 30"/>
                <a:gd name="T39" fmla="*/ 2 h 48"/>
                <a:gd name="T40" fmla="*/ 16 w 30"/>
                <a:gd name="T41" fmla="*/ 0 h 48"/>
                <a:gd name="T42" fmla="*/ 16 w 30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8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8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34"/>
                  </a:lnTo>
                  <a:lnTo>
                    <a:pt x="24" y="40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1" name="Freeform 40"/>
            <p:cNvSpPr>
              <a:spLocks/>
            </p:cNvSpPr>
            <p:nvPr/>
          </p:nvSpPr>
          <p:spPr bwMode="auto">
            <a:xfrm>
              <a:off x="5310188" y="2152650"/>
              <a:ext cx="260350" cy="101600"/>
            </a:xfrm>
            <a:custGeom>
              <a:avLst/>
              <a:gdLst>
                <a:gd name="T0" fmla="*/ 152 w 164"/>
                <a:gd name="T1" fmla="*/ 40 h 64"/>
                <a:gd name="T2" fmla="*/ 152 w 164"/>
                <a:gd name="T3" fmla="*/ 40 h 64"/>
                <a:gd name="T4" fmla="*/ 136 w 164"/>
                <a:gd name="T5" fmla="*/ 46 h 64"/>
                <a:gd name="T6" fmla="*/ 112 w 164"/>
                <a:gd name="T7" fmla="*/ 52 h 64"/>
                <a:gd name="T8" fmla="*/ 85 w 164"/>
                <a:gd name="T9" fmla="*/ 58 h 64"/>
                <a:gd name="T10" fmla="*/ 57 w 164"/>
                <a:gd name="T11" fmla="*/ 62 h 64"/>
                <a:gd name="T12" fmla="*/ 31 w 164"/>
                <a:gd name="T13" fmla="*/ 64 h 64"/>
                <a:gd name="T14" fmla="*/ 11 w 164"/>
                <a:gd name="T15" fmla="*/ 64 h 64"/>
                <a:gd name="T16" fmla="*/ 6 w 164"/>
                <a:gd name="T17" fmla="*/ 64 h 64"/>
                <a:gd name="T18" fmla="*/ 2 w 164"/>
                <a:gd name="T19" fmla="*/ 62 h 64"/>
                <a:gd name="T20" fmla="*/ 0 w 164"/>
                <a:gd name="T21" fmla="*/ 60 h 64"/>
                <a:gd name="T22" fmla="*/ 4 w 164"/>
                <a:gd name="T23" fmla="*/ 58 h 64"/>
                <a:gd name="T24" fmla="*/ 4 w 164"/>
                <a:gd name="T25" fmla="*/ 58 h 64"/>
                <a:gd name="T26" fmla="*/ 39 w 164"/>
                <a:gd name="T27" fmla="*/ 36 h 64"/>
                <a:gd name="T28" fmla="*/ 77 w 164"/>
                <a:gd name="T29" fmla="*/ 16 h 64"/>
                <a:gd name="T30" fmla="*/ 95 w 164"/>
                <a:gd name="T31" fmla="*/ 8 h 64"/>
                <a:gd name="T32" fmla="*/ 112 w 164"/>
                <a:gd name="T33" fmla="*/ 4 h 64"/>
                <a:gd name="T34" fmla="*/ 128 w 164"/>
                <a:gd name="T35" fmla="*/ 0 h 64"/>
                <a:gd name="T36" fmla="*/ 142 w 164"/>
                <a:gd name="T37" fmla="*/ 0 h 64"/>
                <a:gd name="T38" fmla="*/ 142 w 164"/>
                <a:gd name="T39" fmla="*/ 0 h 64"/>
                <a:gd name="T40" fmla="*/ 152 w 164"/>
                <a:gd name="T41" fmla="*/ 4 h 64"/>
                <a:gd name="T42" fmla="*/ 158 w 164"/>
                <a:gd name="T43" fmla="*/ 8 h 64"/>
                <a:gd name="T44" fmla="*/ 162 w 164"/>
                <a:gd name="T45" fmla="*/ 12 h 64"/>
                <a:gd name="T46" fmla="*/ 164 w 164"/>
                <a:gd name="T47" fmla="*/ 18 h 64"/>
                <a:gd name="T48" fmla="*/ 162 w 164"/>
                <a:gd name="T49" fmla="*/ 24 h 64"/>
                <a:gd name="T50" fmla="*/ 160 w 164"/>
                <a:gd name="T51" fmla="*/ 30 h 64"/>
                <a:gd name="T52" fmla="*/ 156 w 164"/>
                <a:gd name="T53" fmla="*/ 34 h 64"/>
                <a:gd name="T54" fmla="*/ 152 w 164"/>
                <a:gd name="T55" fmla="*/ 40 h 64"/>
                <a:gd name="T56" fmla="*/ 152 w 164"/>
                <a:gd name="T5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64">
                  <a:moveTo>
                    <a:pt x="152" y="40"/>
                  </a:moveTo>
                  <a:lnTo>
                    <a:pt x="152" y="40"/>
                  </a:lnTo>
                  <a:lnTo>
                    <a:pt x="136" y="46"/>
                  </a:lnTo>
                  <a:lnTo>
                    <a:pt x="112" y="52"/>
                  </a:lnTo>
                  <a:lnTo>
                    <a:pt x="85" y="58"/>
                  </a:lnTo>
                  <a:lnTo>
                    <a:pt x="57" y="62"/>
                  </a:lnTo>
                  <a:lnTo>
                    <a:pt x="31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39" y="36"/>
                  </a:lnTo>
                  <a:lnTo>
                    <a:pt x="77" y="16"/>
                  </a:lnTo>
                  <a:lnTo>
                    <a:pt x="95" y="8"/>
                  </a:lnTo>
                  <a:lnTo>
                    <a:pt x="112" y="4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2" y="4"/>
                  </a:lnTo>
                  <a:lnTo>
                    <a:pt x="158" y="8"/>
                  </a:lnTo>
                  <a:lnTo>
                    <a:pt x="162" y="12"/>
                  </a:lnTo>
                  <a:lnTo>
                    <a:pt x="164" y="18"/>
                  </a:lnTo>
                  <a:lnTo>
                    <a:pt x="162" y="24"/>
                  </a:lnTo>
                  <a:lnTo>
                    <a:pt x="160" y="30"/>
                  </a:lnTo>
                  <a:lnTo>
                    <a:pt x="156" y="34"/>
                  </a:lnTo>
                  <a:lnTo>
                    <a:pt x="152" y="40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2" name="Freeform 41"/>
            <p:cNvSpPr>
              <a:spLocks/>
            </p:cNvSpPr>
            <p:nvPr/>
          </p:nvSpPr>
          <p:spPr bwMode="auto">
            <a:xfrm>
              <a:off x="5384801" y="2403475"/>
              <a:ext cx="112713" cy="144463"/>
            </a:xfrm>
            <a:custGeom>
              <a:avLst/>
              <a:gdLst>
                <a:gd name="T0" fmla="*/ 57 w 71"/>
                <a:gd name="T1" fmla="*/ 2 h 91"/>
                <a:gd name="T2" fmla="*/ 57 w 71"/>
                <a:gd name="T3" fmla="*/ 2 h 91"/>
                <a:gd name="T4" fmla="*/ 63 w 71"/>
                <a:gd name="T5" fmla="*/ 4 h 91"/>
                <a:gd name="T6" fmla="*/ 67 w 71"/>
                <a:gd name="T7" fmla="*/ 8 h 91"/>
                <a:gd name="T8" fmla="*/ 69 w 71"/>
                <a:gd name="T9" fmla="*/ 14 h 91"/>
                <a:gd name="T10" fmla="*/ 71 w 71"/>
                <a:gd name="T11" fmla="*/ 20 h 91"/>
                <a:gd name="T12" fmla="*/ 71 w 71"/>
                <a:gd name="T13" fmla="*/ 28 h 91"/>
                <a:gd name="T14" fmla="*/ 71 w 71"/>
                <a:gd name="T15" fmla="*/ 38 h 91"/>
                <a:gd name="T16" fmla="*/ 67 w 71"/>
                <a:gd name="T17" fmla="*/ 46 h 91"/>
                <a:gd name="T18" fmla="*/ 63 w 71"/>
                <a:gd name="T19" fmla="*/ 56 h 91"/>
                <a:gd name="T20" fmla="*/ 63 w 71"/>
                <a:gd name="T21" fmla="*/ 56 h 91"/>
                <a:gd name="T22" fmla="*/ 59 w 71"/>
                <a:gd name="T23" fmla="*/ 64 h 91"/>
                <a:gd name="T24" fmla="*/ 53 w 71"/>
                <a:gd name="T25" fmla="*/ 72 h 91"/>
                <a:gd name="T26" fmla="*/ 48 w 71"/>
                <a:gd name="T27" fmla="*/ 80 h 91"/>
                <a:gd name="T28" fmla="*/ 42 w 71"/>
                <a:gd name="T29" fmla="*/ 84 h 91"/>
                <a:gd name="T30" fmla="*/ 34 w 71"/>
                <a:gd name="T31" fmla="*/ 89 h 91"/>
                <a:gd name="T32" fmla="*/ 28 w 71"/>
                <a:gd name="T33" fmla="*/ 91 h 91"/>
                <a:gd name="T34" fmla="*/ 20 w 71"/>
                <a:gd name="T35" fmla="*/ 91 h 91"/>
                <a:gd name="T36" fmla="*/ 14 w 71"/>
                <a:gd name="T37" fmla="*/ 91 h 91"/>
                <a:gd name="T38" fmla="*/ 14 w 71"/>
                <a:gd name="T39" fmla="*/ 91 h 91"/>
                <a:gd name="T40" fmla="*/ 8 w 71"/>
                <a:gd name="T41" fmla="*/ 87 h 91"/>
                <a:gd name="T42" fmla="*/ 4 w 71"/>
                <a:gd name="T43" fmla="*/ 84 h 91"/>
                <a:gd name="T44" fmla="*/ 2 w 71"/>
                <a:gd name="T45" fmla="*/ 78 h 91"/>
                <a:gd name="T46" fmla="*/ 0 w 71"/>
                <a:gd name="T47" fmla="*/ 72 h 91"/>
                <a:gd name="T48" fmla="*/ 0 w 71"/>
                <a:gd name="T49" fmla="*/ 64 h 91"/>
                <a:gd name="T50" fmla="*/ 0 w 71"/>
                <a:gd name="T51" fmla="*/ 56 h 91"/>
                <a:gd name="T52" fmla="*/ 4 w 71"/>
                <a:gd name="T53" fmla="*/ 46 h 91"/>
                <a:gd name="T54" fmla="*/ 8 w 71"/>
                <a:gd name="T55" fmla="*/ 36 h 91"/>
                <a:gd name="T56" fmla="*/ 8 w 71"/>
                <a:gd name="T57" fmla="*/ 36 h 91"/>
                <a:gd name="T58" fmla="*/ 12 w 71"/>
                <a:gd name="T59" fmla="*/ 28 h 91"/>
                <a:gd name="T60" fmla="*/ 18 w 71"/>
                <a:gd name="T61" fmla="*/ 20 h 91"/>
                <a:gd name="T62" fmla="*/ 24 w 71"/>
                <a:gd name="T63" fmla="*/ 14 h 91"/>
                <a:gd name="T64" fmla="*/ 30 w 71"/>
                <a:gd name="T65" fmla="*/ 8 h 91"/>
                <a:gd name="T66" fmla="*/ 38 w 71"/>
                <a:gd name="T67" fmla="*/ 4 h 91"/>
                <a:gd name="T68" fmla="*/ 44 w 71"/>
                <a:gd name="T69" fmla="*/ 0 h 91"/>
                <a:gd name="T70" fmla="*/ 51 w 71"/>
                <a:gd name="T71" fmla="*/ 0 h 91"/>
                <a:gd name="T72" fmla="*/ 57 w 71"/>
                <a:gd name="T73" fmla="*/ 2 h 91"/>
                <a:gd name="T74" fmla="*/ 57 w 71"/>
                <a:gd name="T7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91">
                  <a:moveTo>
                    <a:pt x="57" y="2"/>
                  </a:moveTo>
                  <a:lnTo>
                    <a:pt x="57" y="2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69" y="14"/>
                  </a:lnTo>
                  <a:lnTo>
                    <a:pt x="71" y="20"/>
                  </a:lnTo>
                  <a:lnTo>
                    <a:pt x="71" y="28"/>
                  </a:lnTo>
                  <a:lnTo>
                    <a:pt x="71" y="38"/>
                  </a:lnTo>
                  <a:lnTo>
                    <a:pt x="67" y="4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9" y="64"/>
                  </a:lnTo>
                  <a:lnTo>
                    <a:pt x="53" y="72"/>
                  </a:lnTo>
                  <a:lnTo>
                    <a:pt x="48" y="80"/>
                  </a:lnTo>
                  <a:lnTo>
                    <a:pt x="42" y="84"/>
                  </a:lnTo>
                  <a:lnTo>
                    <a:pt x="34" y="89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8" y="87"/>
                  </a:lnTo>
                  <a:lnTo>
                    <a:pt x="4" y="84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4" y="14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916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3" name="Freeform 42"/>
            <p:cNvSpPr>
              <a:spLocks/>
            </p:cNvSpPr>
            <p:nvPr/>
          </p:nvSpPr>
          <p:spPr bwMode="auto">
            <a:xfrm>
              <a:off x="3614738" y="3028950"/>
              <a:ext cx="652463" cy="1660525"/>
            </a:xfrm>
            <a:custGeom>
              <a:avLst/>
              <a:gdLst>
                <a:gd name="T0" fmla="*/ 73 w 411"/>
                <a:gd name="T1" fmla="*/ 85 h 1046"/>
                <a:gd name="T2" fmla="*/ 49 w 411"/>
                <a:gd name="T3" fmla="*/ 119 h 1046"/>
                <a:gd name="T4" fmla="*/ 31 w 411"/>
                <a:gd name="T5" fmla="*/ 166 h 1046"/>
                <a:gd name="T6" fmla="*/ 17 w 411"/>
                <a:gd name="T7" fmla="*/ 225 h 1046"/>
                <a:gd name="T8" fmla="*/ 8 w 411"/>
                <a:gd name="T9" fmla="*/ 295 h 1046"/>
                <a:gd name="T10" fmla="*/ 0 w 411"/>
                <a:gd name="T11" fmla="*/ 449 h 1046"/>
                <a:gd name="T12" fmla="*/ 4 w 411"/>
                <a:gd name="T13" fmla="*/ 617 h 1046"/>
                <a:gd name="T14" fmla="*/ 14 w 411"/>
                <a:gd name="T15" fmla="*/ 777 h 1046"/>
                <a:gd name="T16" fmla="*/ 35 w 411"/>
                <a:gd name="T17" fmla="*/ 1010 h 1046"/>
                <a:gd name="T18" fmla="*/ 39 w 411"/>
                <a:gd name="T19" fmla="*/ 1046 h 1046"/>
                <a:gd name="T20" fmla="*/ 79 w 411"/>
                <a:gd name="T21" fmla="*/ 1036 h 1046"/>
                <a:gd name="T22" fmla="*/ 124 w 411"/>
                <a:gd name="T23" fmla="*/ 1014 h 1046"/>
                <a:gd name="T24" fmla="*/ 174 w 411"/>
                <a:gd name="T25" fmla="*/ 983 h 1046"/>
                <a:gd name="T26" fmla="*/ 273 w 411"/>
                <a:gd name="T27" fmla="*/ 907 h 1046"/>
                <a:gd name="T28" fmla="*/ 336 w 411"/>
                <a:gd name="T29" fmla="*/ 862 h 1046"/>
                <a:gd name="T30" fmla="*/ 370 w 411"/>
                <a:gd name="T31" fmla="*/ 846 h 1046"/>
                <a:gd name="T32" fmla="*/ 381 w 411"/>
                <a:gd name="T33" fmla="*/ 844 h 1046"/>
                <a:gd name="T34" fmla="*/ 399 w 411"/>
                <a:gd name="T35" fmla="*/ 840 h 1046"/>
                <a:gd name="T36" fmla="*/ 409 w 411"/>
                <a:gd name="T37" fmla="*/ 834 h 1046"/>
                <a:gd name="T38" fmla="*/ 411 w 411"/>
                <a:gd name="T39" fmla="*/ 826 h 1046"/>
                <a:gd name="T40" fmla="*/ 407 w 411"/>
                <a:gd name="T41" fmla="*/ 803 h 1046"/>
                <a:gd name="T42" fmla="*/ 395 w 411"/>
                <a:gd name="T43" fmla="*/ 777 h 1046"/>
                <a:gd name="T44" fmla="*/ 391 w 411"/>
                <a:gd name="T45" fmla="*/ 763 h 1046"/>
                <a:gd name="T46" fmla="*/ 399 w 411"/>
                <a:gd name="T47" fmla="*/ 662 h 1046"/>
                <a:gd name="T48" fmla="*/ 409 w 411"/>
                <a:gd name="T49" fmla="*/ 508 h 1046"/>
                <a:gd name="T50" fmla="*/ 411 w 411"/>
                <a:gd name="T51" fmla="*/ 389 h 1046"/>
                <a:gd name="T52" fmla="*/ 405 w 411"/>
                <a:gd name="T53" fmla="*/ 269 h 1046"/>
                <a:gd name="T54" fmla="*/ 387 w 411"/>
                <a:gd name="T55" fmla="*/ 160 h 1046"/>
                <a:gd name="T56" fmla="*/ 373 w 411"/>
                <a:gd name="T57" fmla="*/ 115 h 1046"/>
                <a:gd name="T58" fmla="*/ 354 w 411"/>
                <a:gd name="T59" fmla="*/ 75 h 1046"/>
                <a:gd name="T60" fmla="*/ 330 w 411"/>
                <a:gd name="T61" fmla="*/ 43 h 1046"/>
                <a:gd name="T62" fmla="*/ 310 w 411"/>
                <a:gd name="T63" fmla="*/ 26 h 1046"/>
                <a:gd name="T64" fmla="*/ 286 w 411"/>
                <a:gd name="T65" fmla="*/ 12 h 1046"/>
                <a:gd name="T66" fmla="*/ 261 w 411"/>
                <a:gd name="T67" fmla="*/ 2 h 1046"/>
                <a:gd name="T68" fmla="*/ 229 w 411"/>
                <a:gd name="T69" fmla="*/ 0 h 1046"/>
                <a:gd name="T70" fmla="*/ 197 w 411"/>
                <a:gd name="T71" fmla="*/ 6 h 1046"/>
                <a:gd name="T72" fmla="*/ 160 w 411"/>
                <a:gd name="T73" fmla="*/ 20 h 1046"/>
                <a:gd name="T74" fmla="*/ 118 w 411"/>
                <a:gd name="T75" fmla="*/ 47 h 1046"/>
                <a:gd name="T76" fmla="*/ 73 w 411"/>
                <a:gd name="T77" fmla="*/ 85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1" h="1046">
                  <a:moveTo>
                    <a:pt x="73" y="85"/>
                  </a:moveTo>
                  <a:lnTo>
                    <a:pt x="73" y="85"/>
                  </a:lnTo>
                  <a:lnTo>
                    <a:pt x="61" y="101"/>
                  </a:lnTo>
                  <a:lnTo>
                    <a:pt x="49" y="119"/>
                  </a:lnTo>
                  <a:lnTo>
                    <a:pt x="39" y="140"/>
                  </a:lnTo>
                  <a:lnTo>
                    <a:pt x="31" y="166"/>
                  </a:lnTo>
                  <a:lnTo>
                    <a:pt x="23" y="194"/>
                  </a:lnTo>
                  <a:lnTo>
                    <a:pt x="17" y="225"/>
                  </a:lnTo>
                  <a:lnTo>
                    <a:pt x="12" y="259"/>
                  </a:lnTo>
                  <a:lnTo>
                    <a:pt x="8" y="295"/>
                  </a:lnTo>
                  <a:lnTo>
                    <a:pt x="2" y="370"/>
                  </a:lnTo>
                  <a:lnTo>
                    <a:pt x="0" y="449"/>
                  </a:lnTo>
                  <a:lnTo>
                    <a:pt x="2" y="534"/>
                  </a:lnTo>
                  <a:lnTo>
                    <a:pt x="4" y="617"/>
                  </a:lnTo>
                  <a:lnTo>
                    <a:pt x="8" y="700"/>
                  </a:lnTo>
                  <a:lnTo>
                    <a:pt x="14" y="777"/>
                  </a:lnTo>
                  <a:lnTo>
                    <a:pt x="25" y="915"/>
                  </a:lnTo>
                  <a:lnTo>
                    <a:pt x="35" y="1010"/>
                  </a:lnTo>
                  <a:lnTo>
                    <a:pt x="39" y="1046"/>
                  </a:lnTo>
                  <a:lnTo>
                    <a:pt x="39" y="1046"/>
                  </a:lnTo>
                  <a:lnTo>
                    <a:pt x="59" y="1042"/>
                  </a:lnTo>
                  <a:lnTo>
                    <a:pt x="79" y="1036"/>
                  </a:lnTo>
                  <a:lnTo>
                    <a:pt x="101" y="1026"/>
                  </a:lnTo>
                  <a:lnTo>
                    <a:pt x="124" y="1014"/>
                  </a:lnTo>
                  <a:lnTo>
                    <a:pt x="148" y="998"/>
                  </a:lnTo>
                  <a:lnTo>
                    <a:pt x="174" y="983"/>
                  </a:lnTo>
                  <a:lnTo>
                    <a:pt x="223" y="945"/>
                  </a:lnTo>
                  <a:lnTo>
                    <a:pt x="273" y="907"/>
                  </a:lnTo>
                  <a:lnTo>
                    <a:pt x="316" y="876"/>
                  </a:lnTo>
                  <a:lnTo>
                    <a:pt x="336" y="862"/>
                  </a:lnTo>
                  <a:lnTo>
                    <a:pt x="354" y="852"/>
                  </a:lnTo>
                  <a:lnTo>
                    <a:pt x="370" y="846"/>
                  </a:lnTo>
                  <a:lnTo>
                    <a:pt x="381" y="844"/>
                  </a:lnTo>
                  <a:lnTo>
                    <a:pt x="381" y="844"/>
                  </a:lnTo>
                  <a:lnTo>
                    <a:pt x="391" y="842"/>
                  </a:lnTo>
                  <a:lnTo>
                    <a:pt x="399" y="840"/>
                  </a:lnTo>
                  <a:lnTo>
                    <a:pt x="403" y="838"/>
                  </a:lnTo>
                  <a:lnTo>
                    <a:pt x="409" y="834"/>
                  </a:lnTo>
                  <a:lnTo>
                    <a:pt x="411" y="830"/>
                  </a:lnTo>
                  <a:lnTo>
                    <a:pt x="411" y="826"/>
                  </a:lnTo>
                  <a:lnTo>
                    <a:pt x="411" y="816"/>
                  </a:lnTo>
                  <a:lnTo>
                    <a:pt x="407" y="803"/>
                  </a:lnTo>
                  <a:lnTo>
                    <a:pt x="401" y="791"/>
                  </a:lnTo>
                  <a:lnTo>
                    <a:pt x="395" y="777"/>
                  </a:lnTo>
                  <a:lnTo>
                    <a:pt x="391" y="763"/>
                  </a:lnTo>
                  <a:lnTo>
                    <a:pt x="391" y="763"/>
                  </a:lnTo>
                  <a:lnTo>
                    <a:pt x="393" y="733"/>
                  </a:lnTo>
                  <a:lnTo>
                    <a:pt x="399" y="662"/>
                  </a:lnTo>
                  <a:lnTo>
                    <a:pt x="407" y="565"/>
                  </a:lnTo>
                  <a:lnTo>
                    <a:pt x="409" y="508"/>
                  </a:lnTo>
                  <a:lnTo>
                    <a:pt x="411" y="449"/>
                  </a:lnTo>
                  <a:lnTo>
                    <a:pt x="411" y="389"/>
                  </a:lnTo>
                  <a:lnTo>
                    <a:pt x="409" y="328"/>
                  </a:lnTo>
                  <a:lnTo>
                    <a:pt x="405" y="269"/>
                  </a:lnTo>
                  <a:lnTo>
                    <a:pt x="397" y="213"/>
                  </a:lnTo>
                  <a:lnTo>
                    <a:pt x="387" y="160"/>
                  </a:lnTo>
                  <a:lnTo>
                    <a:pt x="381" y="136"/>
                  </a:lnTo>
                  <a:lnTo>
                    <a:pt x="373" y="115"/>
                  </a:lnTo>
                  <a:lnTo>
                    <a:pt x="364" y="93"/>
                  </a:lnTo>
                  <a:lnTo>
                    <a:pt x="354" y="75"/>
                  </a:lnTo>
                  <a:lnTo>
                    <a:pt x="342" y="59"/>
                  </a:lnTo>
                  <a:lnTo>
                    <a:pt x="330" y="43"/>
                  </a:lnTo>
                  <a:lnTo>
                    <a:pt x="330" y="43"/>
                  </a:lnTo>
                  <a:lnTo>
                    <a:pt x="310" y="26"/>
                  </a:lnTo>
                  <a:lnTo>
                    <a:pt x="298" y="18"/>
                  </a:lnTo>
                  <a:lnTo>
                    <a:pt x="286" y="12"/>
                  </a:lnTo>
                  <a:lnTo>
                    <a:pt x="273" y="6"/>
                  </a:lnTo>
                  <a:lnTo>
                    <a:pt x="261" y="2"/>
                  </a:lnTo>
                  <a:lnTo>
                    <a:pt x="245" y="0"/>
                  </a:lnTo>
                  <a:lnTo>
                    <a:pt x="229" y="0"/>
                  </a:lnTo>
                  <a:lnTo>
                    <a:pt x="213" y="2"/>
                  </a:lnTo>
                  <a:lnTo>
                    <a:pt x="197" y="6"/>
                  </a:lnTo>
                  <a:lnTo>
                    <a:pt x="178" y="12"/>
                  </a:lnTo>
                  <a:lnTo>
                    <a:pt x="160" y="20"/>
                  </a:lnTo>
                  <a:lnTo>
                    <a:pt x="140" y="32"/>
                  </a:lnTo>
                  <a:lnTo>
                    <a:pt x="118" y="47"/>
                  </a:lnTo>
                  <a:lnTo>
                    <a:pt x="97" y="65"/>
                  </a:lnTo>
                  <a:lnTo>
                    <a:pt x="73" y="85"/>
                  </a:lnTo>
                  <a:lnTo>
                    <a:pt x="73" y="8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4" name="Freeform 43"/>
            <p:cNvSpPr>
              <a:spLocks/>
            </p:cNvSpPr>
            <p:nvPr/>
          </p:nvSpPr>
          <p:spPr bwMode="auto">
            <a:xfrm>
              <a:off x="3614738" y="3103563"/>
              <a:ext cx="652463" cy="1585913"/>
            </a:xfrm>
            <a:custGeom>
              <a:avLst/>
              <a:gdLst>
                <a:gd name="T0" fmla="*/ 73 w 411"/>
                <a:gd name="T1" fmla="*/ 38 h 999"/>
                <a:gd name="T2" fmla="*/ 49 w 411"/>
                <a:gd name="T3" fmla="*/ 72 h 999"/>
                <a:gd name="T4" fmla="*/ 31 w 411"/>
                <a:gd name="T5" fmla="*/ 119 h 999"/>
                <a:gd name="T6" fmla="*/ 17 w 411"/>
                <a:gd name="T7" fmla="*/ 178 h 999"/>
                <a:gd name="T8" fmla="*/ 8 w 411"/>
                <a:gd name="T9" fmla="*/ 248 h 999"/>
                <a:gd name="T10" fmla="*/ 0 w 411"/>
                <a:gd name="T11" fmla="*/ 402 h 999"/>
                <a:gd name="T12" fmla="*/ 4 w 411"/>
                <a:gd name="T13" fmla="*/ 570 h 999"/>
                <a:gd name="T14" fmla="*/ 14 w 411"/>
                <a:gd name="T15" fmla="*/ 730 h 999"/>
                <a:gd name="T16" fmla="*/ 35 w 411"/>
                <a:gd name="T17" fmla="*/ 963 h 999"/>
                <a:gd name="T18" fmla="*/ 39 w 411"/>
                <a:gd name="T19" fmla="*/ 999 h 999"/>
                <a:gd name="T20" fmla="*/ 79 w 411"/>
                <a:gd name="T21" fmla="*/ 989 h 999"/>
                <a:gd name="T22" fmla="*/ 124 w 411"/>
                <a:gd name="T23" fmla="*/ 967 h 999"/>
                <a:gd name="T24" fmla="*/ 174 w 411"/>
                <a:gd name="T25" fmla="*/ 936 h 999"/>
                <a:gd name="T26" fmla="*/ 273 w 411"/>
                <a:gd name="T27" fmla="*/ 860 h 999"/>
                <a:gd name="T28" fmla="*/ 336 w 411"/>
                <a:gd name="T29" fmla="*/ 815 h 999"/>
                <a:gd name="T30" fmla="*/ 370 w 411"/>
                <a:gd name="T31" fmla="*/ 799 h 999"/>
                <a:gd name="T32" fmla="*/ 381 w 411"/>
                <a:gd name="T33" fmla="*/ 797 h 999"/>
                <a:gd name="T34" fmla="*/ 401 w 411"/>
                <a:gd name="T35" fmla="*/ 793 h 999"/>
                <a:gd name="T36" fmla="*/ 411 w 411"/>
                <a:gd name="T37" fmla="*/ 783 h 999"/>
                <a:gd name="T38" fmla="*/ 411 w 411"/>
                <a:gd name="T39" fmla="*/ 779 h 999"/>
                <a:gd name="T40" fmla="*/ 403 w 411"/>
                <a:gd name="T41" fmla="*/ 766 h 999"/>
                <a:gd name="T42" fmla="*/ 373 w 411"/>
                <a:gd name="T43" fmla="*/ 746 h 999"/>
                <a:gd name="T44" fmla="*/ 332 w 411"/>
                <a:gd name="T45" fmla="*/ 732 h 999"/>
                <a:gd name="T46" fmla="*/ 288 w 411"/>
                <a:gd name="T47" fmla="*/ 732 h 999"/>
                <a:gd name="T48" fmla="*/ 279 w 411"/>
                <a:gd name="T49" fmla="*/ 736 h 999"/>
                <a:gd name="T50" fmla="*/ 257 w 411"/>
                <a:gd name="T51" fmla="*/ 750 h 999"/>
                <a:gd name="T52" fmla="*/ 225 w 411"/>
                <a:gd name="T53" fmla="*/ 781 h 999"/>
                <a:gd name="T54" fmla="*/ 178 w 411"/>
                <a:gd name="T55" fmla="*/ 829 h 999"/>
                <a:gd name="T56" fmla="*/ 152 w 411"/>
                <a:gd name="T57" fmla="*/ 851 h 999"/>
                <a:gd name="T58" fmla="*/ 124 w 411"/>
                <a:gd name="T59" fmla="*/ 864 h 999"/>
                <a:gd name="T60" fmla="*/ 93 w 411"/>
                <a:gd name="T61" fmla="*/ 868 h 999"/>
                <a:gd name="T62" fmla="*/ 77 w 411"/>
                <a:gd name="T63" fmla="*/ 866 h 999"/>
                <a:gd name="T64" fmla="*/ 57 w 411"/>
                <a:gd name="T65" fmla="*/ 856 h 999"/>
                <a:gd name="T66" fmla="*/ 45 w 411"/>
                <a:gd name="T67" fmla="*/ 839 h 999"/>
                <a:gd name="T68" fmla="*/ 43 w 411"/>
                <a:gd name="T69" fmla="*/ 815 h 999"/>
                <a:gd name="T70" fmla="*/ 47 w 411"/>
                <a:gd name="T71" fmla="*/ 767 h 999"/>
                <a:gd name="T72" fmla="*/ 57 w 411"/>
                <a:gd name="T73" fmla="*/ 688 h 999"/>
                <a:gd name="T74" fmla="*/ 57 w 411"/>
                <a:gd name="T75" fmla="*/ 643 h 999"/>
                <a:gd name="T76" fmla="*/ 51 w 411"/>
                <a:gd name="T77" fmla="*/ 445 h 999"/>
                <a:gd name="T78" fmla="*/ 47 w 411"/>
                <a:gd name="T79" fmla="*/ 257 h 999"/>
                <a:gd name="T80" fmla="*/ 53 w 411"/>
                <a:gd name="T81" fmla="*/ 180 h 999"/>
                <a:gd name="T82" fmla="*/ 73 w 411"/>
                <a:gd name="T83" fmla="*/ 103 h 999"/>
                <a:gd name="T84" fmla="*/ 97 w 411"/>
                <a:gd name="T85" fmla="*/ 40 h 999"/>
                <a:gd name="T86" fmla="*/ 116 w 411"/>
                <a:gd name="T87" fmla="*/ 0 h 999"/>
                <a:gd name="T88" fmla="*/ 95 w 411"/>
                <a:gd name="T89" fmla="*/ 18 h 999"/>
                <a:gd name="T90" fmla="*/ 73 w 411"/>
                <a:gd name="T91" fmla="*/ 3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1" h="999">
                  <a:moveTo>
                    <a:pt x="73" y="38"/>
                  </a:moveTo>
                  <a:lnTo>
                    <a:pt x="73" y="38"/>
                  </a:lnTo>
                  <a:lnTo>
                    <a:pt x="61" y="54"/>
                  </a:lnTo>
                  <a:lnTo>
                    <a:pt x="49" y="72"/>
                  </a:lnTo>
                  <a:lnTo>
                    <a:pt x="39" y="93"/>
                  </a:lnTo>
                  <a:lnTo>
                    <a:pt x="31" y="119"/>
                  </a:lnTo>
                  <a:lnTo>
                    <a:pt x="23" y="147"/>
                  </a:lnTo>
                  <a:lnTo>
                    <a:pt x="17" y="178"/>
                  </a:lnTo>
                  <a:lnTo>
                    <a:pt x="12" y="212"/>
                  </a:lnTo>
                  <a:lnTo>
                    <a:pt x="8" y="248"/>
                  </a:lnTo>
                  <a:lnTo>
                    <a:pt x="2" y="323"/>
                  </a:lnTo>
                  <a:lnTo>
                    <a:pt x="0" y="402"/>
                  </a:lnTo>
                  <a:lnTo>
                    <a:pt x="2" y="487"/>
                  </a:lnTo>
                  <a:lnTo>
                    <a:pt x="4" y="570"/>
                  </a:lnTo>
                  <a:lnTo>
                    <a:pt x="8" y="653"/>
                  </a:lnTo>
                  <a:lnTo>
                    <a:pt x="14" y="730"/>
                  </a:lnTo>
                  <a:lnTo>
                    <a:pt x="25" y="868"/>
                  </a:lnTo>
                  <a:lnTo>
                    <a:pt x="35" y="963"/>
                  </a:lnTo>
                  <a:lnTo>
                    <a:pt x="39" y="999"/>
                  </a:lnTo>
                  <a:lnTo>
                    <a:pt x="39" y="999"/>
                  </a:lnTo>
                  <a:lnTo>
                    <a:pt x="59" y="995"/>
                  </a:lnTo>
                  <a:lnTo>
                    <a:pt x="79" y="989"/>
                  </a:lnTo>
                  <a:lnTo>
                    <a:pt x="101" y="979"/>
                  </a:lnTo>
                  <a:lnTo>
                    <a:pt x="124" y="967"/>
                  </a:lnTo>
                  <a:lnTo>
                    <a:pt x="148" y="951"/>
                  </a:lnTo>
                  <a:lnTo>
                    <a:pt x="174" y="936"/>
                  </a:lnTo>
                  <a:lnTo>
                    <a:pt x="223" y="898"/>
                  </a:lnTo>
                  <a:lnTo>
                    <a:pt x="273" y="860"/>
                  </a:lnTo>
                  <a:lnTo>
                    <a:pt x="316" y="829"/>
                  </a:lnTo>
                  <a:lnTo>
                    <a:pt x="336" y="815"/>
                  </a:lnTo>
                  <a:lnTo>
                    <a:pt x="354" y="805"/>
                  </a:lnTo>
                  <a:lnTo>
                    <a:pt x="370" y="799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93" y="795"/>
                  </a:lnTo>
                  <a:lnTo>
                    <a:pt x="401" y="793"/>
                  </a:lnTo>
                  <a:lnTo>
                    <a:pt x="407" y="789"/>
                  </a:lnTo>
                  <a:lnTo>
                    <a:pt x="411" y="783"/>
                  </a:lnTo>
                  <a:lnTo>
                    <a:pt x="411" y="783"/>
                  </a:lnTo>
                  <a:lnTo>
                    <a:pt x="411" y="779"/>
                  </a:lnTo>
                  <a:lnTo>
                    <a:pt x="411" y="775"/>
                  </a:lnTo>
                  <a:lnTo>
                    <a:pt x="403" y="766"/>
                  </a:lnTo>
                  <a:lnTo>
                    <a:pt x="389" y="754"/>
                  </a:lnTo>
                  <a:lnTo>
                    <a:pt x="373" y="746"/>
                  </a:lnTo>
                  <a:lnTo>
                    <a:pt x="354" y="738"/>
                  </a:lnTo>
                  <a:lnTo>
                    <a:pt x="332" y="732"/>
                  </a:lnTo>
                  <a:lnTo>
                    <a:pt x="310" y="730"/>
                  </a:lnTo>
                  <a:lnTo>
                    <a:pt x="288" y="732"/>
                  </a:lnTo>
                  <a:lnTo>
                    <a:pt x="288" y="732"/>
                  </a:lnTo>
                  <a:lnTo>
                    <a:pt x="279" y="736"/>
                  </a:lnTo>
                  <a:lnTo>
                    <a:pt x="269" y="742"/>
                  </a:lnTo>
                  <a:lnTo>
                    <a:pt x="257" y="750"/>
                  </a:lnTo>
                  <a:lnTo>
                    <a:pt x="247" y="760"/>
                  </a:lnTo>
                  <a:lnTo>
                    <a:pt x="225" y="781"/>
                  </a:lnTo>
                  <a:lnTo>
                    <a:pt x="203" y="805"/>
                  </a:lnTo>
                  <a:lnTo>
                    <a:pt x="178" y="829"/>
                  </a:lnTo>
                  <a:lnTo>
                    <a:pt x="166" y="841"/>
                  </a:lnTo>
                  <a:lnTo>
                    <a:pt x="152" y="851"/>
                  </a:lnTo>
                  <a:lnTo>
                    <a:pt x="138" y="858"/>
                  </a:lnTo>
                  <a:lnTo>
                    <a:pt x="124" y="864"/>
                  </a:lnTo>
                  <a:lnTo>
                    <a:pt x="108" y="866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77" y="866"/>
                  </a:lnTo>
                  <a:lnTo>
                    <a:pt x="65" y="862"/>
                  </a:lnTo>
                  <a:lnTo>
                    <a:pt x="57" y="856"/>
                  </a:lnTo>
                  <a:lnTo>
                    <a:pt x="49" y="849"/>
                  </a:lnTo>
                  <a:lnTo>
                    <a:pt x="45" y="839"/>
                  </a:lnTo>
                  <a:lnTo>
                    <a:pt x="43" y="827"/>
                  </a:lnTo>
                  <a:lnTo>
                    <a:pt x="43" y="815"/>
                  </a:lnTo>
                  <a:lnTo>
                    <a:pt x="43" y="799"/>
                  </a:lnTo>
                  <a:lnTo>
                    <a:pt x="47" y="767"/>
                  </a:lnTo>
                  <a:lnTo>
                    <a:pt x="51" y="730"/>
                  </a:lnTo>
                  <a:lnTo>
                    <a:pt x="57" y="688"/>
                  </a:lnTo>
                  <a:lnTo>
                    <a:pt x="57" y="667"/>
                  </a:lnTo>
                  <a:lnTo>
                    <a:pt x="57" y="643"/>
                  </a:lnTo>
                  <a:lnTo>
                    <a:pt x="57" y="643"/>
                  </a:lnTo>
                  <a:lnTo>
                    <a:pt x="51" y="445"/>
                  </a:lnTo>
                  <a:lnTo>
                    <a:pt x="47" y="257"/>
                  </a:lnTo>
                  <a:lnTo>
                    <a:pt x="47" y="257"/>
                  </a:lnTo>
                  <a:lnTo>
                    <a:pt x="49" y="220"/>
                  </a:lnTo>
                  <a:lnTo>
                    <a:pt x="53" y="180"/>
                  </a:lnTo>
                  <a:lnTo>
                    <a:pt x="63" y="141"/>
                  </a:lnTo>
                  <a:lnTo>
                    <a:pt x="73" y="103"/>
                  </a:lnTo>
                  <a:lnTo>
                    <a:pt x="85" y="70"/>
                  </a:lnTo>
                  <a:lnTo>
                    <a:pt x="97" y="40"/>
                  </a:lnTo>
                  <a:lnTo>
                    <a:pt x="106" y="16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5" y="18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5" name="Freeform 44"/>
            <p:cNvSpPr>
              <a:spLocks/>
            </p:cNvSpPr>
            <p:nvPr/>
          </p:nvSpPr>
          <p:spPr bwMode="auto">
            <a:xfrm>
              <a:off x="8564563" y="5730875"/>
              <a:ext cx="336550" cy="760413"/>
            </a:xfrm>
            <a:custGeom>
              <a:avLst/>
              <a:gdLst>
                <a:gd name="T0" fmla="*/ 101 w 212"/>
                <a:gd name="T1" fmla="*/ 81 h 479"/>
                <a:gd name="T2" fmla="*/ 101 w 212"/>
                <a:gd name="T3" fmla="*/ 81 h 479"/>
                <a:gd name="T4" fmla="*/ 117 w 212"/>
                <a:gd name="T5" fmla="*/ 113 h 479"/>
                <a:gd name="T6" fmla="*/ 117 w 212"/>
                <a:gd name="T7" fmla="*/ 113 h 479"/>
                <a:gd name="T8" fmla="*/ 125 w 212"/>
                <a:gd name="T9" fmla="*/ 133 h 479"/>
                <a:gd name="T10" fmla="*/ 133 w 212"/>
                <a:gd name="T11" fmla="*/ 152 h 479"/>
                <a:gd name="T12" fmla="*/ 139 w 212"/>
                <a:gd name="T13" fmla="*/ 172 h 479"/>
                <a:gd name="T14" fmla="*/ 143 w 212"/>
                <a:gd name="T15" fmla="*/ 192 h 479"/>
                <a:gd name="T16" fmla="*/ 147 w 212"/>
                <a:gd name="T17" fmla="*/ 214 h 479"/>
                <a:gd name="T18" fmla="*/ 149 w 212"/>
                <a:gd name="T19" fmla="*/ 234 h 479"/>
                <a:gd name="T20" fmla="*/ 149 w 212"/>
                <a:gd name="T21" fmla="*/ 255 h 479"/>
                <a:gd name="T22" fmla="*/ 149 w 212"/>
                <a:gd name="T23" fmla="*/ 275 h 479"/>
                <a:gd name="T24" fmla="*/ 149 w 212"/>
                <a:gd name="T25" fmla="*/ 275 h 479"/>
                <a:gd name="T26" fmla="*/ 145 w 212"/>
                <a:gd name="T27" fmla="*/ 307 h 479"/>
                <a:gd name="T28" fmla="*/ 139 w 212"/>
                <a:gd name="T29" fmla="*/ 334 h 479"/>
                <a:gd name="T30" fmla="*/ 129 w 212"/>
                <a:gd name="T31" fmla="*/ 364 h 479"/>
                <a:gd name="T32" fmla="*/ 115 w 212"/>
                <a:gd name="T33" fmla="*/ 390 h 479"/>
                <a:gd name="T34" fmla="*/ 115 w 212"/>
                <a:gd name="T35" fmla="*/ 390 h 479"/>
                <a:gd name="T36" fmla="*/ 103 w 212"/>
                <a:gd name="T37" fmla="*/ 406 h 479"/>
                <a:gd name="T38" fmla="*/ 91 w 212"/>
                <a:gd name="T39" fmla="*/ 419 h 479"/>
                <a:gd name="T40" fmla="*/ 78 w 212"/>
                <a:gd name="T41" fmla="*/ 431 h 479"/>
                <a:gd name="T42" fmla="*/ 64 w 212"/>
                <a:gd name="T43" fmla="*/ 441 h 479"/>
                <a:gd name="T44" fmla="*/ 34 w 212"/>
                <a:gd name="T45" fmla="*/ 457 h 479"/>
                <a:gd name="T46" fmla="*/ 0 w 212"/>
                <a:gd name="T47" fmla="*/ 475 h 479"/>
                <a:gd name="T48" fmla="*/ 0 w 212"/>
                <a:gd name="T49" fmla="*/ 475 h 479"/>
                <a:gd name="T50" fmla="*/ 22 w 212"/>
                <a:gd name="T51" fmla="*/ 479 h 479"/>
                <a:gd name="T52" fmla="*/ 40 w 212"/>
                <a:gd name="T53" fmla="*/ 479 h 479"/>
                <a:gd name="T54" fmla="*/ 60 w 212"/>
                <a:gd name="T55" fmla="*/ 477 h 479"/>
                <a:gd name="T56" fmla="*/ 78 w 212"/>
                <a:gd name="T57" fmla="*/ 473 h 479"/>
                <a:gd name="T58" fmla="*/ 97 w 212"/>
                <a:gd name="T59" fmla="*/ 467 h 479"/>
                <a:gd name="T60" fmla="*/ 115 w 212"/>
                <a:gd name="T61" fmla="*/ 455 h 479"/>
                <a:gd name="T62" fmla="*/ 135 w 212"/>
                <a:gd name="T63" fmla="*/ 441 h 479"/>
                <a:gd name="T64" fmla="*/ 155 w 212"/>
                <a:gd name="T65" fmla="*/ 421 h 479"/>
                <a:gd name="T66" fmla="*/ 155 w 212"/>
                <a:gd name="T67" fmla="*/ 421 h 479"/>
                <a:gd name="T68" fmla="*/ 170 w 212"/>
                <a:gd name="T69" fmla="*/ 406 h 479"/>
                <a:gd name="T70" fmla="*/ 182 w 212"/>
                <a:gd name="T71" fmla="*/ 384 h 479"/>
                <a:gd name="T72" fmla="*/ 194 w 212"/>
                <a:gd name="T73" fmla="*/ 362 h 479"/>
                <a:gd name="T74" fmla="*/ 202 w 212"/>
                <a:gd name="T75" fmla="*/ 336 h 479"/>
                <a:gd name="T76" fmla="*/ 208 w 212"/>
                <a:gd name="T77" fmla="*/ 311 h 479"/>
                <a:gd name="T78" fmla="*/ 212 w 212"/>
                <a:gd name="T79" fmla="*/ 283 h 479"/>
                <a:gd name="T80" fmla="*/ 212 w 212"/>
                <a:gd name="T81" fmla="*/ 255 h 479"/>
                <a:gd name="T82" fmla="*/ 212 w 212"/>
                <a:gd name="T83" fmla="*/ 226 h 479"/>
                <a:gd name="T84" fmla="*/ 208 w 212"/>
                <a:gd name="T85" fmla="*/ 196 h 479"/>
                <a:gd name="T86" fmla="*/ 200 w 212"/>
                <a:gd name="T87" fmla="*/ 168 h 479"/>
                <a:gd name="T88" fmla="*/ 190 w 212"/>
                <a:gd name="T89" fmla="*/ 141 h 479"/>
                <a:gd name="T90" fmla="*/ 176 w 212"/>
                <a:gd name="T91" fmla="*/ 113 h 479"/>
                <a:gd name="T92" fmla="*/ 161 w 212"/>
                <a:gd name="T93" fmla="*/ 87 h 479"/>
                <a:gd name="T94" fmla="*/ 141 w 212"/>
                <a:gd name="T95" fmla="*/ 63 h 479"/>
                <a:gd name="T96" fmla="*/ 117 w 212"/>
                <a:gd name="T97" fmla="*/ 42 h 479"/>
                <a:gd name="T98" fmla="*/ 91 w 212"/>
                <a:gd name="T99" fmla="*/ 22 h 479"/>
                <a:gd name="T100" fmla="*/ 91 w 212"/>
                <a:gd name="T101" fmla="*/ 22 h 479"/>
                <a:gd name="T102" fmla="*/ 78 w 212"/>
                <a:gd name="T103" fmla="*/ 16 h 479"/>
                <a:gd name="T104" fmla="*/ 60 w 212"/>
                <a:gd name="T105" fmla="*/ 10 h 479"/>
                <a:gd name="T106" fmla="*/ 8 w 212"/>
                <a:gd name="T107" fmla="*/ 0 h 479"/>
                <a:gd name="T108" fmla="*/ 8 w 212"/>
                <a:gd name="T109" fmla="*/ 0 h 479"/>
                <a:gd name="T110" fmla="*/ 44 w 212"/>
                <a:gd name="T111" fmla="*/ 20 h 479"/>
                <a:gd name="T112" fmla="*/ 60 w 212"/>
                <a:gd name="T113" fmla="*/ 30 h 479"/>
                <a:gd name="T114" fmla="*/ 74 w 212"/>
                <a:gd name="T115" fmla="*/ 44 h 479"/>
                <a:gd name="T116" fmla="*/ 74 w 212"/>
                <a:gd name="T117" fmla="*/ 44 h 479"/>
                <a:gd name="T118" fmla="*/ 89 w 212"/>
                <a:gd name="T119" fmla="*/ 60 h 479"/>
                <a:gd name="T120" fmla="*/ 101 w 212"/>
                <a:gd name="T121" fmla="*/ 81 h 479"/>
                <a:gd name="T122" fmla="*/ 101 w 212"/>
                <a:gd name="T123" fmla="*/ 8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2" h="479">
                  <a:moveTo>
                    <a:pt x="101" y="81"/>
                  </a:moveTo>
                  <a:lnTo>
                    <a:pt x="101" y="81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25" y="133"/>
                  </a:lnTo>
                  <a:lnTo>
                    <a:pt x="133" y="152"/>
                  </a:lnTo>
                  <a:lnTo>
                    <a:pt x="139" y="172"/>
                  </a:lnTo>
                  <a:lnTo>
                    <a:pt x="143" y="192"/>
                  </a:lnTo>
                  <a:lnTo>
                    <a:pt x="147" y="214"/>
                  </a:lnTo>
                  <a:lnTo>
                    <a:pt x="149" y="234"/>
                  </a:lnTo>
                  <a:lnTo>
                    <a:pt x="149" y="255"/>
                  </a:lnTo>
                  <a:lnTo>
                    <a:pt x="149" y="275"/>
                  </a:lnTo>
                  <a:lnTo>
                    <a:pt x="149" y="275"/>
                  </a:lnTo>
                  <a:lnTo>
                    <a:pt x="145" y="307"/>
                  </a:lnTo>
                  <a:lnTo>
                    <a:pt x="139" y="334"/>
                  </a:lnTo>
                  <a:lnTo>
                    <a:pt x="129" y="364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03" y="406"/>
                  </a:lnTo>
                  <a:lnTo>
                    <a:pt x="91" y="419"/>
                  </a:lnTo>
                  <a:lnTo>
                    <a:pt x="78" y="431"/>
                  </a:lnTo>
                  <a:lnTo>
                    <a:pt x="64" y="441"/>
                  </a:lnTo>
                  <a:lnTo>
                    <a:pt x="34" y="457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2" y="479"/>
                  </a:lnTo>
                  <a:lnTo>
                    <a:pt x="40" y="479"/>
                  </a:lnTo>
                  <a:lnTo>
                    <a:pt x="60" y="477"/>
                  </a:lnTo>
                  <a:lnTo>
                    <a:pt x="78" y="473"/>
                  </a:lnTo>
                  <a:lnTo>
                    <a:pt x="97" y="467"/>
                  </a:lnTo>
                  <a:lnTo>
                    <a:pt x="115" y="455"/>
                  </a:lnTo>
                  <a:lnTo>
                    <a:pt x="135" y="441"/>
                  </a:lnTo>
                  <a:lnTo>
                    <a:pt x="155" y="421"/>
                  </a:lnTo>
                  <a:lnTo>
                    <a:pt x="155" y="421"/>
                  </a:lnTo>
                  <a:lnTo>
                    <a:pt x="170" y="406"/>
                  </a:lnTo>
                  <a:lnTo>
                    <a:pt x="182" y="384"/>
                  </a:lnTo>
                  <a:lnTo>
                    <a:pt x="194" y="362"/>
                  </a:lnTo>
                  <a:lnTo>
                    <a:pt x="202" y="336"/>
                  </a:lnTo>
                  <a:lnTo>
                    <a:pt x="208" y="311"/>
                  </a:lnTo>
                  <a:lnTo>
                    <a:pt x="212" y="283"/>
                  </a:lnTo>
                  <a:lnTo>
                    <a:pt x="212" y="255"/>
                  </a:lnTo>
                  <a:lnTo>
                    <a:pt x="212" y="226"/>
                  </a:lnTo>
                  <a:lnTo>
                    <a:pt x="208" y="196"/>
                  </a:lnTo>
                  <a:lnTo>
                    <a:pt x="200" y="168"/>
                  </a:lnTo>
                  <a:lnTo>
                    <a:pt x="190" y="141"/>
                  </a:lnTo>
                  <a:lnTo>
                    <a:pt x="176" y="113"/>
                  </a:lnTo>
                  <a:lnTo>
                    <a:pt x="161" y="87"/>
                  </a:lnTo>
                  <a:lnTo>
                    <a:pt x="141" y="63"/>
                  </a:lnTo>
                  <a:lnTo>
                    <a:pt x="117" y="4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78" y="16"/>
                  </a:lnTo>
                  <a:lnTo>
                    <a:pt x="60" y="1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4" y="20"/>
                  </a:lnTo>
                  <a:lnTo>
                    <a:pt x="60" y="3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9" y="60"/>
                  </a:lnTo>
                  <a:lnTo>
                    <a:pt x="101" y="81"/>
                  </a:lnTo>
                  <a:lnTo>
                    <a:pt x="101" y="8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6" name="Freeform 45"/>
            <p:cNvSpPr>
              <a:spLocks noEditPoints="1"/>
            </p:cNvSpPr>
            <p:nvPr/>
          </p:nvSpPr>
          <p:spPr bwMode="auto">
            <a:xfrm>
              <a:off x="3962401" y="1525588"/>
              <a:ext cx="1833563" cy="636588"/>
            </a:xfrm>
            <a:custGeom>
              <a:avLst/>
              <a:gdLst>
                <a:gd name="T0" fmla="*/ 1021 w 1155"/>
                <a:gd name="T1" fmla="*/ 10 h 401"/>
                <a:gd name="T2" fmla="*/ 876 w 1155"/>
                <a:gd name="T3" fmla="*/ 35 h 401"/>
                <a:gd name="T4" fmla="*/ 593 w 1155"/>
                <a:gd name="T5" fmla="*/ 73 h 401"/>
                <a:gd name="T6" fmla="*/ 423 w 1155"/>
                <a:gd name="T7" fmla="*/ 113 h 401"/>
                <a:gd name="T8" fmla="*/ 192 w 1155"/>
                <a:gd name="T9" fmla="*/ 99 h 401"/>
                <a:gd name="T10" fmla="*/ 2 w 1155"/>
                <a:gd name="T11" fmla="*/ 85 h 401"/>
                <a:gd name="T12" fmla="*/ 188 w 1155"/>
                <a:gd name="T13" fmla="*/ 136 h 401"/>
                <a:gd name="T14" fmla="*/ 390 w 1155"/>
                <a:gd name="T15" fmla="*/ 166 h 401"/>
                <a:gd name="T16" fmla="*/ 404 w 1155"/>
                <a:gd name="T17" fmla="*/ 225 h 401"/>
                <a:gd name="T18" fmla="*/ 441 w 1155"/>
                <a:gd name="T19" fmla="*/ 304 h 401"/>
                <a:gd name="T20" fmla="*/ 506 w 1155"/>
                <a:gd name="T21" fmla="*/ 364 h 401"/>
                <a:gd name="T22" fmla="*/ 588 w 1155"/>
                <a:gd name="T23" fmla="*/ 395 h 401"/>
                <a:gd name="T24" fmla="*/ 671 w 1155"/>
                <a:gd name="T25" fmla="*/ 397 h 401"/>
                <a:gd name="T26" fmla="*/ 742 w 1155"/>
                <a:gd name="T27" fmla="*/ 364 h 401"/>
                <a:gd name="T28" fmla="*/ 791 w 1155"/>
                <a:gd name="T29" fmla="*/ 292 h 401"/>
                <a:gd name="T30" fmla="*/ 801 w 1155"/>
                <a:gd name="T31" fmla="*/ 178 h 401"/>
                <a:gd name="T32" fmla="*/ 799 w 1155"/>
                <a:gd name="T33" fmla="*/ 95 h 401"/>
                <a:gd name="T34" fmla="*/ 841 w 1155"/>
                <a:gd name="T35" fmla="*/ 85 h 401"/>
                <a:gd name="T36" fmla="*/ 851 w 1155"/>
                <a:gd name="T37" fmla="*/ 136 h 401"/>
                <a:gd name="T38" fmla="*/ 872 w 1155"/>
                <a:gd name="T39" fmla="*/ 225 h 401"/>
                <a:gd name="T40" fmla="*/ 922 w 1155"/>
                <a:gd name="T41" fmla="*/ 292 h 401"/>
                <a:gd name="T42" fmla="*/ 987 w 1155"/>
                <a:gd name="T43" fmla="*/ 334 h 401"/>
                <a:gd name="T44" fmla="*/ 1052 w 1155"/>
                <a:gd name="T45" fmla="*/ 340 h 401"/>
                <a:gd name="T46" fmla="*/ 1110 w 1155"/>
                <a:gd name="T47" fmla="*/ 304 h 401"/>
                <a:gd name="T48" fmla="*/ 1147 w 1155"/>
                <a:gd name="T49" fmla="*/ 223 h 401"/>
                <a:gd name="T50" fmla="*/ 1151 w 1155"/>
                <a:gd name="T51" fmla="*/ 89 h 401"/>
                <a:gd name="T52" fmla="*/ 756 w 1155"/>
                <a:gd name="T53" fmla="*/ 67 h 401"/>
                <a:gd name="T54" fmla="*/ 781 w 1155"/>
                <a:gd name="T55" fmla="*/ 186 h 401"/>
                <a:gd name="T56" fmla="*/ 779 w 1155"/>
                <a:gd name="T57" fmla="*/ 269 h 401"/>
                <a:gd name="T58" fmla="*/ 746 w 1155"/>
                <a:gd name="T59" fmla="*/ 338 h 401"/>
                <a:gd name="T60" fmla="*/ 696 w 1155"/>
                <a:gd name="T61" fmla="*/ 370 h 401"/>
                <a:gd name="T62" fmla="*/ 619 w 1155"/>
                <a:gd name="T63" fmla="*/ 378 h 401"/>
                <a:gd name="T64" fmla="*/ 544 w 1155"/>
                <a:gd name="T65" fmla="*/ 356 h 401"/>
                <a:gd name="T66" fmla="*/ 481 w 1155"/>
                <a:gd name="T67" fmla="*/ 310 h 401"/>
                <a:gd name="T68" fmla="*/ 447 w 1155"/>
                <a:gd name="T69" fmla="*/ 269 h 401"/>
                <a:gd name="T70" fmla="*/ 421 w 1155"/>
                <a:gd name="T71" fmla="*/ 202 h 401"/>
                <a:gd name="T72" fmla="*/ 425 w 1155"/>
                <a:gd name="T73" fmla="*/ 132 h 401"/>
                <a:gd name="T74" fmla="*/ 481 w 1155"/>
                <a:gd name="T75" fmla="*/ 117 h 401"/>
                <a:gd name="T76" fmla="*/ 592 w 1155"/>
                <a:gd name="T77" fmla="*/ 93 h 401"/>
                <a:gd name="T78" fmla="*/ 756 w 1155"/>
                <a:gd name="T79" fmla="*/ 67 h 401"/>
                <a:gd name="T80" fmla="*/ 1135 w 1155"/>
                <a:gd name="T81" fmla="*/ 103 h 401"/>
                <a:gd name="T82" fmla="*/ 1129 w 1155"/>
                <a:gd name="T83" fmla="*/ 215 h 401"/>
                <a:gd name="T84" fmla="*/ 1114 w 1155"/>
                <a:gd name="T85" fmla="*/ 267 h 401"/>
                <a:gd name="T86" fmla="*/ 1078 w 1155"/>
                <a:gd name="T87" fmla="*/ 310 h 401"/>
                <a:gd name="T88" fmla="*/ 1031 w 1155"/>
                <a:gd name="T89" fmla="*/ 322 h 401"/>
                <a:gd name="T90" fmla="*/ 957 w 1155"/>
                <a:gd name="T91" fmla="*/ 296 h 401"/>
                <a:gd name="T92" fmla="*/ 914 w 1155"/>
                <a:gd name="T93" fmla="*/ 255 h 401"/>
                <a:gd name="T94" fmla="*/ 870 w 1155"/>
                <a:gd name="T95" fmla="*/ 160 h 401"/>
                <a:gd name="T96" fmla="*/ 876 w 1155"/>
                <a:gd name="T97" fmla="*/ 55 h 401"/>
                <a:gd name="T98" fmla="*/ 989 w 1155"/>
                <a:gd name="T99" fmla="*/ 3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5" h="401">
                  <a:moveTo>
                    <a:pt x="1139" y="0"/>
                  </a:moveTo>
                  <a:lnTo>
                    <a:pt x="1139" y="0"/>
                  </a:lnTo>
                  <a:lnTo>
                    <a:pt x="1098" y="2"/>
                  </a:lnTo>
                  <a:lnTo>
                    <a:pt x="1021" y="10"/>
                  </a:lnTo>
                  <a:lnTo>
                    <a:pt x="938" y="22"/>
                  </a:lnTo>
                  <a:lnTo>
                    <a:pt x="904" y="28"/>
                  </a:lnTo>
                  <a:lnTo>
                    <a:pt x="876" y="35"/>
                  </a:lnTo>
                  <a:lnTo>
                    <a:pt x="876" y="35"/>
                  </a:lnTo>
                  <a:lnTo>
                    <a:pt x="768" y="45"/>
                  </a:lnTo>
                  <a:lnTo>
                    <a:pt x="768" y="45"/>
                  </a:lnTo>
                  <a:lnTo>
                    <a:pt x="706" y="53"/>
                  </a:lnTo>
                  <a:lnTo>
                    <a:pt x="593" y="73"/>
                  </a:lnTo>
                  <a:lnTo>
                    <a:pt x="534" y="83"/>
                  </a:lnTo>
                  <a:lnTo>
                    <a:pt x="481" y="95"/>
                  </a:lnTo>
                  <a:lnTo>
                    <a:pt x="437" y="107"/>
                  </a:lnTo>
                  <a:lnTo>
                    <a:pt x="423" y="113"/>
                  </a:lnTo>
                  <a:lnTo>
                    <a:pt x="414" y="117"/>
                  </a:lnTo>
                  <a:lnTo>
                    <a:pt x="414" y="117"/>
                  </a:lnTo>
                  <a:lnTo>
                    <a:pt x="325" y="111"/>
                  </a:lnTo>
                  <a:lnTo>
                    <a:pt x="192" y="99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188" y="136"/>
                  </a:lnTo>
                  <a:lnTo>
                    <a:pt x="382" y="160"/>
                  </a:lnTo>
                  <a:lnTo>
                    <a:pt x="382" y="160"/>
                  </a:lnTo>
                  <a:lnTo>
                    <a:pt x="386" y="164"/>
                  </a:lnTo>
                  <a:lnTo>
                    <a:pt x="390" y="166"/>
                  </a:lnTo>
                  <a:lnTo>
                    <a:pt x="402" y="178"/>
                  </a:lnTo>
                  <a:lnTo>
                    <a:pt x="402" y="178"/>
                  </a:lnTo>
                  <a:lnTo>
                    <a:pt x="402" y="202"/>
                  </a:lnTo>
                  <a:lnTo>
                    <a:pt x="404" y="225"/>
                  </a:lnTo>
                  <a:lnTo>
                    <a:pt x="410" y="247"/>
                  </a:lnTo>
                  <a:lnTo>
                    <a:pt x="417" y="267"/>
                  </a:lnTo>
                  <a:lnTo>
                    <a:pt x="427" y="287"/>
                  </a:lnTo>
                  <a:lnTo>
                    <a:pt x="441" y="304"/>
                  </a:lnTo>
                  <a:lnTo>
                    <a:pt x="455" y="322"/>
                  </a:lnTo>
                  <a:lnTo>
                    <a:pt x="471" y="338"/>
                  </a:lnTo>
                  <a:lnTo>
                    <a:pt x="487" y="352"/>
                  </a:lnTo>
                  <a:lnTo>
                    <a:pt x="506" y="364"/>
                  </a:lnTo>
                  <a:lnTo>
                    <a:pt x="524" y="374"/>
                  </a:lnTo>
                  <a:lnTo>
                    <a:pt x="546" y="383"/>
                  </a:lnTo>
                  <a:lnTo>
                    <a:pt x="566" y="389"/>
                  </a:lnTo>
                  <a:lnTo>
                    <a:pt x="588" y="395"/>
                  </a:lnTo>
                  <a:lnTo>
                    <a:pt x="607" y="399"/>
                  </a:lnTo>
                  <a:lnTo>
                    <a:pt x="629" y="401"/>
                  </a:lnTo>
                  <a:lnTo>
                    <a:pt x="651" y="399"/>
                  </a:lnTo>
                  <a:lnTo>
                    <a:pt x="671" y="397"/>
                  </a:lnTo>
                  <a:lnTo>
                    <a:pt x="690" y="393"/>
                  </a:lnTo>
                  <a:lnTo>
                    <a:pt x="708" y="385"/>
                  </a:lnTo>
                  <a:lnTo>
                    <a:pt x="726" y="376"/>
                  </a:lnTo>
                  <a:lnTo>
                    <a:pt x="742" y="364"/>
                  </a:lnTo>
                  <a:lnTo>
                    <a:pt x="758" y="350"/>
                  </a:lnTo>
                  <a:lnTo>
                    <a:pt x="770" y="334"/>
                  </a:lnTo>
                  <a:lnTo>
                    <a:pt x="781" y="314"/>
                  </a:lnTo>
                  <a:lnTo>
                    <a:pt x="791" y="292"/>
                  </a:lnTo>
                  <a:lnTo>
                    <a:pt x="797" y="269"/>
                  </a:lnTo>
                  <a:lnTo>
                    <a:pt x="801" y="241"/>
                  </a:lnTo>
                  <a:lnTo>
                    <a:pt x="803" y="211"/>
                  </a:lnTo>
                  <a:lnTo>
                    <a:pt x="801" y="178"/>
                  </a:lnTo>
                  <a:lnTo>
                    <a:pt x="795" y="142"/>
                  </a:lnTo>
                  <a:lnTo>
                    <a:pt x="787" y="103"/>
                  </a:lnTo>
                  <a:lnTo>
                    <a:pt x="787" y="103"/>
                  </a:lnTo>
                  <a:lnTo>
                    <a:pt x="799" y="95"/>
                  </a:lnTo>
                  <a:lnTo>
                    <a:pt x="813" y="87"/>
                  </a:lnTo>
                  <a:lnTo>
                    <a:pt x="823" y="85"/>
                  </a:lnTo>
                  <a:lnTo>
                    <a:pt x="831" y="83"/>
                  </a:lnTo>
                  <a:lnTo>
                    <a:pt x="841" y="85"/>
                  </a:lnTo>
                  <a:lnTo>
                    <a:pt x="851" y="87"/>
                  </a:lnTo>
                  <a:lnTo>
                    <a:pt x="851" y="87"/>
                  </a:lnTo>
                  <a:lnTo>
                    <a:pt x="849" y="113"/>
                  </a:lnTo>
                  <a:lnTo>
                    <a:pt x="851" y="136"/>
                  </a:lnTo>
                  <a:lnTo>
                    <a:pt x="853" y="160"/>
                  </a:lnTo>
                  <a:lnTo>
                    <a:pt x="857" y="184"/>
                  </a:lnTo>
                  <a:lnTo>
                    <a:pt x="864" y="205"/>
                  </a:lnTo>
                  <a:lnTo>
                    <a:pt x="872" y="225"/>
                  </a:lnTo>
                  <a:lnTo>
                    <a:pt x="884" y="245"/>
                  </a:lnTo>
                  <a:lnTo>
                    <a:pt x="896" y="263"/>
                  </a:lnTo>
                  <a:lnTo>
                    <a:pt x="908" y="279"/>
                  </a:lnTo>
                  <a:lnTo>
                    <a:pt x="922" y="292"/>
                  </a:lnTo>
                  <a:lnTo>
                    <a:pt x="938" y="306"/>
                  </a:lnTo>
                  <a:lnTo>
                    <a:pt x="953" y="316"/>
                  </a:lnTo>
                  <a:lnTo>
                    <a:pt x="969" y="326"/>
                  </a:lnTo>
                  <a:lnTo>
                    <a:pt x="987" y="334"/>
                  </a:lnTo>
                  <a:lnTo>
                    <a:pt x="1003" y="338"/>
                  </a:lnTo>
                  <a:lnTo>
                    <a:pt x="1021" y="340"/>
                  </a:lnTo>
                  <a:lnTo>
                    <a:pt x="1036" y="342"/>
                  </a:lnTo>
                  <a:lnTo>
                    <a:pt x="1052" y="340"/>
                  </a:lnTo>
                  <a:lnTo>
                    <a:pt x="1068" y="334"/>
                  </a:lnTo>
                  <a:lnTo>
                    <a:pt x="1084" y="328"/>
                  </a:lnTo>
                  <a:lnTo>
                    <a:pt x="1098" y="318"/>
                  </a:lnTo>
                  <a:lnTo>
                    <a:pt x="1110" y="304"/>
                  </a:lnTo>
                  <a:lnTo>
                    <a:pt x="1122" y="289"/>
                  </a:lnTo>
                  <a:lnTo>
                    <a:pt x="1131" y="271"/>
                  </a:lnTo>
                  <a:lnTo>
                    <a:pt x="1141" y="249"/>
                  </a:lnTo>
                  <a:lnTo>
                    <a:pt x="1147" y="223"/>
                  </a:lnTo>
                  <a:lnTo>
                    <a:pt x="1151" y="196"/>
                  </a:lnTo>
                  <a:lnTo>
                    <a:pt x="1155" y="164"/>
                  </a:lnTo>
                  <a:lnTo>
                    <a:pt x="1155" y="128"/>
                  </a:lnTo>
                  <a:lnTo>
                    <a:pt x="1151" y="89"/>
                  </a:lnTo>
                  <a:lnTo>
                    <a:pt x="1147" y="47"/>
                  </a:lnTo>
                  <a:lnTo>
                    <a:pt x="1139" y="0"/>
                  </a:lnTo>
                  <a:lnTo>
                    <a:pt x="1139" y="0"/>
                  </a:lnTo>
                  <a:close/>
                  <a:moveTo>
                    <a:pt x="756" y="67"/>
                  </a:moveTo>
                  <a:lnTo>
                    <a:pt x="756" y="67"/>
                  </a:lnTo>
                  <a:lnTo>
                    <a:pt x="766" y="103"/>
                  </a:lnTo>
                  <a:lnTo>
                    <a:pt x="775" y="142"/>
                  </a:lnTo>
                  <a:lnTo>
                    <a:pt x="781" y="186"/>
                  </a:lnTo>
                  <a:lnTo>
                    <a:pt x="783" y="207"/>
                  </a:lnTo>
                  <a:lnTo>
                    <a:pt x="783" y="227"/>
                  </a:lnTo>
                  <a:lnTo>
                    <a:pt x="781" y="249"/>
                  </a:lnTo>
                  <a:lnTo>
                    <a:pt x="779" y="269"/>
                  </a:lnTo>
                  <a:lnTo>
                    <a:pt x="773" y="289"/>
                  </a:lnTo>
                  <a:lnTo>
                    <a:pt x="766" y="306"/>
                  </a:lnTo>
                  <a:lnTo>
                    <a:pt x="758" y="324"/>
                  </a:lnTo>
                  <a:lnTo>
                    <a:pt x="746" y="338"/>
                  </a:lnTo>
                  <a:lnTo>
                    <a:pt x="732" y="352"/>
                  </a:lnTo>
                  <a:lnTo>
                    <a:pt x="714" y="362"/>
                  </a:lnTo>
                  <a:lnTo>
                    <a:pt x="714" y="362"/>
                  </a:lnTo>
                  <a:lnTo>
                    <a:pt x="696" y="370"/>
                  </a:lnTo>
                  <a:lnTo>
                    <a:pt x="677" y="376"/>
                  </a:lnTo>
                  <a:lnTo>
                    <a:pt x="657" y="378"/>
                  </a:lnTo>
                  <a:lnTo>
                    <a:pt x="637" y="379"/>
                  </a:lnTo>
                  <a:lnTo>
                    <a:pt x="619" y="378"/>
                  </a:lnTo>
                  <a:lnTo>
                    <a:pt x="599" y="376"/>
                  </a:lnTo>
                  <a:lnTo>
                    <a:pt x="582" y="370"/>
                  </a:lnTo>
                  <a:lnTo>
                    <a:pt x="562" y="364"/>
                  </a:lnTo>
                  <a:lnTo>
                    <a:pt x="544" y="356"/>
                  </a:lnTo>
                  <a:lnTo>
                    <a:pt x="528" y="346"/>
                  </a:lnTo>
                  <a:lnTo>
                    <a:pt x="510" y="334"/>
                  </a:lnTo>
                  <a:lnTo>
                    <a:pt x="497" y="322"/>
                  </a:lnTo>
                  <a:lnTo>
                    <a:pt x="481" y="310"/>
                  </a:lnTo>
                  <a:lnTo>
                    <a:pt x="469" y="296"/>
                  </a:lnTo>
                  <a:lnTo>
                    <a:pt x="457" y="283"/>
                  </a:lnTo>
                  <a:lnTo>
                    <a:pt x="447" y="269"/>
                  </a:lnTo>
                  <a:lnTo>
                    <a:pt x="447" y="269"/>
                  </a:lnTo>
                  <a:lnTo>
                    <a:pt x="437" y="251"/>
                  </a:lnTo>
                  <a:lnTo>
                    <a:pt x="431" y="235"/>
                  </a:lnTo>
                  <a:lnTo>
                    <a:pt x="425" y="219"/>
                  </a:lnTo>
                  <a:lnTo>
                    <a:pt x="421" y="202"/>
                  </a:lnTo>
                  <a:lnTo>
                    <a:pt x="421" y="184"/>
                  </a:lnTo>
                  <a:lnTo>
                    <a:pt x="421" y="166"/>
                  </a:lnTo>
                  <a:lnTo>
                    <a:pt x="423" y="150"/>
                  </a:lnTo>
                  <a:lnTo>
                    <a:pt x="425" y="132"/>
                  </a:lnTo>
                  <a:lnTo>
                    <a:pt x="425" y="132"/>
                  </a:lnTo>
                  <a:lnTo>
                    <a:pt x="439" y="126"/>
                  </a:lnTo>
                  <a:lnTo>
                    <a:pt x="455" y="122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536" y="103"/>
                  </a:lnTo>
                  <a:lnTo>
                    <a:pt x="592" y="93"/>
                  </a:lnTo>
                  <a:lnTo>
                    <a:pt x="592" y="93"/>
                  </a:lnTo>
                  <a:lnTo>
                    <a:pt x="706" y="73"/>
                  </a:lnTo>
                  <a:lnTo>
                    <a:pt x="706" y="73"/>
                  </a:lnTo>
                  <a:lnTo>
                    <a:pt x="756" y="67"/>
                  </a:lnTo>
                  <a:lnTo>
                    <a:pt x="756" y="67"/>
                  </a:lnTo>
                  <a:close/>
                  <a:moveTo>
                    <a:pt x="1123" y="20"/>
                  </a:moveTo>
                  <a:lnTo>
                    <a:pt x="1123" y="20"/>
                  </a:lnTo>
                  <a:lnTo>
                    <a:pt x="1131" y="73"/>
                  </a:lnTo>
                  <a:lnTo>
                    <a:pt x="1135" y="103"/>
                  </a:lnTo>
                  <a:lnTo>
                    <a:pt x="1135" y="130"/>
                  </a:lnTo>
                  <a:lnTo>
                    <a:pt x="1135" y="160"/>
                  </a:lnTo>
                  <a:lnTo>
                    <a:pt x="1133" y="188"/>
                  </a:lnTo>
                  <a:lnTo>
                    <a:pt x="1129" y="215"/>
                  </a:lnTo>
                  <a:lnTo>
                    <a:pt x="1123" y="241"/>
                  </a:lnTo>
                  <a:lnTo>
                    <a:pt x="1123" y="241"/>
                  </a:lnTo>
                  <a:lnTo>
                    <a:pt x="1120" y="255"/>
                  </a:lnTo>
                  <a:lnTo>
                    <a:pt x="1114" y="267"/>
                  </a:lnTo>
                  <a:lnTo>
                    <a:pt x="1106" y="281"/>
                  </a:lnTo>
                  <a:lnTo>
                    <a:pt x="1098" y="291"/>
                  </a:lnTo>
                  <a:lnTo>
                    <a:pt x="1088" y="300"/>
                  </a:lnTo>
                  <a:lnTo>
                    <a:pt x="1078" y="310"/>
                  </a:lnTo>
                  <a:lnTo>
                    <a:pt x="1064" y="316"/>
                  </a:lnTo>
                  <a:lnTo>
                    <a:pt x="1050" y="320"/>
                  </a:lnTo>
                  <a:lnTo>
                    <a:pt x="1050" y="320"/>
                  </a:lnTo>
                  <a:lnTo>
                    <a:pt x="1031" y="322"/>
                  </a:lnTo>
                  <a:lnTo>
                    <a:pt x="1011" y="322"/>
                  </a:lnTo>
                  <a:lnTo>
                    <a:pt x="993" y="316"/>
                  </a:lnTo>
                  <a:lnTo>
                    <a:pt x="973" y="308"/>
                  </a:lnTo>
                  <a:lnTo>
                    <a:pt x="957" y="296"/>
                  </a:lnTo>
                  <a:lnTo>
                    <a:pt x="940" y="285"/>
                  </a:lnTo>
                  <a:lnTo>
                    <a:pt x="926" y="271"/>
                  </a:lnTo>
                  <a:lnTo>
                    <a:pt x="914" y="255"/>
                  </a:lnTo>
                  <a:lnTo>
                    <a:pt x="914" y="255"/>
                  </a:lnTo>
                  <a:lnTo>
                    <a:pt x="898" y="233"/>
                  </a:lnTo>
                  <a:lnTo>
                    <a:pt x="886" y="209"/>
                  </a:lnTo>
                  <a:lnTo>
                    <a:pt x="876" y="186"/>
                  </a:lnTo>
                  <a:lnTo>
                    <a:pt x="870" y="160"/>
                  </a:lnTo>
                  <a:lnTo>
                    <a:pt x="868" y="134"/>
                  </a:lnTo>
                  <a:lnTo>
                    <a:pt x="868" y="107"/>
                  </a:lnTo>
                  <a:lnTo>
                    <a:pt x="870" y="81"/>
                  </a:lnTo>
                  <a:lnTo>
                    <a:pt x="876" y="55"/>
                  </a:lnTo>
                  <a:lnTo>
                    <a:pt x="876" y="55"/>
                  </a:lnTo>
                  <a:lnTo>
                    <a:pt x="894" y="49"/>
                  </a:lnTo>
                  <a:lnTo>
                    <a:pt x="920" y="43"/>
                  </a:lnTo>
                  <a:lnTo>
                    <a:pt x="989" y="33"/>
                  </a:lnTo>
                  <a:lnTo>
                    <a:pt x="1066" y="24"/>
                  </a:lnTo>
                  <a:lnTo>
                    <a:pt x="1123" y="20"/>
                  </a:lnTo>
                  <a:lnTo>
                    <a:pt x="1123" y="20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7" name="Freeform 46"/>
            <p:cNvSpPr>
              <a:spLocks/>
            </p:cNvSpPr>
            <p:nvPr/>
          </p:nvSpPr>
          <p:spPr bwMode="auto">
            <a:xfrm>
              <a:off x="7870826" y="5576888"/>
              <a:ext cx="512763" cy="927100"/>
            </a:xfrm>
            <a:custGeom>
              <a:avLst/>
              <a:gdLst>
                <a:gd name="T0" fmla="*/ 303 w 323"/>
                <a:gd name="T1" fmla="*/ 297 h 584"/>
                <a:gd name="T2" fmla="*/ 271 w 323"/>
                <a:gd name="T3" fmla="*/ 421 h 584"/>
                <a:gd name="T4" fmla="*/ 230 w 323"/>
                <a:gd name="T5" fmla="*/ 542 h 584"/>
                <a:gd name="T6" fmla="*/ 220 w 323"/>
                <a:gd name="T7" fmla="*/ 566 h 584"/>
                <a:gd name="T8" fmla="*/ 216 w 323"/>
                <a:gd name="T9" fmla="*/ 572 h 584"/>
                <a:gd name="T10" fmla="*/ 202 w 323"/>
                <a:gd name="T11" fmla="*/ 580 h 584"/>
                <a:gd name="T12" fmla="*/ 168 w 323"/>
                <a:gd name="T13" fmla="*/ 584 h 584"/>
                <a:gd name="T14" fmla="*/ 153 w 323"/>
                <a:gd name="T15" fmla="*/ 584 h 584"/>
                <a:gd name="T16" fmla="*/ 115 w 323"/>
                <a:gd name="T17" fmla="*/ 582 h 584"/>
                <a:gd name="T18" fmla="*/ 77 w 323"/>
                <a:gd name="T19" fmla="*/ 572 h 584"/>
                <a:gd name="T20" fmla="*/ 75 w 323"/>
                <a:gd name="T21" fmla="*/ 572 h 584"/>
                <a:gd name="T22" fmla="*/ 36 w 323"/>
                <a:gd name="T23" fmla="*/ 532 h 584"/>
                <a:gd name="T24" fmla="*/ 4 w 323"/>
                <a:gd name="T25" fmla="*/ 493 h 584"/>
                <a:gd name="T26" fmla="*/ 0 w 323"/>
                <a:gd name="T27" fmla="*/ 485 h 584"/>
                <a:gd name="T28" fmla="*/ 2 w 323"/>
                <a:gd name="T29" fmla="*/ 461 h 584"/>
                <a:gd name="T30" fmla="*/ 18 w 323"/>
                <a:gd name="T31" fmla="*/ 408 h 584"/>
                <a:gd name="T32" fmla="*/ 34 w 323"/>
                <a:gd name="T33" fmla="*/ 356 h 584"/>
                <a:gd name="T34" fmla="*/ 56 w 323"/>
                <a:gd name="T35" fmla="*/ 295 h 584"/>
                <a:gd name="T36" fmla="*/ 99 w 323"/>
                <a:gd name="T37" fmla="*/ 210 h 584"/>
                <a:gd name="T38" fmla="*/ 119 w 323"/>
                <a:gd name="T39" fmla="*/ 160 h 584"/>
                <a:gd name="T40" fmla="*/ 123 w 323"/>
                <a:gd name="T41" fmla="*/ 137 h 584"/>
                <a:gd name="T42" fmla="*/ 123 w 323"/>
                <a:gd name="T43" fmla="*/ 119 h 584"/>
                <a:gd name="T44" fmla="*/ 115 w 323"/>
                <a:gd name="T45" fmla="*/ 83 h 584"/>
                <a:gd name="T46" fmla="*/ 91 w 323"/>
                <a:gd name="T47" fmla="*/ 30 h 584"/>
                <a:gd name="T48" fmla="*/ 75 w 323"/>
                <a:gd name="T49" fmla="*/ 0 h 584"/>
                <a:gd name="T50" fmla="*/ 129 w 323"/>
                <a:gd name="T51" fmla="*/ 0 h 584"/>
                <a:gd name="T52" fmla="*/ 184 w 323"/>
                <a:gd name="T53" fmla="*/ 6 h 584"/>
                <a:gd name="T54" fmla="*/ 240 w 323"/>
                <a:gd name="T55" fmla="*/ 20 h 584"/>
                <a:gd name="T56" fmla="*/ 289 w 323"/>
                <a:gd name="T57" fmla="*/ 42 h 584"/>
                <a:gd name="T58" fmla="*/ 299 w 323"/>
                <a:gd name="T59" fmla="*/ 48 h 584"/>
                <a:gd name="T60" fmla="*/ 313 w 323"/>
                <a:gd name="T61" fmla="*/ 62 h 584"/>
                <a:gd name="T62" fmla="*/ 317 w 323"/>
                <a:gd name="T63" fmla="*/ 70 h 584"/>
                <a:gd name="T64" fmla="*/ 323 w 323"/>
                <a:gd name="T65" fmla="*/ 87 h 584"/>
                <a:gd name="T66" fmla="*/ 321 w 323"/>
                <a:gd name="T67" fmla="*/ 129 h 584"/>
                <a:gd name="T68" fmla="*/ 321 w 323"/>
                <a:gd name="T69" fmla="*/ 147 h 584"/>
                <a:gd name="T70" fmla="*/ 319 w 323"/>
                <a:gd name="T71" fmla="*/ 194 h 584"/>
                <a:gd name="T72" fmla="*/ 313 w 323"/>
                <a:gd name="T73" fmla="*/ 242 h 584"/>
                <a:gd name="T74" fmla="*/ 303 w 323"/>
                <a:gd name="T75" fmla="*/ 297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" h="584">
                  <a:moveTo>
                    <a:pt x="303" y="297"/>
                  </a:moveTo>
                  <a:lnTo>
                    <a:pt x="303" y="297"/>
                  </a:lnTo>
                  <a:lnTo>
                    <a:pt x="289" y="360"/>
                  </a:lnTo>
                  <a:lnTo>
                    <a:pt x="271" y="421"/>
                  </a:lnTo>
                  <a:lnTo>
                    <a:pt x="230" y="542"/>
                  </a:lnTo>
                  <a:lnTo>
                    <a:pt x="230" y="542"/>
                  </a:lnTo>
                  <a:lnTo>
                    <a:pt x="224" y="558"/>
                  </a:lnTo>
                  <a:lnTo>
                    <a:pt x="220" y="566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0" y="578"/>
                  </a:lnTo>
                  <a:lnTo>
                    <a:pt x="202" y="580"/>
                  </a:lnTo>
                  <a:lnTo>
                    <a:pt x="186" y="584"/>
                  </a:lnTo>
                  <a:lnTo>
                    <a:pt x="168" y="584"/>
                  </a:lnTo>
                  <a:lnTo>
                    <a:pt x="153" y="584"/>
                  </a:lnTo>
                  <a:lnTo>
                    <a:pt x="153" y="584"/>
                  </a:lnTo>
                  <a:lnTo>
                    <a:pt x="133" y="584"/>
                  </a:lnTo>
                  <a:lnTo>
                    <a:pt x="115" y="582"/>
                  </a:lnTo>
                  <a:lnTo>
                    <a:pt x="95" y="578"/>
                  </a:lnTo>
                  <a:lnTo>
                    <a:pt x="77" y="572"/>
                  </a:lnTo>
                  <a:lnTo>
                    <a:pt x="77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36" y="532"/>
                  </a:lnTo>
                  <a:lnTo>
                    <a:pt x="16" y="510"/>
                  </a:lnTo>
                  <a:lnTo>
                    <a:pt x="4" y="493"/>
                  </a:lnTo>
                  <a:lnTo>
                    <a:pt x="4" y="493"/>
                  </a:lnTo>
                  <a:lnTo>
                    <a:pt x="0" y="485"/>
                  </a:lnTo>
                  <a:lnTo>
                    <a:pt x="0" y="473"/>
                  </a:lnTo>
                  <a:lnTo>
                    <a:pt x="2" y="461"/>
                  </a:lnTo>
                  <a:lnTo>
                    <a:pt x="4" y="447"/>
                  </a:lnTo>
                  <a:lnTo>
                    <a:pt x="18" y="408"/>
                  </a:lnTo>
                  <a:lnTo>
                    <a:pt x="34" y="356"/>
                  </a:lnTo>
                  <a:lnTo>
                    <a:pt x="34" y="356"/>
                  </a:lnTo>
                  <a:lnTo>
                    <a:pt x="44" y="325"/>
                  </a:lnTo>
                  <a:lnTo>
                    <a:pt x="56" y="295"/>
                  </a:lnTo>
                  <a:lnTo>
                    <a:pt x="85" y="238"/>
                  </a:lnTo>
                  <a:lnTo>
                    <a:pt x="99" y="210"/>
                  </a:lnTo>
                  <a:lnTo>
                    <a:pt x="111" y="184"/>
                  </a:lnTo>
                  <a:lnTo>
                    <a:pt x="119" y="160"/>
                  </a:lnTo>
                  <a:lnTo>
                    <a:pt x="123" y="149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3" y="119"/>
                  </a:lnTo>
                  <a:lnTo>
                    <a:pt x="121" y="101"/>
                  </a:lnTo>
                  <a:lnTo>
                    <a:pt x="115" y="83"/>
                  </a:lnTo>
                  <a:lnTo>
                    <a:pt x="109" y="64"/>
                  </a:lnTo>
                  <a:lnTo>
                    <a:pt x="91" y="3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1" y="0"/>
                  </a:lnTo>
                  <a:lnTo>
                    <a:pt x="129" y="0"/>
                  </a:lnTo>
                  <a:lnTo>
                    <a:pt x="157" y="2"/>
                  </a:lnTo>
                  <a:lnTo>
                    <a:pt x="184" y="6"/>
                  </a:lnTo>
                  <a:lnTo>
                    <a:pt x="212" y="12"/>
                  </a:lnTo>
                  <a:lnTo>
                    <a:pt x="240" y="20"/>
                  </a:lnTo>
                  <a:lnTo>
                    <a:pt x="265" y="30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9" y="48"/>
                  </a:lnTo>
                  <a:lnTo>
                    <a:pt x="307" y="54"/>
                  </a:lnTo>
                  <a:lnTo>
                    <a:pt x="313" y="62"/>
                  </a:lnTo>
                  <a:lnTo>
                    <a:pt x="317" y="70"/>
                  </a:lnTo>
                  <a:lnTo>
                    <a:pt x="317" y="70"/>
                  </a:lnTo>
                  <a:lnTo>
                    <a:pt x="321" y="77"/>
                  </a:lnTo>
                  <a:lnTo>
                    <a:pt x="323" y="87"/>
                  </a:lnTo>
                  <a:lnTo>
                    <a:pt x="323" y="107"/>
                  </a:lnTo>
                  <a:lnTo>
                    <a:pt x="321" y="129"/>
                  </a:lnTo>
                  <a:lnTo>
                    <a:pt x="321" y="147"/>
                  </a:lnTo>
                  <a:lnTo>
                    <a:pt x="321" y="147"/>
                  </a:lnTo>
                  <a:lnTo>
                    <a:pt x="319" y="170"/>
                  </a:lnTo>
                  <a:lnTo>
                    <a:pt x="319" y="194"/>
                  </a:lnTo>
                  <a:lnTo>
                    <a:pt x="313" y="242"/>
                  </a:lnTo>
                  <a:lnTo>
                    <a:pt x="313" y="242"/>
                  </a:lnTo>
                  <a:lnTo>
                    <a:pt x="303" y="297"/>
                  </a:lnTo>
                  <a:lnTo>
                    <a:pt x="303" y="297"/>
                  </a:lnTo>
                  <a:close/>
                </a:path>
              </a:pathLst>
            </a:custGeom>
            <a:solidFill>
              <a:srgbClr val="4B5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8" name="Freeform 47"/>
            <p:cNvSpPr>
              <a:spLocks/>
            </p:cNvSpPr>
            <p:nvPr/>
          </p:nvSpPr>
          <p:spPr bwMode="auto">
            <a:xfrm>
              <a:off x="4189413" y="2944813"/>
              <a:ext cx="944563" cy="623888"/>
            </a:xfrm>
            <a:custGeom>
              <a:avLst/>
              <a:gdLst>
                <a:gd name="T0" fmla="*/ 395 w 595"/>
                <a:gd name="T1" fmla="*/ 351 h 393"/>
                <a:gd name="T2" fmla="*/ 314 w 595"/>
                <a:gd name="T3" fmla="*/ 324 h 393"/>
                <a:gd name="T4" fmla="*/ 239 w 595"/>
                <a:gd name="T5" fmla="*/ 284 h 393"/>
                <a:gd name="T6" fmla="*/ 172 w 595"/>
                <a:gd name="T7" fmla="*/ 235 h 393"/>
                <a:gd name="T8" fmla="*/ 116 w 595"/>
                <a:gd name="T9" fmla="*/ 181 h 393"/>
                <a:gd name="T10" fmla="*/ 71 w 595"/>
                <a:gd name="T11" fmla="*/ 126 h 393"/>
                <a:gd name="T12" fmla="*/ 41 w 595"/>
                <a:gd name="T13" fmla="*/ 77 h 393"/>
                <a:gd name="T14" fmla="*/ 27 w 595"/>
                <a:gd name="T15" fmla="*/ 37 h 393"/>
                <a:gd name="T16" fmla="*/ 27 w 595"/>
                <a:gd name="T17" fmla="*/ 15 h 393"/>
                <a:gd name="T18" fmla="*/ 31 w 595"/>
                <a:gd name="T19" fmla="*/ 11 h 393"/>
                <a:gd name="T20" fmla="*/ 0 w 595"/>
                <a:gd name="T21" fmla="*/ 19 h 393"/>
                <a:gd name="T22" fmla="*/ 0 w 595"/>
                <a:gd name="T23" fmla="*/ 41 h 393"/>
                <a:gd name="T24" fmla="*/ 4 w 595"/>
                <a:gd name="T25" fmla="*/ 71 h 393"/>
                <a:gd name="T26" fmla="*/ 15 w 595"/>
                <a:gd name="T27" fmla="*/ 104 h 393"/>
                <a:gd name="T28" fmla="*/ 37 w 595"/>
                <a:gd name="T29" fmla="*/ 144 h 393"/>
                <a:gd name="T30" fmla="*/ 51 w 595"/>
                <a:gd name="T31" fmla="*/ 166 h 393"/>
                <a:gd name="T32" fmla="*/ 85 w 595"/>
                <a:gd name="T33" fmla="*/ 207 h 393"/>
                <a:gd name="T34" fmla="*/ 124 w 595"/>
                <a:gd name="T35" fmla="*/ 247 h 393"/>
                <a:gd name="T36" fmla="*/ 189 w 595"/>
                <a:gd name="T37" fmla="*/ 300 h 393"/>
                <a:gd name="T38" fmla="*/ 259 w 595"/>
                <a:gd name="T39" fmla="*/ 344 h 393"/>
                <a:gd name="T40" fmla="*/ 304 w 595"/>
                <a:gd name="T41" fmla="*/ 365 h 393"/>
                <a:gd name="T42" fmla="*/ 348 w 595"/>
                <a:gd name="T43" fmla="*/ 379 h 393"/>
                <a:gd name="T44" fmla="*/ 367 w 595"/>
                <a:gd name="T45" fmla="*/ 385 h 393"/>
                <a:gd name="T46" fmla="*/ 417 w 595"/>
                <a:gd name="T47" fmla="*/ 391 h 393"/>
                <a:gd name="T48" fmla="*/ 486 w 595"/>
                <a:gd name="T49" fmla="*/ 393 h 393"/>
                <a:gd name="T50" fmla="*/ 538 w 595"/>
                <a:gd name="T51" fmla="*/ 383 h 393"/>
                <a:gd name="T52" fmla="*/ 549 w 595"/>
                <a:gd name="T53" fmla="*/ 377 h 393"/>
                <a:gd name="T54" fmla="*/ 569 w 595"/>
                <a:gd name="T55" fmla="*/ 365 h 393"/>
                <a:gd name="T56" fmla="*/ 577 w 595"/>
                <a:gd name="T57" fmla="*/ 357 h 393"/>
                <a:gd name="T58" fmla="*/ 591 w 595"/>
                <a:gd name="T59" fmla="*/ 328 h 393"/>
                <a:gd name="T60" fmla="*/ 595 w 595"/>
                <a:gd name="T61" fmla="*/ 290 h 393"/>
                <a:gd name="T62" fmla="*/ 593 w 595"/>
                <a:gd name="T63" fmla="*/ 249 h 393"/>
                <a:gd name="T64" fmla="*/ 587 w 595"/>
                <a:gd name="T65" fmla="*/ 207 h 393"/>
                <a:gd name="T66" fmla="*/ 573 w 595"/>
                <a:gd name="T67" fmla="*/ 166 h 393"/>
                <a:gd name="T68" fmla="*/ 551 w 595"/>
                <a:gd name="T69" fmla="*/ 108 h 393"/>
                <a:gd name="T70" fmla="*/ 526 w 595"/>
                <a:gd name="T71" fmla="*/ 49 h 393"/>
                <a:gd name="T72" fmla="*/ 508 w 595"/>
                <a:gd name="T73" fmla="*/ 5 h 393"/>
                <a:gd name="T74" fmla="*/ 474 w 595"/>
                <a:gd name="T75" fmla="*/ 0 h 393"/>
                <a:gd name="T76" fmla="*/ 504 w 595"/>
                <a:gd name="T77" fmla="*/ 57 h 393"/>
                <a:gd name="T78" fmla="*/ 541 w 595"/>
                <a:gd name="T79" fmla="*/ 144 h 393"/>
                <a:gd name="T80" fmla="*/ 551 w 595"/>
                <a:gd name="T81" fmla="*/ 179 h 393"/>
                <a:gd name="T82" fmla="*/ 563 w 595"/>
                <a:gd name="T83" fmla="*/ 243 h 393"/>
                <a:gd name="T84" fmla="*/ 557 w 595"/>
                <a:gd name="T85" fmla="*/ 292 h 393"/>
                <a:gd name="T86" fmla="*/ 541 w 595"/>
                <a:gd name="T87" fmla="*/ 328 h 393"/>
                <a:gd name="T88" fmla="*/ 528 w 595"/>
                <a:gd name="T89" fmla="*/ 342 h 393"/>
                <a:gd name="T90" fmla="*/ 504 w 595"/>
                <a:gd name="T91" fmla="*/ 353 h 393"/>
                <a:gd name="T92" fmla="*/ 474 w 595"/>
                <a:gd name="T93" fmla="*/ 357 h 393"/>
                <a:gd name="T94" fmla="*/ 454 w 595"/>
                <a:gd name="T95" fmla="*/ 357 h 393"/>
                <a:gd name="T96" fmla="*/ 395 w 595"/>
                <a:gd name="T97" fmla="*/ 35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5" h="393">
                  <a:moveTo>
                    <a:pt x="395" y="351"/>
                  </a:moveTo>
                  <a:lnTo>
                    <a:pt x="395" y="351"/>
                  </a:lnTo>
                  <a:lnTo>
                    <a:pt x="354" y="340"/>
                  </a:lnTo>
                  <a:lnTo>
                    <a:pt x="314" y="324"/>
                  </a:lnTo>
                  <a:lnTo>
                    <a:pt x="274" y="306"/>
                  </a:lnTo>
                  <a:lnTo>
                    <a:pt x="239" y="284"/>
                  </a:lnTo>
                  <a:lnTo>
                    <a:pt x="203" y="261"/>
                  </a:lnTo>
                  <a:lnTo>
                    <a:pt x="172" y="235"/>
                  </a:lnTo>
                  <a:lnTo>
                    <a:pt x="142" y="207"/>
                  </a:lnTo>
                  <a:lnTo>
                    <a:pt x="116" y="181"/>
                  </a:lnTo>
                  <a:lnTo>
                    <a:pt x="93" y="154"/>
                  </a:lnTo>
                  <a:lnTo>
                    <a:pt x="71" y="126"/>
                  </a:lnTo>
                  <a:lnTo>
                    <a:pt x="55" y="100"/>
                  </a:lnTo>
                  <a:lnTo>
                    <a:pt x="41" y="77"/>
                  </a:lnTo>
                  <a:lnTo>
                    <a:pt x="31" y="55"/>
                  </a:lnTo>
                  <a:lnTo>
                    <a:pt x="27" y="37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5"/>
                  </a:lnTo>
                  <a:lnTo>
                    <a:pt x="4" y="71"/>
                  </a:lnTo>
                  <a:lnTo>
                    <a:pt x="8" y="87"/>
                  </a:lnTo>
                  <a:lnTo>
                    <a:pt x="15" y="104"/>
                  </a:lnTo>
                  <a:lnTo>
                    <a:pt x="25" y="12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51" y="166"/>
                  </a:lnTo>
                  <a:lnTo>
                    <a:pt x="69" y="187"/>
                  </a:lnTo>
                  <a:lnTo>
                    <a:pt x="85" y="207"/>
                  </a:lnTo>
                  <a:lnTo>
                    <a:pt x="104" y="227"/>
                  </a:lnTo>
                  <a:lnTo>
                    <a:pt x="124" y="247"/>
                  </a:lnTo>
                  <a:lnTo>
                    <a:pt x="146" y="266"/>
                  </a:lnTo>
                  <a:lnTo>
                    <a:pt x="189" y="300"/>
                  </a:lnTo>
                  <a:lnTo>
                    <a:pt x="235" y="330"/>
                  </a:lnTo>
                  <a:lnTo>
                    <a:pt x="259" y="344"/>
                  </a:lnTo>
                  <a:lnTo>
                    <a:pt x="280" y="355"/>
                  </a:lnTo>
                  <a:lnTo>
                    <a:pt x="304" y="365"/>
                  </a:lnTo>
                  <a:lnTo>
                    <a:pt x="326" y="373"/>
                  </a:lnTo>
                  <a:lnTo>
                    <a:pt x="348" y="379"/>
                  </a:lnTo>
                  <a:lnTo>
                    <a:pt x="367" y="385"/>
                  </a:lnTo>
                  <a:lnTo>
                    <a:pt x="367" y="385"/>
                  </a:lnTo>
                  <a:lnTo>
                    <a:pt x="417" y="391"/>
                  </a:lnTo>
                  <a:lnTo>
                    <a:pt x="417" y="391"/>
                  </a:lnTo>
                  <a:lnTo>
                    <a:pt x="452" y="393"/>
                  </a:lnTo>
                  <a:lnTo>
                    <a:pt x="486" y="393"/>
                  </a:lnTo>
                  <a:lnTo>
                    <a:pt x="514" y="389"/>
                  </a:lnTo>
                  <a:lnTo>
                    <a:pt x="538" y="383"/>
                  </a:lnTo>
                  <a:lnTo>
                    <a:pt x="538" y="383"/>
                  </a:lnTo>
                  <a:lnTo>
                    <a:pt x="549" y="377"/>
                  </a:lnTo>
                  <a:lnTo>
                    <a:pt x="561" y="371"/>
                  </a:lnTo>
                  <a:lnTo>
                    <a:pt x="569" y="365"/>
                  </a:lnTo>
                  <a:lnTo>
                    <a:pt x="577" y="357"/>
                  </a:lnTo>
                  <a:lnTo>
                    <a:pt x="577" y="357"/>
                  </a:lnTo>
                  <a:lnTo>
                    <a:pt x="585" y="344"/>
                  </a:lnTo>
                  <a:lnTo>
                    <a:pt x="591" y="328"/>
                  </a:lnTo>
                  <a:lnTo>
                    <a:pt x="595" y="310"/>
                  </a:lnTo>
                  <a:lnTo>
                    <a:pt x="595" y="290"/>
                  </a:lnTo>
                  <a:lnTo>
                    <a:pt x="595" y="268"/>
                  </a:lnTo>
                  <a:lnTo>
                    <a:pt x="593" y="249"/>
                  </a:lnTo>
                  <a:lnTo>
                    <a:pt x="591" y="227"/>
                  </a:lnTo>
                  <a:lnTo>
                    <a:pt x="587" y="207"/>
                  </a:lnTo>
                  <a:lnTo>
                    <a:pt x="587" y="207"/>
                  </a:lnTo>
                  <a:lnTo>
                    <a:pt x="573" y="166"/>
                  </a:lnTo>
                  <a:lnTo>
                    <a:pt x="551" y="108"/>
                  </a:lnTo>
                  <a:lnTo>
                    <a:pt x="551" y="108"/>
                  </a:lnTo>
                  <a:lnTo>
                    <a:pt x="526" y="49"/>
                  </a:lnTo>
                  <a:lnTo>
                    <a:pt x="526" y="49"/>
                  </a:lnTo>
                  <a:lnTo>
                    <a:pt x="508" y="5"/>
                  </a:lnTo>
                  <a:lnTo>
                    <a:pt x="508" y="5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504" y="57"/>
                  </a:lnTo>
                  <a:lnTo>
                    <a:pt x="504" y="57"/>
                  </a:lnTo>
                  <a:lnTo>
                    <a:pt x="526" y="102"/>
                  </a:lnTo>
                  <a:lnTo>
                    <a:pt x="541" y="144"/>
                  </a:lnTo>
                  <a:lnTo>
                    <a:pt x="541" y="144"/>
                  </a:lnTo>
                  <a:lnTo>
                    <a:pt x="551" y="179"/>
                  </a:lnTo>
                  <a:lnTo>
                    <a:pt x="559" y="213"/>
                  </a:lnTo>
                  <a:lnTo>
                    <a:pt x="563" y="243"/>
                  </a:lnTo>
                  <a:lnTo>
                    <a:pt x="561" y="268"/>
                  </a:lnTo>
                  <a:lnTo>
                    <a:pt x="557" y="292"/>
                  </a:lnTo>
                  <a:lnTo>
                    <a:pt x="551" y="312"/>
                  </a:lnTo>
                  <a:lnTo>
                    <a:pt x="541" y="328"/>
                  </a:lnTo>
                  <a:lnTo>
                    <a:pt x="528" y="342"/>
                  </a:lnTo>
                  <a:lnTo>
                    <a:pt x="528" y="342"/>
                  </a:lnTo>
                  <a:lnTo>
                    <a:pt x="516" y="348"/>
                  </a:lnTo>
                  <a:lnTo>
                    <a:pt x="504" y="353"/>
                  </a:lnTo>
                  <a:lnTo>
                    <a:pt x="490" y="355"/>
                  </a:lnTo>
                  <a:lnTo>
                    <a:pt x="474" y="357"/>
                  </a:lnTo>
                  <a:lnTo>
                    <a:pt x="474" y="357"/>
                  </a:lnTo>
                  <a:lnTo>
                    <a:pt x="454" y="357"/>
                  </a:lnTo>
                  <a:lnTo>
                    <a:pt x="435" y="357"/>
                  </a:lnTo>
                  <a:lnTo>
                    <a:pt x="395" y="351"/>
                  </a:lnTo>
                  <a:lnTo>
                    <a:pt x="395" y="35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9" name="Freeform 48"/>
            <p:cNvSpPr>
              <a:spLocks/>
            </p:cNvSpPr>
            <p:nvPr/>
          </p:nvSpPr>
          <p:spPr bwMode="auto">
            <a:xfrm>
              <a:off x="3695701" y="1647825"/>
              <a:ext cx="506413" cy="677863"/>
            </a:xfrm>
            <a:custGeom>
              <a:avLst/>
              <a:gdLst>
                <a:gd name="T0" fmla="*/ 273 w 319"/>
                <a:gd name="T1" fmla="*/ 45 h 427"/>
                <a:gd name="T2" fmla="*/ 273 w 319"/>
                <a:gd name="T3" fmla="*/ 45 h 427"/>
                <a:gd name="T4" fmla="*/ 265 w 319"/>
                <a:gd name="T5" fmla="*/ 40 h 427"/>
                <a:gd name="T6" fmla="*/ 247 w 319"/>
                <a:gd name="T7" fmla="*/ 30 h 427"/>
                <a:gd name="T8" fmla="*/ 222 w 319"/>
                <a:gd name="T9" fmla="*/ 18 h 427"/>
                <a:gd name="T10" fmla="*/ 190 w 319"/>
                <a:gd name="T11" fmla="*/ 8 h 427"/>
                <a:gd name="T12" fmla="*/ 174 w 319"/>
                <a:gd name="T13" fmla="*/ 4 h 427"/>
                <a:gd name="T14" fmla="*/ 156 w 319"/>
                <a:gd name="T15" fmla="*/ 2 h 427"/>
                <a:gd name="T16" fmla="*/ 139 w 319"/>
                <a:gd name="T17" fmla="*/ 0 h 427"/>
                <a:gd name="T18" fmla="*/ 121 w 319"/>
                <a:gd name="T19" fmla="*/ 2 h 427"/>
                <a:gd name="T20" fmla="*/ 105 w 319"/>
                <a:gd name="T21" fmla="*/ 6 h 427"/>
                <a:gd name="T22" fmla="*/ 87 w 319"/>
                <a:gd name="T23" fmla="*/ 10 h 427"/>
                <a:gd name="T24" fmla="*/ 73 w 319"/>
                <a:gd name="T25" fmla="*/ 20 h 427"/>
                <a:gd name="T26" fmla="*/ 57 w 319"/>
                <a:gd name="T27" fmla="*/ 32 h 427"/>
                <a:gd name="T28" fmla="*/ 57 w 319"/>
                <a:gd name="T29" fmla="*/ 32 h 427"/>
                <a:gd name="T30" fmla="*/ 46 w 319"/>
                <a:gd name="T31" fmla="*/ 45 h 427"/>
                <a:gd name="T32" fmla="*/ 34 w 319"/>
                <a:gd name="T33" fmla="*/ 59 h 427"/>
                <a:gd name="T34" fmla="*/ 24 w 319"/>
                <a:gd name="T35" fmla="*/ 75 h 427"/>
                <a:gd name="T36" fmla="*/ 16 w 319"/>
                <a:gd name="T37" fmla="*/ 91 h 427"/>
                <a:gd name="T38" fmla="*/ 10 w 319"/>
                <a:gd name="T39" fmla="*/ 107 h 427"/>
                <a:gd name="T40" fmla="*/ 6 w 319"/>
                <a:gd name="T41" fmla="*/ 125 h 427"/>
                <a:gd name="T42" fmla="*/ 2 w 319"/>
                <a:gd name="T43" fmla="*/ 140 h 427"/>
                <a:gd name="T44" fmla="*/ 0 w 319"/>
                <a:gd name="T45" fmla="*/ 158 h 427"/>
                <a:gd name="T46" fmla="*/ 0 w 319"/>
                <a:gd name="T47" fmla="*/ 176 h 427"/>
                <a:gd name="T48" fmla="*/ 2 w 319"/>
                <a:gd name="T49" fmla="*/ 192 h 427"/>
                <a:gd name="T50" fmla="*/ 4 w 319"/>
                <a:gd name="T51" fmla="*/ 210 h 427"/>
                <a:gd name="T52" fmla="*/ 8 w 319"/>
                <a:gd name="T53" fmla="*/ 227 h 427"/>
                <a:gd name="T54" fmla="*/ 18 w 319"/>
                <a:gd name="T55" fmla="*/ 259 h 427"/>
                <a:gd name="T56" fmla="*/ 32 w 319"/>
                <a:gd name="T57" fmla="*/ 291 h 427"/>
                <a:gd name="T58" fmla="*/ 32 w 319"/>
                <a:gd name="T59" fmla="*/ 291 h 427"/>
                <a:gd name="T60" fmla="*/ 50 w 319"/>
                <a:gd name="T61" fmla="*/ 318 h 427"/>
                <a:gd name="T62" fmla="*/ 69 w 319"/>
                <a:gd name="T63" fmla="*/ 342 h 427"/>
                <a:gd name="T64" fmla="*/ 93 w 319"/>
                <a:gd name="T65" fmla="*/ 364 h 427"/>
                <a:gd name="T66" fmla="*/ 117 w 319"/>
                <a:gd name="T67" fmla="*/ 382 h 427"/>
                <a:gd name="T68" fmla="*/ 141 w 319"/>
                <a:gd name="T69" fmla="*/ 397 h 427"/>
                <a:gd name="T70" fmla="*/ 166 w 319"/>
                <a:gd name="T71" fmla="*/ 409 h 427"/>
                <a:gd name="T72" fmla="*/ 190 w 319"/>
                <a:gd name="T73" fmla="*/ 419 h 427"/>
                <a:gd name="T74" fmla="*/ 212 w 319"/>
                <a:gd name="T75" fmla="*/ 425 h 427"/>
                <a:gd name="T76" fmla="*/ 212 w 319"/>
                <a:gd name="T77" fmla="*/ 425 h 427"/>
                <a:gd name="T78" fmla="*/ 231 w 319"/>
                <a:gd name="T79" fmla="*/ 427 h 427"/>
                <a:gd name="T80" fmla="*/ 249 w 319"/>
                <a:gd name="T81" fmla="*/ 427 h 427"/>
                <a:gd name="T82" fmla="*/ 265 w 319"/>
                <a:gd name="T83" fmla="*/ 423 h 427"/>
                <a:gd name="T84" fmla="*/ 279 w 319"/>
                <a:gd name="T85" fmla="*/ 417 h 427"/>
                <a:gd name="T86" fmla="*/ 291 w 319"/>
                <a:gd name="T87" fmla="*/ 405 h 427"/>
                <a:gd name="T88" fmla="*/ 303 w 319"/>
                <a:gd name="T89" fmla="*/ 391 h 427"/>
                <a:gd name="T90" fmla="*/ 311 w 319"/>
                <a:gd name="T91" fmla="*/ 372 h 427"/>
                <a:gd name="T92" fmla="*/ 317 w 319"/>
                <a:gd name="T93" fmla="*/ 350 h 427"/>
                <a:gd name="T94" fmla="*/ 317 w 319"/>
                <a:gd name="T95" fmla="*/ 350 h 427"/>
                <a:gd name="T96" fmla="*/ 319 w 319"/>
                <a:gd name="T97" fmla="*/ 336 h 427"/>
                <a:gd name="T98" fmla="*/ 319 w 319"/>
                <a:gd name="T99" fmla="*/ 318 h 427"/>
                <a:gd name="T100" fmla="*/ 315 w 319"/>
                <a:gd name="T101" fmla="*/ 275 h 427"/>
                <a:gd name="T102" fmla="*/ 309 w 319"/>
                <a:gd name="T103" fmla="*/ 225 h 427"/>
                <a:gd name="T104" fmla="*/ 301 w 319"/>
                <a:gd name="T105" fmla="*/ 174 h 427"/>
                <a:gd name="T106" fmla="*/ 283 w 319"/>
                <a:gd name="T107" fmla="*/ 85 h 427"/>
                <a:gd name="T108" fmla="*/ 273 w 319"/>
                <a:gd name="T109" fmla="*/ 45 h 427"/>
                <a:gd name="T110" fmla="*/ 273 w 319"/>
                <a:gd name="T111" fmla="*/ 4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427">
                  <a:moveTo>
                    <a:pt x="273" y="45"/>
                  </a:moveTo>
                  <a:lnTo>
                    <a:pt x="273" y="45"/>
                  </a:lnTo>
                  <a:lnTo>
                    <a:pt x="265" y="40"/>
                  </a:lnTo>
                  <a:lnTo>
                    <a:pt x="247" y="30"/>
                  </a:lnTo>
                  <a:lnTo>
                    <a:pt x="222" y="18"/>
                  </a:lnTo>
                  <a:lnTo>
                    <a:pt x="190" y="8"/>
                  </a:lnTo>
                  <a:lnTo>
                    <a:pt x="174" y="4"/>
                  </a:lnTo>
                  <a:lnTo>
                    <a:pt x="156" y="2"/>
                  </a:lnTo>
                  <a:lnTo>
                    <a:pt x="139" y="0"/>
                  </a:lnTo>
                  <a:lnTo>
                    <a:pt x="121" y="2"/>
                  </a:lnTo>
                  <a:lnTo>
                    <a:pt x="105" y="6"/>
                  </a:lnTo>
                  <a:lnTo>
                    <a:pt x="87" y="10"/>
                  </a:lnTo>
                  <a:lnTo>
                    <a:pt x="73" y="20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46" y="45"/>
                  </a:lnTo>
                  <a:lnTo>
                    <a:pt x="34" y="59"/>
                  </a:lnTo>
                  <a:lnTo>
                    <a:pt x="24" y="75"/>
                  </a:lnTo>
                  <a:lnTo>
                    <a:pt x="16" y="91"/>
                  </a:lnTo>
                  <a:lnTo>
                    <a:pt x="10" y="107"/>
                  </a:lnTo>
                  <a:lnTo>
                    <a:pt x="6" y="125"/>
                  </a:lnTo>
                  <a:lnTo>
                    <a:pt x="2" y="140"/>
                  </a:lnTo>
                  <a:lnTo>
                    <a:pt x="0" y="158"/>
                  </a:lnTo>
                  <a:lnTo>
                    <a:pt x="0" y="176"/>
                  </a:lnTo>
                  <a:lnTo>
                    <a:pt x="2" y="192"/>
                  </a:lnTo>
                  <a:lnTo>
                    <a:pt x="4" y="210"/>
                  </a:lnTo>
                  <a:lnTo>
                    <a:pt x="8" y="227"/>
                  </a:lnTo>
                  <a:lnTo>
                    <a:pt x="18" y="259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50" y="318"/>
                  </a:lnTo>
                  <a:lnTo>
                    <a:pt x="69" y="342"/>
                  </a:lnTo>
                  <a:lnTo>
                    <a:pt x="93" y="364"/>
                  </a:lnTo>
                  <a:lnTo>
                    <a:pt x="117" y="382"/>
                  </a:lnTo>
                  <a:lnTo>
                    <a:pt x="141" y="397"/>
                  </a:lnTo>
                  <a:lnTo>
                    <a:pt x="166" y="409"/>
                  </a:lnTo>
                  <a:lnTo>
                    <a:pt x="190" y="419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31" y="427"/>
                  </a:lnTo>
                  <a:lnTo>
                    <a:pt x="249" y="427"/>
                  </a:lnTo>
                  <a:lnTo>
                    <a:pt x="265" y="423"/>
                  </a:lnTo>
                  <a:lnTo>
                    <a:pt x="279" y="417"/>
                  </a:lnTo>
                  <a:lnTo>
                    <a:pt x="291" y="405"/>
                  </a:lnTo>
                  <a:lnTo>
                    <a:pt x="303" y="391"/>
                  </a:lnTo>
                  <a:lnTo>
                    <a:pt x="311" y="372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9" y="336"/>
                  </a:lnTo>
                  <a:lnTo>
                    <a:pt x="319" y="318"/>
                  </a:lnTo>
                  <a:lnTo>
                    <a:pt x="315" y="275"/>
                  </a:lnTo>
                  <a:lnTo>
                    <a:pt x="309" y="225"/>
                  </a:lnTo>
                  <a:lnTo>
                    <a:pt x="301" y="174"/>
                  </a:lnTo>
                  <a:lnTo>
                    <a:pt x="283" y="85"/>
                  </a:lnTo>
                  <a:lnTo>
                    <a:pt x="273" y="45"/>
                  </a:lnTo>
                  <a:lnTo>
                    <a:pt x="273" y="45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0" name="Freeform 49"/>
            <p:cNvSpPr>
              <a:spLocks/>
            </p:cNvSpPr>
            <p:nvPr/>
          </p:nvSpPr>
          <p:spPr bwMode="auto">
            <a:xfrm>
              <a:off x="3795713" y="1766888"/>
              <a:ext cx="298450" cy="458788"/>
            </a:xfrm>
            <a:custGeom>
              <a:avLst/>
              <a:gdLst>
                <a:gd name="T0" fmla="*/ 117 w 188"/>
                <a:gd name="T1" fmla="*/ 4 h 289"/>
                <a:gd name="T2" fmla="*/ 93 w 188"/>
                <a:gd name="T3" fmla="*/ 0 h 289"/>
                <a:gd name="T4" fmla="*/ 68 w 188"/>
                <a:gd name="T5" fmla="*/ 4 h 289"/>
                <a:gd name="T6" fmla="*/ 42 w 188"/>
                <a:gd name="T7" fmla="*/ 18 h 289"/>
                <a:gd name="T8" fmla="*/ 20 w 188"/>
                <a:gd name="T9" fmla="*/ 46 h 289"/>
                <a:gd name="T10" fmla="*/ 8 w 188"/>
                <a:gd name="T11" fmla="*/ 75 h 289"/>
                <a:gd name="T12" fmla="*/ 0 w 188"/>
                <a:gd name="T13" fmla="*/ 117 h 289"/>
                <a:gd name="T14" fmla="*/ 0 w 188"/>
                <a:gd name="T15" fmla="*/ 144 h 289"/>
                <a:gd name="T16" fmla="*/ 6 w 188"/>
                <a:gd name="T17" fmla="*/ 170 h 289"/>
                <a:gd name="T18" fmla="*/ 16 w 188"/>
                <a:gd name="T19" fmla="*/ 194 h 289"/>
                <a:gd name="T20" fmla="*/ 32 w 188"/>
                <a:gd name="T21" fmla="*/ 218 h 289"/>
                <a:gd name="T22" fmla="*/ 52 w 188"/>
                <a:gd name="T23" fmla="*/ 239 h 289"/>
                <a:gd name="T24" fmla="*/ 64 w 188"/>
                <a:gd name="T25" fmla="*/ 247 h 289"/>
                <a:gd name="T26" fmla="*/ 109 w 188"/>
                <a:gd name="T27" fmla="*/ 277 h 289"/>
                <a:gd name="T28" fmla="*/ 143 w 188"/>
                <a:gd name="T29" fmla="*/ 289 h 289"/>
                <a:gd name="T30" fmla="*/ 161 w 188"/>
                <a:gd name="T31" fmla="*/ 287 h 289"/>
                <a:gd name="T32" fmla="*/ 174 w 188"/>
                <a:gd name="T33" fmla="*/ 273 h 289"/>
                <a:gd name="T34" fmla="*/ 182 w 188"/>
                <a:gd name="T35" fmla="*/ 259 h 289"/>
                <a:gd name="T36" fmla="*/ 188 w 188"/>
                <a:gd name="T37" fmla="*/ 231 h 289"/>
                <a:gd name="T38" fmla="*/ 178 w 188"/>
                <a:gd name="T39" fmla="*/ 214 h 289"/>
                <a:gd name="T40" fmla="*/ 163 w 188"/>
                <a:gd name="T41" fmla="*/ 200 h 289"/>
                <a:gd name="T42" fmla="*/ 145 w 188"/>
                <a:gd name="T43" fmla="*/ 184 h 289"/>
                <a:gd name="T44" fmla="*/ 129 w 188"/>
                <a:gd name="T45" fmla="*/ 166 h 289"/>
                <a:gd name="T46" fmla="*/ 121 w 188"/>
                <a:gd name="T47" fmla="*/ 150 h 289"/>
                <a:gd name="T48" fmla="*/ 121 w 188"/>
                <a:gd name="T49" fmla="*/ 137 h 289"/>
                <a:gd name="T50" fmla="*/ 133 w 188"/>
                <a:gd name="T51" fmla="*/ 125 h 289"/>
                <a:gd name="T52" fmla="*/ 141 w 188"/>
                <a:gd name="T53" fmla="*/ 119 h 289"/>
                <a:gd name="T54" fmla="*/ 163 w 188"/>
                <a:gd name="T55" fmla="*/ 115 h 289"/>
                <a:gd name="T56" fmla="*/ 172 w 188"/>
                <a:gd name="T57" fmla="*/ 109 h 289"/>
                <a:gd name="T58" fmla="*/ 180 w 188"/>
                <a:gd name="T59" fmla="*/ 93 h 289"/>
                <a:gd name="T60" fmla="*/ 180 w 188"/>
                <a:gd name="T61" fmla="*/ 79 h 289"/>
                <a:gd name="T62" fmla="*/ 170 w 188"/>
                <a:gd name="T63" fmla="*/ 52 h 289"/>
                <a:gd name="T64" fmla="*/ 165 w 188"/>
                <a:gd name="T65" fmla="*/ 38 h 289"/>
                <a:gd name="T66" fmla="*/ 145 w 188"/>
                <a:gd name="T67" fmla="*/ 16 h 289"/>
                <a:gd name="T68" fmla="*/ 117 w 188"/>
                <a:gd name="T69" fmla="*/ 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289">
                  <a:moveTo>
                    <a:pt x="117" y="4"/>
                  </a:moveTo>
                  <a:lnTo>
                    <a:pt x="117" y="4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8" y="4"/>
                  </a:lnTo>
                  <a:lnTo>
                    <a:pt x="54" y="8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8" y="75"/>
                  </a:lnTo>
                  <a:lnTo>
                    <a:pt x="2" y="103"/>
                  </a:lnTo>
                  <a:lnTo>
                    <a:pt x="0" y="117"/>
                  </a:lnTo>
                  <a:lnTo>
                    <a:pt x="0" y="131"/>
                  </a:lnTo>
                  <a:lnTo>
                    <a:pt x="0" y="144"/>
                  </a:lnTo>
                  <a:lnTo>
                    <a:pt x="2" y="156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4"/>
                  </a:lnTo>
                  <a:lnTo>
                    <a:pt x="22" y="206"/>
                  </a:lnTo>
                  <a:lnTo>
                    <a:pt x="32" y="218"/>
                  </a:lnTo>
                  <a:lnTo>
                    <a:pt x="40" y="227"/>
                  </a:lnTo>
                  <a:lnTo>
                    <a:pt x="52" y="239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87" y="265"/>
                  </a:lnTo>
                  <a:lnTo>
                    <a:pt x="109" y="277"/>
                  </a:lnTo>
                  <a:lnTo>
                    <a:pt x="127" y="285"/>
                  </a:lnTo>
                  <a:lnTo>
                    <a:pt x="143" y="289"/>
                  </a:lnTo>
                  <a:lnTo>
                    <a:pt x="155" y="289"/>
                  </a:lnTo>
                  <a:lnTo>
                    <a:pt x="161" y="287"/>
                  </a:lnTo>
                  <a:lnTo>
                    <a:pt x="167" y="283"/>
                  </a:lnTo>
                  <a:lnTo>
                    <a:pt x="174" y="273"/>
                  </a:lnTo>
                  <a:lnTo>
                    <a:pt x="182" y="259"/>
                  </a:lnTo>
                  <a:lnTo>
                    <a:pt x="182" y="259"/>
                  </a:lnTo>
                  <a:lnTo>
                    <a:pt x="186" y="243"/>
                  </a:lnTo>
                  <a:lnTo>
                    <a:pt x="188" y="231"/>
                  </a:lnTo>
                  <a:lnTo>
                    <a:pt x="184" y="222"/>
                  </a:lnTo>
                  <a:lnTo>
                    <a:pt x="178" y="214"/>
                  </a:lnTo>
                  <a:lnTo>
                    <a:pt x="170" y="206"/>
                  </a:lnTo>
                  <a:lnTo>
                    <a:pt x="163" y="200"/>
                  </a:lnTo>
                  <a:lnTo>
                    <a:pt x="153" y="192"/>
                  </a:lnTo>
                  <a:lnTo>
                    <a:pt x="145" y="184"/>
                  </a:lnTo>
                  <a:lnTo>
                    <a:pt x="145" y="184"/>
                  </a:lnTo>
                  <a:lnTo>
                    <a:pt x="129" y="166"/>
                  </a:lnTo>
                  <a:lnTo>
                    <a:pt x="125" y="158"/>
                  </a:lnTo>
                  <a:lnTo>
                    <a:pt x="121" y="150"/>
                  </a:lnTo>
                  <a:lnTo>
                    <a:pt x="121" y="144"/>
                  </a:lnTo>
                  <a:lnTo>
                    <a:pt x="121" y="137"/>
                  </a:lnTo>
                  <a:lnTo>
                    <a:pt x="125" y="131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41" y="119"/>
                  </a:lnTo>
                  <a:lnTo>
                    <a:pt x="149" y="117"/>
                  </a:lnTo>
                  <a:lnTo>
                    <a:pt x="163" y="115"/>
                  </a:lnTo>
                  <a:lnTo>
                    <a:pt x="168" y="113"/>
                  </a:lnTo>
                  <a:lnTo>
                    <a:pt x="172" y="109"/>
                  </a:lnTo>
                  <a:lnTo>
                    <a:pt x="176" y="103"/>
                  </a:lnTo>
                  <a:lnTo>
                    <a:pt x="180" y="93"/>
                  </a:lnTo>
                  <a:lnTo>
                    <a:pt x="180" y="93"/>
                  </a:lnTo>
                  <a:lnTo>
                    <a:pt x="180" y="79"/>
                  </a:lnTo>
                  <a:lnTo>
                    <a:pt x="176" y="63"/>
                  </a:lnTo>
                  <a:lnTo>
                    <a:pt x="170" y="52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55" y="24"/>
                  </a:lnTo>
                  <a:lnTo>
                    <a:pt x="145" y="16"/>
                  </a:lnTo>
                  <a:lnTo>
                    <a:pt x="133" y="8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1" name="Freeform 50"/>
            <p:cNvSpPr>
              <a:spLocks/>
            </p:cNvSpPr>
            <p:nvPr/>
          </p:nvSpPr>
          <p:spPr bwMode="auto">
            <a:xfrm>
              <a:off x="5629276" y="5964238"/>
              <a:ext cx="1187450" cy="812800"/>
            </a:xfrm>
            <a:custGeom>
              <a:avLst/>
              <a:gdLst>
                <a:gd name="T0" fmla="*/ 564 w 748"/>
                <a:gd name="T1" fmla="*/ 508 h 512"/>
                <a:gd name="T2" fmla="*/ 489 w 748"/>
                <a:gd name="T3" fmla="*/ 482 h 512"/>
                <a:gd name="T4" fmla="*/ 198 w 748"/>
                <a:gd name="T5" fmla="*/ 367 h 512"/>
                <a:gd name="T6" fmla="*/ 58 w 748"/>
                <a:gd name="T7" fmla="*/ 306 h 512"/>
                <a:gd name="T8" fmla="*/ 52 w 748"/>
                <a:gd name="T9" fmla="*/ 302 h 512"/>
                <a:gd name="T10" fmla="*/ 30 w 748"/>
                <a:gd name="T11" fmla="*/ 278 h 512"/>
                <a:gd name="T12" fmla="*/ 8 w 748"/>
                <a:gd name="T13" fmla="*/ 229 h 512"/>
                <a:gd name="T14" fmla="*/ 0 w 748"/>
                <a:gd name="T15" fmla="*/ 197 h 512"/>
                <a:gd name="T16" fmla="*/ 0 w 748"/>
                <a:gd name="T17" fmla="*/ 166 h 512"/>
                <a:gd name="T18" fmla="*/ 4 w 748"/>
                <a:gd name="T19" fmla="*/ 132 h 512"/>
                <a:gd name="T20" fmla="*/ 16 w 748"/>
                <a:gd name="T21" fmla="*/ 100 h 512"/>
                <a:gd name="T22" fmla="*/ 38 w 748"/>
                <a:gd name="T23" fmla="*/ 71 h 512"/>
                <a:gd name="T24" fmla="*/ 68 w 748"/>
                <a:gd name="T25" fmla="*/ 45 h 512"/>
                <a:gd name="T26" fmla="*/ 109 w 748"/>
                <a:gd name="T27" fmla="*/ 23 h 512"/>
                <a:gd name="T28" fmla="*/ 162 w 748"/>
                <a:gd name="T29" fmla="*/ 7 h 512"/>
                <a:gd name="T30" fmla="*/ 230 w 748"/>
                <a:gd name="T31" fmla="*/ 1 h 512"/>
                <a:gd name="T32" fmla="*/ 311 w 748"/>
                <a:gd name="T33" fmla="*/ 1 h 512"/>
                <a:gd name="T34" fmla="*/ 408 w 748"/>
                <a:gd name="T35" fmla="*/ 13 h 512"/>
                <a:gd name="T36" fmla="*/ 522 w 748"/>
                <a:gd name="T37" fmla="*/ 37 h 512"/>
                <a:gd name="T38" fmla="*/ 550 w 748"/>
                <a:gd name="T39" fmla="*/ 45 h 512"/>
                <a:gd name="T40" fmla="*/ 602 w 748"/>
                <a:gd name="T41" fmla="*/ 67 h 512"/>
                <a:gd name="T42" fmla="*/ 643 w 748"/>
                <a:gd name="T43" fmla="*/ 96 h 512"/>
                <a:gd name="T44" fmla="*/ 679 w 748"/>
                <a:gd name="T45" fmla="*/ 130 h 512"/>
                <a:gd name="T46" fmla="*/ 706 w 748"/>
                <a:gd name="T47" fmla="*/ 170 h 512"/>
                <a:gd name="T48" fmla="*/ 726 w 748"/>
                <a:gd name="T49" fmla="*/ 211 h 512"/>
                <a:gd name="T50" fmla="*/ 740 w 748"/>
                <a:gd name="T51" fmla="*/ 255 h 512"/>
                <a:gd name="T52" fmla="*/ 746 w 748"/>
                <a:gd name="T53" fmla="*/ 298 h 512"/>
                <a:gd name="T54" fmla="*/ 748 w 748"/>
                <a:gd name="T55" fmla="*/ 342 h 512"/>
                <a:gd name="T56" fmla="*/ 742 w 748"/>
                <a:gd name="T57" fmla="*/ 381 h 512"/>
                <a:gd name="T58" fmla="*/ 730 w 748"/>
                <a:gd name="T59" fmla="*/ 419 h 512"/>
                <a:gd name="T60" fmla="*/ 710 w 748"/>
                <a:gd name="T61" fmla="*/ 452 h 512"/>
                <a:gd name="T62" fmla="*/ 689 w 748"/>
                <a:gd name="T63" fmla="*/ 480 h 512"/>
                <a:gd name="T64" fmla="*/ 659 w 748"/>
                <a:gd name="T65" fmla="*/ 500 h 512"/>
                <a:gd name="T66" fmla="*/ 625 w 748"/>
                <a:gd name="T67" fmla="*/ 510 h 512"/>
                <a:gd name="T68" fmla="*/ 586 w 748"/>
                <a:gd name="T69" fmla="*/ 512 h 512"/>
                <a:gd name="T70" fmla="*/ 564 w 748"/>
                <a:gd name="T71" fmla="*/ 50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8" h="512">
                  <a:moveTo>
                    <a:pt x="564" y="508"/>
                  </a:moveTo>
                  <a:lnTo>
                    <a:pt x="564" y="508"/>
                  </a:lnTo>
                  <a:lnTo>
                    <a:pt x="536" y="500"/>
                  </a:lnTo>
                  <a:lnTo>
                    <a:pt x="489" y="482"/>
                  </a:lnTo>
                  <a:lnTo>
                    <a:pt x="354" y="431"/>
                  </a:lnTo>
                  <a:lnTo>
                    <a:pt x="198" y="367"/>
                  </a:lnTo>
                  <a:lnTo>
                    <a:pt x="123" y="336"/>
                  </a:lnTo>
                  <a:lnTo>
                    <a:pt x="58" y="306"/>
                  </a:lnTo>
                  <a:lnTo>
                    <a:pt x="58" y="306"/>
                  </a:lnTo>
                  <a:lnTo>
                    <a:pt x="52" y="302"/>
                  </a:lnTo>
                  <a:lnTo>
                    <a:pt x="44" y="296"/>
                  </a:lnTo>
                  <a:lnTo>
                    <a:pt x="30" y="278"/>
                  </a:lnTo>
                  <a:lnTo>
                    <a:pt x="18" y="255"/>
                  </a:lnTo>
                  <a:lnTo>
                    <a:pt x="8" y="229"/>
                  </a:lnTo>
                  <a:lnTo>
                    <a:pt x="4" y="213"/>
                  </a:lnTo>
                  <a:lnTo>
                    <a:pt x="0" y="197"/>
                  </a:lnTo>
                  <a:lnTo>
                    <a:pt x="0" y="181"/>
                  </a:lnTo>
                  <a:lnTo>
                    <a:pt x="0" y="166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10" y="116"/>
                  </a:lnTo>
                  <a:lnTo>
                    <a:pt x="16" y="100"/>
                  </a:lnTo>
                  <a:lnTo>
                    <a:pt x="26" y="85"/>
                  </a:lnTo>
                  <a:lnTo>
                    <a:pt x="38" y="71"/>
                  </a:lnTo>
                  <a:lnTo>
                    <a:pt x="52" y="57"/>
                  </a:lnTo>
                  <a:lnTo>
                    <a:pt x="68" y="45"/>
                  </a:lnTo>
                  <a:lnTo>
                    <a:pt x="87" y="33"/>
                  </a:lnTo>
                  <a:lnTo>
                    <a:pt x="109" y="23"/>
                  </a:lnTo>
                  <a:lnTo>
                    <a:pt x="135" y="15"/>
                  </a:lnTo>
                  <a:lnTo>
                    <a:pt x="162" y="7"/>
                  </a:lnTo>
                  <a:lnTo>
                    <a:pt x="194" y="3"/>
                  </a:lnTo>
                  <a:lnTo>
                    <a:pt x="230" y="1"/>
                  </a:lnTo>
                  <a:lnTo>
                    <a:pt x="269" y="0"/>
                  </a:lnTo>
                  <a:lnTo>
                    <a:pt x="311" y="1"/>
                  </a:lnTo>
                  <a:lnTo>
                    <a:pt x="358" y="7"/>
                  </a:lnTo>
                  <a:lnTo>
                    <a:pt x="408" y="13"/>
                  </a:lnTo>
                  <a:lnTo>
                    <a:pt x="463" y="23"/>
                  </a:lnTo>
                  <a:lnTo>
                    <a:pt x="522" y="37"/>
                  </a:lnTo>
                  <a:lnTo>
                    <a:pt x="522" y="37"/>
                  </a:lnTo>
                  <a:lnTo>
                    <a:pt x="550" y="45"/>
                  </a:lnTo>
                  <a:lnTo>
                    <a:pt x="578" y="55"/>
                  </a:lnTo>
                  <a:lnTo>
                    <a:pt x="602" y="67"/>
                  </a:lnTo>
                  <a:lnTo>
                    <a:pt x="623" y="81"/>
                  </a:lnTo>
                  <a:lnTo>
                    <a:pt x="643" y="96"/>
                  </a:lnTo>
                  <a:lnTo>
                    <a:pt x="663" y="112"/>
                  </a:lnTo>
                  <a:lnTo>
                    <a:pt x="679" y="130"/>
                  </a:lnTo>
                  <a:lnTo>
                    <a:pt x="692" y="150"/>
                  </a:lnTo>
                  <a:lnTo>
                    <a:pt x="706" y="170"/>
                  </a:lnTo>
                  <a:lnTo>
                    <a:pt x="718" y="189"/>
                  </a:lnTo>
                  <a:lnTo>
                    <a:pt x="726" y="211"/>
                  </a:lnTo>
                  <a:lnTo>
                    <a:pt x="734" y="233"/>
                  </a:lnTo>
                  <a:lnTo>
                    <a:pt x="740" y="255"/>
                  </a:lnTo>
                  <a:lnTo>
                    <a:pt x="744" y="276"/>
                  </a:lnTo>
                  <a:lnTo>
                    <a:pt x="746" y="298"/>
                  </a:lnTo>
                  <a:lnTo>
                    <a:pt x="748" y="320"/>
                  </a:lnTo>
                  <a:lnTo>
                    <a:pt x="748" y="342"/>
                  </a:lnTo>
                  <a:lnTo>
                    <a:pt x="746" y="361"/>
                  </a:lnTo>
                  <a:lnTo>
                    <a:pt x="742" y="381"/>
                  </a:lnTo>
                  <a:lnTo>
                    <a:pt x="736" y="401"/>
                  </a:lnTo>
                  <a:lnTo>
                    <a:pt x="730" y="419"/>
                  </a:lnTo>
                  <a:lnTo>
                    <a:pt x="720" y="436"/>
                  </a:lnTo>
                  <a:lnTo>
                    <a:pt x="710" y="452"/>
                  </a:lnTo>
                  <a:lnTo>
                    <a:pt x="700" y="466"/>
                  </a:lnTo>
                  <a:lnTo>
                    <a:pt x="689" y="480"/>
                  </a:lnTo>
                  <a:lnTo>
                    <a:pt x="675" y="490"/>
                  </a:lnTo>
                  <a:lnTo>
                    <a:pt x="659" y="500"/>
                  </a:lnTo>
                  <a:lnTo>
                    <a:pt x="643" y="506"/>
                  </a:lnTo>
                  <a:lnTo>
                    <a:pt x="625" y="510"/>
                  </a:lnTo>
                  <a:lnTo>
                    <a:pt x="605" y="512"/>
                  </a:lnTo>
                  <a:lnTo>
                    <a:pt x="586" y="512"/>
                  </a:lnTo>
                  <a:lnTo>
                    <a:pt x="564" y="508"/>
                  </a:lnTo>
                  <a:lnTo>
                    <a:pt x="564" y="508"/>
                  </a:lnTo>
                  <a:close/>
                </a:path>
              </a:pathLst>
            </a:custGeom>
            <a:solidFill>
              <a:srgbClr val="A6A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2" name="Freeform 50"/>
            <p:cNvSpPr>
              <a:spLocks/>
            </p:cNvSpPr>
            <p:nvPr/>
          </p:nvSpPr>
          <p:spPr bwMode="auto">
            <a:xfrm>
              <a:off x="7940676" y="2852738"/>
              <a:ext cx="314325" cy="79375"/>
            </a:xfrm>
            <a:custGeom>
              <a:avLst/>
              <a:gdLst>
                <a:gd name="T0" fmla="*/ 198 w 198"/>
                <a:gd name="T1" fmla="*/ 2 h 50"/>
                <a:gd name="T2" fmla="*/ 198 w 198"/>
                <a:gd name="T3" fmla="*/ 2 h 50"/>
                <a:gd name="T4" fmla="*/ 196 w 198"/>
                <a:gd name="T5" fmla="*/ 0 h 50"/>
                <a:gd name="T6" fmla="*/ 190 w 198"/>
                <a:gd name="T7" fmla="*/ 0 h 50"/>
                <a:gd name="T8" fmla="*/ 166 w 198"/>
                <a:gd name="T9" fmla="*/ 2 h 50"/>
                <a:gd name="T10" fmla="*/ 120 w 198"/>
                <a:gd name="T11" fmla="*/ 8 h 50"/>
                <a:gd name="T12" fmla="*/ 120 w 198"/>
                <a:gd name="T13" fmla="*/ 8 h 50"/>
                <a:gd name="T14" fmla="*/ 93 w 198"/>
                <a:gd name="T15" fmla="*/ 14 h 50"/>
                <a:gd name="T16" fmla="*/ 69 w 198"/>
                <a:gd name="T17" fmla="*/ 20 h 50"/>
                <a:gd name="T18" fmla="*/ 31 w 198"/>
                <a:gd name="T19" fmla="*/ 32 h 50"/>
                <a:gd name="T20" fmla="*/ 8 w 198"/>
                <a:gd name="T21" fmla="*/ 42 h 50"/>
                <a:gd name="T22" fmla="*/ 0 w 198"/>
                <a:gd name="T23" fmla="*/ 48 h 50"/>
                <a:gd name="T24" fmla="*/ 0 w 198"/>
                <a:gd name="T25" fmla="*/ 50 h 50"/>
                <a:gd name="T26" fmla="*/ 0 w 198"/>
                <a:gd name="T27" fmla="*/ 50 h 50"/>
                <a:gd name="T28" fmla="*/ 8 w 198"/>
                <a:gd name="T29" fmla="*/ 46 h 50"/>
                <a:gd name="T30" fmla="*/ 31 w 198"/>
                <a:gd name="T31" fmla="*/ 34 h 50"/>
                <a:gd name="T32" fmla="*/ 69 w 198"/>
                <a:gd name="T33" fmla="*/ 22 h 50"/>
                <a:gd name="T34" fmla="*/ 93 w 198"/>
                <a:gd name="T35" fmla="*/ 16 h 50"/>
                <a:gd name="T36" fmla="*/ 120 w 198"/>
                <a:gd name="T37" fmla="*/ 12 h 50"/>
                <a:gd name="T38" fmla="*/ 120 w 198"/>
                <a:gd name="T39" fmla="*/ 12 h 50"/>
                <a:gd name="T40" fmla="*/ 164 w 198"/>
                <a:gd name="T41" fmla="*/ 6 h 50"/>
                <a:gd name="T42" fmla="*/ 186 w 198"/>
                <a:gd name="T43" fmla="*/ 2 h 50"/>
                <a:gd name="T44" fmla="*/ 192 w 198"/>
                <a:gd name="T45" fmla="*/ 4 h 50"/>
                <a:gd name="T46" fmla="*/ 196 w 198"/>
                <a:gd name="T47" fmla="*/ 4 h 50"/>
                <a:gd name="T48" fmla="*/ 198 w 198"/>
                <a:gd name="T4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50">
                  <a:moveTo>
                    <a:pt x="198" y="2"/>
                  </a:moveTo>
                  <a:lnTo>
                    <a:pt x="198" y="2"/>
                  </a:lnTo>
                  <a:lnTo>
                    <a:pt x="196" y="0"/>
                  </a:lnTo>
                  <a:lnTo>
                    <a:pt x="190" y="0"/>
                  </a:lnTo>
                  <a:lnTo>
                    <a:pt x="166" y="2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93" y="14"/>
                  </a:lnTo>
                  <a:lnTo>
                    <a:pt x="69" y="20"/>
                  </a:lnTo>
                  <a:lnTo>
                    <a:pt x="31" y="32"/>
                  </a:lnTo>
                  <a:lnTo>
                    <a:pt x="8" y="42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8" y="46"/>
                  </a:lnTo>
                  <a:lnTo>
                    <a:pt x="31" y="34"/>
                  </a:lnTo>
                  <a:lnTo>
                    <a:pt x="69" y="22"/>
                  </a:lnTo>
                  <a:lnTo>
                    <a:pt x="93" y="16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64" y="6"/>
                  </a:lnTo>
                  <a:lnTo>
                    <a:pt x="186" y="2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3" name="Freeform 51"/>
            <p:cNvSpPr>
              <a:spLocks/>
            </p:cNvSpPr>
            <p:nvPr/>
          </p:nvSpPr>
          <p:spPr bwMode="auto">
            <a:xfrm>
              <a:off x="5865813" y="2806700"/>
              <a:ext cx="84138" cy="71438"/>
            </a:xfrm>
            <a:custGeom>
              <a:avLst/>
              <a:gdLst>
                <a:gd name="T0" fmla="*/ 27 w 53"/>
                <a:gd name="T1" fmla="*/ 0 h 45"/>
                <a:gd name="T2" fmla="*/ 33 w 53"/>
                <a:gd name="T3" fmla="*/ 17 h 45"/>
                <a:gd name="T4" fmla="*/ 53 w 53"/>
                <a:gd name="T5" fmla="*/ 17 h 45"/>
                <a:gd name="T6" fmla="*/ 35 w 53"/>
                <a:gd name="T7" fmla="*/ 27 h 45"/>
                <a:gd name="T8" fmla="*/ 41 w 53"/>
                <a:gd name="T9" fmla="*/ 45 h 45"/>
                <a:gd name="T10" fmla="*/ 25 w 53"/>
                <a:gd name="T11" fmla="*/ 33 h 45"/>
                <a:gd name="T12" fmla="*/ 8 w 53"/>
                <a:gd name="T13" fmla="*/ 43 h 45"/>
                <a:gd name="T14" fmla="*/ 15 w 53"/>
                <a:gd name="T15" fmla="*/ 27 h 45"/>
                <a:gd name="T16" fmla="*/ 0 w 53"/>
                <a:gd name="T17" fmla="*/ 15 h 45"/>
                <a:gd name="T18" fmla="*/ 19 w 53"/>
                <a:gd name="T19" fmla="*/ 15 h 45"/>
                <a:gd name="T20" fmla="*/ 27 w 53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5">
                  <a:moveTo>
                    <a:pt x="27" y="0"/>
                  </a:moveTo>
                  <a:lnTo>
                    <a:pt x="33" y="17"/>
                  </a:lnTo>
                  <a:lnTo>
                    <a:pt x="53" y="17"/>
                  </a:lnTo>
                  <a:lnTo>
                    <a:pt x="35" y="27"/>
                  </a:lnTo>
                  <a:lnTo>
                    <a:pt x="41" y="45"/>
                  </a:lnTo>
                  <a:lnTo>
                    <a:pt x="25" y="33"/>
                  </a:lnTo>
                  <a:lnTo>
                    <a:pt x="8" y="43"/>
                  </a:lnTo>
                  <a:lnTo>
                    <a:pt x="15" y="27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4" name="Freeform 52"/>
            <p:cNvSpPr>
              <a:spLocks/>
            </p:cNvSpPr>
            <p:nvPr/>
          </p:nvSpPr>
          <p:spPr bwMode="auto">
            <a:xfrm>
              <a:off x="5602288" y="3282950"/>
              <a:ext cx="84138" cy="76200"/>
            </a:xfrm>
            <a:custGeom>
              <a:avLst/>
              <a:gdLst>
                <a:gd name="T0" fmla="*/ 27 w 53"/>
                <a:gd name="T1" fmla="*/ 0 h 48"/>
                <a:gd name="T2" fmla="*/ 33 w 53"/>
                <a:gd name="T3" fmla="*/ 18 h 48"/>
                <a:gd name="T4" fmla="*/ 53 w 53"/>
                <a:gd name="T5" fmla="*/ 20 h 48"/>
                <a:gd name="T6" fmla="*/ 35 w 53"/>
                <a:gd name="T7" fmla="*/ 30 h 48"/>
                <a:gd name="T8" fmla="*/ 41 w 53"/>
                <a:gd name="T9" fmla="*/ 48 h 48"/>
                <a:gd name="T10" fmla="*/ 25 w 53"/>
                <a:gd name="T11" fmla="*/ 36 h 48"/>
                <a:gd name="T12" fmla="*/ 7 w 53"/>
                <a:gd name="T13" fmla="*/ 46 h 48"/>
                <a:gd name="T14" fmla="*/ 15 w 53"/>
                <a:gd name="T15" fmla="*/ 28 h 48"/>
                <a:gd name="T16" fmla="*/ 0 w 53"/>
                <a:gd name="T17" fmla="*/ 16 h 48"/>
                <a:gd name="T18" fmla="*/ 19 w 53"/>
                <a:gd name="T19" fmla="*/ 18 h 48"/>
                <a:gd name="T20" fmla="*/ 27 w 53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8">
                  <a:moveTo>
                    <a:pt x="27" y="0"/>
                  </a:moveTo>
                  <a:lnTo>
                    <a:pt x="33" y="18"/>
                  </a:lnTo>
                  <a:lnTo>
                    <a:pt x="53" y="20"/>
                  </a:lnTo>
                  <a:lnTo>
                    <a:pt x="35" y="30"/>
                  </a:lnTo>
                  <a:lnTo>
                    <a:pt x="41" y="48"/>
                  </a:lnTo>
                  <a:lnTo>
                    <a:pt x="25" y="36"/>
                  </a:lnTo>
                  <a:lnTo>
                    <a:pt x="7" y="46"/>
                  </a:lnTo>
                  <a:lnTo>
                    <a:pt x="15" y="28"/>
                  </a:lnTo>
                  <a:lnTo>
                    <a:pt x="0" y="16"/>
                  </a:lnTo>
                  <a:lnTo>
                    <a:pt x="19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5" name="Freeform 53"/>
            <p:cNvSpPr>
              <a:spLocks/>
            </p:cNvSpPr>
            <p:nvPr/>
          </p:nvSpPr>
          <p:spPr bwMode="auto">
            <a:xfrm>
              <a:off x="3621088" y="398463"/>
              <a:ext cx="1497013" cy="615950"/>
            </a:xfrm>
            <a:custGeom>
              <a:avLst/>
              <a:gdLst>
                <a:gd name="T0" fmla="*/ 362 w 943"/>
                <a:gd name="T1" fmla="*/ 55 h 388"/>
                <a:gd name="T2" fmla="*/ 298 w 943"/>
                <a:gd name="T3" fmla="*/ 75 h 388"/>
                <a:gd name="T4" fmla="*/ 241 w 943"/>
                <a:gd name="T5" fmla="*/ 99 h 388"/>
                <a:gd name="T6" fmla="*/ 178 w 943"/>
                <a:gd name="T7" fmla="*/ 140 h 388"/>
                <a:gd name="T8" fmla="*/ 144 w 943"/>
                <a:gd name="T9" fmla="*/ 170 h 388"/>
                <a:gd name="T10" fmla="*/ 85 w 943"/>
                <a:gd name="T11" fmla="*/ 233 h 388"/>
                <a:gd name="T12" fmla="*/ 37 w 943"/>
                <a:gd name="T13" fmla="*/ 291 h 388"/>
                <a:gd name="T14" fmla="*/ 0 w 943"/>
                <a:gd name="T15" fmla="*/ 344 h 388"/>
                <a:gd name="T16" fmla="*/ 4 w 943"/>
                <a:gd name="T17" fmla="*/ 336 h 388"/>
                <a:gd name="T18" fmla="*/ 57 w 943"/>
                <a:gd name="T19" fmla="*/ 287 h 388"/>
                <a:gd name="T20" fmla="*/ 114 w 943"/>
                <a:gd name="T21" fmla="*/ 243 h 388"/>
                <a:gd name="T22" fmla="*/ 182 w 943"/>
                <a:gd name="T23" fmla="*/ 200 h 388"/>
                <a:gd name="T24" fmla="*/ 239 w 943"/>
                <a:gd name="T25" fmla="*/ 168 h 388"/>
                <a:gd name="T26" fmla="*/ 302 w 943"/>
                <a:gd name="T27" fmla="*/ 140 h 388"/>
                <a:gd name="T28" fmla="*/ 310 w 943"/>
                <a:gd name="T29" fmla="*/ 138 h 388"/>
                <a:gd name="T30" fmla="*/ 257 w 943"/>
                <a:gd name="T31" fmla="*/ 176 h 388"/>
                <a:gd name="T32" fmla="*/ 211 w 943"/>
                <a:gd name="T33" fmla="*/ 220 h 388"/>
                <a:gd name="T34" fmla="*/ 172 w 943"/>
                <a:gd name="T35" fmla="*/ 271 h 388"/>
                <a:gd name="T36" fmla="*/ 158 w 943"/>
                <a:gd name="T37" fmla="*/ 299 h 388"/>
                <a:gd name="T38" fmla="*/ 130 w 943"/>
                <a:gd name="T39" fmla="*/ 360 h 388"/>
                <a:gd name="T40" fmla="*/ 122 w 943"/>
                <a:gd name="T41" fmla="*/ 388 h 388"/>
                <a:gd name="T42" fmla="*/ 124 w 943"/>
                <a:gd name="T43" fmla="*/ 388 h 388"/>
                <a:gd name="T44" fmla="*/ 213 w 943"/>
                <a:gd name="T45" fmla="*/ 305 h 388"/>
                <a:gd name="T46" fmla="*/ 326 w 943"/>
                <a:gd name="T47" fmla="*/ 212 h 388"/>
                <a:gd name="T48" fmla="*/ 358 w 943"/>
                <a:gd name="T49" fmla="*/ 188 h 388"/>
                <a:gd name="T50" fmla="*/ 449 w 943"/>
                <a:gd name="T51" fmla="*/ 127 h 388"/>
                <a:gd name="T52" fmla="*/ 405 w 943"/>
                <a:gd name="T53" fmla="*/ 229 h 388"/>
                <a:gd name="T54" fmla="*/ 437 w 943"/>
                <a:gd name="T55" fmla="*/ 204 h 388"/>
                <a:gd name="T56" fmla="*/ 516 w 943"/>
                <a:gd name="T57" fmla="*/ 146 h 388"/>
                <a:gd name="T58" fmla="*/ 543 w 943"/>
                <a:gd name="T59" fmla="*/ 131 h 388"/>
                <a:gd name="T60" fmla="*/ 619 w 943"/>
                <a:gd name="T61" fmla="*/ 101 h 388"/>
                <a:gd name="T62" fmla="*/ 721 w 943"/>
                <a:gd name="T63" fmla="*/ 69 h 388"/>
                <a:gd name="T64" fmla="*/ 666 w 943"/>
                <a:gd name="T65" fmla="*/ 162 h 388"/>
                <a:gd name="T66" fmla="*/ 684 w 943"/>
                <a:gd name="T67" fmla="*/ 150 h 388"/>
                <a:gd name="T68" fmla="*/ 759 w 943"/>
                <a:gd name="T69" fmla="*/ 113 h 388"/>
                <a:gd name="T70" fmla="*/ 822 w 943"/>
                <a:gd name="T71" fmla="*/ 87 h 388"/>
                <a:gd name="T72" fmla="*/ 854 w 943"/>
                <a:gd name="T73" fmla="*/ 79 h 388"/>
                <a:gd name="T74" fmla="*/ 927 w 943"/>
                <a:gd name="T75" fmla="*/ 59 h 388"/>
                <a:gd name="T76" fmla="*/ 943 w 943"/>
                <a:gd name="T77" fmla="*/ 53 h 388"/>
                <a:gd name="T78" fmla="*/ 923 w 943"/>
                <a:gd name="T79" fmla="*/ 44 h 388"/>
                <a:gd name="T80" fmla="*/ 870 w 943"/>
                <a:gd name="T81" fmla="*/ 26 h 388"/>
                <a:gd name="T82" fmla="*/ 795 w 943"/>
                <a:gd name="T83" fmla="*/ 14 h 388"/>
                <a:gd name="T84" fmla="*/ 753 w 943"/>
                <a:gd name="T85" fmla="*/ 12 h 388"/>
                <a:gd name="T86" fmla="*/ 708 w 943"/>
                <a:gd name="T87" fmla="*/ 18 h 388"/>
                <a:gd name="T88" fmla="*/ 634 w 943"/>
                <a:gd name="T89" fmla="*/ 36 h 388"/>
                <a:gd name="T90" fmla="*/ 555 w 943"/>
                <a:gd name="T91" fmla="*/ 59 h 388"/>
                <a:gd name="T92" fmla="*/ 547 w 943"/>
                <a:gd name="T93" fmla="*/ 63 h 388"/>
                <a:gd name="T94" fmla="*/ 627 w 943"/>
                <a:gd name="T95" fmla="*/ 10 h 388"/>
                <a:gd name="T96" fmla="*/ 636 w 943"/>
                <a:gd name="T97" fmla="*/ 2 h 388"/>
                <a:gd name="T98" fmla="*/ 636 w 943"/>
                <a:gd name="T99" fmla="*/ 0 h 388"/>
                <a:gd name="T100" fmla="*/ 585 w 943"/>
                <a:gd name="T101" fmla="*/ 12 h 388"/>
                <a:gd name="T102" fmla="*/ 512 w 943"/>
                <a:gd name="T103" fmla="*/ 38 h 388"/>
                <a:gd name="T104" fmla="*/ 484 w 943"/>
                <a:gd name="T105" fmla="*/ 50 h 388"/>
                <a:gd name="T106" fmla="*/ 387 w 943"/>
                <a:gd name="T107" fmla="*/ 101 h 388"/>
                <a:gd name="T108" fmla="*/ 435 w 943"/>
                <a:gd name="T109" fmla="*/ 63 h 388"/>
                <a:gd name="T110" fmla="*/ 472 w 943"/>
                <a:gd name="T111" fmla="*/ 30 h 388"/>
                <a:gd name="T112" fmla="*/ 472 w 943"/>
                <a:gd name="T113" fmla="*/ 28 h 388"/>
                <a:gd name="T114" fmla="*/ 362 w 943"/>
                <a:gd name="T115" fmla="*/ 5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3" h="388">
                  <a:moveTo>
                    <a:pt x="362" y="55"/>
                  </a:moveTo>
                  <a:lnTo>
                    <a:pt x="362" y="55"/>
                  </a:lnTo>
                  <a:lnTo>
                    <a:pt x="322" y="67"/>
                  </a:lnTo>
                  <a:lnTo>
                    <a:pt x="298" y="75"/>
                  </a:lnTo>
                  <a:lnTo>
                    <a:pt x="271" y="85"/>
                  </a:lnTo>
                  <a:lnTo>
                    <a:pt x="241" y="99"/>
                  </a:lnTo>
                  <a:lnTo>
                    <a:pt x="211" y="119"/>
                  </a:lnTo>
                  <a:lnTo>
                    <a:pt x="178" y="140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12" y="202"/>
                  </a:lnTo>
                  <a:lnTo>
                    <a:pt x="85" y="233"/>
                  </a:lnTo>
                  <a:lnTo>
                    <a:pt x="59" y="263"/>
                  </a:lnTo>
                  <a:lnTo>
                    <a:pt x="37" y="291"/>
                  </a:lnTo>
                  <a:lnTo>
                    <a:pt x="10" y="332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4" y="336"/>
                  </a:lnTo>
                  <a:lnTo>
                    <a:pt x="15" y="324"/>
                  </a:lnTo>
                  <a:lnTo>
                    <a:pt x="57" y="287"/>
                  </a:lnTo>
                  <a:lnTo>
                    <a:pt x="85" y="265"/>
                  </a:lnTo>
                  <a:lnTo>
                    <a:pt x="114" y="243"/>
                  </a:lnTo>
                  <a:lnTo>
                    <a:pt x="146" y="22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39" y="168"/>
                  </a:lnTo>
                  <a:lnTo>
                    <a:pt x="278" y="150"/>
                  </a:lnTo>
                  <a:lnTo>
                    <a:pt x="302" y="140"/>
                  </a:lnTo>
                  <a:lnTo>
                    <a:pt x="310" y="138"/>
                  </a:lnTo>
                  <a:lnTo>
                    <a:pt x="310" y="138"/>
                  </a:lnTo>
                  <a:lnTo>
                    <a:pt x="294" y="148"/>
                  </a:lnTo>
                  <a:lnTo>
                    <a:pt x="257" y="176"/>
                  </a:lnTo>
                  <a:lnTo>
                    <a:pt x="235" y="196"/>
                  </a:lnTo>
                  <a:lnTo>
                    <a:pt x="211" y="220"/>
                  </a:lnTo>
                  <a:lnTo>
                    <a:pt x="190" y="243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58" y="299"/>
                  </a:lnTo>
                  <a:lnTo>
                    <a:pt x="146" y="322"/>
                  </a:lnTo>
                  <a:lnTo>
                    <a:pt x="130" y="360"/>
                  </a:lnTo>
                  <a:lnTo>
                    <a:pt x="124" y="382"/>
                  </a:lnTo>
                  <a:lnTo>
                    <a:pt x="122" y="388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52" y="360"/>
                  </a:lnTo>
                  <a:lnTo>
                    <a:pt x="213" y="305"/>
                  </a:lnTo>
                  <a:lnTo>
                    <a:pt x="290" y="241"/>
                  </a:lnTo>
                  <a:lnTo>
                    <a:pt x="326" y="212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409" y="152"/>
                  </a:lnTo>
                  <a:lnTo>
                    <a:pt x="449" y="127"/>
                  </a:lnTo>
                  <a:lnTo>
                    <a:pt x="484" y="107"/>
                  </a:lnTo>
                  <a:lnTo>
                    <a:pt x="405" y="229"/>
                  </a:lnTo>
                  <a:lnTo>
                    <a:pt x="405" y="229"/>
                  </a:lnTo>
                  <a:lnTo>
                    <a:pt x="437" y="204"/>
                  </a:lnTo>
                  <a:lnTo>
                    <a:pt x="470" y="178"/>
                  </a:lnTo>
                  <a:lnTo>
                    <a:pt x="516" y="146"/>
                  </a:lnTo>
                  <a:lnTo>
                    <a:pt x="516" y="146"/>
                  </a:lnTo>
                  <a:lnTo>
                    <a:pt x="543" y="131"/>
                  </a:lnTo>
                  <a:lnTo>
                    <a:pt x="579" y="115"/>
                  </a:lnTo>
                  <a:lnTo>
                    <a:pt x="619" y="101"/>
                  </a:lnTo>
                  <a:lnTo>
                    <a:pt x="656" y="87"/>
                  </a:lnTo>
                  <a:lnTo>
                    <a:pt x="721" y="69"/>
                  </a:lnTo>
                  <a:lnTo>
                    <a:pt x="749" y="63"/>
                  </a:lnTo>
                  <a:lnTo>
                    <a:pt x="666" y="162"/>
                  </a:lnTo>
                  <a:lnTo>
                    <a:pt x="666" y="162"/>
                  </a:lnTo>
                  <a:lnTo>
                    <a:pt x="684" y="150"/>
                  </a:lnTo>
                  <a:lnTo>
                    <a:pt x="729" y="127"/>
                  </a:lnTo>
                  <a:lnTo>
                    <a:pt x="759" y="113"/>
                  </a:lnTo>
                  <a:lnTo>
                    <a:pt x="791" y="99"/>
                  </a:lnTo>
                  <a:lnTo>
                    <a:pt x="822" y="87"/>
                  </a:lnTo>
                  <a:lnTo>
                    <a:pt x="854" y="79"/>
                  </a:lnTo>
                  <a:lnTo>
                    <a:pt x="854" y="79"/>
                  </a:lnTo>
                  <a:lnTo>
                    <a:pt x="901" y="67"/>
                  </a:lnTo>
                  <a:lnTo>
                    <a:pt x="927" y="59"/>
                  </a:lnTo>
                  <a:lnTo>
                    <a:pt x="939" y="55"/>
                  </a:lnTo>
                  <a:lnTo>
                    <a:pt x="943" y="53"/>
                  </a:lnTo>
                  <a:lnTo>
                    <a:pt x="943" y="53"/>
                  </a:lnTo>
                  <a:lnTo>
                    <a:pt x="923" y="44"/>
                  </a:lnTo>
                  <a:lnTo>
                    <a:pt x="899" y="36"/>
                  </a:lnTo>
                  <a:lnTo>
                    <a:pt x="870" y="26"/>
                  </a:lnTo>
                  <a:lnTo>
                    <a:pt x="834" y="18"/>
                  </a:lnTo>
                  <a:lnTo>
                    <a:pt x="795" y="14"/>
                  </a:lnTo>
                  <a:lnTo>
                    <a:pt x="773" y="12"/>
                  </a:lnTo>
                  <a:lnTo>
                    <a:pt x="753" y="12"/>
                  </a:lnTo>
                  <a:lnTo>
                    <a:pt x="731" y="14"/>
                  </a:lnTo>
                  <a:lnTo>
                    <a:pt x="708" y="18"/>
                  </a:lnTo>
                  <a:lnTo>
                    <a:pt x="708" y="18"/>
                  </a:lnTo>
                  <a:lnTo>
                    <a:pt x="634" y="36"/>
                  </a:lnTo>
                  <a:lnTo>
                    <a:pt x="583" y="50"/>
                  </a:lnTo>
                  <a:lnTo>
                    <a:pt x="555" y="59"/>
                  </a:lnTo>
                  <a:lnTo>
                    <a:pt x="547" y="63"/>
                  </a:lnTo>
                  <a:lnTo>
                    <a:pt x="547" y="63"/>
                  </a:lnTo>
                  <a:lnTo>
                    <a:pt x="595" y="32"/>
                  </a:lnTo>
                  <a:lnTo>
                    <a:pt x="627" y="10"/>
                  </a:lnTo>
                  <a:lnTo>
                    <a:pt x="634" y="4"/>
                  </a:lnTo>
                  <a:lnTo>
                    <a:pt x="636" y="2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1" y="2"/>
                  </a:lnTo>
                  <a:lnTo>
                    <a:pt x="585" y="12"/>
                  </a:lnTo>
                  <a:lnTo>
                    <a:pt x="540" y="26"/>
                  </a:lnTo>
                  <a:lnTo>
                    <a:pt x="512" y="38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07" y="89"/>
                  </a:lnTo>
                  <a:lnTo>
                    <a:pt x="387" y="101"/>
                  </a:lnTo>
                  <a:lnTo>
                    <a:pt x="387" y="101"/>
                  </a:lnTo>
                  <a:lnTo>
                    <a:pt x="435" y="63"/>
                  </a:lnTo>
                  <a:lnTo>
                    <a:pt x="464" y="38"/>
                  </a:lnTo>
                  <a:lnTo>
                    <a:pt x="472" y="30"/>
                  </a:lnTo>
                  <a:lnTo>
                    <a:pt x="474" y="28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362" y="55"/>
                  </a:lnTo>
                  <a:lnTo>
                    <a:pt x="362" y="55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6" name="Freeform 54"/>
            <p:cNvSpPr>
              <a:spLocks/>
            </p:cNvSpPr>
            <p:nvPr/>
          </p:nvSpPr>
          <p:spPr bwMode="auto">
            <a:xfrm>
              <a:off x="5319713" y="2547938"/>
              <a:ext cx="109538" cy="66675"/>
            </a:xfrm>
            <a:custGeom>
              <a:avLst/>
              <a:gdLst>
                <a:gd name="T0" fmla="*/ 69 w 69"/>
                <a:gd name="T1" fmla="*/ 20 h 42"/>
                <a:gd name="T2" fmla="*/ 69 w 69"/>
                <a:gd name="T3" fmla="*/ 20 h 42"/>
                <a:gd name="T4" fmla="*/ 61 w 69"/>
                <a:gd name="T5" fmla="*/ 24 h 42"/>
                <a:gd name="T6" fmla="*/ 49 w 69"/>
                <a:gd name="T7" fmla="*/ 26 h 42"/>
                <a:gd name="T8" fmla="*/ 37 w 69"/>
                <a:gd name="T9" fmla="*/ 26 h 42"/>
                <a:gd name="T10" fmla="*/ 25 w 69"/>
                <a:gd name="T11" fmla="*/ 22 h 42"/>
                <a:gd name="T12" fmla="*/ 25 w 69"/>
                <a:gd name="T13" fmla="*/ 22 h 42"/>
                <a:gd name="T14" fmla="*/ 15 w 69"/>
                <a:gd name="T15" fmla="*/ 16 h 42"/>
                <a:gd name="T16" fmla="*/ 7 w 69"/>
                <a:gd name="T17" fmla="*/ 8 h 42"/>
                <a:gd name="T18" fmla="*/ 2 w 69"/>
                <a:gd name="T19" fmla="*/ 0 h 42"/>
                <a:gd name="T20" fmla="*/ 2 w 69"/>
                <a:gd name="T21" fmla="*/ 0 h 42"/>
                <a:gd name="T22" fmla="*/ 0 w 69"/>
                <a:gd name="T23" fmla="*/ 2 h 42"/>
                <a:gd name="T24" fmla="*/ 0 w 69"/>
                <a:gd name="T25" fmla="*/ 8 h 42"/>
                <a:gd name="T26" fmla="*/ 2 w 69"/>
                <a:gd name="T27" fmla="*/ 18 h 42"/>
                <a:gd name="T28" fmla="*/ 3 w 69"/>
                <a:gd name="T29" fmla="*/ 24 h 42"/>
                <a:gd name="T30" fmla="*/ 9 w 69"/>
                <a:gd name="T31" fmla="*/ 30 h 42"/>
                <a:gd name="T32" fmla="*/ 9 w 69"/>
                <a:gd name="T33" fmla="*/ 30 h 42"/>
                <a:gd name="T34" fmla="*/ 15 w 69"/>
                <a:gd name="T35" fmla="*/ 36 h 42"/>
                <a:gd name="T36" fmla="*/ 21 w 69"/>
                <a:gd name="T37" fmla="*/ 40 h 42"/>
                <a:gd name="T38" fmla="*/ 29 w 69"/>
                <a:gd name="T39" fmla="*/ 42 h 42"/>
                <a:gd name="T40" fmla="*/ 35 w 69"/>
                <a:gd name="T41" fmla="*/ 42 h 42"/>
                <a:gd name="T42" fmla="*/ 49 w 69"/>
                <a:gd name="T43" fmla="*/ 42 h 42"/>
                <a:gd name="T44" fmla="*/ 57 w 69"/>
                <a:gd name="T45" fmla="*/ 38 h 42"/>
                <a:gd name="T46" fmla="*/ 57 w 69"/>
                <a:gd name="T47" fmla="*/ 38 h 42"/>
                <a:gd name="T48" fmla="*/ 63 w 69"/>
                <a:gd name="T49" fmla="*/ 32 h 42"/>
                <a:gd name="T50" fmla="*/ 67 w 69"/>
                <a:gd name="T51" fmla="*/ 28 h 42"/>
                <a:gd name="T52" fmla="*/ 69 w 69"/>
                <a:gd name="T53" fmla="*/ 20 h 42"/>
                <a:gd name="T54" fmla="*/ 69 w 69"/>
                <a:gd name="T5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42">
                  <a:moveTo>
                    <a:pt x="69" y="20"/>
                  </a:moveTo>
                  <a:lnTo>
                    <a:pt x="69" y="20"/>
                  </a:lnTo>
                  <a:lnTo>
                    <a:pt x="61" y="24"/>
                  </a:lnTo>
                  <a:lnTo>
                    <a:pt x="49" y="26"/>
                  </a:lnTo>
                  <a:lnTo>
                    <a:pt x="37" y="26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15" y="16"/>
                  </a:lnTo>
                  <a:lnTo>
                    <a:pt x="7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5" y="36"/>
                  </a:lnTo>
                  <a:lnTo>
                    <a:pt x="21" y="40"/>
                  </a:lnTo>
                  <a:lnTo>
                    <a:pt x="29" y="42"/>
                  </a:lnTo>
                  <a:lnTo>
                    <a:pt x="35" y="42"/>
                  </a:lnTo>
                  <a:lnTo>
                    <a:pt x="49" y="42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3" y="32"/>
                  </a:lnTo>
                  <a:lnTo>
                    <a:pt x="67" y="28"/>
                  </a:lnTo>
                  <a:lnTo>
                    <a:pt x="69" y="2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7" name="Freeform 55"/>
            <p:cNvSpPr>
              <a:spLocks/>
            </p:cNvSpPr>
            <p:nvPr/>
          </p:nvSpPr>
          <p:spPr bwMode="auto">
            <a:xfrm>
              <a:off x="4292601" y="3003550"/>
              <a:ext cx="407988" cy="38100"/>
            </a:xfrm>
            <a:custGeom>
              <a:avLst/>
              <a:gdLst>
                <a:gd name="T0" fmla="*/ 257 w 257"/>
                <a:gd name="T1" fmla="*/ 24 h 24"/>
                <a:gd name="T2" fmla="*/ 257 w 257"/>
                <a:gd name="T3" fmla="*/ 24 h 24"/>
                <a:gd name="T4" fmla="*/ 229 w 257"/>
                <a:gd name="T5" fmla="*/ 10 h 24"/>
                <a:gd name="T6" fmla="*/ 206 w 257"/>
                <a:gd name="T7" fmla="*/ 2 h 24"/>
                <a:gd name="T8" fmla="*/ 194 w 257"/>
                <a:gd name="T9" fmla="*/ 0 h 24"/>
                <a:gd name="T10" fmla="*/ 178 w 257"/>
                <a:gd name="T11" fmla="*/ 0 h 24"/>
                <a:gd name="T12" fmla="*/ 178 w 257"/>
                <a:gd name="T13" fmla="*/ 0 h 24"/>
                <a:gd name="T14" fmla="*/ 73 w 257"/>
                <a:gd name="T15" fmla="*/ 0 h 24"/>
                <a:gd name="T16" fmla="*/ 20 w 257"/>
                <a:gd name="T17" fmla="*/ 2 h 24"/>
                <a:gd name="T18" fmla="*/ 4 w 257"/>
                <a:gd name="T19" fmla="*/ 4 h 24"/>
                <a:gd name="T20" fmla="*/ 0 w 257"/>
                <a:gd name="T21" fmla="*/ 6 h 24"/>
                <a:gd name="T22" fmla="*/ 0 w 257"/>
                <a:gd name="T23" fmla="*/ 6 h 24"/>
                <a:gd name="T24" fmla="*/ 8 w 257"/>
                <a:gd name="T25" fmla="*/ 6 h 24"/>
                <a:gd name="T26" fmla="*/ 30 w 257"/>
                <a:gd name="T27" fmla="*/ 6 h 24"/>
                <a:gd name="T28" fmla="*/ 89 w 257"/>
                <a:gd name="T29" fmla="*/ 8 h 24"/>
                <a:gd name="T30" fmla="*/ 154 w 257"/>
                <a:gd name="T31" fmla="*/ 10 h 24"/>
                <a:gd name="T32" fmla="*/ 180 w 257"/>
                <a:gd name="T33" fmla="*/ 12 h 24"/>
                <a:gd name="T34" fmla="*/ 198 w 257"/>
                <a:gd name="T35" fmla="*/ 14 h 24"/>
                <a:gd name="T36" fmla="*/ 198 w 257"/>
                <a:gd name="T37" fmla="*/ 14 h 24"/>
                <a:gd name="T38" fmla="*/ 219 w 257"/>
                <a:gd name="T39" fmla="*/ 18 h 24"/>
                <a:gd name="T40" fmla="*/ 237 w 257"/>
                <a:gd name="T41" fmla="*/ 22 h 24"/>
                <a:gd name="T42" fmla="*/ 257 w 257"/>
                <a:gd name="T43" fmla="*/ 24 h 24"/>
                <a:gd name="T44" fmla="*/ 257 w 257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" h="24">
                  <a:moveTo>
                    <a:pt x="257" y="24"/>
                  </a:moveTo>
                  <a:lnTo>
                    <a:pt x="257" y="24"/>
                  </a:lnTo>
                  <a:lnTo>
                    <a:pt x="229" y="10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73" y="0"/>
                  </a:lnTo>
                  <a:lnTo>
                    <a:pt x="20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6"/>
                  </a:lnTo>
                  <a:lnTo>
                    <a:pt x="30" y="6"/>
                  </a:lnTo>
                  <a:lnTo>
                    <a:pt x="89" y="8"/>
                  </a:lnTo>
                  <a:lnTo>
                    <a:pt x="154" y="10"/>
                  </a:lnTo>
                  <a:lnTo>
                    <a:pt x="180" y="12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219" y="18"/>
                  </a:lnTo>
                  <a:lnTo>
                    <a:pt x="237" y="22"/>
                  </a:lnTo>
                  <a:lnTo>
                    <a:pt x="257" y="24"/>
                  </a:lnTo>
                  <a:lnTo>
                    <a:pt x="257" y="24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8" name="Freeform 56"/>
            <p:cNvSpPr>
              <a:spLocks/>
            </p:cNvSpPr>
            <p:nvPr/>
          </p:nvSpPr>
          <p:spPr bwMode="auto">
            <a:xfrm>
              <a:off x="4764088" y="3006725"/>
              <a:ext cx="209550" cy="34925"/>
            </a:xfrm>
            <a:custGeom>
              <a:avLst/>
              <a:gdLst>
                <a:gd name="T0" fmla="*/ 1 w 132"/>
                <a:gd name="T1" fmla="*/ 6 h 22"/>
                <a:gd name="T2" fmla="*/ 1 w 132"/>
                <a:gd name="T3" fmla="*/ 6 h 22"/>
                <a:gd name="T4" fmla="*/ 0 w 132"/>
                <a:gd name="T5" fmla="*/ 12 h 22"/>
                <a:gd name="T6" fmla="*/ 0 w 132"/>
                <a:gd name="T7" fmla="*/ 18 h 22"/>
                <a:gd name="T8" fmla="*/ 0 w 132"/>
                <a:gd name="T9" fmla="*/ 22 h 22"/>
                <a:gd name="T10" fmla="*/ 1 w 132"/>
                <a:gd name="T11" fmla="*/ 22 h 22"/>
                <a:gd name="T12" fmla="*/ 3 w 132"/>
                <a:gd name="T13" fmla="*/ 20 h 22"/>
                <a:gd name="T14" fmla="*/ 3 w 132"/>
                <a:gd name="T15" fmla="*/ 20 h 22"/>
                <a:gd name="T16" fmla="*/ 17 w 132"/>
                <a:gd name="T17" fmla="*/ 18 h 22"/>
                <a:gd name="T18" fmla="*/ 41 w 132"/>
                <a:gd name="T19" fmla="*/ 14 h 22"/>
                <a:gd name="T20" fmla="*/ 92 w 132"/>
                <a:gd name="T21" fmla="*/ 10 h 22"/>
                <a:gd name="T22" fmla="*/ 92 w 132"/>
                <a:gd name="T23" fmla="*/ 10 h 22"/>
                <a:gd name="T24" fmla="*/ 122 w 132"/>
                <a:gd name="T25" fmla="*/ 8 h 22"/>
                <a:gd name="T26" fmla="*/ 132 w 132"/>
                <a:gd name="T27" fmla="*/ 8 h 22"/>
                <a:gd name="T28" fmla="*/ 132 w 132"/>
                <a:gd name="T29" fmla="*/ 8 h 22"/>
                <a:gd name="T30" fmla="*/ 108 w 132"/>
                <a:gd name="T31" fmla="*/ 4 h 22"/>
                <a:gd name="T32" fmla="*/ 61 w 132"/>
                <a:gd name="T33" fmla="*/ 0 h 22"/>
                <a:gd name="T34" fmla="*/ 61 w 132"/>
                <a:gd name="T35" fmla="*/ 0 h 22"/>
                <a:gd name="T36" fmla="*/ 39 w 132"/>
                <a:gd name="T37" fmla="*/ 0 h 22"/>
                <a:gd name="T38" fmla="*/ 19 w 132"/>
                <a:gd name="T39" fmla="*/ 2 h 22"/>
                <a:gd name="T40" fmla="*/ 1 w 132"/>
                <a:gd name="T41" fmla="*/ 6 h 22"/>
                <a:gd name="T42" fmla="*/ 1 w 132"/>
                <a:gd name="T4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22">
                  <a:moveTo>
                    <a:pt x="1" y="6"/>
                  </a:moveTo>
                  <a:lnTo>
                    <a:pt x="1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7" y="18"/>
                  </a:lnTo>
                  <a:lnTo>
                    <a:pt x="41" y="14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12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08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39" y="0"/>
                  </a:lnTo>
                  <a:lnTo>
                    <a:pt x="19" y="2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9" name="Freeform 57"/>
            <p:cNvSpPr>
              <a:spLocks/>
            </p:cNvSpPr>
            <p:nvPr/>
          </p:nvSpPr>
          <p:spPr bwMode="auto">
            <a:xfrm>
              <a:off x="5981701" y="5957888"/>
              <a:ext cx="652463" cy="146050"/>
            </a:xfrm>
            <a:custGeom>
              <a:avLst/>
              <a:gdLst>
                <a:gd name="T0" fmla="*/ 0 w 411"/>
                <a:gd name="T1" fmla="*/ 2 h 92"/>
                <a:gd name="T2" fmla="*/ 0 w 411"/>
                <a:gd name="T3" fmla="*/ 2 h 92"/>
                <a:gd name="T4" fmla="*/ 29 w 411"/>
                <a:gd name="T5" fmla="*/ 0 h 92"/>
                <a:gd name="T6" fmla="*/ 61 w 411"/>
                <a:gd name="T7" fmla="*/ 0 h 92"/>
                <a:gd name="T8" fmla="*/ 95 w 411"/>
                <a:gd name="T9" fmla="*/ 2 h 92"/>
                <a:gd name="T10" fmla="*/ 130 w 411"/>
                <a:gd name="T11" fmla="*/ 5 h 92"/>
                <a:gd name="T12" fmla="*/ 170 w 411"/>
                <a:gd name="T13" fmla="*/ 9 h 92"/>
                <a:gd name="T14" fmla="*/ 211 w 411"/>
                <a:gd name="T15" fmla="*/ 17 h 92"/>
                <a:gd name="T16" fmla="*/ 257 w 411"/>
                <a:gd name="T17" fmla="*/ 25 h 92"/>
                <a:gd name="T18" fmla="*/ 302 w 411"/>
                <a:gd name="T19" fmla="*/ 35 h 92"/>
                <a:gd name="T20" fmla="*/ 302 w 411"/>
                <a:gd name="T21" fmla="*/ 35 h 92"/>
                <a:gd name="T22" fmla="*/ 334 w 411"/>
                <a:gd name="T23" fmla="*/ 45 h 92"/>
                <a:gd name="T24" fmla="*/ 362 w 411"/>
                <a:gd name="T25" fmla="*/ 57 h 92"/>
                <a:gd name="T26" fmla="*/ 387 w 411"/>
                <a:gd name="T27" fmla="*/ 71 h 92"/>
                <a:gd name="T28" fmla="*/ 411 w 411"/>
                <a:gd name="T29" fmla="*/ 85 h 92"/>
                <a:gd name="T30" fmla="*/ 393 w 411"/>
                <a:gd name="T31" fmla="*/ 92 h 92"/>
                <a:gd name="T32" fmla="*/ 393 w 411"/>
                <a:gd name="T33" fmla="*/ 92 h 92"/>
                <a:gd name="T34" fmla="*/ 366 w 411"/>
                <a:gd name="T35" fmla="*/ 91 h 92"/>
                <a:gd name="T36" fmla="*/ 296 w 411"/>
                <a:gd name="T37" fmla="*/ 85 h 92"/>
                <a:gd name="T38" fmla="*/ 209 w 411"/>
                <a:gd name="T39" fmla="*/ 75 h 92"/>
                <a:gd name="T40" fmla="*/ 166 w 411"/>
                <a:gd name="T41" fmla="*/ 69 h 92"/>
                <a:gd name="T42" fmla="*/ 126 w 411"/>
                <a:gd name="T43" fmla="*/ 63 h 92"/>
                <a:gd name="T44" fmla="*/ 126 w 411"/>
                <a:gd name="T45" fmla="*/ 63 h 92"/>
                <a:gd name="T46" fmla="*/ 103 w 411"/>
                <a:gd name="T47" fmla="*/ 57 h 92"/>
                <a:gd name="T48" fmla="*/ 81 w 411"/>
                <a:gd name="T49" fmla="*/ 51 h 92"/>
                <a:gd name="T50" fmla="*/ 63 w 411"/>
                <a:gd name="T51" fmla="*/ 43 h 92"/>
                <a:gd name="T52" fmla="*/ 45 w 411"/>
                <a:gd name="T53" fmla="*/ 35 h 92"/>
                <a:gd name="T54" fmla="*/ 20 w 411"/>
                <a:gd name="T55" fmla="*/ 17 h 92"/>
                <a:gd name="T56" fmla="*/ 0 w 411"/>
                <a:gd name="T57" fmla="*/ 2 h 92"/>
                <a:gd name="T58" fmla="*/ 0 w 411"/>
                <a:gd name="T59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1" h="92">
                  <a:moveTo>
                    <a:pt x="0" y="2"/>
                  </a:moveTo>
                  <a:lnTo>
                    <a:pt x="0" y="2"/>
                  </a:lnTo>
                  <a:lnTo>
                    <a:pt x="29" y="0"/>
                  </a:lnTo>
                  <a:lnTo>
                    <a:pt x="61" y="0"/>
                  </a:lnTo>
                  <a:lnTo>
                    <a:pt x="95" y="2"/>
                  </a:lnTo>
                  <a:lnTo>
                    <a:pt x="130" y="5"/>
                  </a:lnTo>
                  <a:lnTo>
                    <a:pt x="170" y="9"/>
                  </a:lnTo>
                  <a:lnTo>
                    <a:pt x="211" y="17"/>
                  </a:lnTo>
                  <a:lnTo>
                    <a:pt x="257" y="25"/>
                  </a:lnTo>
                  <a:lnTo>
                    <a:pt x="302" y="35"/>
                  </a:lnTo>
                  <a:lnTo>
                    <a:pt x="302" y="35"/>
                  </a:lnTo>
                  <a:lnTo>
                    <a:pt x="334" y="45"/>
                  </a:lnTo>
                  <a:lnTo>
                    <a:pt x="362" y="57"/>
                  </a:lnTo>
                  <a:lnTo>
                    <a:pt x="387" y="71"/>
                  </a:lnTo>
                  <a:lnTo>
                    <a:pt x="411" y="85"/>
                  </a:lnTo>
                  <a:lnTo>
                    <a:pt x="393" y="92"/>
                  </a:lnTo>
                  <a:lnTo>
                    <a:pt x="393" y="92"/>
                  </a:lnTo>
                  <a:lnTo>
                    <a:pt x="366" y="91"/>
                  </a:lnTo>
                  <a:lnTo>
                    <a:pt x="296" y="85"/>
                  </a:lnTo>
                  <a:lnTo>
                    <a:pt x="209" y="75"/>
                  </a:lnTo>
                  <a:lnTo>
                    <a:pt x="166" y="6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03" y="57"/>
                  </a:lnTo>
                  <a:lnTo>
                    <a:pt x="81" y="51"/>
                  </a:lnTo>
                  <a:lnTo>
                    <a:pt x="63" y="43"/>
                  </a:lnTo>
                  <a:lnTo>
                    <a:pt x="45" y="35"/>
                  </a:lnTo>
                  <a:lnTo>
                    <a:pt x="20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0" name="Freeform 58"/>
            <p:cNvSpPr>
              <a:spLocks/>
            </p:cNvSpPr>
            <p:nvPr/>
          </p:nvSpPr>
          <p:spPr bwMode="auto">
            <a:xfrm>
              <a:off x="5937251" y="5954713"/>
              <a:ext cx="898525" cy="825500"/>
            </a:xfrm>
            <a:custGeom>
              <a:avLst/>
              <a:gdLst>
                <a:gd name="T0" fmla="*/ 536 w 566"/>
                <a:gd name="T1" fmla="*/ 310 h 520"/>
                <a:gd name="T2" fmla="*/ 526 w 566"/>
                <a:gd name="T3" fmla="*/ 385 h 520"/>
                <a:gd name="T4" fmla="*/ 514 w 566"/>
                <a:gd name="T5" fmla="*/ 419 h 520"/>
                <a:gd name="T6" fmla="*/ 498 w 566"/>
                <a:gd name="T7" fmla="*/ 446 h 520"/>
                <a:gd name="T8" fmla="*/ 477 w 566"/>
                <a:gd name="T9" fmla="*/ 470 h 520"/>
                <a:gd name="T10" fmla="*/ 447 w 566"/>
                <a:gd name="T11" fmla="*/ 488 h 520"/>
                <a:gd name="T12" fmla="*/ 409 w 566"/>
                <a:gd name="T13" fmla="*/ 502 h 520"/>
                <a:gd name="T14" fmla="*/ 364 w 566"/>
                <a:gd name="T15" fmla="*/ 510 h 520"/>
                <a:gd name="T16" fmla="*/ 384 w 566"/>
                <a:gd name="T17" fmla="*/ 516 h 520"/>
                <a:gd name="T18" fmla="*/ 419 w 566"/>
                <a:gd name="T19" fmla="*/ 520 h 520"/>
                <a:gd name="T20" fmla="*/ 453 w 566"/>
                <a:gd name="T21" fmla="*/ 514 h 520"/>
                <a:gd name="T22" fmla="*/ 481 w 566"/>
                <a:gd name="T23" fmla="*/ 500 h 520"/>
                <a:gd name="T24" fmla="*/ 504 w 566"/>
                <a:gd name="T25" fmla="*/ 480 h 520"/>
                <a:gd name="T26" fmla="*/ 526 w 566"/>
                <a:gd name="T27" fmla="*/ 454 h 520"/>
                <a:gd name="T28" fmla="*/ 542 w 566"/>
                <a:gd name="T29" fmla="*/ 425 h 520"/>
                <a:gd name="T30" fmla="*/ 558 w 566"/>
                <a:gd name="T31" fmla="*/ 373 h 520"/>
                <a:gd name="T32" fmla="*/ 566 w 566"/>
                <a:gd name="T33" fmla="*/ 298 h 520"/>
                <a:gd name="T34" fmla="*/ 558 w 566"/>
                <a:gd name="T35" fmla="*/ 223 h 520"/>
                <a:gd name="T36" fmla="*/ 544 w 566"/>
                <a:gd name="T37" fmla="*/ 172 h 520"/>
                <a:gd name="T38" fmla="*/ 528 w 566"/>
                <a:gd name="T39" fmla="*/ 142 h 520"/>
                <a:gd name="T40" fmla="*/ 510 w 566"/>
                <a:gd name="T41" fmla="*/ 116 h 520"/>
                <a:gd name="T42" fmla="*/ 498 w 566"/>
                <a:gd name="T43" fmla="*/ 104 h 520"/>
                <a:gd name="T44" fmla="*/ 467 w 566"/>
                <a:gd name="T45" fmla="*/ 85 h 520"/>
                <a:gd name="T46" fmla="*/ 429 w 566"/>
                <a:gd name="T47" fmla="*/ 69 h 520"/>
                <a:gd name="T48" fmla="*/ 390 w 566"/>
                <a:gd name="T49" fmla="*/ 61 h 520"/>
                <a:gd name="T50" fmla="*/ 305 w 566"/>
                <a:gd name="T51" fmla="*/ 57 h 520"/>
                <a:gd name="T52" fmla="*/ 222 w 566"/>
                <a:gd name="T53" fmla="*/ 53 h 520"/>
                <a:gd name="T54" fmla="*/ 184 w 566"/>
                <a:gd name="T55" fmla="*/ 49 h 520"/>
                <a:gd name="T56" fmla="*/ 148 w 566"/>
                <a:gd name="T57" fmla="*/ 39 h 520"/>
                <a:gd name="T58" fmla="*/ 79 w 566"/>
                <a:gd name="T59" fmla="*/ 6 h 520"/>
                <a:gd name="T60" fmla="*/ 56 w 566"/>
                <a:gd name="T61" fmla="*/ 0 h 520"/>
                <a:gd name="T62" fmla="*/ 26 w 566"/>
                <a:gd name="T63" fmla="*/ 2 h 520"/>
                <a:gd name="T64" fmla="*/ 0 w 566"/>
                <a:gd name="T65" fmla="*/ 4 h 520"/>
                <a:gd name="T66" fmla="*/ 18 w 566"/>
                <a:gd name="T67" fmla="*/ 15 h 520"/>
                <a:gd name="T68" fmla="*/ 69 w 566"/>
                <a:gd name="T69" fmla="*/ 51 h 520"/>
                <a:gd name="T70" fmla="*/ 117 w 566"/>
                <a:gd name="T71" fmla="*/ 71 h 520"/>
                <a:gd name="T72" fmla="*/ 146 w 566"/>
                <a:gd name="T73" fmla="*/ 77 h 520"/>
                <a:gd name="T74" fmla="*/ 226 w 566"/>
                <a:gd name="T75" fmla="*/ 87 h 520"/>
                <a:gd name="T76" fmla="*/ 332 w 566"/>
                <a:gd name="T77" fmla="*/ 96 h 520"/>
                <a:gd name="T78" fmla="*/ 394 w 566"/>
                <a:gd name="T79" fmla="*/ 106 h 520"/>
                <a:gd name="T80" fmla="*/ 447 w 566"/>
                <a:gd name="T81" fmla="*/ 124 h 520"/>
                <a:gd name="T82" fmla="*/ 479 w 566"/>
                <a:gd name="T83" fmla="*/ 146 h 520"/>
                <a:gd name="T84" fmla="*/ 497 w 566"/>
                <a:gd name="T85" fmla="*/ 164 h 520"/>
                <a:gd name="T86" fmla="*/ 512 w 566"/>
                <a:gd name="T87" fmla="*/ 187 h 520"/>
                <a:gd name="T88" fmla="*/ 524 w 566"/>
                <a:gd name="T89" fmla="*/ 215 h 520"/>
                <a:gd name="T90" fmla="*/ 534 w 566"/>
                <a:gd name="T91" fmla="*/ 267 h 520"/>
                <a:gd name="T92" fmla="*/ 536 w 566"/>
                <a:gd name="T93" fmla="*/ 31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6" h="520">
                  <a:moveTo>
                    <a:pt x="536" y="310"/>
                  </a:moveTo>
                  <a:lnTo>
                    <a:pt x="536" y="310"/>
                  </a:lnTo>
                  <a:lnTo>
                    <a:pt x="532" y="350"/>
                  </a:lnTo>
                  <a:lnTo>
                    <a:pt x="526" y="385"/>
                  </a:lnTo>
                  <a:lnTo>
                    <a:pt x="520" y="403"/>
                  </a:lnTo>
                  <a:lnTo>
                    <a:pt x="514" y="419"/>
                  </a:lnTo>
                  <a:lnTo>
                    <a:pt x="506" y="433"/>
                  </a:lnTo>
                  <a:lnTo>
                    <a:pt x="498" y="446"/>
                  </a:lnTo>
                  <a:lnTo>
                    <a:pt x="489" y="458"/>
                  </a:lnTo>
                  <a:lnTo>
                    <a:pt x="477" y="470"/>
                  </a:lnTo>
                  <a:lnTo>
                    <a:pt x="463" y="480"/>
                  </a:lnTo>
                  <a:lnTo>
                    <a:pt x="447" y="488"/>
                  </a:lnTo>
                  <a:lnTo>
                    <a:pt x="429" y="496"/>
                  </a:lnTo>
                  <a:lnTo>
                    <a:pt x="409" y="502"/>
                  </a:lnTo>
                  <a:lnTo>
                    <a:pt x="388" y="50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84" y="516"/>
                  </a:lnTo>
                  <a:lnTo>
                    <a:pt x="402" y="518"/>
                  </a:lnTo>
                  <a:lnTo>
                    <a:pt x="419" y="520"/>
                  </a:lnTo>
                  <a:lnTo>
                    <a:pt x="437" y="518"/>
                  </a:lnTo>
                  <a:lnTo>
                    <a:pt x="453" y="514"/>
                  </a:lnTo>
                  <a:lnTo>
                    <a:pt x="467" y="508"/>
                  </a:lnTo>
                  <a:lnTo>
                    <a:pt x="481" y="500"/>
                  </a:lnTo>
                  <a:lnTo>
                    <a:pt x="495" y="492"/>
                  </a:lnTo>
                  <a:lnTo>
                    <a:pt x="504" y="480"/>
                  </a:lnTo>
                  <a:lnTo>
                    <a:pt x="516" y="468"/>
                  </a:lnTo>
                  <a:lnTo>
                    <a:pt x="526" y="454"/>
                  </a:lnTo>
                  <a:lnTo>
                    <a:pt x="534" y="440"/>
                  </a:lnTo>
                  <a:lnTo>
                    <a:pt x="542" y="425"/>
                  </a:lnTo>
                  <a:lnTo>
                    <a:pt x="548" y="409"/>
                  </a:lnTo>
                  <a:lnTo>
                    <a:pt x="558" y="373"/>
                  </a:lnTo>
                  <a:lnTo>
                    <a:pt x="564" y="336"/>
                  </a:lnTo>
                  <a:lnTo>
                    <a:pt x="566" y="298"/>
                  </a:lnTo>
                  <a:lnTo>
                    <a:pt x="564" y="261"/>
                  </a:lnTo>
                  <a:lnTo>
                    <a:pt x="558" y="223"/>
                  </a:lnTo>
                  <a:lnTo>
                    <a:pt x="550" y="187"/>
                  </a:lnTo>
                  <a:lnTo>
                    <a:pt x="544" y="172"/>
                  </a:lnTo>
                  <a:lnTo>
                    <a:pt x="536" y="156"/>
                  </a:lnTo>
                  <a:lnTo>
                    <a:pt x="528" y="142"/>
                  </a:lnTo>
                  <a:lnTo>
                    <a:pt x="520" y="128"/>
                  </a:lnTo>
                  <a:lnTo>
                    <a:pt x="510" y="116"/>
                  </a:lnTo>
                  <a:lnTo>
                    <a:pt x="498" y="104"/>
                  </a:lnTo>
                  <a:lnTo>
                    <a:pt x="498" y="104"/>
                  </a:lnTo>
                  <a:lnTo>
                    <a:pt x="483" y="93"/>
                  </a:lnTo>
                  <a:lnTo>
                    <a:pt x="467" y="85"/>
                  </a:lnTo>
                  <a:lnTo>
                    <a:pt x="449" y="77"/>
                  </a:lnTo>
                  <a:lnTo>
                    <a:pt x="429" y="69"/>
                  </a:lnTo>
                  <a:lnTo>
                    <a:pt x="409" y="65"/>
                  </a:lnTo>
                  <a:lnTo>
                    <a:pt x="390" y="61"/>
                  </a:lnTo>
                  <a:lnTo>
                    <a:pt x="346" y="57"/>
                  </a:lnTo>
                  <a:lnTo>
                    <a:pt x="305" y="57"/>
                  </a:lnTo>
                  <a:lnTo>
                    <a:pt x="261" y="55"/>
                  </a:lnTo>
                  <a:lnTo>
                    <a:pt x="222" y="53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66" y="45"/>
                  </a:lnTo>
                  <a:lnTo>
                    <a:pt x="148" y="39"/>
                  </a:lnTo>
                  <a:lnTo>
                    <a:pt x="111" y="21"/>
                  </a:lnTo>
                  <a:lnTo>
                    <a:pt x="79" y="6"/>
                  </a:lnTo>
                  <a:lnTo>
                    <a:pt x="65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6" y="2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8" y="15"/>
                  </a:lnTo>
                  <a:lnTo>
                    <a:pt x="48" y="39"/>
                  </a:lnTo>
                  <a:lnTo>
                    <a:pt x="69" y="51"/>
                  </a:lnTo>
                  <a:lnTo>
                    <a:pt x="91" y="61"/>
                  </a:lnTo>
                  <a:lnTo>
                    <a:pt x="117" y="71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86" y="83"/>
                  </a:lnTo>
                  <a:lnTo>
                    <a:pt x="226" y="87"/>
                  </a:lnTo>
                  <a:lnTo>
                    <a:pt x="299" y="93"/>
                  </a:lnTo>
                  <a:lnTo>
                    <a:pt x="332" y="96"/>
                  </a:lnTo>
                  <a:lnTo>
                    <a:pt x="364" y="100"/>
                  </a:lnTo>
                  <a:lnTo>
                    <a:pt x="394" y="106"/>
                  </a:lnTo>
                  <a:lnTo>
                    <a:pt x="421" y="114"/>
                  </a:lnTo>
                  <a:lnTo>
                    <a:pt x="447" y="124"/>
                  </a:lnTo>
                  <a:lnTo>
                    <a:pt x="469" y="138"/>
                  </a:lnTo>
                  <a:lnTo>
                    <a:pt x="479" y="146"/>
                  </a:lnTo>
                  <a:lnTo>
                    <a:pt x="489" y="154"/>
                  </a:lnTo>
                  <a:lnTo>
                    <a:pt x="497" y="164"/>
                  </a:lnTo>
                  <a:lnTo>
                    <a:pt x="504" y="176"/>
                  </a:lnTo>
                  <a:lnTo>
                    <a:pt x="512" y="187"/>
                  </a:lnTo>
                  <a:lnTo>
                    <a:pt x="518" y="201"/>
                  </a:lnTo>
                  <a:lnTo>
                    <a:pt x="524" y="215"/>
                  </a:lnTo>
                  <a:lnTo>
                    <a:pt x="528" y="231"/>
                  </a:lnTo>
                  <a:lnTo>
                    <a:pt x="534" y="267"/>
                  </a:lnTo>
                  <a:lnTo>
                    <a:pt x="536" y="310"/>
                  </a:lnTo>
                  <a:lnTo>
                    <a:pt x="536" y="31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1" name="Freeform 59"/>
            <p:cNvSpPr>
              <a:spLocks/>
            </p:cNvSpPr>
            <p:nvPr/>
          </p:nvSpPr>
          <p:spPr bwMode="auto">
            <a:xfrm>
              <a:off x="6731001" y="30480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2" name="Freeform 60"/>
            <p:cNvSpPr>
              <a:spLocks/>
            </p:cNvSpPr>
            <p:nvPr/>
          </p:nvSpPr>
          <p:spPr bwMode="auto">
            <a:xfrm>
              <a:off x="6743701" y="30226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3" name="Freeform 63"/>
            <p:cNvSpPr>
              <a:spLocks/>
            </p:cNvSpPr>
            <p:nvPr/>
          </p:nvSpPr>
          <p:spPr bwMode="auto">
            <a:xfrm>
              <a:off x="6731001" y="29845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4" name="Freeform 64"/>
            <p:cNvSpPr>
              <a:spLocks/>
            </p:cNvSpPr>
            <p:nvPr/>
          </p:nvSpPr>
          <p:spPr bwMode="auto">
            <a:xfrm>
              <a:off x="7843838" y="5576888"/>
              <a:ext cx="222250" cy="908050"/>
            </a:xfrm>
            <a:custGeom>
              <a:avLst/>
              <a:gdLst>
                <a:gd name="T0" fmla="*/ 51 w 140"/>
                <a:gd name="T1" fmla="*/ 356 h 572"/>
                <a:gd name="T2" fmla="*/ 51 w 140"/>
                <a:gd name="T3" fmla="*/ 356 h 572"/>
                <a:gd name="T4" fmla="*/ 35 w 140"/>
                <a:gd name="T5" fmla="*/ 408 h 572"/>
                <a:gd name="T6" fmla="*/ 21 w 140"/>
                <a:gd name="T7" fmla="*/ 447 h 572"/>
                <a:gd name="T8" fmla="*/ 19 w 140"/>
                <a:gd name="T9" fmla="*/ 461 h 572"/>
                <a:gd name="T10" fmla="*/ 17 w 140"/>
                <a:gd name="T11" fmla="*/ 473 h 572"/>
                <a:gd name="T12" fmla="*/ 17 w 140"/>
                <a:gd name="T13" fmla="*/ 485 h 572"/>
                <a:gd name="T14" fmla="*/ 21 w 140"/>
                <a:gd name="T15" fmla="*/ 493 h 572"/>
                <a:gd name="T16" fmla="*/ 21 w 140"/>
                <a:gd name="T17" fmla="*/ 493 h 572"/>
                <a:gd name="T18" fmla="*/ 33 w 140"/>
                <a:gd name="T19" fmla="*/ 510 h 572"/>
                <a:gd name="T20" fmla="*/ 53 w 140"/>
                <a:gd name="T21" fmla="*/ 532 h 572"/>
                <a:gd name="T22" fmla="*/ 92 w 140"/>
                <a:gd name="T23" fmla="*/ 572 h 572"/>
                <a:gd name="T24" fmla="*/ 92 w 140"/>
                <a:gd name="T25" fmla="*/ 572 h 572"/>
                <a:gd name="T26" fmla="*/ 69 w 140"/>
                <a:gd name="T27" fmla="*/ 560 h 572"/>
                <a:gd name="T28" fmla="*/ 51 w 140"/>
                <a:gd name="T29" fmla="*/ 550 h 572"/>
                <a:gd name="T30" fmla="*/ 35 w 140"/>
                <a:gd name="T31" fmla="*/ 536 h 572"/>
                <a:gd name="T32" fmla="*/ 23 w 140"/>
                <a:gd name="T33" fmla="*/ 526 h 572"/>
                <a:gd name="T34" fmla="*/ 7 w 140"/>
                <a:gd name="T35" fmla="*/ 506 h 572"/>
                <a:gd name="T36" fmla="*/ 2 w 140"/>
                <a:gd name="T37" fmla="*/ 499 h 572"/>
                <a:gd name="T38" fmla="*/ 2 w 140"/>
                <a:gd name="T39" fmla="*/ 499 h 572"/>
                <a:gd name="T40" fmla="*/ 0 w 140"/>
                <a:gd name="T41" fmla="*/ 491 h 572"/>
                <a:gd name="T42" fmla="*/ 0 w 140"/>
                <a:gd name="T43" fmla="*/ 479 h 572"/>
                <a:gd name="T44" fmla="*/ 2 w 140"/>
                <a:gd name="T45" fmla="*/ 463 h 572"/>
                <a:gd name="T46" fmla="*/ 5 w 140"/>
                <a:gd name="T47" fmla="*/ 443 h 572"/>
                <a:gd name="T48" fmla="*/ 21 w 140"/>
                <a:gd name="T49" fmla="*/ 396 h 572"/>
                <a:gd name="T50" fmla="*/ 39 w 140"/>
                <a:gd name="T51" fmla="*/ 344 h 572"/>
                <a:gd name="T52" fmla="*/ 61 w 140"/>
                <a:gd name="T53" fmla="*/ 293 h 572"/>
                <a:gd name="T54" fmla="*/ 83 w 140"/>
                <a:gd name="T55" fmla="*/ 245 h 572"/>
                <a:gd name="T56" fmla="*/ 112 w 140"/>
                <a:gd name="T57" fmla="*/ 182 h 572"/>
                <a:gd name="T58" fmla="*/ 112 w 140"/>
                <a:gd name="T59" fmla="*/ 182 h 572"/>
                <a:gd name="T60" fmla="*/ 116 w 140"/>
                <a:gd name="T61" fmla="*/ 170 h 572"/>
                <a:gd name="T62" fmla="*/ 118 w 140"/>
                <a:gd name="T63" fmla="*/ 157 h 572"/>
                <a:gd name="T64" fmla="*/ 116 w 140"/>
                <a:gd name="T65" fmla="*/ 143 h 572"/>
                <a:gd name="T66" fmla="*/ 114 w 140"/>
                <a:gd name="T67" fmla="*/ 129 h 572"/>
                <a:gd name="T68" fmla="*/ 110 w 140"/>
                <a:gd name="T69" fmla="*/ 115 h 572"/>
                <a:gd name="T70" fmla="*/ 106 w 140"/>
                <a:gd name="T71" fmla="*/ 99 h 572"/>
                <a:gd name="T72" fmla="*/ 92 w 140"/>
                <a:gd name="T73" fmla="*/ 72 h 572"/>
                <a:gd name="T74" fmla="*/ 79 w 140"/>
                <a:gd name="T75" fmla="*/ 46 h 572"/>
                <a:gd name="T76" fmla="*/ 67 w 140"/>
                <a:gd name="T77" fmla="*/ 24 h 572"/>
                <a:gd name="T78" fmla="*/ 53 w 140"/>
                <a:gd name="T79" fmla="*/ 4 h 572"/>
                <a:gd name="T80" fmla="*/ 53 w 140"/>
                <a:gd name="T81" fmla="*/ 4 h 572"/>
                <a:gd name="T82" fmla="*/ 92 w 140"/>
                <a:gd name="T83" fmla="*/ 0 h 572"/>
                <a:gd name="T84" fmla="*/ 92 w 140"/>
                <a:gd name="T85" fmla="*/ 0 h 572"/>
                <a:gd name="T86" fmla="*/ 108 w 140"/>
                <a:gd name="T87" fmla="*/ 30 h 572"/>
                <a:gd name="T88" fmla="*/ 126 w 140"/>
                <a:gd name="T89" fmla="*/ 64 h 572"/>
                <a:gd name="T90" fmla="*/ 132 w 140"/>
                <a:gd name="T91" fmla="*/ 83 h 572"/>
                <a:gd name="T92" fmla="*/ 138 w 140"/>
                <a:gd name="T93" fmla="*/ 101 h 572"/>
                <a:gd name="T94" fmla="*/ 140 w 140"/>
                <a:gd name="T95" fmla="*/ 119 h 572"/>
                <a:gd name="T96" fmla="*/ 140 w 140"/>
                <a:gd name="T97" fmla="*/ 137 h 572"/>
                <a:gd name="T98" fmla="*/ 140 w 140"/>
                <a:gd name="T99" fmla="*/ 137 h 572"/>
                <a:gd name="T100" fmla="*/ 140 w 140"/>
                <a:gd name="T101" fmla="*/ 149 h 572"/>
                <a:gd name="T102" fmla="*/ 136 w 140"/>
                <a:gd name="T103" fmla="*/ 160 h 572"/>
                <a:gd name="T104" fmla="*/ 128 w 140"/>
                <a:gd name="T105" fmla="*/ 184 h 572"/>
                <a:gd name="T106" fmla="*/ 116 w 140"/>
                <a:gd name="T107" fmla="*/ 210 h 572"/>
                <a:gd name="T108" fmla="*/ 102 w 140"/>
                <a:gd name="T109" fmla="*/ 238 h 572"/>
                <a:gd name="T110" fmla="*/ 73 w 140"/>
                <a:gd name="T111" fmla="*/ 295 h 572"/>
                <a:gd name="T112" fmla="*/ 61 w 140"/>
                <a:gd name="T113" fmla="*/ 325 h 572"/>
                <a:gd name="T114" fmla="*/ 51 w 140"/>
                <a:gd name="T115" fmla="*/ 356 h 572"/>
                <a:gd name="T116" fmla="*/ 51 w 140"/>
                <a:gd name="T117" fmla="*/ 35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572">
                  <a:moveTo>
                    <a:pt x="51" y="356"/>
                  </a:moveTo>
                  <a:lnTo>
                    <a:pt x="51" y="356"/>
                  </a:lnTo>
                  <a:lnTo>
                    <a:pt x="35" y="408"/>
                  </a:lnTo>
                  <a:lnTo>
                    <a:pt x="21" y="447"/>
                  </a:lnTo>
                  <a:lnTo>
                    <a:pt x="19" y="461"/>
                  </a:lnTo>
                  <a:lnTo>
                    <a:pt x="17" y="473"/>
                  </a:lnTo>
                  <a:lnTo>
                    <a:pt x="17" y="485"/>
                  </a:lnTo>
                  <a:lnTo>
                    <a:pt x="21" y="493"/>
                  </a:lnTo>
                  <a:lnTo>
                    <a:pt x="21" y="493"/>
                  </a:lnTo>
                  <a:lnTo>
                    <a:pt x="33" y="510"/>
                  </a:lnTo>
                  <a:lnTo>
                    <a:pt x="53" y="532"/>
                  </a:lnTo>
                  <a:lnTo>
                    <a:pt x="92" y="572"/>
                  </a:lnTo>
                  <a:lnTo>
                    <a:pt x="92" y="572"/>
                  </a:lnTo>
                  <a:lnTo>
                    <a:pt x="69" y="560"/>
                  </a:lnTo>
                  <a:lnTo>
                    <a:pt x="51" y="550"/>
                  </a:lnTo>
                  <a:lnTo>
                    <a:pt x="35" y="536"/>
                  </a:lnTo>
                  <a:lnTo>
                    <a:pt x="23" y="526"/>
                  </a:lnTo>
                  <a:lnTo>
                    <a:pt x="7" y="506"/>
                  </a:lnTo>
                  <a:lnTo>
                    <a:pt x="2" y="499"/>
                  </a:lnTo>
                  <a:lnTo>
                    <a:pt x="2" y="499"/>
                  </a:lnTo>
                  <a:lnTo>
                    <a:pt x="0" y="491"/>
                  </a:lnTo>
                  <a:lnTo>
                    <a:pt x="0" y="479"/>
                  </a:lnTo>
                  <a:lnTo>
                    <a:pt x="2" y="463"/>
                  </a:lnTo>
                  <a:lnTo>
                    <a:pt x="5" y="443"/>
                  </a:lnTo>
                  <a:lnTo>
                    <a:pt x="21" y="396"/>
                  </a:lnTo>
                  <a:lnTo>
                    <a:pt x="39" y="344"/>
                  </a:lnTo>
                  <a:lnTo>
                    <a:pt x="61" y="293"/>
                  </a:lnTo>
                  <a:lnTo>
                    <a:pt x="83" y="245"/>
                  </a:lnTo>
                  <a:lnTo>
                    <a:pt x="112" y="182"/>
                  </a:lnTo>
                  <a:lnTo>
                    <a:pt x="112" y="182"/>
                  </a:lnTo>
                  <a:lnTo>
                    <a:pt x="116" y="170"/>
                  </a:lnTo>
                  <a:lnTo>
                    <a:pt x="118" y="157"/>
                  </a:lnTo>
                  <a:lnTo>
                    <a:pt x="116" y="143"/>
                  </a:lnTo>
                  <a:lnTo>
                    <a:pt x="114" y="129"/>
                  </a:lnTo>
                  <a:lnTo>
                    <a:pt x="110" y="115"/>
                  </a:lnTo>
                  <a:lnTo>
                    <a:pt x="106" y="99"/>
                  </a:lnTo>
                  <a:lnTo>
                    <a:pt x="92" y="72"/>
                  </a:lnTo>
                  <a:lnTo>
                    <a:pt x="79" y="46"/>
                  </a:lnTo>
                  <a:lnTo>
                    <a:pt x="67" y="2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8" y="30"/>
                  </a:lnTo>
                  <a:lnTo>
                    <a:pt x="126" y="64"/>
                  </a:lnTo>
                  <a:lnTo>
                    <a:pt x="132" y="83"/>
                  </a:lnTo>
                  <a:lnTo>
                    <a:pt x="138" y="101"/>
                  </a:lnTo>
                  <a:lnTo>
                    <a:pt x="140" y="119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0" y="149"/>
                  </a:lnTo>
                  <a:lnTo>
                    <a:pt x="136" y="160"/>
                  </a:lnTo>
                  <a:lnTo>
                    <a:pt x="128" y="184"/>
                  </a:lnTo>
                  <a:lnTo>
                    <a:pt x="116" y="210"/>
                  </a:lnTo>
                  <a:lnTo>
                    <a:pt x="102" y="238"/>
                  </a:lnTo>
                  <a:lnTo>
                    <a:pt x="73" y="295"/>
                  </a:lnTo>
                  <a:lnTo>
                    <a:pt x="61" y="325"/>
                  </a:lnTo>
                  <a:lnTo>
                    <a:pt x="51" y="356"/>
                  </a:lnTo>
                  <a:lnTo>
                    <a:pt x="51" y="356"/>
                  </a:lnTo>
                  <a:close/>
                </a:path>
              </a:pathLst>
            </a:custGeom>
            <a:solidFill>
              <a:srgbClr val="455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" name="矩形 2"/>
          <p:cNvSpPr/>
          <p:nvPr/>
        </p:nvSpPr>
        <p:spPr>
          <a:xfrm>
            <a:off x="689063" y="236180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/>
          </a:p>
        </p:txBody>
      </p:sp>
      <p:sp>
        <p:nvSpPr>
          <p:cNvPr id="495" name="矩形 494"/>
          <p:cNvSpPr/>
          <p:nvPr/>
        </p:nvSpPr>
        <p:spPr>
          <a:xfrm>
            <a:off x="3973401" y="145364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/>
          </a:p>
        </p:txBody>
      </p:sp>
      <p:sp>
        <p:nvSpPr>
          <p:cNvPr id="496" name="矩形 495"/>
          <p:cNvSpPr/>
          <p:nvPr/>
        </p:nvSpPr>
        <p:spPr>
          <a:xfrm>
            <a:off x="6650465" y="139605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/>
          </a:p>
        </p:txBody>
      </p:sp>
      <p:sp>
        <p:nvSpPr>
          <p:cNvPr id="497" name="矩形 496"/>
          <p:cNvSpPr/>
          <p:nvPr/>
        </p:nvSpPr>
        <p:spPr>
          <a:xfrm>
            <a:off x="8368560" y="280332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15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学情分析</a:t>
            </a: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35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43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5353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45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46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FDBD1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48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49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46627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51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72"/>
          <p:cNvSpPr txBox="1"/>
          <p:nvPr/>
        </p:nvSpPr>
        <p:spPr>
          <a:xfrm>
            <a:off x="2931779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76"/>
          <p:cNvSpPr txBox="1"/>
          <p:nvPr/>
        </p:nvSpPr>
        <p:spPr>
          <a:xfrm>
            <a:off x="3798662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6"/>
          <p:cNvSpPr>
            <a:spLocks/>
          </p:cNvSpPr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DBD19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DBD19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6"/>
          <p:cNvSpPr>
            <a:spLocks/>
          </p:cNvSpPr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6"/>
          <p:cNvSpPr>
            <a:spLocks/>
          </p:cNvSpPr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466276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6"/>
          <p:cNvSpPr>
            <a:spLocks/>
          </p:cNvSpPr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9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60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62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63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5353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172"/>
          <p:cNvSpPr txBox="1"/>
          <p:nvPr/>
        </p:nvSpPr>
        <p:spPr>
          <a:xfrm>
            <a:off x="466554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TextBox 173"/>
          <p:cNvSpPr txBox="1"/>
          <p:nvPr/>
        </p:nvSpPr>
        <p:spPr>
          <a:xfrm>
            <a:off x="5532430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DBD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68" name="Rectangle 165"/>
          <p:cNvSpPr/>
          <p:nvPr/>
        </p:nvSpPr>
        <p:spPr>
          <a:xfrm>
            <a:off x="10350845" y="4267697"/>
            <a:ext cx="719749" cy="4695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69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7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25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23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21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19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17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15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13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11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DBD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09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7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128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156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5353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5353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9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154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5353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5353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0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152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5353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5353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1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150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5353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5353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2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148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5353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5353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3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146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4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144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5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142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6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140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138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58" name="TextBox 228"/>
          <p:cNvSpPr txBox="1"/>
          <p:nvPr/>
        </p:nvSpPr>
        <p:spPr>
          <a:xfrm>
            <a:off x="7749855" y="2547483"/>
            <a:ext cx="35275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Box 229"/>
          <p:cNvSpPr txBox="1"/>
          <p:nvPr/>
        </p:nvSpPr>
        <p:spPr>
          <a:xfrm>
            <a:off x="6973397" y="1988536"/>
            <a:ext cx="2438162" cy="5170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此处输入标题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DBD1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1" name="TextBox 231"/>
          <p:cNvSpPr txBox="1"/>
          <p:nvPr/>
        </p:nvSpPr>
        <p:spPr>
          <a:xfrm>
            <a:off x="7011955" y="3237938"/>
            <a:ext cx="426541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1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教学难点</a:t>
            </a: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7" name="图片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03" y="-569714"/>
            <a:ext cx="6970514" cy="6970514"/>
          </a:xfrm>
          <a:prstGeom prst="rect">
            <a:avLst/>
          </a:prstGeom>
        </p:spPr>
      </p:pic>
      <p:grpSp>
        <p:nvGrpSpPr>
          <p:cNvPr id="162" name="7 4">
            <a:extLst>
              <a:ext uri="{FF2B5EF4-FFF2-40B4-BE49-F238E27FC236}">
                <a16:creationId xmlns:a16="http://schemas.microsoft.com/office/drawing/2014/main" id="{E2199618-DF99-4930-9F84-F6657D575AB8}"/>
              </a:ext>
            </a:extLst>
          </p:cNvPr>
          <p:cNvGrpSpPr/>
          <p:nvPr/>
        </p:nvGrpSpPr>
        <p:grpSpPr>
          <a:xfrm>
            <a:off x="2710770" y="4557634"/>
            <a:ext cx="2794662" cy="1632986"/>
            <a:chOff x="886483" y="3334983"/>
            <a:chExt cx="2794662" cy="1632986"/>
          </a:xfrm>
        </p:grpSpPr>
        <p:sp>
          <p:nvSpPr>
            <p:cNvPr id="163" name="文本框 162">
              <a:extLst>
                <a:ext uri="{FF2B5EF4-FFF2-40B4-BE49-F238E27FC236}">
                  <a16:creationId xmlns:a16="http://schemas.microsoft.com/office/drawing/2014/main" id="{381EA411-243C-473D-9EF4-EE7CF4910956}"/>
                </a:ext>
              </a:extLst>
            </p:cNvPr>
            <p:cNvSpPr txBox="1"/>
            <p:nvPr/>
          </p:nvSpPr>
          <p:spPr>
            <a:xfrm>
              <a:off x="2124203" y="3334983"/>
              <a:ext cx="1556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164" name="文本框 163">
              <a:extLst>
                <a:ext uri="{FF2B5EF4-FFF2-40B4-BE49-F238E27FC236}">
                  <a16:creationId xmlns:a16="http://schemas.microsoft.com/office/drawing/2014/main" id="{8906B580-E5B4-4C0D-BE40-8F728FFD7026}"/>
                </a:ext>
              </a:extLst>
            </p:cNvPr>
            <p:cNvSpPr txBox="1"/>
            <p:nvPr/>
          </p:nvSpPr>
          <p:spPr>
            <a:xfrm>
              <a:off x="886483" y="3906140"/>
              <a:ext cx="240941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165" name="7 7">
            <a:extLst>
              <a:ext uri="{FF2B5EF4-FFF2-40B4-BE49-F238E27FC236}">
                <a16:creationId xmlns:a16="http://schemas.microsoft.com/office/drawing/2014/main" id="{4663C38F-1EA6-4688-A91C-3923135EB17A}"/>
              </a:ext>
            </a:extLst>
          </p:cNvPr>
          <p:cNvGrpSpPr/>
          <p:nvPr/>
        </p:nvGrpSpPr>
        <p:grpSpPr>
          <a:xfrm>
            <a:off x="1698689" y="1696366"/>
            <a:ext cx="2761648" cy="1528707"/>
            <a:chOff x="3003463" y="1760927"/>
            <a:chExt cx="2761648" cy="1528707"/>
          </a:xfrm>
        </p:grpSpPr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B57EC0A8-24C6-431A-B95B-62A94C230E0A}"/>
                </a:ext>
              </a:extLst>
            </p:cNvPr>
            <p:cNvSpPr txBox="1"/>
            <p:nvPr/>
          </p:nvSpPr>
          <p:spPr>
            <a:xfrm>
              <a:off x="4208169" y="1760927"/>
              <a:ext cx="1556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167" name="文本框 166">
              <a:extLst>
                <a:ext uri="{FF2B5EF4-FFF2-40B4-BE49-F238E27FC236}">
                  <a16:creationId xmlns:a16="http://schemas.microsoft.com/office/drawing/2014/main" id="{C9109BED-AD5C-40A9-92CA-1C010BDC557B}"/>
                </a:ext>
              </a:extLst>
            </p:cNvPr>
            <p:cNvSpPr txBox="1"/>
            <p:nvPr/>
          </p:nvSpPr>
          <p:spPr>
            <a:xfrm>
              <a:off x="3003463" y="2227805"/>
              <a:ext cx="240941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168" name="10">
            <a:extLst>
              <a:ext uri="{FF2B5EF4-FFF2-40B4-BE49-F238E27FC236}">
                <a16:creationId xmlns:a16="http://schemas.microsoft.com/office/drawing/2014/main" id="{C36B9A8A-469D-4ACD-BA7D-28A75BD65BB1}"/>
              </a:ext>
            </a:extLst>
          </p:cNvPr>
          <p:cNvGrpSpPr/>
          <p:nvPr/>
        </p:nvGrpSpPr>
        <p:grpSpPr>
          <a:xfrm>
            <a:off x="7670328" y="1725503"/>
            <a:ext cx="2456821" cy="1523494"/>
            <a:chOff x="7212630" y="1744328"/>
            <a:chExt cx="2456821" cy="1523494"/>
          </a:xfrm>
        </p:grpSpPr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F92AFDE5-7C06-46C0-951F-04315BE7D055}"/>
                </a:ext>
              </a:extLst>
            </p:cNvPr>
            <p:cNvSpPr txBox="1"/>
            <p:nvPr/>
          </p:nvSpPr>
          <p:spPr>
            <a:xfrm>
              <a:off x="7212630" y="1744328"/>
              <a:ext cx="1556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170" name="文本框 169">
              <a:extLst>
                <a:ext uri="{FF2B5EF4-FFF2-40B4-BE49-F238E27FC236}">
                  <a16:creationId xmlns:a16="http://schemas.microsoft.com/office/drawing/2014/main" id="{BB62321A-4AAA-4132-AC5F-2719348823E9}"/>
                </a:ext>
              </a:extLst>
            </p:cNvPr>
            <p:cNvSpPr txBox="1"/>
            <p:nvPr/>
          </p:nvSpPr>
          <p:spPr>
            <a:xfrm>
              <a:off x="7260039" y="2205993"/>
              <a:ext cx="240941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171" name="13">
            <a:extLst>
              <a:ext uri="{FF2B5EF4-FFF2-40B4-BE49-F238E27FC236}">
                <a16:creationId xmlns:a16="http://schemas.microsoft.com/office/drawing/2014/main" id="{811AA13C-2954-44F5-A034-0A740B673F79}"/>
              </a:ext>
            </a:extLst>
          </p:cNvPr>
          <p:cNvGrpSpPr/>
          <p:nvPr/>
        </p:nvGrpSpPr>
        <p:grpSpPr>
          <a:xfrm>
            <a:off x="8947584" y="3876678"/>
            <a:ext cx="2428838" cy="1523494"/>
            <a:chOff x="8301853" y="3567585"/>
            <a:chExt cx="2428838" cy="1523494"/>
          </a:xfrm>
        </p:grpSpPr>
        <p:sp>
          <p:nvSpPr>
            <p:cNvPr id="172" name="文本框 171">
              <a:extLst>
                <a:ext uri="{FF2B5EF4-FFF2-40B4-BE49-F238E27FC236}">
                  <a16:creationId xmlns:a16="http://schemas.microsoft.com/office/drawing/2014/main" id="{58375743-9CFB-46CE-8450-C6275AA95DBD}"/>
                </a:ext>
              </a:extLst>
            </p:cNvPr>
            <p:cNvSpPr txBox="1"/>
            <p:nvPr/>
          </p:nvSpPr>
          <p:spPr>
            <a:xfrm>
              <a:off x="8301853" y="3567585"/>
              <a:ext cx="1556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173" name="文本框 172">
              <a:extLst>
                <a:ext uri="{FF2B5EF4-FFF2-40B4-BE49-F238E27FC236}">
                  <a16:creationId xmlns:a16="http://schemas.microsoft.com/office/drawing/2014/main" id="{038E0FC2-3314-4809-84EE-153E2C524FBB}"/>
                </a:ext>
              </a:extLst>
            </p:cNvPr>
            <p:cNvSpPr txBox="1"/>
            <p:nvPr/>
          </p:nvSpPr>
          <p:spPr>
            <a:xfrm>
              <a:off x="8321279" y="4029250"/>
              <a:ext cx="240941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234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729"/>
          <p:cNvGrpSpPr/>
          <p:nvPr/>
        </p:nvGrpSpPr>
        <p:grpSpPr>
          <a:xfrm>
            <a:off x="1449785" y="1608901"/>
            <a:ext cx="3224033" cy="5283303"/>
            <a:chOff x="4702969" y="2292412"/>
            <a:chExt cx="2786062" cy="4565589"/>
          </a:xfrm>
        </p:grpSpPr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707311" y="2398767"/>
              <a:ext cx="130477" cy="135959"/>
            </a:xfrm>
            <a:custGeom>
              <a:avLst/>
              <a:gdLst>
                <a:gd name="T0" fmla="*/ 53 w 119"/>
                <a:gd name="T1" fmla="*/ 0 h 124"/>
                <a:gd name="T2" fmla="*/ 71 w 119"/>
                <a:gd name="T3" fmla="*/ 0 h 124"/>
                <a:gd name="T4" fmla="*/ 88 w 119"/>
                <a:gd name="T5" fmla="*/ 1 h 124"/>
                <a:gd name="T6" fmla="*/ 104 w 119"/>
                <a:gd name="T7" fmla="*/ 4 h 124"/>
                <a:gd name="T8" fmla="*/ 114 w 119"/>
                <a:gd name="T9" fmla="*/ 9 h 124"/>
                <a:gd name="T10" fmla="*/ 119 w 119"/>
                <a:gd name="T11" fmla="*/ 15 h 124"/>
                <a:gd name="T12" fmla="*/ 119 w 119"/>
                <a:gd name="T13" fmla="*/ 27 h 124"/>
                <a:gd name="T14" fmla="*/ 117 w 119"/>
                <a:gd name="T15" fmla="*/ 43 h 124"/>
                <a:gd name="T16" fmla="*/ 113 w 119"/>
                <a:gd name="T17" fmla="*/ 61 h 124"/>
                <a:gd name="T18" fmla="*/ 108 w 119"/>
                <a:gd name="T19" fmla="*/ 81 h 124"/>
                <a:gd name="T20" fmla="*/ 101 w 119"/>
                <a:gd name="T21" fmla="*/ 98 h 124"/>
                <a:gd name="T22" fmla="*/ 92 w 119"/>
                <a:gd name="T23" fmla="*/ 111 h 124"/>
                <a:gd name="T24" fmla="*/ 84 w 119"/>
                <a:gd name="T25" fmla="*/ 119 h 124"/>
                <a:gd name="T26" fmla="*/ 72 w 119"/>
                <a:gd name="T27" fmla="*/ 123 h 124"/>
                <a:gd name="T28" fmla="*/ 59 w 119"/>
                <a:gd name="T29" fmla="*/ 124 h 124"/>
                <a:gd name="T30" fmla="*/ 46 w 119"/>
                <a:gd name="T31" fmla="*/ 124 h 124"/>
                <a:gd name="T32" fmla="*/ 34 w 119"/>
                <a:gd name="T33" fmla="*/ 123 h 124"/>
                <a:gd name="T34" fmla="*/ 26 w 119"/>
                <a:gd name="T35" fmla="*/ 121 h 124"/>
                <a:gd name="T36" fmla="*/ 24 w 119"/>
                <a:gd name="T37" fmla="*/ 121 h 124"/>
                <a:gd name="T38" fmla="*/ 21 w 119"/>
                <a:gd name="T39" fmla="*/ 120 h 124"/>
                <a:gd name="T40" fmla="*/ 16 w 119"/>
                <a:gd name="T41" fmla="*/ 116 h 124"/>
                <a:gd name="T42" fmla="*/ 9 w 119"/>
                <a:gd name="T43" fmla="*/ 108 h 124"/>
                <a:gd name="T44" fmla="*/ 3 w 119"/>
                <a:gd name="T45" fmla="*/ 97 h 124"/>
                <a:gd name="T46" fmla="*/ 2 w 119"/>
                <a:gd name="T47" fmla="*/ 86 h 124"/>
                <a:gd name="T48" fmla="*/ 0 w 119"/>
                <a:gd name="T49" fmla="*/ 73 h 124"/>
                <a:gd name="T50" fmla="*/ 2 w 119"/>
                <a:gd name="T51" fmla="*/ 57 h 124"/>
                <a:gd name="T52" fmla="*/ 2 w 119"/>
                <a:gd name="T53" fmla="*/ 42 h 124"/>
                <a:gd name="T54" fmla="*/ 3 w 119"/>
                <a:gd name="T55" fmla="*/ 26 h 124"/>
                <a:gd name="T56" fmla="*/ 4 w 119"/>
                <a:gd name="T57" fmla="*/ 13 h 124"/>
                <a:gd name="T58" fmla="*/ 6 w 119"/>
                <a:gd name="T59" fmla="*/ 4 h 124"/>
                <a:gd name="T60" fmla="*/ 6 w 119"/>
                <a:gd name="T61" fmla="*/ 0 h 124"/>
                <a:gd name="T62" fmla="*/ 9 w 119"/>
                <a:gd name="T63" fmla="*/ 0 h 124"/>
                <a:gd name="T64" fmla="*/ 20 w 119"/>
                <a:gd name="T65" fmla="*/ 0 h 124"/>
                <a:gd name="T66" fmla="*/ 34 w 119"/>
                <a:gd name="T67" fmla="*/ 0 h 124"/>
                <a:gd name="T68" fmla="*/ 53 w 119"/>
                <a:gd name="T6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124">
                  <a:moveTo>
                    <a:pt x="53" y="0"/>
                  </a:moveTo>
                  <a:lnTo>
                    <a:pt x="71" y="0"/>
                  </a:lnTo>
                  <a:lnTo>
                    <a:pt x="88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19" y="15"/>
                  </a:lnTo>
                  <a:lnTo>
                    <a:pt x="119" y="27"/>
                  </a:lnTo>
                  <a:lnTo>
                    <a:pt x="117" y="43"/>
                  </a:lnTo>
                  <a:lnTo>
                    <a:pt x="113" y="61"/>
                  </a:lnTo>
                  <a:lnTo>
                    <a:pt x="108" y="81"/>
                  </a:lnTo>
                  <a:lnTo>
                    <a:pt x="101" y="98"/>
                  </a:lnTo>
                  <a:lnTo>
                    <a:pt x="92" y="111"/>
                  </a:lnTo>
                  <a:lnTo>
                    <a:pt x="84" y="119"/>
                  </a:lnTo>
                  <a:lnTo>
                    <a:pt x="72" y="123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34" y="123"/>
                  </a:lnTo>
                  <a:lnTo>
                    <a:pt x="26" y="121"/>
                  </a:lnTo>
                  <a:lnTo>
                    <a:pt x="24" y="121"/>
                  </a:lnTo>
                  <a:lnTo>
                    <a:pt x="21" y="120"/>
                  </a:lnTo>
                  <a:lnTo>
                    <a:pt x="16" y="116"/>
                  </a:lnTo>
                  <a:lnTo>
                    <a:pt x="9" y="108"/>
                  </a:lnTo>
                  <a:lnTo>
                    <a:pt x="3" y="97"/>
                  </a:lnTo>
                  <a:lnTo>
                    <a:pt x="2" y="86"/>
                  </a:lnTo>
                  <a:lnTo>
                    <a:pt x="0" y="73"/>
                  </a:lnTo>
                  <a:lnTo>
                    <a:pt x="2" y="57"/>
                  </a:lnTo>
                  <a:lnTo>
                    <a:pt x="2" y="42"/>
                  </a:lnTo>
                  <a:lnTo>
                    <a:pt x="3" y="26"/>
                  </a:lnTo>
                  <a:lnTo>
                    <a:pt x="4" y="13"/>
                  </a:lnTo>
                  <a:lnTo>
                    <a:pt x="6" y="4"/>
                  </a:lnTo>
                  <a:lnTo>
                    <a:pt x="6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5700732" y="2292412"/>
              <a:ext cx="178721" cy="150213"/>
            </a:xfrm>
            <a:custGeom>
              <a:avLst/>
              <a:gdLst>
                <a:gd name="T0" fmla="*/ 80 w 163"/>
                <a:gd name="T1" fmla="*/ 0 h 137"/>
                <a:gd name="T2" fmla="*/ 89 w 163"/>
                <a:gd name="T3" fmla="*/ 2 h 137"/>
                <a:gd name="T4" fmla="*/ 97 w 163"/>
                <a:gd name="T5" fmla="*/ 9 h 137"/>
                <a:gd name="T6" fmla="*/ 102 w 163"/>
                <a:gd name="T7" fmla="*/ 17 h 137"/>
                <a:gd name="T8" fmla="*/ 106 w 163"/>
                <a:gd name="T9" fmla="*/ 26 h 137"/>
                <a:gd name="T10" fmla="*/ 107 w 163"/>
                <a:gd name="T11" fmla="*/ 35 h 137"/>
                <a:gd name="T12" fmla="*/ 108 w 163"/>
                <a:gd name="T13" fmla="*/ 42 h 137"/>
                <a:gd name="T14" fmla="*/ 108 w 163"/>
                <a:gd name="T15" fmla="*/ 43 h 137"/>
                <a:gd name="T16" fmla="*/ 110 w 163"/>
                <a:gd name="T17" fmla="*/ 34 h 137"/>
                <a:gd name="T18" fmla="*/ 114 w 163"/>
                <a:gd name="T19" fmla="*/ 22 h 137"/>
                <a:gd name="T20" fmla="*/ 119 w 163"/>
                <a:gd name="T21" fmla="*/ 13 h 137"/>
                <a:gd name="T22" fmla="*/ 127 w 163"/>
                <a:gd name="T23" fmla="*/ 5 h 137"/>
                <a:gd name="T24" fmla="*/ 136 w 163"/>
                <a:gd name="T25" fmla="*/ 1 h 137"/>
                <a:gd name="T26" fmla="*/ 146 w 163"/>
                <a:gd name="T27" fmla="*/ 2 h 137"/>
                <a:gd name="T28" fmla="*/ 154 w 163"/>
                <a:gd name="T29" fmla="*/ 9 h 137"/>
                <a:gd name="T30" fmla="*/ 159 w 163"/>
                <a:gd name="T31" fmla="*/ 18 h 137"/>
                <a:gd name="T32" fmla="*/ 162 w 163"/>
                <a:gd name="T33" fmla="*/ 31 h 137"/>
                <a:gd name="T34" fmla="*/ 163 w 163"/>
                <a:gd name="T35" fmla="*/ 44 h 137"/>
                <a:gd name="T36" fmla="*/ 163 w 163"/>
                <a:gd name="T37" fmla="*/ 60 h 137"/>
                <a:gd name="T38" fmla="*/ 161 w 163"/>
                <a:gd name="T39" fmla="*/ 80 h 137"/>
                <a:gd name="T40" fmla="*/ 157 w 163"/>
                <a:gd name="T41" fmla="*/ 98 h 137"/>
                <a:gd name="T42" fmla="*/ 152 w 163"/>
                <a:gd name="T43" fmla="*/ 115 h 137"/>
                <a:gd name="T44" fmla="*/ 145 w 163"/>
                <a:gd name="T45" fmla="*/ 127 h 137"/>
                <a:gd name="T46" fmla="*/ 135 w 163"/>
                <a:gd name="T47" fmla="*/ 136 h 137"/>
                <a:gd name="T48" fmla="*/ 125 w 163"/>
                <a:gd name="T49" fmla="*/ 137 h 137"/>
                <a:gd name="T50" fmla="*/ 116 w 163"/>
                <a:gd name="T51" fmla="*/ 136 h 137"/>
                <a:gd name="T52" fmla="*/ 108 w 163"/>
                <a:gd name="T53" fmla="*/ 131 h 137"/>
                <a:gd name="T54" fmla="*/ 103 w 163"/>
                <a:gd name="T55" fmla="*/ 124 h 137"/>
                <a:gd name="T56" fmla="*/ 99 w 163"/>
                <a:gd name="T57" fmla="*/ 120 h 137"/>
                <a:gd name="T58" fmla="*/ 97 w 163"/>
                <a:gd name="T59" fmla="*/ 118 h 137"/>
                <a:gd name="T60" fmla="*/ 89 w 163"/>
                <a:gd name="T61" fmla="*/ 128 h 137"/>
                <a:gd name="T62" fmla="*/ 81 w 163"/>
                <a:gd name="T63" fmla="*/ 133 h 137"/>
                <a:gd name="T64" fmla="*/ 72 w 163"/>
                <a:gd name="T65" fmla="*/ 133 h 137"/>
                <a:gd name="T66" fmla="*/ 64 w 163"/>
                <a:gd name="T67" fmla="*/ 129 h 137"/>
                <a:gd name="T68" fmla="*/ 57 w 163"/>
                <a:gd name="T69" fmla="*/ 125 h 137"/>
                <a:gd name="T70" fmla="*/ 53 w 163"/>
                <a:gd name="T71" fmla="*/ 122 h 137"/>
                <a:gd name="T72" fmla="*/ 51 w 163"/>
                <a:gd name="T73" fmla="*/ 120 h 137"/>
                <a:gd name="T74" fmla="*/ 44 w 163"/>
                <a:gd name="T75" fmla="*/ 127 h 137"/>
                <a:gd name="T76" fmla="*/ 38 w 163"/>
                <a:gd name="T77" fmla="*/ 127 h 137"/>
                <a:gd name="T78" fmla="*/ 29 w 163"/>
                <a:gd name="T79" fmla="*/ 123 h 137"/>
                <a:gd name="T80" fmla="*/ 21 w 163"/>
                <a:gd name="T81" fmla="*/ 115 h 137"/>
                <a:gd name="T82" fmla="*/ 13 w 163"/>
                <a:gd name="T83" fmla="*/ 106 h 137"/>
                <a:gd name="T84" fmla="*/ 6 w 163"/>
                <a:gd name="T85" fmla="*/ 94 h 137"/>
                <a:gd name="T86" fmla="*/ 2 w 163"/>
                <a:gd name="T87" fmla="*/ 84 h 137"/>
                <a:gd name="T88" fmla="*/ 0 w 163"/>
                <a:gd name="T89" fmla="*/ 69 h 137"/>
                <a:gd name="T90" fmla="*/ 1 w 163"/>
                <a:gd name="T91" fmla="*/ 53 h 137"/>
                <a:gd name="T92" fmla="*/ 5 w 163"/>
                <a:gd name="T93" fmla="*/ 38 h 137"/>
                <a:gd name="T94" fmla="*/ 13 w 163"/>
                <a:gd name="T95" fmla="*/ 26 h 137"/>
                <a:gd name="T96" fmla="*/ 23 w 163"/>
                <a:gd name="T97" fmla="*/ 18 h 137"/>
                <a:gd name="T98" fmla="*/ 32 w 163"/>
                <a:gd name="T99" fmla="*/ 17 h 137"/>
                <a:gd name="T100" fmla="*/ 39 w 163"/>
                <a:gd name="T101" fmla="*/ 19 h 137"/>
                <a:gd name="T102" fmla="*/ 46 w 163"/>
                <a:gd name="T103" fmla="*/ 26 h 137"/>
                <a:gd name="T104" fmla="*/ 50 w 163"/>
                <a:gd name="T105" fmla="*/ 33 h 137"/>
                <a:gd name="T106" fmla="*/ 51 w 163"/>
                <a:gd name="T107" fmla="*/ 38 h 137"/>
                <a:gd name="T108" fmla="*/ 52 w 163"/>
                <a:gd name="T109" fmla="*/ 39 h 137"/>
                <a:gd name="T110" fmla="*/ 52 w 163"/>
                <a:gd name="T111" fmla="*/ 38 h 137"/>
                <a:gd name="T112" fmla="*/ 53 w 163"/>
                <a:gd name="T113" fmla="*/ 31 h 137"/>
                <a:gd name="T114" fmla="*/ 55 w 163"/>
                <a:gd name="T115" fmla="*/ 23 h 137"/>
                <a:gd name="T116" fmla="*/ 57 w 163"/>
                <a:gd name="T117" fmla="*/ 15 h 137"/>
                <a:gd name="T118" fmla="*/ 63 w 163"/>
                <a:gd name="T119" fmla="*/ 8 h 137"/>
                <a:gd name="T120" fmla="*/ 69 w 163"/>
                <a:gd name="T121" fmla="*/ 2 h 137"/>
                <a:gd name="T122" fmla="*/ 80 w 163"/>
                <a:gd name="T12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" h="137">
                  <a:moveTo>
                    <a:pt x="80" y="0"/>
                  </a:moveTo>
                  <a:lnTo>
                    <a:pt x="89" y="2"/>
                  </a:lnTo>
                  <a:lnTo>
                    <a:pt x="97" y="9"/>
                  </a:lnTo>
                  <a:lnTo>
                    <a:pt x="102" y="17"/>
                  </a:lnTo>
                  <a:lnTo>
                    <a:pt x="106" y="26"/>
                  </a:lnTo>
                  <a:lnTo>
                    <a:pt x="107" y="35"/>
                  </a:lnTo>
                  <a:lnTo>
                    <a:pt x="108" y="42"/>
                  </a:lnTo>
                  <a:lnTo>
                    <a:pt x="108" y="43"/>
                  </a:lnTo>
                  <a:lnTo>
                    <a:pt x="110" y="34"/>
                  </a:lnTo>
                  <a:lnTo>
                    <a:pt x="114" y="22"/>
                  </a:lnTo>
                  <a:lnTo>
                    <a:pt x="119" y="13"/>
                  </a:lnTo>
                  <a:lnTo>
                    <a:pt x="127" y="5"/>
                  </a:lnTo>
                  <a:lnTo>
                    <a:pt x="136" y="1"/>
                  </a:lnTo>
                  <a:lnTo>
                    <a:pt x="146" y="2"/>
                  </a:lnTo>
                  <a:lnTo>
                    <a:pt x="154" y="9"/>
                  </a:lnTo>
                  <a:lnTo>
                    <a:pt x="159" y="18"/>
                  </a:lnTo>
                  <a:lnTo>
                    <a:pt x="162" y="31"/>
                  </a:lnTo>
                  <a:lnTo>
                    <a:pt x="163" y="44"/>
                  </a:lnTo>
                  <a:lnTo>
                    <a:pt x="163" y="60"/>
                  </a:lnTo>
                  <a:lnTo>
                    <a:pt x="161" y="80"/>
                  </a:lnTo>
                  <a:lnTo>
                    <a:pt x="157" y="98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5" y="136"/>
                  </a:lnTo>
                  <a:lnTo>
                    <a:pt x="125" y="137"/>
                  </a:lnTo>
                  <a:lnTo>
                    <a:pt x="116" y="136"/>
                  </a:lnTo>
                  <a:lnTo>
                    <a:pt x="108" y="131"/>
                  </a:lnTo>
                  <a:lnTo>
                    <a:pt x="103" y="124"/>
                  </a:lnTo>
                  <a:lnTo>
                    <a:pt x="99" y="120"/>
                  </a:lnTo>
                  <a:lnTo>
                    <a:pt x="97" y="118"/>
                  </a:lnTo>
                  <a:lnTo>
                    <a:pt x="89" y="128"/>
                  </a:lnTo>
                  <a:lnTo>
                    <a:pt x="81" y="133"/>
                  </a:lnTo>
                  <a:lnTo>
                    <a:pt x="72" y="133"/>
                  </a:lnTo>
                  <a:lnTo>
                    <a:pt x="64" y="129"/>
                  </a:lnTo>
                  <a:lnTo>
                    <a:pt x="57" y="125"/>
                  </a:lnTo>
                  <a:lnTo>
                    <a:pt x="53" y="122"/>
                  </a:lnTo>
                  <a:lnTo>
                    <a:pt x="51" y="120"/>
                  </a:lnTo>
                  <a:lnTo>
                    <a:pt x="44" y="127"/>
                  </a:lnTo>
                  <a:lnTo>
                    <a:pt x="38" y="127"/>
                  </a:lnTo>
                  <a:lnTo>
                    <a:pt x="29" y="123"/>
                  </a:lnTo>
                  <a:lnTo>
                    <a:pt x="21" y="115"/>
                  </a:lnTo>
                  <a:lnTo>
                    <a:pt x="13" y="106"/>
                  </a:lnTo>
                  <a:lnTo>
                    <a:pt x="6" y="94"/>
                  </a:lnTo>
                  <a:lnTo>
                    <a:pt x="2" y="84"/>
                  </a:lnTo>
                  <a:lnTo>
                    <a:pt x="0" y="69"/>
                  </a:lnTo>
                  <a:lnTo>
                    <a:pt x="1" y="53"/>
                  </a:lnTo>
                  <a:lnTo>
                    <a:pt x="5" y="38"/>
                  </a:lnTo>
                  <a:lnTo>
                    <a:pt x="13" y="26"/>
                  </a:lnTo>
                  <a:lnTo>
                    <a:pt x="23" y="18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6" y="26"/>
                  </a:lnTo>
                  <a:lnTo>
                    <a:pt x="50" y="33"/>
                  </a:lnTo>
                  <a:lnTo>
                    <a:pt x="51" y="38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1"/>
                  </a:lnTo>
                  <a:lnTo>
                    <a:pt x="55" y="23"/>
                  </a:lnTo>
                  <a:lnTo>
                    <a:pt x="57" y="15"/>
                  </a:lnTo>
                  <a:lnTo>
                    <a:pt x="63" y="8"/>
                  </a:lnTo>
                  <a:lnTo>
                    <a:pt x="69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5756650" y="2386706"/>
              <a:ext cx="133766" cy="156792"/>
            </a:xfrm>
            <a:custGeom>
              <a:avLst/>
              <a:gdLst>
                <a:gd name="T0" fmla="*/ 23 w 122"/>
                <a:gd name="T1" fmla="*/ 0 h 143"/>
                <a:gd name="T2" fmla="*/ 40 w 122"/>
                <a:gd name="T3" fmla="*/ 1 h 143"/>
                <a:gd name="T4" fmla="*/ 60 w 122"/>
                <a:gd name="T5" fmla="*/ 3 h 143"/>
                <a:gd name="T6" fmla="*/ 81 w 122"/>
                <a:gd name="T7" fmla="*/ 5 h 143"/>
                <a:gd name="T8" fmla="*/ 99 w 122"/>
                <a:gd name="T9" fmla="*/ 8 h 143"/>
                <a:gd name="T10" fmla="*/ 112 w 122"/>
                <a:gd name="T11" fmla="*/ 11 h 143"/>
                <a:gd name="T12" fmla="*/ 119 w 122"/>
                <a:gd name="T13" fmla="*/ 15 h 143"/>
                <a:gd name="T14" fmla="*/ 122 w 122"/>
                <a:gd name="T15" fmla="*/ 21 h 143"/>
                <a:gd name="T16" fmla="*/ 122 w 122"/>
                <a:gd name="T17" fmla="*/ 32 h 143"/>
                <a:gd name="T18" fmla="*/ 122 w 122"/>
                <a:gd name="T19" fmla="*/ 46 h 143"/>
                <a:gd name="T20" fmla="*/ 119 w 122"/>
                <a:gd name="T21" fmla="*/ 62 h 143"/>
                <a:gd name="T22" fmla="*/ 116 w 122"/>
                <a:gd name="T23" fmla="*/ 79 h 143"/>
                <a:gd name="T24" fmla="*/ 112 w 122"/>
                <a:gd name="T25" fmla="*/ 93 h 143"/>
                <a:gd name="T26" fmla="*/ 107 w 122"/>
                <a:gd name="T27" fmla="*/ 105 h 143"/>
                <a:gd name="T28" fmla="*/ 101 w 122"/>
                <a:gd name="T29" fmla="*/ 115 h 143"/>
                <a:gd name="T30" fmla="*/ 91 w 122"/>
                <a:gd name="T31" fmla="*/ 125 h 143"/>
                <a:gd name="T32" fmla="*/ 82 w 122"/>
                <a:gd name="T33" fmla="*/ 132 h 143"/>
                <a:gd name="T34" fmla="*/ 74 w 122"/>
                <a:gd name="T35" fmla="*/ 138 h 143"/>
                <a:gd name="T36" fmla="*/ 68 w 122"/>
                <a:gd name="T37" fmla="*/ 142 h 143"/>
                <a:gd name="T38" fmla="*/ 65 w 122"/>
                <a:gd name="T39" fmla="*/ 143 h 143"/>
                <a:gd name="T40" fmla="*/ 61 w 122"/>
                <a:gd name="T41" fmla="*/ 143 h 143"/>
                <a:gd name="T42" fmla="*/ 50 w 122"/>
                <a:gd name="T43" fmla="*/ 142 h 143"/>
                <a:gd name="T44" fmla="*/ 34 w 122"/>
                <a:gd name="T45" fmla="*/ 135 h 143"/>
                <a:gd name="T46" fmla="*/ 14 w 122"/>
                <a:gd name="T47" fmla="*/ 123 h 143"/>
                <a:gd name="T48" fmla="*/ 9 w 122"/>
                <a:gd name="T49" fmla="*/ 115 h 143"/>
                <a:gd name="T50" fmla="*/ 8 w 122"/>
                <a:gd name="T51" fmla="*/ 105 h 143"/>
                <a:gd name="T52" fmla="*/ 10 w 122"/>
                <a:gd name="T53" fmla="*/ 93 h 143"/>
                <a:gd name="T54" fmla="*/ 16 w 122"/>
                <a:gd name="T55" fmla="*/ 81 h 143"/>
                <a:gd name="T56" fmla="*/ 23 w 122"/>
                <a:gd name="T57" fmla="*/ 70 h 143"/>
                <a:gd name="T58" fmla="*/ 31 w 122"/>
                <a:gd name="T59" fmla="*/ 60 h 143"/>
                <a:gd name="T60" fmla="*/ 38 w 122"/>
                <a:gd name="T61" fmla="*/ 51 h 143"/>
                <a:gd name="T62" fmla="*/ 43 w 122"/>
                <a:gd name="T63" fmla="*/ 46 h 143"/>
                <a:gd name="T64" fmla="*/ 46 w 122"/>
                <a:gd name="T65" fmla="*/ 45 h 143"/>
                <a:gd name="T66" fmla="*/ 29 w 122"/>
                <a:gd name="T67" fmla="*/ 43 h 143"/>
                <a:gd name="T68" fmla="*/ 17 w 122"/>
                <a:gd name="T69" fmla="*/ 38 h 143"/>
                <a:gd name="T70" fmla="*/ 8 w 122"/>
                <a:gd name="T71" fmla="*/ 32 h 143"/>
                <a:gd name="T72" fmla="*/ 2 w 122"/>
                <a:gd name="T73" fmla="*/ 24 h 143"/>
                <a:gd name="T74" fmla="*/ 0 w 122"/>
                <a:gd name="T75" fmla="*/ 16 h 143"/>
                <a:gd name="T76" fmla="*/ 1 w 122"/>
                <a:gd name="T77" fmla="*/ 8 h 143"/>
                <a:gd name="T78" fmla="*/ 5 w 122"/>
                <a:gd name="T79" fmla="*/ 3 h 143"/>
                <a:gd name="T80" fmla="*/ 12 w 122"/>
                <a:gd name="T81" fmla="*/ 0 h 143"/>
                <a:gd name="T82" fmla="*/ 23 w 122"/>
                <a:gd name="T8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43">
                  <a:moveTo>
                    <a:pt x="23" y="0"/>
                  </a:moveTo>
                  <a:lnTo>
                    <a:pt x="40" y="1"/>
                  </a:lnTo>
                  <a:lnTo>
                    <a:pt x="60" y="3"/>
                  </a:lnTo>
                  <a:lnTo>
                    <a:pt x="81" y="5"/>
                  </a:lnTo>
                  <a:lnTo>
                    <a:pt x="99" y="8"/>
                  </a:lnTo>
                  <a:lnTo>
                    <a:pt x="112" y="11"/>
                  </a:lnTo>
                  <a:lnTo>
                    <a:pt x="119" y="15"/>
                  </a:lnTo>
                  <a:lnTo>
                    <a:pt x="122" y="21"/>
                  </a:lnTo>
                  <a:lnTo>
                    <a:pt x="122" y="32"/>
                  </a:lnTo>
                  <a:lnTo>
                    <a:pt x="122" y="46"/>
                  </a:lnTo>
                  <a:lnTo>
                    <a:pt x="119" y="62"/>
                  </a:lnTo>
                  <a:lnTo>
                    <a:pt x="116" y="79"/>
                  </a:lnTo>
                  <a:lnTo>
                    <a:pt x="112" y="93"/>
                  </a:lnTo>
                  <a:lnTo>
                    <a:pt x="107" y="105"/>
                  </a:lnTo>
                  <a:lnTo>
                    <a:pt x="101" y="115"/>
                  </a:lnTo>
                  <a:lnTo>
                    <a:pt x="91" y="125"/>
                  </a:lnTo>
                  <a:lnTo>
                    <a:pt x="82" y="132"/>
                  </a:lnTo>
                  <a:lnTo>
                    <a:pt x="74" y="138"/>
                  </a:lnTo>
                  <a:lnTo>
                    <a:pt x="68" y="142"/>
                  </a:lnTo>
                  <a:lnTo>
                    <a:pt x="65" y="143"/>
                  </a:lnTo>
                  <a:lnTo>
                    <a:pt x="61" y="143"/>
                  </a:lnTo>
                  <a:lnTo>
                    <a:pt x="50" y="142"/>
                  </a:lnTo>
                  <a:lnTo>
                    <a:pt x="34" y="135"/>
                  </a:lnTo>
                  <a:lnTo>
                    <a:pt x="14" y="123"/>
                  </a:lnTo>
                  <a:lnTo>
                    <a:pt x="9" y="115"/>
                  </a:lnTo>
                  <a:lnTo>
                    <a:pt x="8" y="105"/>
                  </a:lnTo>
                  <a:lnTo>
                    <a:pt x="10" y="93"/>
                  </a:lnTo>
                  <a:lnTo>
                    <a:pt x="16" y="81"/>
                  </a:lnTo>
                  <a:lnTo>
                    <a:pt x="23" y="70"/>
                  </a:lnTo>
                  <a:lnTo>
                    <a:pt x="31" y="60"/>
                  </a:lnTo>
                  <a:lnTo>
                    <a:pt x="38" y="51"/>
                  </a:lnTo>
                  <a:lnTo>
                    <a:pt x="43" y="46"/>
                  </a:lnTo>
                  <a:lnTo>
                    <a:pt x="46" y="45"/>
                  </a:lnTo>
                  <a:lnTo>
                    <a:pt x="29" y="43"/>
                  </a:lnTo>
                  <a:lnTo>
                    <a:pt x="17" y="38"/>
                  </a:lnTo>
                  <a:lnTo>
                    <a:pt x="8" y="32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1" y="8"/>
                  </a:lnTo>
                  <a:lnTo>
                    <a:pt x="5" y="3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5744590" y="2381224"/>
              <a:ext cx="123898" cy="129380"/>
            </a:xfrm>
            <a:custGeom>
              <a:avLst/>
              <a:gdLst>
                <a:gd name="T0" fmla="*/ 23 w 113"/>
                <a:gd name="T1" fmla="*/ 0 h 118"/>
                <a:gd name="T2" fmla="*/ 37 w 113"/>
                <a:gd name="T3" fmla="*/ 1 h 118"/>
                <a:gd name="T4" fmla="*/ 53 w 113"/>
                <a:gd name="T5" fmla="*/ 3 h 118"/>
                <a:gd name="T6" fmla="*/ 70 w 113"/>
                <a:gd name="T7" fmla="*/ 5 h 118"/>
                <a:gd name="T8" fmla="*/ 87 w 113"/>
                <a:gd name="T9" fmla="*/ 9 h 118"/>
                <a:gd name="T10" fmla="*/ 100 w 113"/>
                <a:gd name="T11" fmla="*/ 12 h 118"/>
                <a:gd name="T12" fmla="*/ 109 w 113"/>
                <a:gd name="T13" fmla="*/ 13 h 118"/>
                <a:gd name="T14" fmla="*/ 113 w 113"/>
                <a:gd name="T15" fmla="*/ 14 h 118"/>
                <a:gd name="T16" fmla="*/ 89 w 113"/>
                <a:gd name="T17" fmla="*/ 10 h 118"/>
                <a:gd name="T18" fmla="*/ 67 w 113"/>
                <a:gd name="T19" fmla="*/ 8 h 118"/>
                <a:gd name="T20" fmla="*/ 49 w 113"/>
                <a:gd name="T21" fmla="*/ 5 h 118"/>
                <a:gd name="T22" fmla="*/ 33 w 113"/>
                <a:gd name="T23" fmla="*/ 5 h 118"/>
                <a:gd name="T24" fmla="*/ 21 w 113"/>
                <a:gd name="T25" fmla="*/ 6 h 118"/>
                <a:gd name="T26" fmla="*/ 13 w 113"/>
                <a:gd name="T27" fmla="*/ 12 h 118"/>
                <a:gd name="T28" fmla="*/ 11 w 113"/>
                <a:gd name="T29" fmla="*/ 20 h 118"/>
                <a:gd name="T30" fmla="*/ 13 w 113"/>
                <a:gd name="T31" fmla="*/ 29 h 118"/>
                <a:gd name="T32" fmla="*/ 20 w 113"/>
                <a:gd name="T33" fmla="*/ 37 h 118"/>
                <a:gd name="T34" fmla="*/ 29 w 113"/>
                <a:gd name="T35" fmla="*/ 41 h 118"/>
                <a:gd name="T36" fmla="*/ 40 w 113"/>
                <a:gd name="T37" fmla="*/ 44 h 118"/>
                <a:gd name="T38" fmla="*/ 50 w 113"/>
                <a:gd name="T39" fmla="*/ 46 h 118"/>
                <a:gd name="T40" fmla="*/ 59 w 113"/>
                <a:gd name="T41" fmla="*/ 47 h 118"/>
                <a:gd name="T42" fmla="*/ 66 w 113"/>
                <a:gd name="T43" fmla="*/ 47 h 118"/>
                <a:gd name="T44" fmla="*/ 68 w 113"/>
                <a:gd name="T45" fmla="*/ 47 h 118"/>
                <a:gd name="T46" fmla="*/ 50 w 113"/>
                <a:gd name="T47" fmla="*/ 63 h 118"/>
                <a:gd name="T48" fmla="*/ 36 w 113"/>
                <a:gd name="T49" fmla="*/ 80 h 118"/>
                <a:gd name="T50" fmla="*/ 28 w 113"/>
                <a:gd name="T51" fmla="*/ 94 h 118"/>
                <a:gd name="T52" fmla="*/ 23 w 113"/>
                <a:gd name="T53" fmla="*/ 106 h 118"/>
                <a:gd name="T54" fmla="*/ 20 w 113"/>
                <a:gd name="T55" fmla="*/ 115 h 118"/>
                <a:gd name="T56" fmla="*/ 20 w 113"/>
                <a:gd name="T57" fmla="*/ 118 h 118"/>
                <a:gd name="T58" fmla="*/ 17 w 113"/>
                <a:gd name="T59" fmla="*/ 105 h 118"/>
                <a:gd name="T60" fmla="*/ 20 w 113"/>
                <a:gd name="T61" fmla="*/ 93 h 118"/>
                <a:gd name="T62" fmla="*/ 25 w 113"/>
                <a:gd name="T63" fmla="*/ 80 h 118"/>
                <a:gd name="T64" fmla="*/ 32 w 113"/>
                <a:gd name="T65" fmla="*/ 69 h 118"/>
                <a:gd name="T66" fmla="*/ 38 w 113"/>
                <a:gd name="T67" fmla="*/ 60 h 118"/>
                <a:gd name="T68" fmla="*/ 44 w 113"/>
                <a:gd name="T69" fmla="*/ 54 h 118"/>
                <a:gd name="T70" fmla="*/ 46 w 113"/>
                <a:gd name="T71" fmla="*/ 52 h 118"/>
                <a:gd name="T72" fmla="*/ 28 w 113"/>
                <a:gd name="T73" fmla="*/ 50 h 118"/>
                <a:gd name="T74" fmla="*/ 15 w 113"/>
                <a:gd name="T75" fmla="*/ 43 h 118"/>
                <a:gd name="T76" fmla="*/ 6 w 113"/>
                <a:gd name="T77" fmla="*/ 33 h 118"/>
                <a:gd name="T78" fmla="*/ 0 w 113"/>
                <a:gd name="T79" fmla="*/ 22 h 118"/>
                <a:gd name="T80" fmla="*/ 0 w 113"/>
                <a:gd name="T81" fmla="*/ 13 h 118"/>
                <a:gd name="T82" fmla="*/ 4 w 113"/>
                <a:gd name="T83" fmla="*/ 5 h 118"/>
                <a:gd name="T84" fmla="*/ 11 w 113"/>
                <a:gd name="T85" fmla="*/ 1 h 118"/>
                <a:gd name="T86" fmla="*/ 23 w 113"/>
                <a:gd name="T8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18">
                  <a:moveTo>
                    <a:pt x="23" y="0"/>
                  </a:moveTo>
                  <a:lnTo>
                    <a:pt x="37" y="1"/>
                  </a:lnTo>
                  <a:lnTo>
                    <a:pt x="53" y="3"/>
                  </a:lnTo>
                  <a:lnTo>
                    <a:pt x="70" y="5"/>
                  </a:lnTo>
                  <a:lnTo>
                    <a:pt x="87" y="9"/>
                  </a:lnTo>
                  <a:lnTo>
                    <a:pt x="100" y="12"/>
                  </a:lnTo>
                  <a:lnTo>
                    <a:pt x="109" y="13"/>
                  </a:lnTo>
                  <a:lnTo>
                    <a:pt x="113" y="14"/>
                  </a:lnTo>
                  <a:lnTo>
                    <a:pt x="89" y="10"/>
                  </a:lnTo>
                  <a:lnTo>
                    <a:pt x="67" y="8"/>
                  </a:lnTo>
                  <a:lnTo>
                    <a:pt x="49" y="5"/>
                  </a:lnTo>
                  <a:lnTo>
                    <a:pt x="33" y="5"/>
                  </a:lnTo>
                  <a:lnTo>
                    <a:pt x="21" y="6"/>
                  </a:lnTo>
                  <a:lnTo>
                    <a:pt x="13" y="12"/>
                  </a:lnTo>
                  <a:lnTo>
                    <a:pt x="11" y="20"/>
                  </a:lnTo>
                  <a:lnTo>
                    <a:pt x="13" y="29"/>
                  </a:lnTo>
                  <a:lnTo>
                    <a:pt x="20" y="37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46"/>
                  </a:lnTo>
                  <a:lnTo>
                    <a:pt x="59" y="47"/>
                  </a:lnTo>
                  <a:lnTo>
                    <a:pt x="66" y="47"/>
                  </a:lnTo>
                  <a:lnTo>
                    <a:pt x="68" y="47"/>
                  </a:lnTo>
                  <a:lnTo>
                    <a:pt x="50" y="63"/>
                  </a:lnTo>
                  <a:lnTo>
                    <a:pt x="36" y="80"/>
                  </a:lnTo>
                  <a:lnTo>
                    <a:pt x="28" y="94"/>
                  </a:lnTo>
                  <a:lnTo>
                    <a:pt x="23" y="106"/>
                  </a:lnTo>
                  <a:lnTo>
                    <a:pt x="20" y="115"/>
                  </a:lnTo>
                  <a:lnTo>
                    <a:pt x="20" y="118"/>
                  </a:lnTo>
                  <a:lnTo>
                    <a:pt x="17" y="105"/>
                  </a:lnTo>
                  <a:lnTo>
                    <a:pt x="20" y="93"/>
                  </a:lnTo>
                  <a:lnTo>
                    <a:pt x="25" y="80"/>
                  </a:lnTo>
                  <a:lnTo>
                    <a:pt x="32" y="69"/>
                  </a:lnTo>
                  <a:lnTo>
                    <a:pt x="38" y="60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28" y="50"/>
                  </a:lnTo>
                  <a:lnTo>
                    <a:pt x="15" y="43"/>
                  </a:lnTo>
                  <a:lnTo>
                    <a:pt x="6" y="33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4" y="5"/>
                  </a:lnTo>
                  <a:lnTo>
                    <a:pt x="11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623981" y="2520472"/>
              <a:ext cx="319065" cy="1059164"/>
            </a:xfrm>
            <a:custGeom>
              <a:avLst/>
              <a:gdLst>
                <a:gd name="T0" fmla="*/ 135 w 291"/>
                <a:gd name="T1" fmla="*/ 1 h 966"/>
                <a:gd name="T2" fmla="*/ 167 w 291"/>
                <a:gd name="T3" fmla="*/ 10 h 966"/>
                <a:gd name="T4" fmla="*/ 184 w 291"/>
                <a:gd name="T5" fmla="*/ 20 h 966"/>
                <a:gd name="T6" fmla="*/ 185 w 291"/>
                <a:gd name="T7" fmla="*/ 25 h 966"/>
                <a:gd name="T8" fmla="*/ 174 w 291"/>
                <a:gd name="T9" fmla="*/ 48 h 966"/>
                <a:gd name="T10" fmla="*/ 157 w 291"/>
                <a:gd name="T11" fmla="*/ 94 h 966"/>
                <a:gd name="T12" fmla="*/ 137 w 291"/>
                <a:gd name="T13" fmla="*/ 156 h 966"/>
                <a:gd name="T14" fmla="*/ 116 w 291"/>
                <a:gd name="T15" fmla="*/ 229 h 966"/>
                <a:gd name="T16" fmla="*/ 99 w 291"/>
                <a:gd name="T17" fmla="*/ 313 h 966"/>
                <a:gd name="T18" fmla="*/ 88 w 291"/>
                <a:gd name="T19" fmla="*/ 399 h 966"/>
                <a:gd name="T20" fmla="*/ 88 w 291"/>
                <a:gd name="T21" fmla="*/ 488 h 966"/>
                <a:gd name="T22" fmla="*/ 105 w 291"/>
                <a:gd name="T23" fmla="*/ 582 h 966"/>
                <a:gd name="T24" fmla="*/ 134 w 291"/>
                <a:gd name="T25" fmla="*/ 671 h 966"/>
                <a:gd name="T26" fmla="*/ 169 w 291"/>
                <a:gd name="T27" fmla="*/ 746 h 966"/>
                <a:gd name="T28" fmla="*/ 206 w 291"/>
                <a:gd name="T29" fmla="*/ 805 h 966"/>
                <a:gd name="T30" fmla="*/ 240 w 291"/>
                <a:gd name="T31" fmla="*/ 847 h 966"/>
                <a:gd name="T32" fmla="*/ 264 w 291"/>
                <a:gd name="T33" fmla="*/ 872 h 966"/>
                <a:gd name="T34" fmla="*/ 273 w 291"/>
                <a:gd name="T35" fmla="*/ 881 h 966"/>
                <a:gd name="T36" fmla="*/ 291 w 291"/>
                <a:gd name="T37" fmla="*/ 914 h 966"/>
                <a:gd name="T38" fmla="*/ 287 w 291"/>
                <a:gd name="T39" fmla="*/ 940 h 966"/>
                <a:gd name="T40" fmla="*/ 270 w 291"/>
                <a:gd name="T41" fmla="*/ 958 h 966"/>
                <a:gd name="T42" fmla="*/ 250 w 291"/>
                <a:gd name="T43" fmla="*/ 966 h 966"/>
                <a:gd name="T44" fmla="*/ 236 w 291"/>
                <a:gd name="T45" fmla="*/ 962 h 966"/>
                <a:gd name="T46" fmla="*/ 210 w 291"/>
                <a:gd name="T47" fmla="*/ 937 h 966"/>
                <a:gd name="T48" fmla="*/ 174 w 291"/>
                <a:gd name="T49" fmla="*/ 891 h 966"/>
                <a:gd name="T50" fmla="*/ 133 w 291"/>
                <a:gd name="T51" fmla="*/ 827 h 966"/>
                <a:gd name="T52" fmla="*/ 89 w 291"/>
                <a:gd name="T53" fmla="*/ 745 h 966"/>
                <a:gd name="T54" fmla="*/ 49 w 291"/>
                <a:gd name="T55" fmla="*/ 648 h 966"/>
                <a:gd name="T56" fmla="*/ 16 w 291"/>
                <a:gd name="T57" fmla="*/ 535 h 966"/>
                <a:gd name="T58" fmla="*/ 2 w 291"/>
                <a:gd name="T59" fmla="*/ 433 h 966"/>
                <a:gd name="T60" fmla="*/ 2 w 291"/>
                <a:gd name="T61" fmla="*/ 332 h 966"/>
                <a:gd name="T62" fmla="*/ 12 w 291"/>
                <a:gd name="T63" fmla="*/ 238 h 966"/>
                <a:gd name="T64" fmla="*/ 29 w 291"/>
                <a:gd name="T65" fmla="*/ 156 h 966"/>
                <a:gd name="T66" fmla="*/ 49 w 291"/>
                <a:gd name="T67" fmla="*/ 88 h 966"/>
                <a:gd name="T68" fmla="*/ 66 w 291"/>
                <a:gd name="T69" fmla="*/ 38 h 966"/>
                <a:gd name="T70" fmla="*/ 76 w 291"/>
                <a:gd name="T71" fmla="*/ 10 h 966"/>
                <a:gd name="T72" fmla="*/ 99 w 291"/>
                <a:gd name="T73" fmla="*/ 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1" h="966">
                  <a:moveTo>
                    <a:pt x="117" y="0"/>
                  </a:moveTo>
                  <a:lnTo>
                    <a:pt x="135" y="1"/>
                  </a:lnTo>
                  <a:lnTo>
                    <a:pt x="152" y="5"/>
                  </a:lnTo>
                  <a:lnTo>
                    <a:pt x="167" y="10"/>
                  </a:lnTo>
                  <a:lnTo>
                    <a:pt x="177" y="16"/>
                  </a:lnTo>
                  <a:lnTo>
                    <a:pt x="184" y="20"/>
                  </a:lnTo>
                  <a:lnTo>
                    <a:pt x="186" y="21"/>
                  </a:lnTo>
                  <a:lnTo>
                    <a:pt x="185" y="25"/>
                  </a:lnTo>
                  <a:lnTo>
                    <a:pt x="181" y="34"/>
                  </a:lnTo>
                  <a:lnTo>
                    <a:pt x="174" y="48"/>
                  </a:lnTo>
                  <a:lnTo>
                    <a:pt x="167" y="69"/>
                  </a:lnTo>
                  <a:lnTo>
                    <a:pt x="157" y="94"/>
                  </a:lnTo>
                  <a:lnTo>
                    <a:pt x="147" y="123"/>
                  </a:lnTo>
                  <a:lnTo>
                    <a:pt x="137" y="156"/>
                  </a:lnTo>
                  <a:lnTo>
                    <a:pt x="126" y="191"/>
                  </a:lnTo>
                  <a:lnTo>
                    <a:pt x="116" y="229"/>
                  </a:lnTo>
                  <a:lnTo>
                    <a:pt x="106" y="270"/>
                  </a:lnTo>
                  <a:lnTo>
                    <a:pt x="99" y="313"/>
                  </a:lnTo>
                  <a:lnTo>
                    <a:pt x="92" y="356"/>
                  </a:lnTo>
                  <a:lnTo>
                    <a:pt x="88" y="399"/>
                  </a:lnTo>
                  <a:lnTo>
                    <a:pt x="87" y="444"/>
                  </a:lnTo>
                  <a:lnTo>
                    <a:pt x="88" y="488"/>
                  </a:lnTo>
                  <a:lnTo>
                    <a:pt x="93" y="531"/>
                  </a:lnTo>
                  <a:lnTo>
                    <a:pt x="105" y="582"/>
                  </a:lnTo>
                  <a:lnTo>
                    <a:pt x="118" y="628"/>
                  </a:lnTo>
                  <a:lnTo>
                    <a:pt x="134" y="671"/>
                  </a:lnTo>
                  <a:lnTo>
                    <a:pt x="151" y="711"/>
                  </a:lnTo>
                  <a:lnTo>
                    <a:pt x="169" y="746"/>
                  </a:lnTo>
                  <a:lnTo>
                    <a:pt x="189" y="778"/>
                  </a:lnTo>
                  <a:lnTo>
                    <a:pt x="206" y="805"/>
                  </a:lnTo>
                  <a:lnTo>
                    <a:pt x="224" y="827"/>
                  </a:lnTo>
                  <a:lnTo>
                    <a:pt x="240" y="847"/>
                  </a:lnTo>
                  <a:lnTo>
                    <a:pt x="253" y="861"/>
                  </a:lnTo>
                  <a:lnTo>
                    <a:pt x="264" y="872"/>
                  </a:lnTo>
                  <a:lnTo>
                    <a:pt x="270" y="878"/>
                  </a:lnTo>
                  <a:lnTo>
                    <a:pt x="273" y="881"/>
                  </a:lnTo>
                  <a:lnTo>
                    <a:pt x="284" y="898"/>
                  </a:lnTo>
                  <a:lnTo>
                    <a:pt x="291" y="914"/>
                  </a:lnTo>
                  <a:lnTo>
                    <a:pt x="291" y="928"/>
                  </a:lnTo>
                  <a:lnTo>
                    <a:pt x="287" y="940"/>
                  </a:lnTo>
                  <a:lnTo>
                    <a:pt x="279" y="950"/>
                  </a:lnTo>
                  <a:lnTo>
                    <a:pt x="270" y="958"/>
                  </a:lnTo>
                  <a:lnTo>
                    <a:pt x="260" y="963"/>
                  </a:lnTo>
                  <a:lnTo>
                    <a:pt x="250" y="966"/>
                  </a:lnTo>
                  <a:lnTo>
                    <a:pt x="243" y="966"/>
                  </a:lnTo>
                  <a:lnTo>
                    <a:pt x="236" y="962"/>
                  </a:lnTo>
                  <a:lnTo>
                    <a:pt x="224" y="952"/>
                  </a:lnTo>
                  <a:lnTo>
                    <a:pt x="210" y="937"/>
                  </a:lnTo>
                  <a:lnTo>
                    <a:pt x="194" y="916"/>
                  </a:lnTo>
                  <a:lnTo>
                    <a:pt x="174" y="891"/>
                  </a:lnTo>
                  <a:lnTo>
                    <a:pt x="154" y="861"/>
                  </a:lnTo>
                  <a:lnTo>
                    <a:pt x="133" y="827"/>
                  </a:lnTo>
                  <a:lnTo>
                    <a:pt x="110" y="788"/>
                  </a:lnTo>
                  <a:lnTo>
                    <a:pt x="89" y="745"/>
                  </a:lnTo>
                  <a:lnTo>
                    <a:pt x="68" y="698"/>
                  </a:lnTo>
                  <a:lnTo>
                    <a:pt x="49" y="648"/>
                  </a:lnTo>
                  <a:lnTo>
                    <a:pt x="30" y="593"/>
                  </a:lnTo>
                  <a:lnTo>
                    <a:pt x="16" y="535"/>
                  </a:lnTo>
                  <a:lnTo>
                    <a:pt x="7" y="484"/>
                  </a:lnTo>
                  <a:lnTo>
                    <a:pt x="2" y="433"/>
                  </a:lnTo>
                  <a:lnTo>
                    <a:pt x="0" y="382"/>
                  </a:lnTo>
                  <a:lnTo>
                    <a:pt x="2" y="332"/>
                  </a:lnTo>
                  <a:lnTo>
                    <a:pt x="6" y="284"/>
                  </a:lnTo>
                  <a:lnTo>
                    <a:pt x="12" y="238"/>
                  </a:lnTo>
                  <a:lnTo>
                    <a:pt x="21" y="195"/>
                  </a:lnTo>
                  <a:lnTo>
                    <a:pt x="29" y="156"/>
                  </a:lnTo>
                  <a:lnTo>
                    <a:pt x="40" y="119"/>
                  </a:lnTo>
                  <a:lnTo>
                    <a:pt x="49" y="88"/>
                  </a:lnTo>
                  <a:lnTo>
                    <a:pt x="58" y="60"/>
                  </a:lnTo>
                  <a:lnTo>
                    <a:pt x="66" y="38"/>
                  </a:lnTo>
                  <a:lnTo>
                    <a:pt x="72" y="21"/>
                  </a:lnTo>
                  <a:lnTo>
                    <a:pt x="76" y="10"/>
                  </a:lnTo>
                  <a:lnTo>
                    <a:pt x="78" y="8"/>
                  </a:lnTo>
                  <a:lnTo>
                    <a:pt x="99" y="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535169" y="2910806"/>
              <a:ext cx="26315" cy="128284"/>
            </a:xfrm>
            <a:custGeom>
              <a:avLst/>
              <a:gdLst>
                <a:gd name="T0" fmla="*/ 12 w 24"/>
                <a:gd name="T1" fmla="*/ 0 h 117"/>
                <a:gd name="T2" fmla="*/ 15 w 24"/>
                <a:gd name="T3" fmla="*/ 1 h 117"/>
                <a:gd name="T4" fmla="*/ 16 w 24"/>
                <a:gd name="T5" fmla="*/ 3 h 117"/>
                <a:gd name="T6" fmla="*/ 16 w 24"/>
                <a:gd name="T7" fmla="*/ 5 h 117"/>
                <a:gd name="T8" fmla="*/ 16 w 24"/>
                <a:gd name="T9" fmla="*/ 31 h 117"/>
                <a:gd name="T10" fmla="*/ 15 w 24"/>
                <a:gd name="T11" fmla="*/ 58 h 117"/>
                <a:gd name="T12" fmla="*/ 17 w 24"/>
                <a:gd name="T13" fmla="*/ 84 h 117"/>
                <a:gd name="T14" fmla="*/ 24 w 24"/>
                <a:gd name="T15" fmla="*/ 109 h 117"/>
                <a:gd name="T16" fmla="*/ 24 w 24"/>
                <a:gd name="T17" fmla="*/ 111 h 117"/>
                <a:gd name="T18" fmla="*/ 22 w 24"/>
                <a:gd name="T19" fmla="*/ 114 h 117"/>
                <a:gd name="T20" fmla="*/ 21 w 24"/>
                <a:gd name="T21" fmla="*/ 117 h 117"/>
                <a:gd name="T22" fmla="*/ 19 w 24"/>
                <a:gd name="T23" fmla="*/ 117 h 117"/>
                <a:gd name="T24" fmla="*/ 16 w 24"/>
                <a:gd name="T25" fmla="*/ 117 h 117"/>
                <a:gd name="T26" fmla="*/ 13 w 24"/>
                <a:gd name="T27" fmla="*/ 115 h 117"/>
                <a:gd name="T28" fmla="*/ 12 w 24"/>
                <a:gd name="T29" fmla="*/ 114 h 117"/>
                <a:gd name="T30" fmla="*/ 4 w 24"/>
                <a:gd name="T31" fmla="*/ 93 h 117"/>
                <a:gd name="T32" fmla="*/ 0 w 24"/>
                <a:gd name="T33" fmla="*/ 72 h 117"/>
                <a:gd name="T34" fmla="*/ 0 w 24"/>
                <a:gd name="T35" fmla="*/ 50 h 117"/>
                <a:gd name="T36" fmla="*/ 2 w 24"/>
                <a:gd name="T37" fmla="*/ 27 h 117"/>
                <a:gd name="T38" fmla="*/ 4 w 24"/>
                <a:gd name="T39" fmla="*/ 5 h 117"/>
                <a:gd name="T40" fmla="*/ 5 w 24"/>
                <a:gd name="T41" fmla="*/ 3 h 117"/>
                <a:gd name="T42" fmla="*/ 7 w 24"/>
                <a:gd name="T43" fmla="*/ 1 h 117"/>
                <a:gd name="T44" fmla="*/ 9 w 24"/>
                <a:gd name="T45" fmla="*/ 0 h 117"/>
                <a:gd name="T46" fmla="*/ 12 w 24"/>
                <a:gd name="T4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117">
                  <a:moveTo>
                    <a:pt x="12" y="0"/>
                  </a:moveTo>
                  <a:lnTo>
                    <a:pt x="15" y="1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31"/>
                  </a:lnTo>
                  <a:lnTo>
                    <a:pt x="15" y="58"/>
                  </a:lnTo>
                  <a:lnTo>
                    <a:pt x="17" y="84"/>
                  </a:lnTo>
                  <a:lnTo>
                    <a:pt x="24" y="109"/>
                  </a:lnTo>
                  <a:lnTo>
                    <a:pt x="24" y="111"/>
                  </a:lnTo>
                  <a:lnTo>
                    <a:pt x="22" y="114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6" y="117"/>
                  </a:lnTo>
                  <a:lnTo>
                    <a:pt x="13" y="115"/>
                  </a:lnTo>
                  <a:lnTo>
                    <a:pt x="12" y="114"/>
                  </a:lnTo>
                  <a:lnTo>
                    <a:pt x="4" y="93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2" y="27"/>
                  </a:lnTo>
                  <a:lnTo>
                    <a:pt x="4" y="5"/>
                  </a:lnTo>
                  <a:lnTo>
                    <a:pt x="5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495697" y="2926156"/>
              <a:ext cx="20833" cy="91005"/>
            </a:xfrm>
            <a:custGeom>
              <a:avLst/>
              <a:gdLst>
                <a:gd name="T0" fmla="*/ 10 w 19"/>
                <a:gd name="T1" fmla="*/ 0 h 83"/>
                <a:gd name="T2" fmla="*/ 13 w 19"/>
                <a:gd name="T3" fmla="*/ 0 h 83"/>
                <a:gd name="T4" fmla="*/ 14 w 19"/>
                <a:gd name="T5" fmla="*/ 3 h 83"/>
                <a:gd name="T6" fmla="*/ 15 w 19"/>
                <a:gd name="T7" fmla="*/ 4 h 83"/>
                <a:gd name="T8" fmla="*/ 15 w 19"/>
                <a:gd name="T9" fmla="*/ 7 h 83"/>
                <a:gd name="T10" fmla="*/ 13 w 19"/>
                <a:gd name="T11" fmla="*/ 31 h 83"/>
                <a:gd name="T12" fmla="*/ 15 w 19"/>
                <a:gd name="T13" fmla="*/ 53 h 83"/>
                <a:gd name="T14" fmla="*/ 19 w 19"/>
                <a:gd name="T15" fmla="*/ 76 h 83"/>
                <a:gd name="T16" fmla="*/ 19 w 19"/>
                <a:gd name="T17" fmla="*/ 79 h 83"/>
                <a:gd name="T18" fmla="*/ 18 w 19"/>
                <a:gd name="T19" fmla="*/ 80 h 83"/>
                <a:gd name="T20" fmla="*/ 17 w 19"/>
                <a:gd name="T21" fmla="*/ 82 h 83"/>
                <a:gd name="T22" fmla="*/ 14 w 19"/>
                <a:gd name="T23" fmla="*/ 83 h 83"/>
                <a:gd name="T24" fmla="*/ 11 w 19"/>
                <a:gd name="T25" fmla="*/ 82 h 83"/>
                <a:gd name="T26" fmla="*/ 9 w 19"/>
                <a:gd name="T27" fmla="*/ 80 h 83"/>
                <a:gd name="T28" fmla="*/ 7 w 19"/>
                <a:gd name="T29" fmla="*/ 79 h 83"/>
                <a:gd name="T30" fmla="*/ 0 w 19"/>
                <a:gd name="T31" fmla="*/ 54 h 83"/>
                <a:gd name="T32" fmla="*/ 0 w 19"/>
                <a:gd name="T33" fmla="*/ 28 h 83"/>
                <a:gd name="T34" fmla="*/ 3 w 19"/>
                <a:gd name="T35" fmla="*/ 3 h 83"/>
                <a:gd name="T36" fmla="*/ 6 w 19"/>
                <a:gd name="T37" fmla="*/ 2 h 83"/>
                <a:gd name="T38" fmla="*/ 7 w 19"/>
                <a:gd name="T39" fmla="*/ 0 h 83"/>
                <a:gd name="T40" fmla="*/ 10 w 19"/>
                <a:gd name="T4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83">
                  <a:moveTo>
                    <a:pt x="10" y="0"/>
                  </a:moveTo>
                  <a:lnTo>
                    <a:pt x="13" y="0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3" y="31"/>
                  </a:lnTo>
                  <a:lnTo>
                    <a:pt x="15" y="53"/>
                  </a:lnTo>
                  <a:lnTo>
                    <a:pt x="19" y="76"/>
                  </a:lnTo>
                  <a:lnTo>
                    <a:pt x="19" y="79"/>
                  </a:lnTo>
                  <a:lnTo>
                    <a:pt x="18" y="80"/>
                  </a:lnTo>
                  <a:lnTo>
                    <a:pt x="17" y="82"/>
                  </a:lnTo>
                  <a:lnTo>
                    <a:pt x="14" y="83"/>
                  </a:lnTo>
                  <a:lnTo>
                    <a:pt x="11" y="82"/>
                  </a:lnTo>
                  <a:lnTo>
                    <a:pt x="9" y="80"/>
                  </a:lnTo>
                  <a:lnTo>
                    <a:pt x="7" y="79"/>
                  </a:lnTo>
                  <a:lnTo>
                    <a:pt x="0" y="54"/>
                  </a:lnTo>
                  <a:lnTo>
                    <a:pt x="0" y="28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332283" y="3904183"/>
              <a:ext cx="210517" cy="185299"/>
            </a:xfrm>
            <a:custGeom>
              <a:avLst/>
              <a:gdLst>
                <a:gd name="T0" fmla="*/ 102 w 192"/>
                <a:gd name="T1" fmla="*/ 0 h 169"/>
                <a:gd name="T2" fmla="*/ 111 w 192"/>
                <a:gd name="T3" fmla="*/ 0 h 169"/>
                <a:gd name="T4" fmla="*/ 116 w 192"/>
                <a:gd name="T5" fmla="*/ 0 h 169"/>
                <a:gd name="T6" fmla="*/ 119 w 192"/>
                <a:gd name="T7" fmla="*/ 1 h 169"/>
                <a:gd name="T8" fmla="*/ 127 w 192"/>
                <a:gd name="T9" fmla="*/ 6 h 169"/>
                <a:gd name="T10" fmla="*/ 137 w 192"/>
                <a:gd name="T11" fmla="*/ 13 h 169"/>
                <a:gd name="T12" fmla="*/ 150 w 192"/>
                <a:gd name="T13" fmla="*/ 21 h 169"/>
                <a:gd name="T14" fmla="*/ 163 w 192"/>
                <a:gd name="T15" fmla="*/ 29 h 169"/>
                <a:gd name="T16" fmla="*/ 175 w 192"/>
                <a:gd name="T17" fmla="*/ 38 h 169"/>
                <a:gd name="T18" fmla="*/ 186 w 192"/>
                <a:gd name="T19" fmla="*/ 46 h 169"/>
                <a:gd name="T20" fmla="*/ 191 w 192"/>
                <a:gd name="T21" fmla="*/ 52 h 169"/>
                <a:gd name="T22" fmla="*/ 192 w 192"/>
                <a:gd name="T23" fmla="*/ 57 h 169"/>
                <a:gd name="T24" fmla="*/ 188 w 192"/>
                <a:gd name="T25" fmla="*/ 64 h 169"/>
                <a:gd name="T26" fmla="*/ 183 w 192"/>
                <a:gd name="T27" fmla="*/ 76 h 169"/>
                <a:gd name="T28" fmla="*/ 176 w 192"/>
                <a:gd name="T29" fmla="*/ 92 h 169"/>
                <a:gd name="T30" fmla="*/ 169 w 192"/>
                <a:gd name="T31" fmla="*/ 109 h 169"/>
                <a:gd name="T32" fmla="*/ 159 w 192"/>
                <a:gd name="T33" fmla="*/ 126 h 169"/>
                <a:gd name="T34" fmla="*/ 152 w 192"/>
                <a:gd name="T35" fmla="*/ 143 h 169"/>
                <a:gd name="T36" fmla="*/ 142 w 192"/>
                <a:gd name="T37" fmla="*/ 156 h 169"/>
                <a:gd name="T38" fmla="*/ 135 w 192"/>
                <a:gd name="T39" fmla="*/ 166 h 169"/>
                <a:gd name="T40" fmla="*/ 127 w 192"/>
                <a:gd name="T41" fmla="*/ 169 h 169"/>
                <a:gd name="T42" fmla="*/ 116 w 192"/>
                <a:gd name="T43" fmla="*/ 167 h 169"/>
                <a:gd name="T44" fmla="*/ 107 w 192"/>
                <a:gd name="T45" fmla="*/ 162 h 169"/>
                <a:gd name="T46" fmla="*/ 102 w 192"/>
                <a:gd name="T47" fmla="*/ 154 h 169"/>
                <a:gd name="T48" fmla="*/ 98 w 192"/>
                <a:gd name="T49" fmla="*/ 149 h 169"/>
                <a:gd name="T50" fmla="*/ 97 w 192"/>
                <a:gd name="T51" fmla="*/ 147 h 169"/>
                <a:gd name="T52" fmla="*/ 94 w 192"/>
                <a:gd name="T53" fmla="*/ 148 h 169"/>
                <a:gd name="T54" fmla="*/ 86 w 192"/>
                <a:gd name="T55" fmla="*/ 150 h 169"/>
                <a:gd name="T56" fmla="*/ 76 w 192"/>
                <a:gd name="T57" fmla="*/ 154 h 169"/>
                <a:gd name="T58" fmla="*/ 64 w 192"/>
                <a:gd name="T59" fmla="*/ 157 h 169"/>
                <a:gd name="T60" fmla="*/ 52 w 192"/>
                <a:gd name="T61" fmla="*/ 160 h 169"/>
                <a:gd name="T62" fmla="*/ 43 w 192"/>
                <a:gd name="T63" fmla="*/ 158 h 169"/>
                <a:gd name="T64" fmla="*/ 38 w 192"/>
                <a:gd name="T65" fmla="*/ 153 h 169"/>
                <a:gd name="T66" fmla="*/ 34 w 192"/>
                <a:gd name="T67" fmla="*/ 144 h 169"/>
                <a:gd name="T68" fmla="*/ 34 w 192"/>
                <a:gd name="T69" fmla="*/ 133 h 169"/>
                <a:gd name="T70" fmla="*/ 34 w 192"/>
                <a:gd name="T71" fmla="*/ 123 h 169"/>
                <a:gd name="T72" fmla="*/ 35 w 192"/>
                <a:gd name="T73" fmla="*/ 115 h 169"/>
                <a:gd name="T74" fmla="*/ 35 w 192"/>
                <a:gd name="T75" fmla="*/ 111 h 169"/>
                <a:gd name="T76" fmla="*/ 32 w 192"/>
                <a:gd name="T77" fmla="*/ 111 h 169"/>
                <a:gd name="T78" fmla="*/ 26 w 192"/>
                <a:gd name="T79" fmla="*/ 110 h 169"/>
                <a:gd name="T80" fmla="*/ 17 w 192"/>
                <a:gd name="T81" fmla="*/ 107 h 169"/>
                <a:gd name="T82" fmla="*/ 8 w 192"/>
                <a:gd name="T83" fmla="*/ 103 h 169"/>
                <a:gd name="T84" fmla="*/ 1 w 192"/>
                <a:gd name="T85" fmla="*/ 99 h 169"/>
                <a:gd name="T86" fmla="*/ 0 w 192"/>
                <a:gd name="T87" fmla="*/ 94 h 169"/>
                <a:gd name="T88" fmla="*/ 1 w 192"/>
                <a:gd name="T89" fmla="*/ 88 h 169"/>
                <a:gd name="T90" fmla="*/ 5 w 192"/>
                <a:gd name="T91" fmla="*/ 78 h 169"/>
                <a:gd name="T92" fmla="*/ 12 w 192"/>
                <a:gd name="T93" fmla="*/ 68 h 169"/>
                <a:gd name="T94" fmla="*/ 17 w 192"/>
                <a:gd name="T95" fmla="*/ 59 h 169"/>
                <a:gd name="T96" fmla="*/ 22 w 192"/>
                <a:gd name="T97" fmla="*/ 51 h 169"/>
                <a:gd name="T98" fmla="*/ 26 w 192"/>
                <a:gd name="T99" fmla="*/ 44 h 169"/>
                <a:gd name="T100" fmla="*/ 29 w 192"/>
                <a:gd name="T101" fmla="*/ 43 h 169"/>
                <a:gd name="T102" fmla="*/ 27 w 192"/>
                <a:gd name="T103" fmla="*/ 40 h 169"/>
                <a:gd name="T104" fmla="*/ 26 w 192"/>
                <a:gd name="T105" fmla="*/ 34 h 169"/>
                <a:gd name="T106" fmla="*/ 26 w 192"/>
                <a:gd name="T107" fmla="*/ 25 h 169"/>
                <a:gd name="T108" fmla="*/ 27 w 192"/>
                <a:gd name="T109" fmla="*/ 16 h 169"/>
                <a:gd name="T110" fmla="*/ 32 w 192"/>
                <a:gd name="T111" fmla="*/ 8 h 169"/>
                <a:gd name="T112" fmla="*/ 42 w 192"/>
                <a:gd name="T113" fmla="*/ 5 h 169"/>
                <a:gd name="T114" fmla="*/ 55 w 192"/>
                <a:gd name="T115" fmla="*/ 3 h 169"/>
                <a:gd name="T116" fmla="*/ 70 w 192"/>
                <a:gd name="T117" fmla="*/ 1 h 169"/>
                <a:gd name="T118" fmla="*/ 86 w 192"/>
                <a:gd name="T119" fmla="*/ 0 h 169"/>
                <a:gd name="T120" fmla="*/ 102 w 192"/>
                <a:gd name="T1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169">
                  <a:moveTo>
                    <a:pt x="102" y="0"/>
                  </a:moveTo>
                  <a:lnTo>
                    <a:pt x="111" y="0"/>
                  </a:lnTo>
                  <a:lnTo>
                    <a:pt x="116" y="0"/>
                  </a:lnTo>
                  <a:lnTo>
                    <a:pt x="119" y="1"/>
                  </a:lnTo>
                  <a:lnTo>
                    <a:pt x="127" y="6"/>
                  </a:lnTo>
                  <a:lnTo>
                    <a:pt x="137" y="13"/>
                  </a:lnTo>
                  <a:lnTo>
                    <a:pt x="150" y="21"/>
                  </a:lnTo>
                  <a:lnTo>
                    <a:pt x="163" y="29"/>
                  </a:lnTo>
                  <a:lnTo>
                    <a:pt x="175" y="38"/>
                  </a:lnTo>
                  <a:lnTo>
                    <a:pt x="186" y="46"/>
                  </a:lnTo>
                  <a:lnTo>
                    <a:pt x="191" y="52"/>
                  </a:lnTo>
                  <a:lnTo>
                    <a:pt x="192" y="57"/>
                  </a:lnTo>
                  <a:lnTo>
                    <a:pt x="188" y="64"/>
                  </a:lnTo>
                  <a:lnTo>
                    <a:pt x="183" y="76"/>
                  </a:lnTo>
                  <a:lnTo>
                    <a:pt x="176" y="92"/>
                  </a:lnTo>
                  <a:lnTo>
                    <a:pt x="169" y="109"/>
                  </a:lnTo>
                  <a:lnTo>
                    <a:pt x="159" y="126"/>
                  </a:lnTo>
                  <a:lnTo>
                    <a:pt x="152" y="143"/>
                  </a:lnTo>
                  <a:lnTo>
                    <a:pt x="142" y="156"/>
                  </a:lnTo>
                  <a:lnTo>
                    <a:pt x="135" y="166"/>
                  </a:lnTo>
                  <a:lnTo>
                    <a:pt x="127" y="169"/>
                  </a:lnTo>
                  <a:lnTo>
                    <a:pt x="116" y="167"/>
                  </a:lnTo>
                  <a:lnTo>
                    <a:pt x="107" y="162"/>
                  </a:lnTo>
                  <a:lnTo>
                    <a:pt x="102" y="154"/>
                  </a:lnTo>
                  <a:lnTo>
                    <a:pt x="98" y="149"/>
                  </a:lnTo>
                  <a:lnTo>
                    <a:pt x="97" y="147"/>
                  </a:lnTo>
                  <a:lnTo>
                    <a:pt x="94" y="148"/>
                  </a:lnTo>
                  <a:lnTo>
                    <a:pt x="86" y="150"/>
                  </a:lnTo>
                  <a:lnTo>
                    <a:pt x="76" y="154"/>
                  </a:lnTo>
                  <a:lnTo>
                    <a:pt x="64" y="157"/>
                  </a:lnTo>
                  <a:lnTo>
                    <a:pt x="52" y="160"/>
                  </a:lnTo>
                  <a:lnTo>
                    <a:pt x="43" y="158"/>
                  </a:lnTo>
                  <a:lnTo>
                    <a:pt x="38" y="153"/>
                  </a:lnTo>
                  <a:lnTo>
                    <a:pt x="34" y="144"/>
                  </a:lnTo>
                  <a:lnTo>
                    <a:pt x="34" y="133"/>
                  </a:lnTo>
                  <a:lnTo>
                    <a:pt x="34" y="123"/>
                  </a:lnTo>
                  <a:lnTo>
                    <a:pt x="35" y="115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26" y="110"/>
                  </a:lnTo>
                  <a:lnTo>
                    <a:pt x="17" y="107"/>
                  </a:lnTo>
                  <a:lnTo>
                    <a:pt x="8" y="103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88"/>
                  </a:lnTo>
                  <a:lnTo>
                    <a:pt x="5" y="78"/>
                  </a:lnTo>
                  <a:lnTo>
                    <a:pt x="12" y="68"/>
                  </a:lnTo>
                  <a:lnTo>
                    <a:pt x="17" y="59"/>
                  </a:lnTo>
                  <a:lnTo>
                    <a:pt x="22" y="51"/>
                  </a:lnTo>
                  <a:lnTo>
                    <a:pt x="26" y="44"/>
                  </a:lnTo>
                  <a:lnTo>
                    <a:pt x="29" y="43"/>
                  </a:lnTo>
                  <a:lnTo>
                    <a:pt x="27" y="40"/>
                  </a:lnTo>
                  <a:lnTo>
                    <a:pt x="26" y="34"/>
                  </a:lnTo>
                  <a:lnTo>
                    <a:pt x="26" y="25"/>
                  </a:lnTo>
                  <a:lnTo>
                    <a:pt x="27" y="16"/>
                  </a:lnTo>
                  <a:lnTo>
                    <a:pt x="32" y="8"/>
                  </a:lnTo>
                  <a:lnTo>
                    <a:pt x="42" y="5"/>
                  </a:lnTo>
                  <a:lnTo>
                    <a:pt x="55" y="3"/>
                  </a:lnTo>
                  <a:lnTo>
                    <a:pt x="70" y="1"/>
                  </a:lnTo>
                  <a:lnTo>
                    <a:pt x="86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102030" y="3455738"/>
              <a:ext cx="570150" cy="510942"/>
            </a:xfrm>
            <a:custGeom>
              <a:avLst/>
              <a:gdLst>
                <a:gd name="T0" fmla="*/ 332 w 520"/>
                <a:gd name="T1" fmla="*/ 2 h 466"/>
                <a:gd name="T2" fmla="*/ 385 w 520"/>
                <a:gd name="T3" fmla="*/ 10 h 466"/>
                <a:gd name="T4" fmla="*/ 435 w 520"/>
                <a:gd name="T5" fmla="*/ 28 h 466"/>
                <a:gd name="T6" fmla="*/ 478 w 520"/>
                <a:gd name="T7" fmla="*/ 58 h 466"/>
                <a:gd name="T8" fmla="*/ 508 w 520"/>
                <a:gd name="T9" fmla="*/ 105 h 466"/>
                <a:gd name="T10" fmla="*/ 520 w 520"/>
                <a:gd name="T11" fmla="*/ 167 h 466"/>
                <a:gd name="T12" fmla="*/ 515 w 520"/>
                <a:gd name="T13" fmla="*/ 231 h 466"/>
                <a:gd name="T14" fmla="*/ 495 w 520"/>
                <a:gd name="T15" fmla="*/ 295 h 466"/>
                <a:gd name="T16" fmla="*/ 470 w 520"/>
                <a:gd name="T17" fmla="*/ 354 h 466"/>
                <a:gd name="T18" fmla="*/ 443 w 520"/>
                <a:gd name="T19" fmla="*/ 405 h 466"/>
                <a:gd name="T20" fmla="*/ 418 w 520"/>
                <a:gd name="T21" fmla="*/ 443 h 466"/>
                <a:gd name="T22" fmla="*/ 404 w 520"/>
                <a:gd name="T23" fmla="*/ 464 h 466"/>
                <a:gd name="T24" fmla="*/ 398 w 520"/>
                <a:gd name="T25" fmla="*/ 465 h 466"/>
                <a:gd name="T26" fmla="*/ 377 w 520"/>
                <a:gd name="T27" fmla="*/ 460 h 466"/>
                <a:gd name="T28" fmla="*/ 347 w 520"/>
                <a:gd name="T29" fmla="*/ 446 h 466"/>
                <a:gd name="T30" fmla="*/ 324 w 520"/>
                <a:gd name="T31" fmla="*/ 423 h 466"/>
                <a:gd name="T32" fmla="*/ 321 w 520"/>
                <a:gd name="T33" fmla="*/ 406 h 466"/>
                <a:gd name="T34" fmla="*/ 337 w 520"/>
                <a:gd name="T35" fmla="*/ 389 h 466"/>
                <a:gd name="T36" fmla="*/ 360 w 520"/>
                <a:gd name="T37" fmla="*/ 358 h 466"/>
                <a:gd name="T38" fmla="*/ 386 w 520"/>
                <a:gd name="T39" fmla="*/ 316 h 466"/>
                <a:gd name="T40" fmla="*/ 410 w 520"/>
                <a:gd name="T41" fmla="*/ 266 h 466"/>
                <a:gd name="T42" fmla="*/ 423 w 520"/>
                <a:gd name="T43" fmla="*/ 213 h 466"/>
                <a:gd name="T44" fmla="*/ 421 w 520"/>
                <a:gd name="T45" fmla="*/ 158 h 466"/>
                <a:gd name="T46" fmla="*/ 401 w 520"/>
                <a:gd name="T47" fmla="*/ 121 h 466"/>
                <a:gd name="T48" fmla="*/ 364 w 520"/>
                <a:gd name="T49" fmla="*/ 97 h 466"/>
                <a:gd name="T50" fmla="*/ 316 w 520"/>
                <a:gd name="T51" fmla="*/ 87 h 466"/>
                <a:gd name="T52" fmla="*/ 262 w 520"/>
                <a:gd name="T53" fmla="*/ 84 h 466"/>
                <a:gd name="T54" fmla="*/ 205 w 520"/>
                <a:gd name="T55" fmla="*/ 88 h 466"/>
                <a:gd name="T56" fmla="*/ 152 w 520"/>
                <a:gd name="T57" fmla="*/ 96 h 466"/>
                <a:gd name="T58" fmla="*/ 106 w 520"/>
                <a:gd name="T59" fmla="*/ 105 h 466"/>
                <a:gd name="T60" fmla="*/ 74 w 520"/>
                <a:gd name="T61" fmla="*/ 112 h 466"/>
                <a:gd name="T62" fmla="*/ 36 w 520"/>
                <a:gd name="T63" fmla="*/ 112 h 466"/>
                <a:gd name="T64" fmla="*/ 11 w 520"/>
                <a:gd name="T65" fmla="*/ 96 h 466"/>
                <a:gd name="T66" fmla="*/ 0 w 520"/>
                <a:gd name="T67" fmla="*/ 70 h 466"/>
                <a:gd name="T68" fmla="*/ 6 w 520"/>
                <a:gd name="T69" fmla="*/ 44 h 466"/>
                <a:gd name="T70" fmla="*/ 17 w 520"/>
                <a:gd name="T71" fmla="*/ 33 h 466"/>
                <a:gd name="T72" fmla="*/ 47 w 520"/>
                <a:gd name="T73" fmla="*/ 29 h 466"/>
                <a:gd name="T74" fmla="*/ 96 w 520"/>
                <a:gd name="T75" fmla="*/ 24 h 466"/>
                <a:gd name="T76" fmla="*/ 153 w 520"/>
                <a:gd name="T77" fmla="*/ 16 h 466"/>
                <a:gd name="T78" fmla="*/ 212 w 520"/>
                <a:gd name="T79" fmla="*/ 10 h 466"/>
                <a:gd name="T80" fmla="*/ 258 w 520"/>
                <a:gd name="T81" fmla="*/ 3 h 466"/>
                <a:gd name="T82" fmla="*/ 305 w 520"/>
                <a:gd name="T8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0" h="466">
                  <a:moveTo>
                    <a:pt x="305" y="0"/>
                  </a:moveTo>
                  <a:lnTo>
                    <a:pt x="332" y="2"/>
                  </a:lnTo>
                  <a:lnTo>
                    <a:pt x="358" y="4"/>
                  </a:lnTo>
                  <a:lnTo>
                    <a:pt x="385" y="10"/>
                  </a:lnTo>
                  <a:lnTo>
                    <a:pt x="410" y="17"/>
                  </a:lnTo>
                  <a:lnTo>
                    <a:pt x="435" y="28"/>
                  </a:lnTo>
                  <a:lnTo>
                    <a:pt x="457" y="41"/>
                  </a:lnTo>
                  <a:lnTo>
                    <a:pt x="478" y="58"/>
                  </a:lnTo>
                  <a:lnTo>
                    <a:pt x="495" y="80"/>
                  </a:lnTo>
                  <a:lnTo>
                    <a:pt x="508" y="105"/>
                  </a:lnTo>
                  <a:lnTo>
                    <a:pt x="517" y="135"/>
                  </a:lnTo>
                  <a:lnTo>
                    <a:pt x="520" y="167"/>
                  </a:lnTo>
                  <a:lnTo>
                    <a:pt x="519" y="198"/>
                  </a:lnTo>
                  <a:lnTo>
                    <a:pt x="515" y="231"/>
                  </a:lnTo>
                  <a:lnTo>
                    <a:pt x="506" y="262"/>
                  </a:lnTo>
                  <a:lnTo>
                    <a:pt x="495" y="295"/>
                  </a:lnTo>
                  <a:lnTo>
                    <a:pt x="483" y="325"/>
                  </a:lnTo>
                  <a:lnTo>
                    <a:pt x="470" y="354"/>
                  </a:lnTo>
                  <a:lnTo>
                    <a:pt x="456" y="381"/>
                  </a:lnTo>
                  <a:lnTo>
                    <a:pt x="443" y="405"/>
                  </a:lnTo>
                  <a:lnTo>
                    <a:pt x="430" y="426"/>
                  </a:lnTo>
                  <a:lnTo>
                    <a:pt x="418" y="443"/>
                  </a:lnTo>
                  <a:lnTo>
                    <a:pt x="410" y="456"/>
                  </a:lnTo>
                  <a:lnTo>
                    <a:pt x="404" y="464"/>
                  </a:lnTo>
                  <a:lnTo>
                    <a:pt x="402" y="466"/>
                  </a:lnTo>
                  <a:lnTo>
                    <a:pt x="398" y="465"/>
                  </a:lnTo>
                  <a:lnTo>
                    <a:pt x="389" y="464"/>
                  </a:lnTo>
                  <a:lnTo>
                    <a:pt x="377" y="460"/>
                  </a:lnTo>
                  <a:lnTo>
                    <a:pt x="362" y="453"/>
                  </a:lnTo>
                  <a:lnTo>
                    <a:pt x="347" y="446"/>
                  </a:lnTo>
                  <a:lnTo>
                    <a:pt x="334" y="435"/>
                  </a:lnTo>
                  <a:lnTo>
                    <a:pt x="324" y="423"/>
                  </a:lnTo>
                  <a:lnTo>
                    <a:pt x="320" y="408"/>
                  </a:lnTo>
                  <a:lnTo>
                    <a:pt x="321" y="406"/>
                  </a:lnTo>
                  <a:lnTo>
                    <a:pt x="328" y="400"/>
                  </a:lnTo>
                  <a:lnTo>
                    <a:pt x="337" y="389"/>
                  </a:lnTo>
                  <a:lnTo>
                    <a:pt x="347" y="375"/>
                  </a:lnTo>
                  <a:lnTo>
                    <a:pt x="360" y="358"/>
                  </a:lnTo>
                  <a:lnTo>
                    <a:pt x="373" y="338"/>
                  </a:lnTo>
                  <a:lnTo>
                    <a:pt x="386" y="316"/>
                  </a:lnTo>
                  <a:lnTo>
                    <a:pt x="400" y="292"/>
                  </a:lnTo>
                  <a:lnTo>
                    <a:pt x="410" y="266"/>
                  </a:lnTo>
                  <a:lnTo>
                    <a:pt x="419" y="240"/>
                  </a:lnTo>
                  <a:lnTo>
                    <a:pt x="423" y="213"/>
                  </a:lnTo>
                  <a:lnTo>
                    <a:pt x="424" y="185"/>
                  </a:lnTo>
                  <a:lnTo>
                    <a:pt x="421" y="158"/>
                  </a:lnTo>
                  <a:lnTo>
                    <a:pt x="414" y="137"/>
                  </a:lnTo>
                  <a:lnTo>
                    <a:pt x="401" y="121"/>
                  </a:lnTo>
                  <a:lnTo>
                    <a:pt x="385" y="108"/>
                  </a:lnTo>
                  <a:lnTo>
                    <a:pt x="364" y="97"/>
                  </a:lnTo>
                  <a:lnTo>
                    <a:pt x="342" y="91"/>
                  </a:lnTo>
                  <a:lnTo>
                    <a:pt x="316" y="87"/>
                  </a:lnTo>
                  <a:lnTo>
                    <a:pt x="290" y="84"/>
                  </a:lnTo>
                  <a:lnTo>
                    <a:pt x="262" y="84"/>
                  </a:lnTo>
                  <a:lnTo>
                    <a:pt x="233" y="86"/>
                  </a:lnTo>
                  <a:lnTo>
                    <a:pt x="205" y="88"/>
                  </a:lnTo>
                  <a:lnTo>
                    <a:pt x="177" y="92"/>
                  </a:lnTo>
                  <a:lnTo>
                    <a:pt x="152" y="96"/>
                  </a:lnTo>
                  <a:lnTo>
                    <a:pt x="127" y="100"/>
                  </a:lnTo>
                  <a:lnTo>
                    <a:pt x="106" y="105"/>
                  </a:lnTo>
                  <a:lnTo>
                    <a:pt x="88" y="109"/>
                  </a:lnTo>
                  <a:lnTo>
                    <a:pt x="74" y="112"/>
                  </a:lnTo>
                  <a:lnTo>
                    <a:pt x="54" y="114"/>
                  </a:lnTo>
                  <a:lnTo>
                    <a:pt x="36" y="112"/>
                  </a:lnTo>
                  <a:lnTo>
                    <a:pt x="23" y="105"/>
                  </a:lnTo>
                  <a:lnTo>
                    <a:pt x="11" y="96"/>
                  </a:lnTo>
                  <a:lnTo>
                    <a:pt x="4" y="83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6" y="44"/>
                  </a:lnTo>
                  <a:lnTo>
                    <a:pt x="13" y="33"/>
                  </a:lnTo>
                  <a:lnTo>
                    <a:pt x="17" y="33"/>
                  </a:lnTo>
                  <a:lnTo>
                    <a:pt x="29" y="32"/>
                  </a:lnTo>
                  <a:lnTo>
                    <a:pt x="47" y="29"/>
                  </a:lnTo>
                  <a:lnTo>
                    <a:pt x="70" y="27"/>
                  </a:lnTo>
                  <a:lnTo>
                    <a:pt x="96" y="24"/>
                  </a:lnTo>
                  <a:lnTo>
                    <a:pt x="123" y="20"/>
                  </a:lnTo>
                  <a:lnTo>
                    <a:pt x="153" y="16"/>
                  </a:lnTo>
                  <a:lnTo>
                    <a:pt x="184" y="12"/>
                  </a:lnTo>
                  <a:lnTo>
                    <a:pt x="212" y="10"/>
                  </a:lnTo>
                  <a:lnTo>
                    <a:pt x="237" y="6"/>
                  </a:lnTo>
                  <a:lnTo>
                    <a:pt x="258" y="3"/>
                  </a:lnTo>
                  <a:lnTo>
                    <a:pt x="280" y="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640383" y="3455738"/>
              <a:ext cx="63594" cy="83330"/>
            </a:xfrm>
            <a:custGeom>
              <a:avLst/>
              <a:gdLst>
                <a:gd name="T0" fmla="*/ 5 w 58"/>
                <a:gd name="T1" fmla="*/ 0 h 76"/>
                <a:gd name="T2" fmla="*/ 8 w 58"/>
                <a:gd name="T3" fmla="*/ 0 h 76"/>
                <a:gd name="T4" fmla="*/ 22 w 58"/>
                <a:gd name="T5" fmla="*/ 10 h 76"/>
                <a:gd name="T6" fmla="*/ 36 w 58"/>
                <a:gd name="T7" fmla="*/ 21 h 76"/>
                <a:gd name="T8" fmla="*/ 45 w 58"/>
                <a:gd name="T9" fmla="*/ 36 h 76"/>
                <a:gd name="T10" fmla="*/ 53 w 58"/>
                <a:gd name="T11" fmla="*/ 52 h 76"/>
                <a:gd name="T12" fmla="*/ 58 w 58"/>
                <a:gd name="T13" fmla="*/ 67 h 76"/>
                <a:gd name="T14" fmla="*/ 58 w 58"/>
                <a:gd name="T15" fmla="*/ 70 h 76"/>
                <a:gd name="T16" fmla="*/ 57 w 58"/>
                <a:gd name="T17" fmla="*/ 72 h 76"/>
                <a:gd name="T18" fmla="*/ 55 w 58"/>
                <a:gd name="T19" fmla="*/ 75 h 76"/>
                <a:gd name="T20" fmla="*/ 53 w 58"/>
                <a:gd name="T21" fmla="*/ 76 h 76"/>
                <a:gd name="T22" fmla="*/ 50 w 58"/>
                <a:gd name="T23" fmla="*/ 76 h 76"/>
                <a:gd name="T24" fmla="*/ 49 w 58"/>
                <a:gd name="T25" fmla="*/ 75 h 76"/>
                <a:gd name="T26" fmla="*/ 46 w 58"/>
                <a:gd name="T27" fmla="*/ 74 h 76"/>
                <a:gd name="T28" fmla="*/ 38 w 58"/>
                <a:gd name="T29" fmla="*/ 61 h 76"/>
                <a:gd name="T30" fmla="*/ 32 w 58"/>
                <a:gd name="T31" fmla="*/ 46 h 76"/>
                <a:gd name="T32" fmla="*/ 25 w 58"/>
                <a:gd name="T33" fmla="*/ 33 h 76"/>
                <a:gd name="T34" fmla="*/ 16 w 58"/>
                <a:gd name="T35" fmla="*/ 21 h 76"/>
                <a:gd name="T36" fmla="*/ 3 w 58"/>
                <a:gd name="T37" fmla="*/ 12 h 76"/>
                <a:gd name="T38" fmla="*/ 0 w 58"/>
                <a:gd name="T39" fmla="*/ 11 h 76"/>
                <a:gd name="T40" fmla="*/ 0 w 58"/>
                <a:gd name="T41" fmla="*/ 8 h 76"/>
                <a:gd name="T42" fmla="*/ 0 w 58"/>
                <a:gd name="T43" fmla="*/ 6 h 76"/>
                <a:gd name="T44" fmla="*/ 2 w 58"/>
                <a:gd name="T45" fmla="*/ 3 h 76"/>
                <a:gd name="T46" fmla="*/ 3 w 58"/>
                <a:gd name="T47" fmla="*/ 2 h 76"/>
                <a:gd name="T48" fmla="*/ 5 w 58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76">
                  <a:moveTo>
                    <a:pt x="5" y="0"/>
                  </a:moveTo>
                  <a:lnTo>
                    <a:pt x="8" y="0"/>
                  </a:lnTo>
                  <a:lnTo>
                    <a:pt x="22" y="10"/>
                  </a:lnTo>
                  <a:lnTo>
                    <a:pt x="36" y="21"/>
                  </a:lnTo>
                  <a:lnTo>
                    <a:pt x="45" y="36"/>
                  </a:lnTo>
                  <a:lnTo>
                    <a:pt x="53" y="52"/>
                  </a:lnTo>
                  <a:lnTo>
                    <a:pt x="58" y="67"/>
                  </a:lnTo>
                  <a:lnTo>
                    <a:pt x="58" y="70"/>
                  </a:lnTo>
                  <a:lnTo>
                    <a:pt x="57" y="72"/>
                  </a:lnTo>
                  <a:lnTo>
                    <a:pt x="55" y="75"/>
                  </a:lnTo>
                  <a:lnTo>
                    <a:pt x="53" y="76"/>
                  </a:lnTo>
                  <a:lnTo>
                    <a:pt x="50" y="76"/>
                  </a:lnTo>
                  <a:lnTo>
                    <a:pt x="49" y="75"/>
                  </a:lnTo>
                  <a:lnTo>
                    <a:pt x="46" y="74"/>
                  </a:lnTo>
                  <a:lnTo>
                    <a:pt x="38" y="61"/>
                  </a:lnTo>
                  <a:lnTo>
                    <a:pt x="32" y="46"/>
                  </a:lnTo>
                  <a:lnTo>
                    <a:pt x="25" y="33"/>
                  </a:lnTo>
                  <a:lnTo>
                    <a:pt x="16" y="21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6682048" y="3437098"/>
              <a:ext cx="51533" cy="67979"/>
            </a:xfrm>
            <a:custGeom>
              <a:avLst/>
              <a:gdLst>
                <a:gd name="T0" fmla="*/ 7 w 47"/>
                <a:gd name="T1" fmla="*/ 0 h 62"/>
                <a:gd name="T2" fmla="*/ 9 w 47"/>
                <a:gd name="T3" fmla="*/ 0 h 62"/>
                <a:gd name="T4" fmla="*/ 24 w 47"/>
                <a:gd name="T5" fmla="*/ 8 h 62"/>
                <a:gd name="T6" fmla="*/ 36 w 47"/>
                <a:gd name="T7" fmla="*/ 23 h 62"/>
                <a:gd name="T8" fmla="*/ 43 w 47"/>
                <a:gd name="T9" fmla="*/ 38 h 62"/>
                <a:gd name="T10" fmla="*/ 47 w 47"/>
                <a:gd name="T11" fmla="*/ 54 h 62"/>
                <a:gd name="T12" fmla="*/ 47 w 47"/>
                <a:gd name="T13" fmla="*/ 58 h 62"/>
                <a:gd name="T14" fmla="*/ 46 w 47"/>
                <a:gd name="T15" fmla="*/ 59 h 62"/>
                <a:gd name="T16" fmla="*/ 43 w 47"/>
                <a:gd name="T17" fmla="*/ 61 h 62"/>
                <a:gd name="T18" fmla="*/ 41 w 47"/>
                <a:gd name="T19" fmla="*/ 62 h 62"/>
                <a:gd name="T20" fmla="*/ 38 w 47"/>
                <a:gd name="T21" fmla="*/ 61 h 62"/>
                <a:gd name="T22" fmla="*/ 37 w 47"/>
                <a:gd name="T23" fmla="*/ 59 h 62"/>
                <a:gd name="T24" fmla="*/ 29 w 47"/>
                <a:gd name="T25" fmla="*/ 46 h 62"/>
                <a:gd name="T26" fmla="*/ 24 w 47"/>
                <a:gd name="T27" fmla="*/ 33 h 62"/>
                <a:gd name="T28" fmla="*/ 15 w 47"/>
                <a:gd name="T29" fmla="*/ 21 h 62"/>
                <a:gd name="T30" fmla="*/ 4 w 47"/>
                <a:gd name="T31" fmla="*/ 12 h 62"/>
                <a:gd name="T32" fmla="*/ 1 w 47"/>
                <a:gd name="T33" fmla="*/ 10 h 62"/>
                <a:gd name="T34" fmla="*/ 0 w 47"/>
                <a:gd name="T35" fmla="*/ 7 h 62"/>
                <a:gd name="T36" fmla="*/ 0 w 47"/>
                <a:gd name="T37" fmla="*/ 4 h 62"/>
                <a:gd name="T38" fmla="*/ 1 w 47"/>
                <a:gd name="T39" fmla="*/ 3 h 62"/>
                <a:gd name="T40" fmla="*/ 3 w 47"/>
                <a:gd name="T41" fmla="*/ 0 h 62"/>
                <a:gd name="T42" fmla="*/ 7 w 47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62">
                  <a:moveTo>
                    <a:pt x="7" y="0"/>
                  </a:moveTo>
                  <a:lnTo>
                    <a:pt x="9" y="0"/>
                  </a:lnTo>
                  <a:lnTo>
                    <a:pt x="24" y="8"/>
                  </a:lnTo>
                  <a:lnTo>
                    <a:pt x="36" y="23"/>
                  </a:lnTo>
                  <a:lnTo>
                    <a:pt x="43" y="38"/>
                  </a:lnTo>
                  <a:lnTo>
                    <a:pt x="47" y="54"/>
                  </a:lnTo>
                  <a:lnTo>
                    <a:pt x="47" y="58"/>
                  </a:lnTo>
                  <a:lnTo>
                    <a:pt x="46" y="59"/>
                  </a:lnTo>
                  <a:lnTo>
                    <a:pt x="43" y="61"/>
                  </a:lnTo>
                  <a:lnTo>
                    <a:pt x="41" y="62"/>
                  </a:lnTo>
                  <a:lnTo>
                    <a:pt x="38" y="61"/>
                  </a:lnTo>
                  <a:lnTo>
                    <a:pt x="37" y="59"/>
                  </a:lnTo>
                  <a:lnTo>
                    <a:pt x="29" y="46"/>
                  </a:lnTo>
                  <a:lnTo>
                    <a:pt x="24" y="33"/>
                  </a:lnTo>
                  <a:lnTo>
                    <a:pt x="15" y="21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5848752" y="2882298"/>
              <a:ext cx="111837" cy="265339"/>
            </a:xfrm>
            <a:custGeom>
              <a:avLst/>
              <a:gdLst>
                <a:gd name="T0" fmla="*/ 83 w 102"/>
                <a:gd name="T1" fmla="*/ 0 h 242"/>
                <a:gd name="T2" fmla="*/ 91 w 102"/>
                <a:gd name="T3" fmla="*/ 1 h 242"/>
                <a:gd name="T4" fmla="*/ 98 w 102"/>
                <a:gd name="T5" fmla="*/ 6 h 242"/>
                <a:gd name="T6" fmla="*/ 102 w 102"/>
                <a:gd name="T7" fmla="*/ 16 h 242"/>
                <a:gd name="T8" fmla="*/ 102 w 102"/>
                <a:gd name="T9" fmla="*/ 25 h 242"/>
                <a:gd name="T10" fmla="*/ 99 w 102"/>
                <a:gd name="T11" fmla="*/ 38 h 242"/>
                <a:gd name="T12" fmla="*/ 93 w 102"/>
                <a:gd name="T13" fmla="*/ 55 h 242"/>
                <a:gd name="T14" fmla="*/ 86 w 102"/>
                <a:gd name="T15" fmla="*/ 74 h 242"/>
                <a:gd name="T16" fmla="*/ 77 w 102"/>
                <a:gd name="T17" fmla="*/ 95 h 242"/>
                <a:gd name="T18" fmla="*/ 66 w 102"/>
                <a:gd name="T19" fmla="*/ 118 h 242"/>
                <a:gd name="T20" fmla="*/ 56 w 102"/>
                <a:gd name="T21" fmla="*/ 140 h 242"/>
                <a:gd name="T22" fmla="*/ 45 w 102"/>
                <a:gd name="T23" fmla="*/ 162 h 242"/>
                <a:gd name="T24" fmla="*/ 35 w 102"/>
                <a:gd name="T25" fmla="*/ 183 h 242"/>
                <a:gd name="T26" fmla="*/ 26 w 102"/>
                <a:gd name="T27" fmla="*/ 203 h 242"/>
                <a:gd name="T28" fmla="*/ 18 w 102"/>
                <a:gd name="T29" fmla="*/ 218 h 242"/>
                <a:gd name="T30" fmla="*/ 11 w 102"/>
                <a:gd name="T31" fmla="*/ 230 h 242"/>
                <a:gd name="T32" fmla="*/ 7 w 102"/>
                <a:gd name="T33" fmla="*/ 239 h 242"/>
                <a:gd name="T34" fmla="*/ 6 w 102"/>
                <a:gd name="T35" fmla="*/ 242 h 242"/>
                <a:gd name="T36" fmla="*/ 1 w 102"/>
                <a:gd name="T37" fmla="*/ 221 h 242"/>
                <a:gd name="T38" fmla="*/ 0 w 102"/>
                <a:gd name="T39" fmla="*/ 197 h 242"/>
                <a:gd name="T40" fmla="*/ 1 w 102"/>
                <a:gd name="T41" fmla="*/ 173 h 242"/>
                <a:gd name="T42" fmla="*/ 5 w 102"/>
                <a:gd name="T43" fmla="*/ 146 h 242"/>
                <a:gd name="T44" fmla="*/ 10 w 102"/>
                <a:gd name="T45" fmla="*/ 122 h 242"/>
                <a:gd name="T46" fmla="*/ 17 w 102"/>
                <a:gd name="T47" fmla="*/ 97 h 242"/>
                <a:gd name="T48" fmla="*/ 24 w 102"/>
                <a:gd name="T49" fmla="*/ 73 h 242"/>
                <a:gd name="T50" fmla="*/ 31 w 102"/>
                <a:gd name="T51" fmla="*/ 52 h 242"/>
                <a:gd name="T52" fmla="*/ 38 w 102"/>
                <a:gd name="T53" fmla="*/ 34 h 242"/>
                <a:gd name="T54" fmla="*/ 43 w 102"/>
                <a:gd name="T55" fmla="*/ 21 h 242"/>
                <a:gd name="T56" fmla="*/ 47 w 102"/>
                <a:gd name="T57" fmla="*/ 12 h 242"/>
                <a:gd name="T58" fmla="*/ 48 w 102"/>
                <a:gd name="T59" fmla="*/ 9 h 242"/>
                <a:gd name="T60" fmla="*/ 51 w 102"/>
                <a:gd name="T61" fmla="*/ 8 h 242"/>
                <a:gd name="T62" fmla="*/ 56 w 102"/>
                <a:gd name="T63" fmla="*/ 5 h 242"/>
                <a:gd name="T64" fmla="*/ 64 w 102"/>
                <a:gd name="T65" fmla="*/ 2 h 242"/>
                <a:gd name="T66" fmla="*/ 73 w 102"/>
                <a:gd name="T67" fmla="*/ 1 h 242"/>
                <a:gd name="T68" fmla="*/ 83 w 102"/>
                <a:gd name="T6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42">
                  <a:moveTo>
                    <a:pt x="83" y="0"/>
                  </a:moveTo>
                  <a:lnTo>
                    <a:pt x="91" y="1"/>
                  </a:lnTo>
                  <a:lnTo>
                    <a:pt x="98" y="6"/>
                  </a:lnTo>
                  <a:lnTo>
                    <a:pt x="102" y="16"/>
                  </a:lnTo>
                  <a:lnTo>
                    <a:pt x="102" y="25"/>
                  </a:lnTo>
                  <a:lnTo>
                    <a:pt x="99" y="38"/>
                  </a:lnTo>
                  <a:lnTo>
                    <a:pt x="93" y="55"/>
                  </a:lnTo>
                  <a:lnTo>
                    <a:pt x="86" y="74"/>
                  </a:lnTo>
                  <a:lnTo>
                    <a:pt x="77" y="95"/>
                  </a:lnTo>
                  <a:lnTo>
                    <a:pt x="66" y="118"/>
                  </a:lnTo>
                  <a:lnTo>
                    <a:pt x="56" y="140"/>
                  </a:lnTo>
                  <a:lnTo>
                    <a:pt x="45" y="162"/>
                  </a:lnTo>
                  <a:lnTo>
                    <a:pt x="35" y="183"/>
                  </a:lnTo>
                  <a:lnTo>
                    <a:pt x="26" y="203"/>
                  </a:lnTo>
                  <a:lnTo>
                    <a:pt x="18" y="218"/>
                  </a:lnTo>
                  <a:lnTo>
                    <a:pt x="11" y="230"/>
                  </a:lnTo>
                  <a:lnTo>
                    <a:pt x="7" y="239"/>
                  </a:lnTo>
                  <a:lnTo>
                    <a:pt x="6" y="242"/>
                  </a:lnTo>
                  <a:lnTo>
                    <a:pt x="1" y="221"/>
                  </a:lnTo>
                  <a:lnTo>
                    <a:pt x="0" y="197"/>
                  </a:lnTo>
                  <a:lnTo>
                    <a:pt x="1" y="173"/>
                  </a:lnTo>
                  <a:lnTo>
                    <a:pt x="5" y="146"/>
                  </a:lnTo>
                  <a:lnTo>
                    <a:pt x="10" y="122"/>
                  </a:lnTo>
                  <a:lnTo>
                    <a:pt x="17" y="97"/>
                  </a:lnTo>
                  <a:lnTo>
                    <a:pt x="24" y="73"/>
                  </a:lnTo>
                  <a:lnTo>
                    <a:pt x="31" y="52"/>
                  </a:lnTo>
                  <a:lnTo>
                    <a:pt x="38" y="34"/>
                  </a:lnTo>
                  <a:lnTo>
                    <a:pt x="43" y="21"/>
                  </a:lnTo>
                  <a:lnTo>
                    <a:pt x="47" y="12"/>
                  </a:lnTo>
                  <a:lnTo>
                    <a:pt x="48" y="9"/>
                  </a:lnTo>
                  <a:lnTo>
                    <a:pt x="51" y="8"/>
                  </a:lnTo>
                  <a:lnTo>
                    <a:pt x="56" y="5"/>
                  </a:lnTo>
                  <a:lnTo>
                    <a:pt x="64" y="2"/>
                  </a:lnTo>
                  <a:lnTo>
                    <a:pt x="73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A1900"/>
            </a:solidFill>
            <a:ln w="0">
              <a:solidFill>
                <a:srgbClr val="2A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5780772" y="2830766"/>
              <a:ext cx="512039" cy="614008"/>
            </a:xfrm>
            <a:custGeom>
              <a:avLst/>
              <a:gdLst>
                <a:gd name="T0" fmla="*/ 317 w 467"/>
                <a:gd name="T1" fmla="*/ 1 h 560"/>
                <a:gd name="T2" fmla="*/ 376 w 467"/>
                <a:gd name="T3" fmla="*/ 8 h 560"/>
                <a:gd name="T4" fmla="*/ 423 w 467"/>
                <a:gd name="T5" fmla="*/ 25 h 560"/>
                <a:gd name="T6" fmla="*/ 453 w 467"/>
                <a:gd name="T7" fmla="*/ 55 h 560"/>
                <a:gd name="T8" fmla="*/ 466 w 467"/>
                <a:gd name="T9" fmla="*/ 100 h 560"/>
                <a:gd name="T10" fmla="*/ 466 w 467"/>
                <a:gd name="T11" fmla="*/ 152 h 560"/>
                <a:gd name="T12" fmla="*/ 457 w 467"/>
                <a:gd name="T13" fmla="*/ 197 h 560"/>
                <a:gd name="T14" fmla="*/ 448 w 467"/>
                <a:gd name="T15" fmla="*/ 229 h 560"/>
                <a:gd name="T16" fmla="*/ 437 w 467"/>
                <a:gd name="T17" fmla="*/ 254 h 560"/>
                <a:gd name="T18" fmla="*/ 416 w 467"/>
                <a:gd name="T19" fmla="*/ 298 h 560"/>
                <a:gd name="T20" fmla="*/ 389 w 467"/>
                <a:gd name="T21" fmla="*/ 354 h 560"/>
                <a:gd name="T22" fmla="*/ 359 w 467"/>
                <a:gd name="T23" fmla="*/ 416 h 560"/>
                <a:gd name="T24" fmla="*/ 327 w 467"/>
                <a:gd name="T25" fmla="*/ 472 h 560"/>
                <a:gd name="T26" fmla="*/ 300 w 467"/>
                <a:gd name="T27" fmla="*/ 518 h 560"/>
                <a:gd name="T28" fmla="*/ 276 w 467"/>
                <a:gd name="T29" fmla="*/ 547 h 560"/>
                <a:gd name="T30" fmla="*/ 245 w 467"/>
                <a:gd name="T31" fmla="*/ 559 h 560"/>
                <a:gd name="T32" fmla="*/ 198 w 467"/>
                <a:gd name="T33" fmla="*/ 559 h 560"/>
                <a:gd name="T34" fmla="*/ 141 w 467"/>
                <a:gd name="T35" fmla="*/ 550 h 560"/>
                <a:gd name="T36" fmla="*/ 86 w 467"/>
                <a:gd name="T37" fmla="*/ 532 h 560"/>
                <a:gd name="T38" fmla="*/ 39 w 467"/>
                <a:gd name="T39" fmla="*/ 513 h 560"/>
                <a:gd name="T40" fmla="*/ 8 w 467"/>
                <a:gd name="T41" fmla="*/ 489 h 560"/>
                <a:gd name="T42" fmla="*/ 0 w 467"/>
                <a:gd name="T43" fmla="*/ 466 h 560"/>
                <a:gd name="T44" fmla="*/ 8 w 467"/>
                <a:gd name="T45" fmla="*/ 428 h 560"/>
                <a:gd name="T46" fmla="*/ 24 w 467"/>
                <a:gd name="T47" fmla="*/ 374 h 560"/>
                <a:gd name="T48" fmla="*/ 46 w 467"/>
                <a:gd name="T49" fmla="*/ 309 h 560"/>
                <a:gd name="T50" fmla="*/ 71 w 467"/>
                <a:gd name="T51" fmla="*/ 241 h 560"/>
                <a:gd name="T52" fmla="*/ 97 w 467"/>
                <a:gd name="T53" fmla="*/ 174 h 560"/>
                <a:gd name="T54" fmla="*/ 122 w 467"/>
                <a:gd name="T55" fmla="*/ 115 h 560"/>
                <a:gd name="T56" fmla="*/ 140 w 467"/>
                <a:gd name="T57" fmla="*/ 69 h 560"/>
                <a:gd name="T58" fmla="*/ 151 w 467"/>
                <a:gd name="T59" fmla="*/ 44 h 560"/>
                <a:gd name="T60" fmla="*/ 161 w 467"/>
                <a:gd name="T61" fmla="*/ 28 h 560"/>
                <a:gd name="T62" fmla="*/ 199 w 467"/>
                <a:gd name="T63" fmla="*/ 11 h 560"/>
                <a:gd name="T64" fmla="*/ 254 w 467"/>
                <a:gd name="T65" fmla="*/ 1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7" h="560">
                  <a:moveTo>
                    <a:pt x="285" y="0"/>
                  </a:moveTo>
                  <a:lnTo>
                    <a:pt x="317" y="1"/>
                  </a:lnTo>
                  <a:lnTo>
                    <a:pt x="347" y="4"/>
                  </a:lnTo>
                  <a:lnTo>
                    <a:pt x="376" y="8"/>
                  </a:lnTo>
                  <a:lnTo>
                    <a:pt x="402" y="15"/>
                  </a:lnTo>
                  <a:lnTo>
                    <a:pt x="423" y="25"/>
                  </a:lnTo>
                  <a:lnTo>
                    <a:pt x="439" y="35"/>
                  </a:lnTo>
                  <a:lnTo>
                    <a:pt x="453" y="55"/>
                  </a:lnTo>
                  <a:lnTo>
                    <a:pt x="462" y="77"/>
                  </a:lnTo>
                  <a:lnTo>
                    <a:pt x="466" y="100"/>
                  </a:lnTo>
                  <a:lnTo>
                    <a:pt x="467" y="127"/>
                  </a:lnTo>
                  <a:lnTo>
                    <a:pt x="466" y="152"/>
                  </a:lnTo>
                  <a:lnTo>
                    <a:pt x="462" y="175"/>
                  </a:lnTo>
                  <a:lnTo>
                    <a:pt x="457" y="197"/>
                  </a:lnTo>
                  <a:lnTo>
                    <a:pt x="453" y="214"/>
                  </a:lnTo>
                  <a:lnTo>
                    <a:pt x="448" y="229"/>
                  </a:lnTo>
                  <a:lnTo>
                    <a:pt x="444" y="238"/>
                  </a:lnTo>
                  <a:lnTo>
                    <a:pt x="437" y="254"/>
                  </a:lnTo>
                  <a:lnTo>
                    <a:pt x="427" y="275"/>
                  </a:lnTo>
                  <a:lnTo>
                    <a:pt x="416" y="298"/>
                  </a:lnTo>
                  <a:lnTo>
                    <a:pt x="403" y="326"/>
                  </a:lnTo>
                  <a:lnTo>
                    <a:pt x="389" y="354"/>
                  </a:lnTo>
                  <a:lnTo>
                    <a:pt x="374" y="385"/>
                  </a:lnTo>
                  <a:lnTo>
                    <a:pt x="359" y="416"/>
                  </a:lnTo>
                  <a:lnTo>
                    <a:pt x="343" y="445"/>
                  </a:lnTo>
                  <a:lnTo>
                    <a:pt x="327" y="472"/>
                  </a:lnTo>
                  <a:lnTo>
                    <a:pt x="313" y="497"/>
                  </a:lnTo>
                  <a:lnTo>
                    <a:pt x="300" y="518"/>
                  </a:lnTo>
                  <a:lnTo>
                    <a:pt x="287" y="535"/>
                  </a:lnTo>
                  <a:lnTo>
                    <a:pt x="276" y="547"/>
                  </a:lnTo>
                  <a:lnTo>
                    <a:pt x="263" y="553"/>
                  </a:lnTo>
                  <a:lnTo>
                    <a:pt x="245" y="559"/>
                  </a:lnTo>
                  <a:lnTo>
                    <a:pt x="223" y="560"/>
                  </a:lnTo>
                  <a:lnTo>
                    <a:pt x="198" y="559"/>
                  </a:lnTo>
                  <a:lnTo>
                    <a:pt x="170" y="555"/>
                  </a:lnTo>
                  <a:lnTo>
                    <a:pt x="141" y="550"/>
                  </a:lnTo>
                  <a:lnTo>
                    <a:pt x="114" y="542"/>
                  </a:lnTo>
                  <a:lnTo>
                    <a:pt x="86" y="532"/>
                  </a:lnTo>
                  <a:lnTo>
                    <a:pt x="62" y="523"/>
                  </a:lnTo>
                  <a:lnTo>
                    <a:pt x="39" y="513"/>
                  </a:lnTo>
                  <a:lnTo>
                    <a:pt x="21" y="501"/>
                  </a:lnTo>
                  <a:lnTo>
                    <a:pt x="8" y="489"/>
                  </a:lnTo>
                  <a:lnTo>
                    <a:pt x="1" y="478"/>
                  </a:lnTo>
                  <a:lnTo>
                    <a:pt x="0" y="466"/>
                  </a:lnTo>
                  <a:lnTo>
                    <a:pt x="3" y="450"/>
                  </a:lnTo>
                  <a:lnTo>
                    <a:pt x="8" y="428"/>
                  </a:lnTo>
                  <a:lnTo>
                    <a:pt x="14" y="403"/>
                  </a:lnTo>
                  <a:lnTo>
                    <a:pt x="24" y="374"/>
                  </a:lnTo>
                  <a:lnTo>
                    <a:pt x="34" y="343"/>
                  </a:lnTo>
                  <a:lnTo>
                    <a:pt x="46" y="309"/>
                  </a:lnTo>
                  <a:lnTo>
                    <a:pt x="58" y="275"/>
                  </a:lnTo>
                  <a:lnTo>
                    <a:pt x="71" y="241"/>
                  </a:lnTo>
                  <a:lnTo>
                    <a:pt x="85" y="207"/>
                  </a:lnTo>
                  <a:lnTo>
                    <a:pt x="97" y="174"/>
                  </a:lnTo>
                  <a:lnTo>
                    <a:pt x="110" y="142"/>
                  </a:lnTo>
                  <a:lnTo>
                    <a:pt x="122" y="115"/>
                  </a:lnTo>
                  <a:lnTo>
                    <a:pt x="131" y="90"/>
                  </a:lnTo>
                  <a:lnTo>
                    <a:pt x="140" y="69"/>
                  </a:lnTo>
                  <a:lnTo>
                    <a:pt x="147" y="55"/>
                  </a:lnTo>
                  <a:lnTo>
                    <a:pt x="151" y="44"/>
                  </a:lnTo>
                  <a:lnTo>
                    <a:pt x="152" y="40"/>
                  </a:lnTo>
                  <a:lnTo>
                    <a:pt x="161" y="28"/>
                  </a:lnTo>
                  <a:lnTo>
                    <a:pt x="178" y="19"/>
                  </a:lnTo>
                  <a:lnTo>
                    <a:pt x="199" y="11"/>
                  </a:lnTo>
                  <a:lnTo>
                    <a:pt x="225" y="5"/>
                  </a:lnTo>
                  <a:lnTo>
                    <a:pt x="254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5823534" y="2598320"/>
              <a:ext cx="598658" cy="642516"/>
            </a:xfrm>
            <a:custGeom>
              <a:avLst/>
              <a:gdLst>
                <a:gd name="T0" fmla="*/ 188 w 546"/>
                <a:gd name="T1" fmla="*/ 5 h 586"/>
                <a:gd name="T2" fmla="*/ 210 w 546"/>
                <a:gd name="T3" fmla="*/ 31 h 586"/>
                <a:gd name="T4" fmla="*/ 208 w 546"/>
                <a:gd name="T5" fmla="*/ 74 h 586"/>
                <a:gd name="T6" fmla="*/ 202 w 546"/>
                <a:gd name="T7" fmla="*/ 91 h 586"/>
                <a:gd name="T8" fmla="*/ 237 w 546"/>
                <a:gd name="T9" fmla="*/ 74 h 586"/>
                <a:gd name="T10" fmla="*/ 296 w 546"/>
                <a:gd name="T11" fmla="*/ 56 h 586"/>
                <a:gd name="T12" fmla="*/ 355 w 546"/>
                <a:gd name="T13" fmla="*/ 61 h 586"/>
                <a:gd name="T14" fmla="*/ 379 w 546"/>
                <a:gd name="T15" fmla="*/ 94 h 586"/>
                <a:gd name="T16" fmla="*/ 364 w 546"/>
                <a:gd name="T17" fmla="*/ 132 h 586"/>
                <a:gd name="T18" fmla="*/ 338 w 546"/>
                <a:gd name="T19" fmla="*/ 161 h 586"/>
                <a:gd name="T20" fmla="*/ 341 w 546"/>
                <a:gd name="T21" fmla="*/ 166 h 586"/>
                <a:gd name="T22" fmla="*/ 385 w 546"/>
                <a:gd name="T23" fmla="*/ 172 h 586"/>
                <a:gd name="T24" fmla="*/ 442 w 546"/>
                <a:gd name="T25" fmla="*/ 192 h 586"/>
                <a:gd name="T26" fmla="*/ 489 w 546"/>
                <a:gd name="T27" fmla="*/ 229 h 586"/>
                <a:gd name="T28" fmla="*/ 499 w 546"/>
                <a:gd name="T29" fmla="*/ 290 h 586"/>
                <a:gd name="T30" fmla="*/ 515 w 546"/>
                <a:gd name="T31" fmla="*/ 273 h 586"/>
                <a:gd name="T32" fmla="*/ 541 w 546"/>
                <a:gd name="T33" fmla="*/ 264 h 586"/>
                <a:gd name="T34" fmla="*/ 542 w 546"/>
                <a:gd name="T35" fmla="*/ 293 h 586"/>
                <a:gd name="T36" fmla="*/ 519 w 546"/>
                <a:gd name="T37" fmla="*/ 323 h 586"/>
                <a:gd name="T38" fmla="*/ 533 w 546"/>
                <a:gd name="T39" fmla="*/ 339 h 586"/>
                <a:gd name="T40" fmla="*/ 545 w 546"/>
                <a:gd name="T41" fmla="*/ 377 h 586"/>
                <a:gd name="T42" fmla="*/ 523 w 546"/>
                <a:gd name="T43" fmla="*/ 404 h 586"/>
                <a:gd name="T44" fmla="*/ 499 w 546"/>
                <a:gd name="T45" fmla="*/ 388 h 586"/>
                <a:gd name="T46" fmla="*/ 489 w 546"/>
                <a:gd name="T47" fmla="*/ 373 h 586"/>
                <a:gd name="T48" fmla="*/ 487 w 546"/>
                <a:gd name="T49" fmla="*/ 402 h 586"/>
                <a:gd name="T50" fmla="*/ 478 w 546"/>
                <a:gd name="T51" fmla="*/ 467 h 586"/>
                <a:gd name="T52" fmla="*/ 451 w 546"/>
                <a:gd name="T53" fmla="*/ 535 h 586"/>
                <a:gd name="T54" fmla="*/ 398 w 546"/>
                <a:gd name="T55" fmla="*/ 574 h 586"/>
                <a:gd name="T56" fmla="*/ 364 w 546"/>
                <a:gd name="T57" fmla="*/ 586 h 586"/>
                <a:gd name="T58" fmla="*/ 356 w 546"/>
                <a:gd name="T59" fmla="*/ 583 h 586"/>
                <a:gd name="T60" fmla="*/ 355 w 546"/>
                <a:gd name="T61" fmla="*/ 578 h 586"/>
                <a:gd name="T62" fmla="*/ 343 w 546"/>
                <a:gd name="T63" fmla="*/ 540 h 586"/>
                <a:gd name="T64" fmla="*/ 342 w 546"/>
                <a:gd name="T65" fmla="*/ 472 h 586"/>
                <a:gd name="T66" fmla="*/ 379 w 546"/>
                <a:gd name="T67" fmla="*/ 390 h 586"/>
                <a:gd name="T68" fmla="*/ 393 w 546"/>
                <a:gd name="T69" fmla="*/ 365 h 586"/>
                <a:gd name="T70" fmla="*/ 350 w 546"/>
                <a:gd name="T71" fmla="*/ 371 h 586"/>
                <a:gd name="T72" fmla="*/ 316 w 546"/>
                <a:gd name="T73" fmla="*/ 364 h 586"/>
                <a:gd name="T74" fmla="*/ 322 w 546"/>
                <a:gd name="T75" fmla="*/ 336 h 586"/>
                <a:gd name="T76" fmla="*/ 349 w 546"/>
                <a:gd name="T77" fmla="*/ 311 h 586"/>
                <a:gd name="T78" fmla="*/ 352 w 546"/>
                <a:gd name="T79" fmla="*/ 306 h 586"/>
                <a:gd name="T80" fmla="*/ 309 w 546"/>
                <a:gd name="T81" fmla="*/ 314 h 586"/>
                <a:gd name="T82" fmla="*/ 248 w 546"/>
                <a:gd name="T83" fmla="*/ 319 h 586"/>
                <a:gd name="T84" fmla="*/ 205 w 546"/>
                <a:gd name="T85" fmla="*/ 311 h 586"/>
                <a:gd name="T86" fmla="*/ 203 w 546"/>
                <a:gd name="T87" fmla="*/ 285 h 586"/>
                <a:gd name="T88" fmla="*/ 224 w 546"/>
                <a:gd name="T89" fmla="*/ 269 h 586"/>
                <a:gd name="T90" fmla="*/ 215 w 546"/>
                <a:gd name="T91" fmla="*/ 272 h 586"/>
                <a:gd name="T92" fmla="*/ 165 w 546"/>
                <a:gd name="T93" fmla="*/ 286 h 586"/>
                <a:gd name="T94" fmla="*/ 99 w 546"/>
                <a:gd name="T95" fmla="*/ 299 h 586"/>
                <a:gd name="T96" fmla="*/ 40 w 546"/>
                <a:gd name="T97" fmla="*/ 295 h 586"/>
                <a:gd name="T98" fmla="*/ 4 w 546"/>
                <a:gd name="T99" fmla="*/ 265 h 586"/>
                <a:gd name="T100" fmla="*/ 7 w 546"/>
                <a:gd name="T101" fmla="*/ 240 h 586"/>
                <a:gd name="T102" fmla="*/ 57 w 546"/>
                <a:gd name="T103" fmla="*/ 231 h 586"/>
                <a:gd name="T104" fmla="*/ 76 w 546"/>
                <a:gd name="T105" fmla="*/ 223 h 586"/>
                <a:gd name="T106" fmla="*/ 53 w 546"/>
                <a:gd name="T107" fmla="*/ 184 h 586"/>
                <a:gd name="T108" fmla="*/ 41 w 546"/>
                <a:gd name="T109" fmla="*/ 121 h 586"/>
                <a:gd name="T110" fmla="*/ 74 w 546"/>
                <a:gd name="T111" fmla="*/ 45 h 586"/>
                <a:gd name="T112" fmla="*/ 127 w 546"/>
                <a:gd name="T113" fmla="*/ 5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6" h="586">
                  <a:moveTo>
                    <a:pt x="161" y="0"/>
                  </a:moveTo>
                  <a:lnTo>
                    <a:pt x="176" y="1"/>
                  </a:lnTo>
                  <a:lnTo>
                    <a:pt x="188" y="5"/>
                  </a:lnTo>
                  <a:lnTo>
                    <a:pt x="197" y="9"/>
                  </a:lnTo>
                  <a:lnTo>
                    <a:pt x="206" y="18"/>
                  </a:lnTo>
                  <a:lnTo>
                    <a:pt x="210" y="31"/>
                  </a:lnTo>
                  <a:lnTo>
                    <a:pt x="211" y="44"/>
                  </a:lnTo>
                  <a:lnTo>
                    <a:pt x="211" y="60"/>
                  </a:lnTo>
                  <a:lnTo>
                    <a:pt x="208" y="74"/>
                  </a:lnTo>
                  <a:lnTo>
                    <a:pt x="205" y="86"/>
                  </a:lnTo>
                  <a:lnTo>
                    <a:pt x="199" y="94"/>
                  </a:lnTo>
                  <a:lnTo>
                    <a:pt x="202" y="91"/>
                  </a:lnTo>
                  <a:lnTo>
                    <a:pt x="210" y="87"/>
                  </a:lnTo>
                  <a:lnTo>
                    <a:pt x="222" y="81"/>
                  </a:lnTo>
                  <a:lnTo>
                    <a:pt x="237" y="74"/>
                  </a:lnTo>
                  <a:lnTo>
                    <a:pt x="256" y="66"/>
                  </a:lnTo>
                  <a:lnTo>
                    <a:pt x="275" y="60"/>
                  </a:lnTo>
                  <a:lnTo>
                    <a:pt x="296" y="56"/>
                  </a:lnTo>
                  <a:lnTo>
                    <a:pt x="316" y="53"/>
                  </a:lnTo>
                  <a:lnTo>
                    <a:pt x="337" y="55"/>
                  </a:lnTo>
                  <a:lnTo>
                    <a:pt x="355" y="61"/>
                  </a:lnTo>
                  <a:lnTo>
                    <a:pt x="368" y="70"/>
                  </a:lnTo>
                  <a:lnTo>
                    <a:pt x="376" y="82"/>
                  </a:lnTo>
                  <a:lnTo>
                    <a:pt x="379" y="94"/>
                  </a:lnTo>
                  <a:lnTo>
                    <a:pt x="377" y="107"/>
                  </a:lnTo>
                  <a:lnTo>
                    <a:pt x="372" y="119"/>
                  </a:lnTo>
                  <a:lnTo>
                    <a:pt x="364" y="132"/>
                  </a:lnTo>
                  <a:lnTo>
                    <a:pt x="355" y="142"/>
                  </a:lnTo>
                  <a:lnTo>
                    <a:pt x="346" y="153"/>
                  </a:lnTo>
                  <a:lnTo>
                    <a:pt x="338" y="161"/>
                  </a:lnTo>
                  <a:lnTo>
                    <a:pt x="330" y="165"/>
                  </a:lnTo>
                  <a:lnTo>
                    <a:pt x="333" y="166"/>
                  </a:lnTo>
                  <a:lnTo>
                    <a:pt x="341" y="166"/>
                  </a:lnTo>
                  <a:lnTo>
                    <a:pt x="352" y="167"/>
                  </a:lnTo>
                  <a:lnTo>
                    <a:pt x="368" y="170"/>
                  </a:lnTo>
                  <a:lnTo>
                    <a:pt x="385" y="172"/>
                  </a:lnTo>
                  <a:lnTo>
                    <a:pt x="404" y="178"/>
                  </a:lnTo>
                  <a:lnTo>
                    <a:pt x="423" y="184"/>
                  </a:lnTo>
                  <a:lnTo>
                    <a:pt x="442" y="192"/>
                  </a:lnTo>
                  <a:lnTo>
                    <a:pt x="460" y="201"/>
                  </a:lnTo>
                  <a:lnTo>
                    <a:pt x="476" y="214"/>
                  </a:lnTo>
                  <a:lnTo>
                    <a:pt x="489" y="229"/>
                  </a:lnTo>
                  <a:lnTo>
                    <a:pt x="496" y="246"/>
                  </a:lnTo>
                  <a:lnTo>
                    <a:pt x="502" y="267"/>
                  </a:lnTo>
                  <a:lnTo>
                    <a:pt x="499" y="290"/>
                  </a:lnTo>
                  <a:lnTo>
                    <a:pt x="502" y="288"/>
                  </a:lnTo>
                  <a:lnTo>
                    <a:pt x="507" y="281"/>
                  </a:lnTo>
                  <a:lnTo>
                    <a:pt x="515" y="273"/>
                  </a:lnTo>
                  <a:lnTo>
                    <a:pt x="523" y="265"/>
                  </a:lnTo>
                  <a:lnTo>
                    <a:pt x="532" y="261"/>
                  </a:lnTo>
                  <a:lnTo>
                    <a:pt x="541" y="264"/>
                  </a:lnTo>
                  <a:lnTo>
                    <a:pt x="546" y="271"/>
                  </a:lnTo>
                  <a:lnTo>
                    <a:pt x="546" y="281"/>
                  </a:lnTo>
                  <a:lnTo>
                    <a:pt x="542" y="293"/>
                  </a:lnTo>
                  <a:lnTo>
                    <a:pt x="536" y="305"/>
                  </a:lnTo>
                  <a:lnTo>
                    <a:pt x="528" y="315"/>
                  </a:lnTo>
                  <a:lnTo>
                    <a:pt x="519" y="323"/>
                  </a:lnTo>
                  <a:lnTo>
                    <a:pt x="521" y="326"/>
                  </a:lnTo>
                  <a:lnTo>
                    <a:pt x="527" y="331"/>
                  </a:lnTo>
                  <a:lnTo>
                    <a:pt x="533" y="339"/>
                  </a:lnTo>
                  <a:lnTo>
                    <a:pt x="540" y="350"/>
                  </a:lnTo>
                  <a:lnTo>
                    <a:pt x="545" y="362"/>
                  </a:lnTo>
                  <a:lnTo>
                    <a:pt x="545" y="377"/>
                  </a:lnTo>
                  <a:lnTo>
                    <a:pt x="540" y="392"/>
                  </a:lnTo>
                  <a:lnTo>
                    <a:pt x="531" y="402"/>
                  </a:lnTo>
                  <a:lnTo>
                    <a:pt x="523" y="404"/>
                  </a:lnTo>
                  <a:lnTo>
                    <a:pt x="514" y="402"/>
                  </a:lnTo>
                  <a:lnTo>
                    <a:pt x="506" y="395"/>
                  </a:lnTo>
                  <a:lnTo>
                    <a:pt x="499" y="388"/>
                  </a:lnTo>
                  <a:lnTo>
                    <a:pt x="494" y="381"/>
                  </a:lnTo>
                  <a:lnTo>
                    <a:pt x="490" y="375"/>
                  </a:lnTo>
                  <a:lnTo>
                    <a:pt x="489" y="373"/>
                  </a:lnTo>
                  <a:lnTo>
                    <a:pt x="489" y="377"/>
                  </a:lnTo>
                  <a:lnTo>
                    <a:pt x="489" y="387"/>
                  </a:lnTo>
                  <a:lnTo>
                    <a:pt x="487" y="402"/>
                  </a:lnTo>
                  <a:lnTo>
                    <a:pt x="486" y="421"/>
                  </a:lnTo>
                  <a:lnTo>
                    <a:pt x="483" y="443"/>
                  </a:lnTo>
                  <a:lnTo>
                    <a:pt x="478" y="467"/>
                  </a:lnTo>
                  <a:lnTo>
                    <a:pt x="472" y="491"/>
                  </a:lnTo>
                  <a:lnTo>
                    <a:pt x="462" y="514"/>
                  </a:lnTo>
                  <a:lnTo>
                    <a:pt x="451" y="535"/>
                  </a:lnTo>
                  <a:lnTo>
                    <a:pt x="436" y="552"/>
                  </a:lnTo>
                  <a:lnTo>
                    <a:pt x="419" y="564"/>
                  </a:lnTo>
                  <a:lnTo>
                    <a:pt x="398" y="574"/>
                  </a:lnTo>
                  <a:lnTo>
                    <a:pt x="383" y="581"/>
                  </a:lnTo>
                  <a:lnTo>
                    <a:pt x="372" y="585"/>
                  </a:lnTo>
                  <a:lnTo>
                    <a:pt x="364" y="586"/>
                  </a:lnTo>
                  <a:lnTo>
                    <a:pt x="359" y="586"/>
                  </a:lnTo>
                  <a:lnTo>
                    <a:pt x="358" y="585"/>
                  </a:lnTo>
                  <a:lnTo>
                    <a:pt x="356" y="583"/>
                  </a:lnTo>
                  <a:lnTo>
                    <a:pt x="356" y="581"/>
                  </a:lnTo>
                  <a:lnTo>
                    <a:pt x="356" y="581"/>
                  </a:lnTo>
                  <a:lnTo>
                    <a:pt x="355" y="578"/>
                  </a:lnTo>
                  <a:lnTo>
                    <a:pt x="352" y="569"/>
                  </a:lnTo>
                  <a:lnTo>
                    <a:pt x="347" y="557"/>
                  </a:lnTo>
                  <a:lnTo>
                    <a:pt x="343" y="540"/>
                  </a:lnTo>
                  <a:lnTo>
                    <a:pt x="341" y="519"/>
                  </a:lnTo>
                  <a:lnTo>
                    <a:pt x="339" y="497"/>
                  </a:lnTo>
                  <a:lnTo>
                    <a:pt x="342" y="472"/>
                  </a:lnTo>
                  <a:lnTo>
                    <a:pt x="349" y="445"/>
                  </a:lnTo>
                  <a:lnTo>
                    <a:pt x="360" y="417"/>
                  </a:lnTo>
                  <a:lnTo>
                    <a:pt x="379" y="390"/>
                  </a:lnTo>
                  <a:lnTo>
                    <a:pt x="405" y="362"/>
                  </a:lnTo>
                  <a:lnTo>
                    <a:pt x="402" y="362"/>
                  </a:lnTo>
                  <a:lnTo>
                    <a:pt x="393" y="365"/>
                  </a:lnTo>
                  <a:lnTo>
                    <a:pt x="380" y="367"/>
                  </a:lnTo>
                  <a:lnTo>
                    <a:pt x="366" y="370"/>
                  </a:lnTo>
                  <a:lnTo>
                    <a:pt x="350" y="371"/>
                  </a:lnTo>
                  <a:lnTo>
                    <a:pt x="335" y="371"/>
                  </a:lnTo>
                  <a:lnTo>
                    <a:pt x="324" y="369"/>
                  </a:lnTo>
                  <a:lnTo>
                    <a:pt x="316" y="364"/>
                  </a:lnTo>
                  <a:lnTo>
                    <a:pt x="313" y="354"/>
                  </a:lnTo>
                  <a:lnTo>
                    <a:pt x="316" y="345"/>
                  </a:lnTo>
                  <a:lnTo>
                    <a:pt x="322" y="336"/>
                  </a:lnTo>
                  <a:lnTo>
                    <a:pt x="332" y="327"/>
                  </a:lnTo>
                  <a:lnTo>
                    <a:pt x="339" y="318"/>
                  </a:lnTo>
                  <a:lnTo>
                    <a:pt x="349" y="311"/>
                  </a:lnTo>
                  <a:lnTo>
                    <a:pt x="354" y="307"/>
                  </a:lnTo>
                  <a:lnTo>
                    <a:pt x="356" y="305"/>
                  </a:lnTo>
                  <a:lnTo>
                    <a:pt x="352" y="306"/>
                  </a:lnTo>
                  <a:lnTo>
                    <a:pt x="343" y="307"/>
                  </a:lnTo>
                  <a:lnTo>
                    <a:pt x="328" y="311"/>
                  </a:lnTo>
                  <a:lnTo>
                    <a:pt x="309" y="314"/>
                  </a:lnTo>
                  <a:lnTo>
                    <a:pt x="290" y="316"/>
                  </a:lnTo>
                  <a:lnTo>
                    <a:pt x="267" y="318"/>
                  </a:lnTo>
                  <a:lnTo>
                    <a:pt x="248" y="319"/>
                  </a:lnTo>
                  <a:lnTo>
                    <a:pt x="229" y="319"/>
                  </a:lnTo>
                  <a:lnTo>
                    <a:pt x="214" y="316"/>
                  </a:lnTo>
                  <a:lnTo>
                    <a:pt x="205" y="311"/>
                  </a:lnTo>
                  <a:lnTo>
                    <a:pt x="199" y="302"/>
                  </a:lnTo>
                  <a:lnTo>
                    <a:pt x="199" y="293"/>
                  </a:lnTo>
                  <a:lnTo>
                    <a:pt x="203" y="285"/>
                  </a:lnTo>
                  <a:lnTo>
                    <a:pt x="211" y="277"/>
                  </a:lnTo>
                  <a:lnTo>
                    <a:pt x="219" y="272"/>
                  </a:lnTo>
                  <a:lnTo>
                    <a:pt x="224" y="269"/>
                  </a:lnTo>
                  <a:lnTo>
                    <a:pt x="227" y="268"/>
                  </a:lnTo>
                  <a:lnTo>
                    <a:pt x="224" y="268"/>
                  </a:lnTo>
                  <a:lnTo>
                    <a:pt x="215" y="272"/>
                  </a:lnTo>
                  <a:lnTo>
                    <a:pt x="202" y="276"/>
                  </a:lnTo>
                  <a:lnTo>
                    <a:pt x="185" y="281"/>
                  </a:lnTo>
                  <a:lnTo>
                    <a:pt x="165" y="286"/>
                  </a:lnTo>
                  <a:lnTo>
                    <a:pt x="144" y="292"/>
                  </a:lnTo>
                  <a:lnTo>
                    <a:pt x="121" y="295"/>
                  </a:lnTo>
                  <a:lnTo>
                    <a:pt x="99" y="299"/>
                  </a:lnTo>
                  <a:lnTo>
                    <a:pt x="78" y="301"/>
                  </a:lnTo>
                  <a:lnTo>
                    <a:pt x="58" y="299"/>
                  </a:lnTo>
                  <a:lnTo>
                    <a:pt x="40" y="295"/>
                  </a:lnTo>
                  <a:lnTo>
                    <a:pt x="27" y="288"/>
                  </a:lnTo>
                  <a:lnTo>
                    <a:pt x="13" y="276"/>
                  </a:lnTo>
                  <a:lnTo>
                    <a:pt x="4" y="265"/>
                  </a:lnTo>
                  <a:lnTo>
                    <a:pt x="0" y="255"/>
                  </a:lnTo>
                  <a:lnTo>
                    <a:pt x="2" y="247"/>
                  </a:lnTo>
                  <a:lnTo>
                    <a:pt x="7" y="240"/>
                  </a:lnTo>
                  <a:lnTo>
                    <a:pt x="17" y="235"/>
                  </a:lnTo>
                  <a:lnTo>
                    <a:pt x="34" y="231"/>
                  </a:lnTo>
                  <a:lnTo>
                    <a:pt x="57" y="231"/>
                  </a:lnTo>
                  <a:lnTo>
                    <a:pt x="84" y="233"/>
                  </a:lnTo>
                  <a:lnTo>
                    <a:pt x="83" y="230"/>
                  </a:lnTo>
                  <a:lnTo>
                    <a:pt x="76" y="223"/>
                  </a:lnTo>
                  <a:lnTo>
                    <a:pt x="70" y="214"/>
                  </a:lnTo>
                  <a:lnTo>
                    <a:pt x="61" y="200"/>
                  </a:lnTo>
                  <a:lnTo>
                    <a:pt x="53" y="184"/>
                  </a:lnTo>
                  <a:lnTo>
                    <a:pt x="45" y="165"/>
                  </a:lnTo>
                  <a:lnTo>
                    <a:pt x="41" y="144"/>
                  </a:lnTo>
                  <a:lnTo>
                    <a:pt x="41" y="121"/>
                  </a:lnTo>
                  <a:lnTo>
                    <a:pt x="46" y="96"/>
                  </a:lnTo>
                  <a:lnTo>
                    <a:pt x="57" y="70"/>
                  </a:lnTo>
                  <a:lnTo>
                    <a:pt x="74" y="45"/>
                  </a:lnTo>
                  <a:lnTo>
                    <a:pt x="92" y="27"/>
                  </a:lnTo>
                  <a:lnTo>
                    <a:pt x="110" y="13"/>
                  </a:lnTo>
                  <a:lnTo>
                    <a:pt x="127" y="5"/>
                  </a:lnTo>
                  <a:lnTo>
                    <a:pt x="146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2A1900"/>
            </a:solidFill>
            <a:ln w="0">
              <a:solidFill>
                <a:srgbClr val="2A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5901381" y="3039090"/>
              <a:ext cx="107451" cy="103066"/>
            </a:xfrm>
            <a:custGeom>
              <a:avLst/>
              <a:gdLst>
                <a:gd name="T0" fmla="*/ 98 w 98"/>
                <a:gd name="T1" fmla="*/ 0 h 94"/>
                <a:gd name="T2" fmla="*/ 97 w 98"/>
                <a:gd name="T3" fmla="*/ 3 h 94"/>
                <a:gd name="T4" fmla="*/ 94 w 98"/>
                <a:gd name="T5" fmla="*/ 11 h 94"/>
                <a:gd name="T6" fmla="*/ 92 w 98"/>
                <a:gd name="T7" fmla="*/ 23 h 94"/>
                <a:gd name="T8" fmla="*/ 88 w 98"/>
                <a:gd name="T9" fmla="*/ 35 h 94"/>
                <a:gd name="T10" fmla="*/ 83 w 98"/>
                <a:gd name="T11" fmla="*/ 47 h 94"/>
                <a:gd name="T12" fmla="*/ 77 w 98"/>
                <a:gd name="T13" fmla="*/ 56 h 94"/>
                <a:gd name="T14" fmla="*/ 72 w 98"/>
                <a:gd name="T15" fmla="*/ 60 h 94"/>
                <a:gd name="T16" fmla="*/ 67 w 98"/>
                <a:gd name="T17" fmla="*/ 58 h 94"/>
                <a:gd name="T18" fmla="*/ 60 w 98"/>
                <a:gd name="T19" fmla="*/ 54 h 94"/>
                <a:gd name="T20" fmla="*/ 52 w 98"/>
                <a:gd name="T21" fmla="*/ 49 h 94"/>
                <a:gd name="T22" fmla="*/ 45 w 98"/>
                <a:gd name="T23" fmla="*/ 44 h 94"/>
                <a:gd name="T24" fmla="*/ 35 w 98"/>
                <a:gd name="T25" fmla="*/ 43 h 94"/>
                <a:gd name="T26" fmla="*/ 26 w 98"/>
                <a:gd name="T27" fmla="*/ 44 h 94"/>
                <a:gd name="T28" fmla="*/ 18 w 98"/>
                <a:gd name="T29" fmla="*/ 53 h 94"/>
                <a:gd name="T30" fmla="*/ 13 w 98"/>
                <a:gd name="T31" fmla="*/ 64 h 94"/>
                <a:gd name="T32" fmla="*/ 14 w 98"/>
                <a:gd name="T33" fmla="*/ 73 h 94"/>
                <a:gd name="T34" fmla="*/ 18 w 98"/>
                <a:gd name="T35" fmla="*/ 79 h 94"/>
                <a:gd name="T36" fmla="*/ 26 w 98"/>
                <a:gd name="T37" fmla="*/ 85 h 94"/>
                <a:gd name="T38" fmla="*/ 34 w 98"/>
                <a:gd name="T39" fmla="*/ 89 h 94"/>
                <a:gd name="T40" fmla="*/ 43 w 98"/>
                <a:gd name="T41" fmla="*/ 91 h 94"/>
                <a:gd name="T42" fmla="*/ 50 w 98"/>
                <a:gd name="T43" fmla="*/ 92 h 94"/>
                <a:gd name="T44" fmla="*/ 47 w 98"/>
                <a:gd name="T45" fmla="*/ 94 h 94"/>
                <a:gd name="T46" fmla="*/ 42 w 98"/>
                <a:gd name="T47" fmla="*/ 94 h 94"/>
                <a:gd name="T48" fmla="*/ 35 w 98"/>
                <a:gd name="T49" fmla="*/ 92 h 94"/>
                <a:gd name="T50" fmla="*/ 26 w 98"/>
                <a:gd name="T51" fmla="*/ 92 h 94"/>
                <a:gd name="T52" fmla="*/ 18 w 98"/>
                <a:gd name="T53" fmla="*/ 90 h 94"/>
                <a:gd name="T54" fmla="*/ 9 w 98"/>
                <a:gd name="T55" fmla="*/ 86 h 94"/>
                <a:gd name="T56" fmla="*/ 4 w 98"/>
                <a:gd name="T57" fmla="*/ 81 h 94"/>
                <a:gd name="T58" fmla="*/ 0 w 98"/>
                <a:gd name="T59" fmla="*/ 73 h 94"/>
                <a:gd name="T60" fmla="*/ 0 w 98"/>
                <a:gd name="T61" fmla="*/ 61 h 94"/>
                <a:gd name="T62" fmla="*/ 5 w 98"/>
                <a:gd name="T63" fmla="*/ 48 h 94"/>
                <a:gd name="T64" fmla="*/ 13 w 98"/>
                <a:gd name="T65" fmla="*/ 36 h 94"/>
                <a:gd name="T66" fmla="*/ 22 w 98"/>
                <a:gd name="T67" fmla="*/ 32 h 94"/>
                <a:gd name="T68" fmla="*/ 33 w 98"/>
                <a:gd name="T69" fmla="*/ 32 h 94"/>
                <a:gd name="T70" fmla="*/ 42 w 98"/>
                <a:gd name="T71" fmla="*/ 35 h 94"/>
                <a:gd name="T72" fmla="*/ 51 w 98"/>
                <a:gd name="T73" fmla="*/ 40 h 94"/>
                <a:gd name="T74" fmla="*/ 59 w 98"/>
                <a:gd name="T75" fmla="*/ 44 h 94"/>
                <a:gd name="T76" fmla="*/ 63 w 98"/>
                <a:gd name="T77" fmla="*/ 47 h 94"/>
                <a:gd name="T78" fmla="*/ 68 w 98"/>
                <a:gd name="T79" fmla="*/ 44 h 94"/>
                <a:gd name="T80" fmla="*/ 73 w 98"/>
                <a:gd name="T81" fmla="*/ 37 h 94"/>
                <a:gd name="T82" fmla="*/ 80 w 98"/>
                <a:gd name="T83" fmla="*/ 28 h 94"/>
                <a:gd name="T84" fmla="*/ 86 w 98"/>
                <a:gd name="T85" fmla="*/ 18 h 94"/>
                <a:gd name="T86" fmla="*/ 92 w 98"/>
                <a:gd name="T87" fmla="*/ 9 h 94"/>
                <a:gd name="T88" fmla="*/ 96 w 98"/>
                <a:gd name="T89" fmla="*/ 2 h 94"/>
                <a:gd name="T90" fmla="*/ 98 w 98"/>
                <a:gd name="T9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" h="94">
                  <a:moveTo>
                    <a:pt x="98" y="0"/>
                  </a:moveTo>
                  <a:lnTo>
                    <a:pt x="97" y="3"/>
                  </a:lnTo>
                  <a:lnTo>
                    <a:pt x="94" y="11"/>
                  </a:lnTo>
                  <a:lnTo>
                    <a:pt x="92" y="23"/>
                  </a:lnTo>
                  <a:lnTo>
                    <a:pt x="88" y="35"/>
                  </a:lnTo>
                  <a:lnTo>
                    <a:pt x="83" y="47"/>
                  </a:lnTo>
                  <a:lnTo>
                    <a:pt x="77" y="56"/>
                  </a:lnTo>
                  <a:lnTo>
                    <a:pt x="72" y="60"/>
                  </a:lnTo>
                  <a:lnTo>
                    <a:pt x="67" y="58"/>
                  </a:lnTo>
                  <a:lnTo>
                    <a:pt x="60" y="54"/>
                  </a:lnTo>
                  <a:lnTo>
                    <a:pt x="52" y="49"/>
                  </a:lnTo>
                  <a:lnTo>
                    <a:pt x="45" y="44"/>
                  </a:lnTo>
                  <a:lnTo>
                    <a:pt x="35" y="43"/>
                  </a:lnTo>
                  <a:lnTo>
                    <a:pt x="26" y="44"/>
                  </a:lnTo>
                  <a:lnTo>
                    <a:pt x="18" y="53"/>
                  </a:lnTo>
                  <a:lnTo>
                    <a:pt x="13" y="64"/>
                  </a:lnTo>
                  <a:lnTo>
                    <a:pt x="14" y="73"/>
                  </a:lnTo>
                  <a:lnTo>
                    <a:pt x="18" y="79"/>
                  </a:lnTo>
                  <a:lnTo>
                    <a:pt x="26" y="85"/>
                  </a:lnTo>
                  <a:lnTo>
                    <a:pt x="34" y="89"/>
                  </a:lnTo>
                  <a:lnTo>
                    <a:pt x="43" y="91"/>
                  </a:lnTo>
                  <a:lnTo>
                    <a:pt x="50" y="92"/>
                  </a:lnTo>
                  <a:lnTo>
                    <a:pt x="47" y="94"/>
                  </a:lnTo>
                  <a:lnTo>
                    <a:pt x="42" y="94"/>
                  </a:lnTo>
                  <a:lnTo>
                    <a:pt x="35" y="92"/>
                  </a:lnTo>
                  <a:lnTo>
                    <a:pt x="26" y="92"/>
                  </a:lnTo>
                  <a:lnTo>
                    <a:pt x="18" y="90"/>
                  </a:lnTo>
                  <a:lnTo>
                    <a:pt x="9" y="86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5" y="48"/>
                  </a:lnTo>
                  <a:lnTo>
                    <a:pt x="13" y="36"/>
                  </a:lnTo>
                  <a:lnTo>
                    <a:pt x="22" y="32"/>
                  </a:lnTo>
                  <a:lnTo>
                    <a:pt x="33" y="32"/>
                  </a:lnTo>
                  <a:lnTo>
                    <a:pt x="42" y="35"/>
                  </a:lnTo>
                  <a:lnTo>
                    <a:pt x="51" y="40"/>
                  </a:lnTo>
                  <a:lnTo>
                    <a:pt x="59" y="44"/>
                  </a:lnTo>
                  <a:lnTo>
                    <a:pt x="63" y="47"/>
                  </a:lnTo>
                  <a:lnTo>
                    <a:pt x="68" y="44"/>
                  </a:lnTo>
                  <a:lnTo>
                    <a:pt x="73" y="37"/>
                  </a:lnTo>
                  <a:lnTo>
                    <a:pt x="80" y="28"/>
                  </a:lnTo>
                  <a:lnTo>
                    <a:pt x="86" y="18"/>
                  </a:lnTo>
                  <a:lnTo>
                    <a:pt x="92" y="9"/>
                  </a:lnTo>
                  <a:lnTo>
                    <a:pt x="96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C17948"/>
            </a:solidFill>
            <a:ln w="0">
              <a:solidFill>
                <a:srgbClr val="C179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6072426" y="3040186"/>
              <a:ext cx="29604" cy="46051"/>
            </a:xfrm>
            <a:custGeom>
              <a:avLst/>
              <a:gdLst>
                <a:gd name="T0" fmla="*/ 17 w 27"/>
                <a:gd name="T1" fmla="*/ 0 h 42"/>
                <a:gd name="T2" fmla="*/ 21 w 27"/>
                <a:gd name="T3" fmla="*/ 0 h 42"/>
                <a:gd name="T4" fmla="*/ 25 w 27"/>
                <a:gd name="T5" fmla="*/ 5 h 42"/>
                <a:gd name="T6" fmla="*/ 27 w 27"/>
                <a:gd name="T7" fmla="*/ 14 h 42"/>
                <a:gd name="T8" fmla="*/ 26 w 27"/>
                <a:gd name="T9" fmla="*/ 25 h 42"/>
                <a:gd name="T10" fmla="*/ 23 w 27"/>
                <a:gd name="T11" fmla="*/ 30 h 42"/>
                <a:gd name="T12" fmla="*/ 21 w 27"/>
                <a:gd name="T13" fmla="*/ 35 h 42"/>
                <a:gd name="T14" fmla="*/ 17 w 27"/>
                <a:gd name="T15" fmla="*/ 38 h 42"/>
                <a:gd name="T16" fmla="*/ 14 w 27"/>
                <a:gd name="T17" fmla="*/ 40 h 42"/>
                <a:gd name="T18" fmla="*/ 10 w 27"/>
                <a:gd name="T19" fmla="*/ 42 h 42"/>
                <a:gd name="T20" fmla="*/ 6 w 27"/>
                <a:gd name="T21" fmla="*/ 42 h 42"/>
                <a:gd name="T22" fmla="*/ 1 w 27"/>
                <a:gd name="T23" fmla="*/ 36 h 42"/>
                <a:gd name="T24" fmla="*/ 0 w 27"/>
                <a:gd name="T25" fmla="*/ 29 h 42"/>
                <a:gd name="T26" fmla="*/ 1 w 27"/>
                <a:gd name="T27" fmla="*/ 17 h 42"/>
                <a:gd name="T28" fmla="*/ 4 w 27"/>
                <a:gd name="T29" fmla="*/ 12 h 42"/>
                <a:gd name="T30" fmla="*/ 6 w 27"/>
                <a:gd name="T31" fmla="*/ 8 h 42"/>
                <a:gd name="T32" fmla="*/ 10 w 27"/>
                <a:gd name="T33" fmla="*/ 4 h 42"/>
                <a:gd name="T34" fmla="*/ 13 w 27"/>
                <a:gd name="T35" fmla="*/ 1 h 42"/>
                <a:gd name="T36" fmla="*/ 17 w 27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2">
                  <a:moveTo>
                    <a:pt x="17" y="0"/>
                  </a:moveTo>
                  <a:lnTo>
                    <a:pt x="21" y="0"/>
                  </a:lnTo>
                  <a:lnTo>
                    <a:pt x="25" y="5"/>
                  </a:lnTo>
                  <a:lnTo>
                    <a:pt x="27" y="14"/>
                  </a:lnTo>
                  <a:lnTo>
                    <a:pt x="26" y="25"/>
                  </a:lnTo>
                  <a:lnTo>
                    <a:pt x="23" y="30"/>
                  </a:lnTo>
                  <a:lnTo>
                    <a:pt x="21" y="35"/>
                  </a:lnTo>
                  <a:lnTo>
                    <a:pt x="17" y="38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1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5944142" y="3009486"/>
              <a:ext cx="30700" cy="46051"/>
            </a:xfrm>
            <a:custGeom>
              <a:avLst/>
              <a:gdLst>
                <a:gd name="T0" fmla="*/ 17 w 28"/>
                <a:gd name="T1" fmla="*/ 0 h 42"/>
                <a:gd name="T2" fmla="*/ 21 w 28"/>
                <a:gd name="T3" fmla="*/ 0 h 42"/>
                <a:gd name="T4" fmla="*/ 26 w 28"/>
                <a:gd name="T5" fmla="*/ 6 h 42"/>
                <a:gd name="T6" fmla="*/ 28 w 28"/>
                <a:gd name="T7" fmla="*/ 15 h 42"/>
                <a:gd name="T8" fmla="*/ 26 w 28"/>
                <a:gd name="T9" fmla="*/ 25 h 42"/>
                <a:gd name="T10" fmla="*/ 24 w 28"/>
                <a:gd name="T11" fmla="*/ 30 h 42"/>
                <a:gd name="T12" fmla="*/ 21 w 28"/>
                <a:gd name="T13" fmla="*/ 34 h 42"/>
                <a:gd name="T14" fmla="*/ 19 w 28"/>
                <a:gd name="T15" fmla="*/ 38 h 42"/>
                <a:gd name="T16" fmla="*/ 15 w 28"/>
                <a:gd name="T17" fmla="*/ 41 h 42"/>
                <a:gd name="T18" fmla="*/ 11 w 28"/>
                <a:gd name="T19" fmla="*/ 42 h 42"/>
                <a:gd name="T20" fmla="*/ 8 w 28"/>
                <a:gd name="T21" fmla="*/ 42 h 42"/>
                <a:gd name="T22" fmla="*/ 3 w 28"/>
                <a:gd name="T23" fmla="*/ 37 h 42"/>
                <a:gd name="T24" fmla="*/ 0 w 28"/>
                <a:gd name="T25" fmla="*/ 28 h 42"/>
                <a:gd name="T26" fmla="*/ 3 w 28"/>
                <a:gd name="T27" fmla="*/ 17 h 42"/>
                <a:gd name="T28" fmla="*/ 4 w 28"/>
                <a:gd name="T29" fmla="*/ 12 h 42"/>
                <a:gd name="T30" fmla="*/ 8 w 28"/>
                <a:gd name="T31" fmla="*/ 7 h 42"/>
                <a:gd name="T32" fmla="*/ 11 w 28"/>
                <a:gd name="T33" fmla="*/ 4 h 42"/>
                <a:gd name="T34" fmla="*/ 15 w 28"/>
                <a:gd name="T35" fmla="*/ 2 h 42"/>
                <a:gd name="T36" fmla="*/ 17 w 28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42">
                  <a:moveTo>
                    <a:pt x="17" y="0"/>
                  </a:moveTo>
                  <a:lnTo>
                    <a:pt x="21" y="0"/>
                  </a:lnTo>
                  <a:lnTo>
                    <a:pt x="26" y="6"/>
                  </a:lnTo>
                  <a:lnTo>
                    <a:pt x="28" y="15"/>
                  </a:lnTo>
                  <a:lnTo>
                    <a:pt x="26" y="25"/>
                  </a:lnTo>
                  <a:lnTo>
                    <a:pt x="24" y="30"/>
                  </a:lnTo>
                  <a:lnTo>
                    <a:pt x="21" y="34"/>
                  </a:lnTo>
                  <a:lnTo>
                    <a:pt x="19" y="38"/>
                  </a:lnTo>
                  <a:lnTo>
                    <a:pt x="15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3" y="37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4" y="12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6066944" y="2980978"/>
              <a:ext cx="83330" cy="18640"/>
            </a:xfrm>
            <a:custGeom>
              <a:avLst/>
              <a:gdLst>
                <a:gd name="T0" fmla="*/ 30 w 76"/>
                <a:gd name="T1" fmla="*/ 0 h 17"/>
                <a:gd name="T2" fmla="*/ 43 w 76"/>
                <a:gd name="T3" fmla="*/ 1 h 17"/>
                <a:gd name="T4" fmla="*/ 58 w 76"/>
                <a:gd name="T5" fmla="*/ 5 h 17"/>
                <a:gd name="T6" fmla="*/ 76 w 76"/>
                <a:gd name="T7" fmla="*/ 16 h 17"/>
                <a:gd name="T8" fmla="*/ 72 w 76"/>
                <a:gd name="T9" fmla="*/ 16 h 17"/>
                <a:gd name="T10" fmla="*/ 62 w 76"/>
                <a:gd name="T11" fmla="*/ 15 h 17"/>
                <a:gd name="T12" fmla="*/ 48 w 76"/>
                <a:gd name="T13" fmla="*/ 15 h 17"/>
                <a:gd name="T14" fmla="*/ 31 w 76"/>
                <a:gd name="T15" fmla="*/ 13 h 17"/>
                <a:gd name="T16" fmla="*/ 15 w 76"/>
                <a:gd name="T17" fmla="*/ 15 h 17"/>
                <a:gd name="T18" fmla="*/ 0 w 76"/>
                <a:gd name="T19" fmla="*/ 17 h 17"/>
                <a:gd name="T20" fmla="*/ 1 w 76"/>
                <a:gd name="T21" fmla="*/ 15 h 17"/>
                <a:gd name="T22" fmla="*/ 5 w 76"/>
                <a:gd name="T23" fmla="*/ 12 h 17"/>
                <a:gd name="T24" fmla="*/ 11 w 76"/>
                <a:gd name="T25" fmla="*/ 7 h 17"/>
                <a:gd name="T26" fmla="*/ 19 w 76"/>
                <a:gd name="T27" fmla="*/ 3 h 17"/>
                <a:gd name="T28" fmla="*/ 30 w 76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7">
                  <a:moveTo>
                    <a:pt x="30" y="0"/>
                  </a:moveTo>
                  <a:lnTo>
                    <a:pt x="43" y="1"/>
                  </a:lnTo>
                  <a:lnTo>
                    <a:pt x="58" y="5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62" y="15"/>
                  </a:lnTo>
                  <a:lnTo>
                    <a:pt x="48" y="15"/>
                  </a:lnTo>
                  <a:lnTo>
                    <a:pt x="31" y="13"/>
                  </a:lnTo>
                  <a:lnTo>
                    <a:pt x="15" y="15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952914" y="2957953"/>
              <a:ext cx="61401" cy="35086"/>
            </a:xfrm>
            <a:custGeom>
              <a:avLst/>
              <a:gdLst>
                <a:gd name="T0" fmla="*/ 25 w 56"/>
                <a:gd name="T1" fmla="*/ 0 h 32"/>
                <a:gd name="T2" fmla="*/ 36 w 56"/>
                <a:gd name="T3" fmla="*/ 4 h 32"/>
                <a:gd name="T4" fmla="*/ 42 w 56"/>
                <a:gd name="T5" fmla="*/ 9 h 32"/>
                <a:gd name="T6" fmla="*/ 49 w 56"/>
                <a:gd name="T7" fmla="*/ 17 h 32"/>
                <a:gd name="T8" fmla="*/ 53 w 56"/>
                <a:gd name="T9" fmla="*/ 24 h 32"/>
                <a:gd name="T10" fmla="*/ 55 w 56"/>
                <a:gd name="T11" fmla="*/ 29 h 32"/>
                <a:gd name="T12" fmla="*/ 56 w 56"/>
                <a:gd name="T13" fmla="*/ 32 h 32"/>
                <a:gd name="T14" fmla="*/ 41 w 56"/>
                <a:gd name="T15" fmla="*/ 21 h 32"/>
                <a:gd name="T16" fmla="*/ 26 w 56"/>
                <a:gd name="T17" fmla="*/ 13 h 32"/>
                <a:gd name="T18" fmla="*/ 13 w 56"/>
                <a:gd name="T19" fmla="*/ 9 h 32"/>
                <a:gd name="T20" fmla="*/ 4 w 56"/>
                <a:gd name="T21" fmla="*/ 8 h 32"/>
                <a:gd name="T22" fmla="*/ 0 w 56"/>
                <a:gd name="T23" fmla="*/ 8 h 32"/>
                <a:gd name="T24" fmla="*/ 13 w 56"/>
                <a:gd name="T25" fmla="*/ 2 h 32"/>
                <a:gd name="T26" fmla="*/ 25 w 56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2">
                  <a:moveTo>
                    <a:pt x="25" y="0"/>
                  </a:moveTo>
                  <a:lnTo>
                    <a:pt x="36" y="4"/>
                  </a:lnTo>
                  <a:lnTo>
                    <a:pt x="42" y="9"/>
                  </a:lnTo>
                  <a:lnTo>
                    <a:pt x="49" y="17"/>
                  </a:lnTo>
                  <a:lnTo>
                    <a:pt x="53" y="24"/>
                  </a:lnTo>
                  <a:lnTo>
                    <a:pt x="55" y="29"/>
                  </a:lnTo>
                  <a:lnTo>
                    <a:pt x="56" y="32"/>
                  </a:lnTo>
                  <a:lnTo>
                    <a:pt x="41" y="21"/>
                  </a:lnTo>
                  <a:lnTo>
                    <a:pt x="26" y="13"/>
                  </a:lnTo>
                  <a:lnTo>
                    <a:pt x="13" y="9"/>
                  </a:lnTo>
                  <a:lnTo>
                    <a:pt x="4" y="8"/>
                  </a:lnTo>
                  <a:lnTo>
                    <a:pt x="0" y="8"/>
                  </a:lnTo>
                  <a:lnTo>
                    <a:pt x="13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927695" y="3258379"/>
              <a:ext cx="182010" cy="117320"/>
            </a:xfrm>
            <a:custGeom>
              <a:avLst/>
              <a:gdLst>
                <a:gd name="T0" fmla="*/ 138 w 166"/>
                <a:gd name="T1" fmla="*/ 0 h 107"/>
                <a:gd name="T2" fmla="*/ 153 w 166"/>
                <a:gd name="T3" fmla="*/ 0 h 107"/>
                <a:gd name="T4" fmla="*/ 166 w 166"/>
                <a:gd name="T5" fmla="*/ 1 h 107"/>
                <a:gd name="T6" fmla="*/ 151 w 166"/>
                <a:gd name="T7" fmla="*/ 23 h 107"/>
                <a:gd name="T8" fmla="*/ 136 w 166"/>
                <a:gd name="T9" fmla="*/ 47 h 107"/>
                <a:gd name="T10" fmla="*/ 117 w 166"/>
                <a:gd name="T11" fmla="*/ 68 h 107"/>
                <a:gd name="T12" fmla="*/ 99 w 166"/>
                <a:gd name="T13" fmla="*/ 85 h 107"/>
                <a:gd name="T14" fmla="*/ 79 w 166"/>
                <a:gd name="T15" fmla="*/ 98 h 107"/>
                <a:gd name="T16" fmla="*/ 59 w 166"/>
                <a:gd name="T17" fmla="*/ 106 h 107"/>
                <a:gd name="T18" fmla="*/ 38 w 166"/>
                <a:gd name="T19" fmla="*/ 107 h 107"/>
                <a:gd name="T20" fmla="*/ 17 w 166"/>
                <a:gd name="T21" fmla="*/ 102 h 107"/>
                <a:gd name="T22" fmla="*/ 0 w 166"/>
                <a:gd name="T23" fmla="*/ 93 h 107"/>
                <a:gd name="T24" fmla="*/ 7 w 166"/>
                <a:gd name="T25" fmla="*/ 69 h 107"/>
                <a:gd name="T26" fmla="*/ 19 w 166"/>
                <a:gd name="T27" fmla="*/ 50 h 107"/>
                <a:gd name="T28" fmla="*/ 34 w 166"/>
                <a:gd name="T29" fmla="*/ 34 h 107"/>
                <a:gd name="T30" fmla="*/ 49 w 166"/>
                <a:gd name="T31" fmla="*/ 22 h 107"/>
                <a:gd name="T32" fmla="*/ 68 w 166"/>
                <a:gd name="T33" fmla="*/ 13 h 107"/>
                <a:gd name="T34" fmla="*/ 85 w 166"/>
                <a:gd name="T35" fmla="*/ 6 h 107"/>
                <a:gd name="T36" fmla="*/ 104 w 166"/>
                <a:gd name="T37" fmla="*/ 2 h 107"/>
                <a:gd name="T38" fmla="*/ 121 w 166"/>
                <a:gd name="T39" fmla="*/ 1 h 107"/>
                <a:gd name="T40" fmla="*/ 138 w 166"/>
                <a:gd name="T4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107">
                  <a:moveTo>
                    <a:pt x="138" y="0"/>
                  </a:moveTo>
                  <a:lnTo>
                    <a:pt x="153" y="0"/>
                  </a:lnTo>
                  <a:lnTo>
                    <a:pt x="166" y="1"/>
                  </a:lnTo>
                  <a:lnTo>
                    <a:pt x="151" y="23"/>
                  </a:lnTo>
                  <a:lnTo>
                    <a:pt x="136" y="47"/>
                  </a:lnTo>
                  <a:lnTo>
                    <a:pt x="117" y="68"/>
                  </a:lnTo>
                  <a:lnTo>
                    <a:pt x="99" y="85"/>
                  </a:lnTo>
                  <a:lnTo>
                    <a:pt x="79" y="98"/>
                  </a:lnTo>
                  <a:lnTo>
                    <a:pt x="59" y="106"/>
                  </a:lnTo>
                  <a:lnTo>
                    <a:pt x="38" y="107"/>
                  </a:lnTo>
                  <a:lnTo>
                    <a:pt x="17" y="102"/>
                  </a:lnTo>
                  <a:lnTo>
                    <a:pt x="0" y="93"/>
                  </a:lnTo>
                  <a:lnTo>
                    <a:pt x="7" y="69"/>
                  </a:lnTo>
                  <a:lnTo>
                    <a:pt x="19" y="50"/>
                  </a:lnTo>
                  <a:lnTo>
                    <a:pt x="34" y="34"/>
                  </a:lnTo>
                  <a:lnTo>
                    <a:pt x="49" y="22"/>
                  </a:lnTo>
                  <a:lnTo>
                    <a:pt x="68" y="13"/>
                  </a:lnTo>
                  <a:lnTo>
                    <a:pt x="85" y="6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DA7696"/>
            </a:solidFill>
            <a:ln w="0">
              <a:solidFill>
                <a:srgbClr val="DA769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860813" y="3170663"/>
              <a:ext cx="290558" cy="189685"/>
            </a:xfrm>
            <a:custGeom>
              <a:avLst/>
              <a:gdLst>
                <a:gd name="T0" fmla="*/ 185 w 265"/>
                <a:gd name="T1" fmla="*/ 0 h 173"/>
                <a:gd name="T2" fmla="*/ 212 w 265"/>
                <a:gd name="T3" fmla="*/ 0 h 173"/>
                <a:gd name="T4" fmla="*/ 236 w 265"/>
                <a:gd name="T5" fmla="*/ 0 h 173"/>
                <a:gd name="T6" fmla="*/ 254 w 265"/>
                <a:gd name="T7" fmla="*/ 1 h 173"/>
                <a:gd name="T8" fmla="*/ 265 w 265"/>
                <a:gd name="T9" fmla="*/ 3 h 173"/>
                <a:gd name="T10" fmla="*/ 264 w 265"/>
                <a:gd name="T11" fmla="*/ 5 h 173"/>
                <a:gd name="T12" fmla="*/ 261 w 265"/>
                <a:gd name="T13" fmla="*/ 14 h 173"/>
                <a:gd name="T14" fmla="*/ 254 w 265"/>
                <a:gd name="T15" fmla="*/ 26 h 173"/>
                <a:gd name="T16" fmla="*/ 246 w 265"/>
                <a:gd name="T17" fmla="*/ 42 h 173"/>
                <a:gd name="T18" fmla="*/ 237 w 265"/>
                <a:gd name="T19" fmla="*/ 61 h 173"/>
                <a:gd name="T20" fmla="*/ 227 w 265"/>
                <a:gd name="T21" fmla="*/ 81 h 173"/>
                <a:gd name="T22" fmla="*/ 214 w 265"/>
                <a:gd name="T23" fmla="*/ 80 h 173"/>
                <a:gd name="T24" fmla="*/ 199 w 265"/>
                <a:gd name="T25" fmla="*/ 80 h 173"/>
                <a:gd name="T26" fmla="*/ 182 w 265"/>
                <a:gd name="T27" fmla="*/ 81 h 173"/>
                <a:gd name="T28" fmla="*/ 165 w 265"/>
                <a:gd name="T29" fmla="*/ 82 h 173"/>
                <a:gd name="T30" fmla="*/ 146 w 265"/>
                <a:gd name="T31" fmla="*/ 86 h 173"/>
                <a:gd name="T32" fmla="*/ 129 w 265"/>
                <a:gd name="T33" fmla="*/ 93 h 173"/>
                <a:gd name="T34" fmla="*/ 110 w 265"/>
                <a:gd name="T35" fmla="*/ 102 h 173"/>
                <a:gd name="T36" fmla="*/ 95 w 265"/>
                <a:gd name="T37" fmla="*/ 114 h 173"/>
                <a:gd name="T38" fmla="*/ 80 w 265"/>
                <a:gd name="T39" fmla="*/ 130 h 173"/>
                <a:gd name="T40" fmla="*/ 68 w 265"/>
                <a:gd name="T41" fmla="*/ 149 h 173"/>
                <a:gd name="T42" fmla="*/ 61 w 265"/>
                <a:gd name="T43" fmla="*/ 173 h 173"/>
                <a:gd name="T44" fmla="*/ 44 w 265"/>
                <a:gd name="T45" fmla="*/ 158 h 173"/>
                <a:gd name="T46" fmla="*/ 30 w 265"/>
                <a:gd name="T47" fmla="*/ 139 h 173"/>
                <a:gd name="T48" fmla="*/ 20 w 265"/>
                <a:gd name="T49" fmla="*/ 118 h 173"/>
                <a:gd name="T50" fmla="*/ 12 w 265"/>
                <a:gd name="T51" fmla="*/ 94 h 173"/>
                <a:gd name="T52" fmla="*/ 7 w 265"/>
                <a:gd name="T53" fmla="*/ 72 h 173"/>
                <a:gd name="T54" fmla="*/ 3 w 265"/>
                <a:gd name="T55" fmla="*/ 51 h 173"/>
                <a:gd name="T56" fmla="*/ 0 w 265"/>
                <a:gd name="T57" fmla="*/ 33 h 173"/>
                <a:gd name="T58" fmla="*/ 0 w 265"/>
                <a:gd name="T59" fmla="*/ 18 h 173"/>
                <a:gd name="T60" fmla="*/ 0 w 265"/>
                <a:gd name="T61" fmla="*/ 8 h 173"/>
                <a:gd name="T62" fmla="*/ 0 w 265"/>
                <a:gd name="T63" fmla="*/ 4 h 173"/>
                <a:gd name="T64" fmla="*/ 4 w 265"/>
                <a:gd name="T65" fmla="*/ 4 h 173"/>
                <a:gd name="T66" fmla="*/ 17 w 265"/>
                <a:gd name="T67" fmla="*/ 4 h 173"/>
                <a:gd name="T68" fmla="*/ 37 w 265"/>
                <a:gd name="T69" fmla="*/ 3 h 173"/>
                <a:gd name="T70" fmla="*/ 63 w 265"/>
                <a:gd name="T71" fmla="*/ 3 h 173"/>
                <a:gd name="T72" fmla="*/ 92 w 265"/>
                <a:gd name="T73" fmla="*/ 1 h 173"/>
                <a:gd name="T74" fmla="*/ 122 w 265"/>
                <a:gd name="T75" fmla="*/ 1 h 173"/>
                <a:gd name="T76" fmla="*/ 154 w 265"/>
                <a:gd name="T77" fmla="*/ 0 h 173"/>
                <a:gd name="T78" fmla="*/ 185 w 265"/>
                <a:gd name="T7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5" h="173">
                  <a:moveTo>
                    <a:pt x="185" y="0"/>
                  </a:moveTo>
                  <a:lnTo>
                    <a:pt x="212" y="0"/>
                  </a:lnTo>
                  <a:lnTo>
                    <a:pt x="236" y="0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64" y="5"/>
                  </a:lnTo>
                  <a:lnTo>
                    <a:pt x="261" y="14"/>
                  </a:lnTo>
                  <a:lnTo>
                    <a:pt x="254" y="26"/>
                  </a:lnTo>
                  <a:lnTo>
                    <a:pt x="246" y="42"/>
                  </a:lnTo>
                  <a:lnTo>
                    <a:pt x="237" y="61"/>
                  </a:lnTo>
                  <a:lnTo>
                    <a:pt x="227" y="81"/>
                  </a:lnTo>
                  <a:lnTo>
                    <a:pt x="214" y="80"/>
                  </a:lnTo>
                  <a:lnTo>
                    <a:pt x="199" y="80"/>
                  </a:lnTo>
                  <a:lnTo>
                    <a:pt x="182" y="81"/>
                  </a:lnTo>
                  <a:lnTo>
                    <a:pt x="165" y="82"/>
                  </a:lnTo>
                  <a:lnTo>
                    <a:pt x="146" y="86"/>
                  </a:lnTo>
                  <a:lnTo>
                    <a:pt x="129" y="93"/>
                  </a:lnTo>
                  <a:lnTo>
                    <a:pt x="110" y="102"/>
                  </a:lnTo>
                  <a:lnTo>
                    <a:pt x="95" y="114"/>
                  </a:lnTo>
                  <a:lnTo>
                    <a:pt x="80" y="130"/>
                  </a:lnTo>
                  <a:lnTo>
                    <a:pt x="68" y="149"/>
                  </a:lnTo>
                  <a:lnTo>
                    <a:pt x="61" y="173"/>
                  </a:lnTo>
                  <a:lnTo>
                    <a:pt x="44" y="158"/>
                  </a:lnTo>
                  <a:lnTo>
                    <a:pt x="30" y="139"/>
                  </a:lnTo>
                  <a:lnTo>
                    <a:pt x="20" y="118"/>
                  </a:lnTo>
                  <a:lnTo>
                    <a:pt x="12" y="94"/>
                  </a:lnTo>
                  <a:lnTo>
                    <a:pt x="7" y="72"/>
                  </a:lnTo>
                  <a:lnTo>
                    <a:pt x="3" y="51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7" y="4"/>
                  </a:lnTo>
                  <a:lnTo>
                    <a:pt x="37" y="3"/>
                  </a:lnTo>
                  <a:lnTo>
                    <a:pt x="63" y="3"/>
                  </a:lnTo>
                  <a:lnTo>
                    <a:pt x="92" y="1"/>
                  </a:lnTo>
                  <a:lnTo>
                    <a:pt x="122" y="1"/>
                  </a:lnTo>
                  <a:lnTo>
                    <a:pt x="154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350000"/>
            </a:solidFill>
            <a:ln w="0">
              <a:solidFill>
                <a:srgbClr val="35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6171106" y="3198074"/>
              <a:ext cx="123898" cy="118416"/>
            </a:xfrm>
            <a:custGeom>
              <a:avLst/>
              <a:gdLst>
                <a:gd name="T0" fmla="*/ 71 w 113"/>
                <a:gd name="T1" fmla="*/ 0 h 108"/>
                <a:gd name="T2" fmla="*/ 85 w 113"/>
                <a:gd name="T3" fmla="*/ 4 h 108"/>
                <a:gd name="T4" fmla="*/ 97 w 113"/>
                <a:gd name="T5" fmla="*/ 12 h 108"/>
                <a:gd name="T6" fmla="*/ 106 w 113"/>
                <a:gd name="T7" fmla="*/ 23 h 108"/>
                <a:gd name="T8" fmla="*/ 111 w 113"/>
                <a:gd name="T9" fmla="*/ 38 h 108"/>
                <a:gd name="T10" fmla="*/ 113 w 113"/>
                <a:gd name="T11" fmla="*/ 52 h 108"/>
                <a:gd name="T12" fmla="*/ 111 w 113"/>
                <a:gd name="T13" fmla="*/ 67 h 108"/>
                <a:gd name="T14" fmla="*/ 105 w 113"/>
                <a:gd name="T15" fmla="*/ 80 h 108"/>
                <a:gd name="T16" fmla="*/ 96 w 113"/>
                <a:gd name="T17" fmla="*/ 91 h 108"/>
                <a:gd name="T18" fmla="*/ 81 w 113"/>
                <a:gd name="T19" fmla="*/ 101 h 108"/>
                <a:gd name="T20" fmla="*/ 70 w 113"/>
                <a:gd name="T21" fmla="*/ 105 h 108"/>
                <a:gd name="T22" fmla="*/ 58 w 113"/>
                <a:gd name="T23" fmla="*/ 107 h 108"/>
                <a:gd name="T24" fmla="*/ 45 w 113"/>
                <a:gd name="T25" fmla="*/ 108 h 108"/>
                <a:gd name="T26" fmla="*/ 33 w 113"/>
                <a:gd name="T27" fmla="*/ 107 h 108"/>
                <a:gd name="T28" fmla="*/ 21 w 113"/>
                <a:gd name="T29" fmla="*/ 105 h 108"/>
                <a:gd name="T30" fmla="*/ 12 w 113"/>
                <a:gd name="T31" fmla="*/ 99 h 108"/>
                <a:gd name="T32" fmla="*/ 5 w 113"/>
                <a:gd name="T33" fmla="*/ 91 h 108"/>
                <a:gd name="T34" fmla="*/ 0 w 113"/>
                <a:gd name="T35" fmla="*/ 82 h 108"/>
                <a:gd name="T36" fmla="*/ 0 w 113"/>
                <a:gd name="T37" fmla="*/ 68 h 108"/>
                <a:gd name="T38" fmla="*/ 3 w 113"/>
                <a:gd name="T39" fmla="*/ 52 h 108"/>
                <a:gd name="T40" fmla="*/ 11 w 113"/>
                <a:gd name="T41" fmla="*/ 33 h 108"/>
                <a:gd name="T42" fmla="*/ 13 w 113"/>
                <a:gd name="T43" fmla="*/ 30 h 108"/>
                <a:gd name="T44" fmla="*/ 20 w 113"/>
                <a:gd name="T45" fmla="*/ 23 h 108"/>
                <a:gd name="T46" fmla="*/ 29 w 113"/>
                <a:gd name="T47" fmla="*/ 16 h 108"/>
                <a:gd name="T48" fmla="*/ 41 w 113"/>
                <a:gd name="T49" fmla="*/ 8 h 108"/>
                <a:gd name="T50" fmla="*/ 55 w 113"/>
                <a:gd name="T51" fmla="*/ 2 h 108"/>
                <a:gd name="T52" fmla="*/ 71 w 113"/>
                <a:gd name="T5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08">
                  <a:moveTo>
                    <a:pt x="71" y="0"/>
                  </a:moveTo>
                  <a:lnTo>
                    <a:pt x="85" y="4"/>
                  </a:lnTo>
                  <a:lnTo>
                    <a:pt x="97" y="12"/>
                  </a:lnTo>
                  <a:lnTo>
                    <a:pt x="106" y="23"/>
                  </a:lnTo>
                  <a:lnTo>
                    <a:pt x="111" y="38"/>
                  </a:lnTo>
                  <a:lnTo>
                    <a:pt x="113" y="52"/>
                  </a:lnTo>
                  <a:lnTo>
                    <a:pt x="111" y="67"/>
                  </a:lnTo>
                  <a:lnTo>
                    <a:pt x="105" y="80"/>
                  </a:lnTo>
                  <a:lnTo>
                    <a:pt x="96" y="91"/>
                  </a:lnTo>
                  <a:lnTo>
                    <a:pt x="81" y="101"/>
                  </a:lnTo>
                  <a:lnTo>
                    <a:pt x="70" y="105"/>
                  </a:lnTo>
                  <a:lnTo>
                    <a:pt x="58" y="107"/>
                  </a:lnTo>
                  <a:lnTo>
                    <a:pt x="45" y="108"/>
                  </a:lnTo>
                  <a:lnTo>
                    <a:pt x="33" y="107"/>
                  </a:lnTo>
                  <a:lnTo>
                    <a:pt x="21" y="105"/>
                  </a:lnTo>
                  <a:lnTo>
                    <a:pt x="12" y="99"/>
                  </a:lnTo>
                  <a:lnTo>
                    <a:pt x="5" y="91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3" y="52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20" y="23"/>
                  </a:lnTo>
                  <a:lnTo>
                    <a:pt x="29" y="16"/>
                  </a:lnTo>
                  <a:lnTo>
                    <a:pt x="41" y="8"/>
                  </a:lnTo>
                  <a:lnTo>
                    <a:pt x="55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238033" y="4124568"/>
              <a:ext cx="1662208" cy="933073"/>
            </a:xfrm>
            <a:custGeom>
              <a:avLst/>
              <a:gdLst>
                <a:gd name="T0" fmla="*/ 843 w 1516"/>
                <a:gd name="T1" fmla="*/ 6 h 851"/>
                <a:gd name="T2" fmla="*/ 909 w 1516"/>
                <a:gd name="T3" fmla="*/ 31 h 851"/>
                <a:gd name="T4" fmla="*/ 1010 w 1516"/>
                <a:gd name="T5" fmla="*/ 72 h 851"/>
                <a:gd name="T6" fmla="*/ 1120 w 1516"/>
                <a:gd name="T7" fmla="*/ 130 h 851"/>
                <a:gd name="T8" fmla="*/ 1219 w 1516"/>
                <a:gd name="T9" fmla="*/ 199 h 851"/>
                <a:gd name="T10" fmla="*/ 1299 w 1516"/>
                <a:gd name="T11" fmla="*/ 292 h 851"/>
                <a:gd name="T12" fmla="*/ 1377 w 1516"/>
                <a:gd name="T13" fmla="*/ 429 h 851"/>
                <a:gd name="T14" fmla="*/ 1438 w 1516"/>
                <a:gd name="T15" fmla="*/ 565 h 851"/>
                <a:gd name="T16" fmla="*/ 1481 w 1516"/>
                <a:gd name="T17" fmla="*/ 684 h 851"/>
                <a:gd name="T18" fmla="*/ 1507 w 1516"/>
                <a:gd name="T19" fmla="*/ 768 h 851"/>
                <a:gd name="T20" fmla="*/ 1516 w 1516"/>
                <a:gd name="T21" fmla="*/ 799 h 851"/>
                <a:gd name="T22" fmla="*/ 1447 w 1516"/>
                <a:gd name="T23" fmla="*/ 845 h 851"/>
                <a:gd name="T24" fmla="*/ 1387 w 1516"/>
                <a:gd name="T25" fmla="*/ 850 h 851"/>
                <a:gd name="T26" fmla="*/ 1362 w 1516"/>
                <a:gd name="T27" fmla="*/ 846 h 851"/>
                <a:gd name="T28" fmla="*/ 1350 w 1516"/>
                <a:gd name="T29" fmla="*/ 664 h 851"/>
                <a:gd name="T30" fmla="*/ 1301 w 1516"/>
                <a:gd name="T31" fmla="*/ 508 h 851"/>
                <a:gd name="T32" fmla="*/ 1235 w 1516"/>
                <a:gd name="T33" fmla="*/ 385 h 851"/>
                <a:gd name="T34" fmla="*/ 1171 w 1516"/>
                <a:gd name="T35" fmla="*/ 306 h 851"/>
                <a:gd name="T36" fmla="*/ 1106 w 1516"/>
                <a:gd name="T37" fmla="*/ 254 h 851"/>
                <a:gd name="T38" fmla="*/ 1002 w 1516"/>
                <a:gd name="T39" fmla="*/ 197 h 851"/>
                <a:gd name="T40" fmla="*/ 872 w 1516"/>
                <a:gd name="T41" fmla="*/ 148 h 851"/>
                <a:gd name="T42" fmla="*/ 741 w 1516"/>
                <a:gd name="T43" fmla="*/ 127 h 851"/>
                <a:gd name="T44" fmla="*/ 581 w 1516"/>
                <a:gd name="T45" fmla="*/ 159 h 851"/>
                <a:gd name="T46" fmla="*/ 409 w 1516"/>
                <a:gd name="T47" fmla="*/ 244 h 851"/>
                <a:gd name="T48" fmla="*/ 270 w 1516"/>
                <a:gd name="T49" fmla="*/ 364 h 851"/>
                <a:gd name="T50" fmla="*/ 216 w 1516"/>
                <a:gd name="T51" fmla="*/ 457 h 851"/>
                <a:gd name="T52" fmla="*/ 177 w 1516"/>
                <a:gd name="T53" fmla="*/ 576 h 851"/>
                <a:gd name="T54" fmla="*/ 151 w 1516"/>
                <a:gd name="T55" fmla="*/ 697 h 851"/>
                <a:gd name="T56" fmla="*/ 136 w 1516"/>
                <a:gd name="T57" fmla="*/ 789 h 851"/>
                <a:gd name="T58" fmla="*/ 131 w 1516"/>
                <a:gd name="T59" fmla="*/ 825 h 851"/>
                <a:gd name="T60" fmla="*/ 75 w 1516"/>
                <a:gd name="T61" fmla="*/ 834 h 851"/>
                <a:gd name="T62" fmla="*/ 17 w 1516"/>
                <a:gd name="T63" fmla="*/ 823 h 851"/>
                <a:gd name="T64" fmla="*/ 2 w 1516"/>
                <a:gd name="T65" fmla="*/ 802 h 851"/>
                <a:gd name="T66" fmla="*/ 15 w 1516"/>
                <a:gd name="T67" fmla="*/ 744 h 851"/>
                <a:gd name="T68" fmla="*/ 42 w 1516"/>
                <a:gd name="T69" fmla="*/ 648 h 851"/>
                <a:gd name="T70" fmla="*/ 81 w 1516"/>
                <a:gd name="T71" fmla="*/ 533 h 851"/>
                <a:gd name="T72" fmla="*/ 129 w 1516"/>
                <a:gd name="T73" fmla="*/ 418 h 851"/>
                <a:gd name="T74" fmla="*/ 178 w 1516"/>
                <a:gd name="T75" fmla="*/ 321 h 851"/>
                <a:gd name="T76" fmla="*/ 246 w 1516"/>
                <a:gd name="T77" fmla="*/ 232 h 851"/>
                <a:gd name="T78" fmla="*/ 328 w 1516"/>
                <a:gd name="T79" fmla="*/ 148 h 851"/>
                <a:gd name="T80" fmla="*/ 403 w 1516"/>
                <a:gd name="T81" fmla="*/ 78 h 851"/>
                <a:gd name="T82" fmla="*/ 461 w 1516"/>
                <a:gd name="T83" fmla="*/ 28 h 851"/>
                <a:gd name="T84" fmla="*/ 485 w 1516"/>
                <a:gd name="T85" fmla="*/ 1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6" h="851">
                  <a:moveTo>
                    <a:pt x="828" y="0"/>
                  </a:moveTo>
                  <a:lnTo>
                    <a:pt x="832" y="2"/>
                  </a:lnTo>
                  <a:lnTo>
                    <a:pt x="843" y="6"/>
                  </a:lnTo>
                  <a:lnTo>
                    <a:pt x="860" y="12"/>
                  </a:lnTo>
                  <a:lnTo>
                    <a:pt x="883" y="20"/>
                  </a:lnTo>
                  <a:lnTo>
                    <a:pt x="909" y="31"/>
                  </a:lnTo>
                  <a:lnTo>
                    <a:pt x="940" y="42"/>
                  </a:lnTo>
                  <a:lnTo>
                    <a:pt x="973" y="57"/>
                  </a:lnTo>
                  <a:lnTo>
                    <a:pt x="1010" y="72"/>
                  </a:lnTo>
                  <a:lnTo>
                    <a:pt x="1046" y="91"/>
                  </a:lnTo>
                  <a:lnTo>
                    <a:pt x="1083" y="109"/>
                  </a:lnTo>
                  <a:lnTo>
                    <a:pt x="1120" y="130"/>
                  </a:lnTo>
                  <a:lnTo>
                    <a:pt x="1155" y="152"/>
                  </a:lnTo>
                  <a:lnTo>
                    <a:pt x="1189" y="175"/>
                  </a:lnTo>
                  <a:lnTo>
                    <a:pt x="1219" y="199"/>
                  </a:lnTo>
                  <a:lnTo>
                    <a:pt x="1246" y="224"/>
                  </a:lnTo>
                  <a:lnTo>
                    <a:pt x="1269" y="251"/>
                  </a:lnTo>
                  <a:lnTo>
                    <a:pt x="1299" y="292"/>
                  </a:lnTo>
                  <a:lnTo>
                    <a:pt x="1326" y="337"/>
                  </a:lnTo>
                  <a:lnTo>
                    <a:pt x="1353" y="383"/>
                  </a:lnTo>
                  <a:lnTo>
                    <a:pt x="1377" y="429"/>
                  </a:lnTo>
                  <a:lnTo>
                    <a:pt x="1400" y="474"/>
                  </a:lnTo>
                  <a:lnTo>
                    <a:pt x="1419" y="520"/>
                  </a:lnTo>
                  <a:lnTo>
                    <a:pt x="1438" y="565"/>
                  </a:lnTo>
                  <a:lnTo>
                    <a:pt x="1455" y="607"/>
                  </a:lnTo>
                  <a:lnTo>
                    <a:pt x="1469" y="647"/>
                  </a:lnTo>
                  <a:lnTo>
                    <a:pt x="1481" y="684"/>
                  </a:lnTo>
                  <a:lnTo>
                    <a:pt x="1493" y="717"/>
                  </a:lnTo>
                  <a:lnTo>
                    <a:pt x="1500" y="744"/>
                  </a:lnTo>
                  <a:lnTo>
                    <a:pt x="1507" y="768"/>
                  </a:lnTo>
                  <a:lnTo>
                    <a:pt x="1512" y="785"/>
                  </a:lnTo>
                  <a:lnTo>
                    <a:pt x="1515" y="795"/>
                  </a:lnTo>
                  <a:lnTo>
                    <a:pt x="1516" y="799"/>
                  </a:lnTo>
                  <a:lnTo>
                    <a:pt x="1494" y="821"/>
                  </a:lnTo>
                  <a:lnTo>
                    <a:pt x="1470" y="836"/>
                  </a:lnTo>
                  <a:lnTo>
                    <a:pt x="1447" y="845"/>
                  </a:lnTo>
                  <a:lnTo>
                    <a:pt x="1425" y="850"/>
                  </a:lnTo>
                  <a:lnTo>
                    <a:pt x="1405" y="851"/>
                  </a:lnTo>
                  <a:lnTo>
                    <a:pt x="1387" y="850"/>
                  </a:lnTo>
                  <a:lnTo>
                    <a:pt x="1373" y="849"/>
                  </a:lnTo>
                  <a:lnTo>
                    <a:pt x="1366" y="846"/>
                  </a:lnTo>
                  <a:lnTo>
                    <a:pt x="1362" y="846"/>
                  </a:lnTo>
                  <a:lnTo>
                    <a:pt x="1363" y="782"/>
                  </a:lnTo>
                  <a:lnTo>
                    <a:pt x="1359" y="722"/>
                  </a:lnTo>
                  <a:lnTo>
                    <a:pt x="1350" y="664"/>
                  </a:lnTo>
                  <a:lnTo>
                    <a:pt x="1337" y="608"/>
                  </a:lnTo>
                  <a:lnTo>
                    <a:pt x="1320" y="557"/>
                  </a:lnTo>
                  <a:lnTo>
                    <a:pt x="1301" y="508"/>
                  </a:lnTo>
                  <a:lnTo>
                    <a:pt x="1279" y="463"/>
                  </a:lnTo>
                  <a:lnTo>
                    <a:pt x="1257" y="422"/>
                  </a:lnTo>
                  <a:lnTo>
                    <a:pt x="1235" y="385"/>
                  </a:lnTo>
                  <a:lnTo>
                    <a:pt x="1211" y="354"/>
                  </a:lnTo>
                  <a:lnTo>
                    <a:pt x="1190" y="326"/>
                  </a:lnTo>
                  <a:lnTo>
                    <a:pt x="1171" y="306"/>
                  </a:lnTo>
                  <a:lnTo>
                    <a:pt x="1154" y="288"/>
                  </a:lnTo>
                  <a:lnTo>
                    <a:pt x="1133" y="273"/>
                  </a:lnTo>
                  <a:lnTo>
                    <a:pt x="1106" y="254"/>
                  </a:lnTo>
                  <a:lnTo>
                    <a:pt x="1076" y="236"/>
                  </a:lnTo>
                  <a:lnTo>
                    <a:pt x="1041" y="216"/>
                  </a:lnTo>
                  <a:lnTo>
                    <a:pt x="1002" y="197"/>
                  </a:lnTo>
                  <a:lnTo>
                    <a:pt x="960" y="179"/>
                  </a:lnTo>
                  <a:lnTo>
                    <a:pt x="917" y="163"/>
                  </a:lnTo>
                  <a:lnTo>
                    <a:pt x="872" y="148"/>
                  </a:lnTo>
                  <a:lnTo>
                    <a:pt x="828" y="137"/>
                  </a:lnTo>
                  <a:lnTo>
                    <a:pt x="784" y="130"/>
                  </a:lnTo>
                  <a:lnTo>
                    <a:pt x="741" y="127"/>
                  </a:lnTo>
                  <a:lnTo>
                    <a:pt x="701" y="130"/>
                  </a:lnTo>
                  <a:lnTo>
                    <a:pt x="642" y="141"/>
                  </a:lnTo>
                  <a:lnTo>
                    <a:pt x="581" y="159"/>
                  </a:lnTo>
                  <a:lnTo>
                    <a:pt x="521" y="182"/>
                  </a:lnTo>
                  <a:lnTo>
                    <a:pt x="464" y="211"/>
                  </a:lnTo>
                  <a:lnTo>
                    <a:pt x="409" y="244"/>
                  </a:lnTo>
                  <a:lnTo>
                    <a:pt x="358" y="282"/>
                  </a:lnTo>
                  <a:lnTo>
                    <a:pt x="310" y="321"/>
                  </a:lnTo>
                  <a:lnTo>
                    <a:pt x="270" y="364"/>
                  </a:lnTo>
                  <a:lnTo>
                    <a:pt x="250" y="391"/>
                  </a:lnTo>
                  <a:lnTo>
                    <a:pt x="233" y="422"/>
                  </a:lnTo>
                  <a:lnTo>
                    <a:pt x="216" y="457"/>
                  </a:lnTo>
                  <a:lnTo>
                    <a:pt x="202" y="495"/>
                  </a:lnTo>
                  <a:lnTo>
                    <a:pt x="189" y="536"/>
                  </a:lnTo>
                  <a:lnTo>
                    <a:pt x="177" y="576"/>
                  </a:lnTo>
                  <a:lnTo>
                    <a:pt x="168" y="618"/>
                  </a:lnTo>
                  <a:lnTo>
                    <a:pt x="159" y="659"/>
                  </a:lnTo>
                  <a:lnTo>
                    <a:pt x="151" y="697"/>
                  </a:lnTo>
                  <a:lnTo>
                    <a:pt x="144" y="732"/>
                  </a:lnTo>
                  <a:lnTo>
                    <a:pt x="140" y="764"/>
                  </a:lnTo>
                  <a:lnTo>
                    <a:pt x="136" y="789"/>
                  </a:lnTo>
                  <a:lnTo>
                    <a:pt x="134" y="808"/>
                  </a:lnTo>
                  <a:lnTo>
                    <a:pt x="131" y="821"/>
                  </a:lnTo>
                  <a:lnTo>
                    <a:pt x="131" y="825"/>
                  </a:lnTo>
                  <a:lnTo>
                    <a:pt x="115" y="832"/>
                  </a:lnTo>
                  <a:lnTo>
                    <a:pt x="96" y="834"/>
                  </a:lnTo>
                  <a:lnTo>
                    <a:pt x="75" y="834"/>
                  </a:lnTo>
                  <a:lnTo>
                    <a:pt x="54" y="832"/>
                  </a:lnTo>
                  <a:lnTo>
                    <a:pt x="34" y="828"/>
                  </a:lnTo>
                  <a:lnTo>
                    <a:pt x="17" y="823"/>
                  </a:lnTo>
                  <a:lnTo>
                    <a:pt x="5" y="816"/>
                  </a:lnTo>
                  <a:lnTo>
                    <a:pt x="0" y="810"/>
                  </a:lnTo>
                  <a:lnTo>
                    <a:pt x="2" y="802"/>
                  </a:lnTo>
                  <a:lnTo>
                    <a:pt x="4" y="789"/>
                  </a:lnTo>
                  <a:lnTo>
                    <a:pt x="8" y="769"/>
                  </a:lnTo>
                  <a:lnTo>
                    <a:pt x="15" y="744"/>
                  </a:lnTo>
                  <a:lnTo>
                    <a:pt x="22" y="715"/>
                  </a:lnTo>
                  <a:lnTo>
                    <a:pt x="32" y="684"/>
                  </a:lnTo>
                  <a:lnTo>
                    <a:pt x="42" y="648"/>
                  </a:lnTo>
                  <a:lnTo>
                    <a:pt x="54" y="611"/>
                  </a:lnTo>
                  <a:lnTo>
                    <a:pt x="68" y="573"/>
                  </a:lnTo>
                  <a:lnTo>
                    <a:pt x="81" y="533"/>
                  </a:lnTo>
                  <a:lnTo>
                    <a:pt x="97" y="494"/>
                  </a:lnTo>
                  <a:lnTo>
                    <a:pt x="112" y="455"/>
                  </a:lnTo>
                  <a:lnTo>
                    <a:pt x="129" y="418"/>
                  </a:lnTo>
                  <a:lnTo>
                    <a:pt x="144" y="383"/>
                  </a:lnTo>
                  <a:lnTo>
                    <a:pt x="161" y="350"/>
                  </a:lnTo>
                  <a:lnTo>
                    <a:pt x="178" y="321"/>
                  </a:lnTo>
                  <a:lnTo>
                    <a:pt x="199" y="291"/>
                  </a:lnTo>
                  <a:lnTo>
                    <a:pt x="221" y="262"/>
                  </a:lnTo>
                  <a:lnTo>
                    <a:pt x="246" y="232"/>
                  </a:lnTo>
                  <a:lnTo>
                    <a:pt x="273" y="203"/>
                  </a:lnTo>
                  <a:lnTo>
                    <a:pt x="300" y="175"/>
                  </a:lnTo>
                  <a:lnTo>
                    <a:pt x="328" y="148"/>
                  </a:lnTo>
                  <a:lnTo>
                    <a:pt x="354" y="122"/>
                  </a:lnTo>
                  <a:lnTo>
                    <a:pt x="380" y="99"/>
                  </a:lnTo>
                  <a:lnTo>
                    <a:pt x="403" y="78"/>
                  </a:lnTo>
                  <a:lnTo>
                    <a:pt x="426" y="58"/>
                  </a:lnTo>
                  <a:lnTo>
                    <a:pt x="445" y="41"/>
                  </a:lnTo>
                  <a:lnTo>
                    <a:pt x="461" y="28"/>
                  </a:lnTo>
                  <a:lnTo>
                    <a:pt x="474" y="19"/>
                  </a:lnTo>
                  <a:lnTo>
                    <a:pt x="481" y="12"/>
                  </a:lnTo>
                  <a:lnTo>
                    <a:pt x="485" y="10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6729196" y="4880017"/>
              <a:ext cx="389238" cy="278497"/>
            </a:xfrm>
            <a:custGeom>
              <a:avLst/>
              <a:gdLst>
                <a:gd name="T0" fmla="*/ 278 w 355"/>
                <a:gd name="T1" fmla="*/ 0 h 254"/>
                <a:gd name="T2" fmla="*/ 283 w 355"/>
                <a:gd name="T3" fmla="*/ 0 h 254"/>
                <a:gd name="T4" fmla="*/ 294 w 355"/>
                <a:gd name="T5" fmla="*/ 4 h 254"/>
                <a:gd name="T6" fmla="*/ 305 w 355"/>
                <a:gd name="T7" fmla="*/ 12 h 254"/>
                <a:gd name="T8" fmla="*/ 318 w 355"/>
                <a:gd name="T9" fmla="*/ 22 h 254"/>
                <a:gd name="T10" fmla="*/ 330 w 355"/>
                <a:gd name="T11" fmla="*/ 34 h 254"/>
                <a:gd name="T12" fmla="*/ 342 w 355"/>
                <a:gd name="T13" fmla="*/ 49 h 254"/>
                <a:gd name="T14" fmla="*/ 351 w 355"/>
                <a:gd name="T15" fmla="*/ 64 h 254"/>
                <a:gd name="T16" fmla="*/ 355 w 355"/>
                <a:gd name="T17" fmla="*/ 81 h 254"/>
                <a:gd name="T18" fmla="*/ 354 w 355"/>
                <a:gd name="T19" fmla="*/ 83 h 254"/>
                <a:gd name="T20" fmla="*/ 346 w 355"/>
                <a:gd name="T21" fmla="*/ 88 h 254"/>
                <a:gd name="T22" fmla="*/ 336 w 355"/>
                <a:gd name="T23" fmla="*/ 97 h 254"/>
                <a:gd name="T24" fmla="*/ 322 w 355"/>
                <a:gd name="T25" fmla="*/ 107 h 254"/>
                <a:gd name="T26" fmla="*/ 305 w 355"/>
                <a:gd name="T27" fmla="*/ 121 h 254"/>
                <a:gd name="T28" fmla="*/ 287 w 355"/>
                <a:gd name="T29" fmla="*/ 134 h 254"/>
                <a:gd name="T30" fmla="*/ 269 w 355"/>
                <a:gd name="T31" fmla="*/ 148 h 254"/>
                <a:gd name="T32" fmla="*/ 248 w 355"/>
                <a:gd name="T33" fmla="*/ 162 h 254"/>
                <a:gd name="T34" fmla="*/ 228 w 355"/>
                <a:gd name="T35" fmla="*/ 175 h 254"/>
                <a:gd name="T36" fmla="*/ 209 w 355"/>
                <a:gd name="T37" fmla="*/ 187 h 254"/>
                <a:gd name="T38" fmla="*/ 190 w 355"/>
                <a:gd name="T39" fmla="*/ 198 h 254"/>
                <a:gd name="T40" fmla="*/ 173 w 355"/>
                <a:gd name="T41" fmla="*/ 207 h 254"/>
                <a:gd name="T42" fmla="*/ 159 w 355"/>
                <a:gd name="T43" fmla="*/ 212 h 254"/>
                <a:gd name="T44" fmla="*/ 102 w 355"/>
                <a:gd name="T45" fmla="*/ 204 h 254"/>
                <a:gd name="T46" fmla="*/ 99 w 355"/>
                <a:gd name="T47" fmla="*/ 236 h 254"/>
                <a:gd name="T48" fmla="*/ 96 w 355"/>
                <a:gd name="T49" fmla="*/ 237 h 254"/>
                <a:gd name="T50" fmla="*/ 88 w 355"/>
                <a:gd name="T51" fmla="*/ 240 h 254"/>
                <a:gd name="T52" fmla="*/ 75 w 355"/>
                <a:gd name="T53" fmla="*/ 244 h 254"/>
                <a:gd name="T54" fmla="*/ 61 w 355"/>
                <a:gd name="T55" fmla="*/ 247 h 254"/>
                <a:gd name="T56" fmla="*/ 45 w 355"/>
                <a:gd name="T57" fmla="*/ 250 h 254"/>
                <a:gd name="T58" fmla="*/ 29 w 355"/>
                <a:gd name="T59" fmla="*/ 253 h 254"/>
                <a:gd name="T60" fmla="*/ 15 w 355"/>
                <a:gd name="T61" fmla="*/ 254 h 254"/>
                <a:gd name="T62" fmla="*/ 3 w 355"/>
                <a:gd name="T63" fmla="*/ 251 h 254"/>
                <a:gd name="T64" fmla="*/ 2 w 355"/>
                <a:gd name="T65" fmla="*/ 247 h 254"/>
                <a:gd name="T66" fmla="*/ 2 w 355"/>
                <a:gd name="T67" fmla="*/ 238 h 254"/>
                <a:gd name="T68" fmla="*/ 0 w 355"/>
                <a:gd name="T69" fmla="*/ 224 h 254"/>
                <a:gd name="T70" fmla="*/ 0 w 355"/>
                <a:gd name="T71" fmla="*/ 207 h 254"/>
                <a:gd name="T72" fmla="*/ 2 w 355"/>
                <a:gd name="T73" fmla="*/ 189 h 254"/>
                <a:gd name="T74" fmla="*/ 3 w 355"/>
                <a:gd name="T75" fmla="*/ 170 h 254"/>
                <a:gd name="T76" fmla="*/ 6 w 355"/>
                <a:gd name="T77" fmla="*/ 153 h 254"/>
                <a:gd name="T78" fmla="*/ 11 w 355"/>
                <a:gd name="T79" fmla="*/ 139 h 254"/>
                <a:gd name="T80" fmla="*/ 17 w 355"/>
                <a:gd name="T81" fmla="*/ 131 h 254"/>
                <a:gd name="T82" fmla="*/ 30 w 355"/>
                <a:gd name="T83" fmla="*/ 124 h 254"/>
                <a:gd name="T84" fmla="*/ 48 w 355"/>
                <a:gd name="T85" fmla="*/ 121 h 254"/>
                <a:gd name="T86" fmla="*/ 66 w 355"/>
                <a:gd name="T87" fmla="*/ 119 h 254"/>
                <a:gd name="T88" fmla="*/ 84 w 355"/>
                <a:gd name="T89" fmla="*/ 118 h 254"/>
                <a:gd name="T90" fmla="*/ 99 w 355"/>
                <a:gd name="T91" fmla="*/ 119 h 254"/>
                <a:gd name="T92" fmla="*/ 110 w 355"/>
                <a:gd name="T93" fmla="*/ 121 h 254"/>
                <a:gd name="T94" fmla="*/ 114 w 355"/>
                <a:gd name="T95" fmla="*/ 121 h 254"/>
                <a:gd name="T96" fmla="*/ 117 w 355"/>
                <a:gd name="T97" fmla="*/ 121 h 254"/>
                <a:gd name="T98" fmla="*/ 127 w 355"/>
                <a:gd name="T99" fmla="*/ 119 h 254"/>
                <a:gd name="T100" fmla="*/ 142 w 355"/>
                <a:gd name="T101" fmla="*/ 117 h 254"/>
                <a:gd name="T102" fmla="*/ 157 w 355"/>
                <a:gd name="T103" fmla="*/ 114 h 254"/>
                <a:gd name="T104" fmla="*/ 176 w 355"/>
                <a:gd name="T105" fmla="*/ 110 h 254"/>
                <a:gd name="T106" fmla="*/ 193 w 355"/>
                <a:gd name="T107" fmla="*/ 106 h 254"/>
                <a:gd name="T108" fmla="*/ 207 w 355"/>
                <a:gd name="T109" fmla="*/ 100 h 254"/>
                <a:gd name="T110" fmla="*/ 219 w 355"/>
                <a:gd name="T111" fmla="*/ 93 h 254"/>
                <a:gd name="T112" fmla="*/ 228 w 355"/>
                <a:gd name="T113" fmla="*/ 83 h 254"/>
                <a:gd name="T114" fmla="*/ 237 w 355"/>
                <a:gd name="T115" fmla="*/ 67 h 254"/>
                <a:gd name="T116" fmla="*/ 248 w 355"/>
                <a:gd name="T117" fmla="*/ 50 h 254"/>
                <a:gd name="T118" fmla="*/ 257 w 355"/>
                <a:gd name="T119" fmla="*/ 33 h 254"/>
                <a:gd name="T120" fmla="*/ 265 w 355"/>
                <a:gd name="T121" fmla="*/ 17 h 254"/>
                <a:gd name="T122" fmla="*/ 273 w 355"/>
                <a:gd name="T123" fmla="*/ 5 h 254"/>
                <a:gd name="T124" fmla="*/ 278 w 355"/>
                <a:gd name="T12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5" h="254">
                  <a:moveTo>
                    <a:pt x="278" y="0"/>
                  </a:moveTo>
                  <a:lnTo>
                    <a:pt x="283" y="0"/>
                  </a:lnTo>
                  <a:lnTo>
                    <a:pt x="294" y="4"/>
                  </a:lnTo>
                  <a:lnTo>
                    <a:pt x="305" y="12"/>
                  </a:lnTo>
                  <a:lnTo>
                    <a:pt x="318" y="22"/>
                  </a:lnTo>
                  <a:lnTo>
                    <a:pt x="330" y="34"/>
                  </a:lnTo>
                  <a:lnTo>
                    <a:pt x="342" y="49"/>
                  </a:lnTo>
                  <a:lnTo>
                    <a:pt x="351" y="64"/>
                  </a:lnTo>
                  <a:lnTo>
                    <a:pt x="355" y="81"/>
                  </a:lnTo>
                  <a:lnTo>
                    <a:pt x="354" y="83"/>
                  </a:lnTo>
                  <a:lnTo>
                    <a:pt x="346" y="88"/>
                  </a:lnTo>
                  <a:lnTo>
                    <a:pt x="336" y="97"/>
                  </a:lnTo>
                  <a:lnTo>
                    <a:pt x="322" y="107"/>
                  </a:lnTo>
                  <a:lnTo>
                    <a:pt x="305" y="121"/>
                  </a:lnTo>
                  <a:lnTo>
                    <a:pt x="287" y="134"/>
                  </a:lnTo>
                  <a:lnTo>
                    <a:pt x="269" y="148"/>
                  </a:lnTo>
                  <a:lnTo>
                    <a:pt x="248" y="162"/>
                  </a:lnTo>
                  <a:lnTo>
                    <a:pt x="228" y="175"/>
                  </a:lnTo>
                  <a:lnTo>
                    <a:pt x="209" y="187"/>
                  </a:lnTo>
                  <a:lnTo>
                    <a:pt x="190" y="198"/>
                  </a:lnTo>
                  <a:lnTo>
                    <a:pt x="173" y="207"/>
                  </a:lnTo>
                  <a:lnTo>
                    <a:pt x="159" y="212"/>
                  </a:lnTo>
                  <a:lnTo>
                    <a:pt x="102" y="204"/>
                  </a:lnTo>
                  <a:lnTo>
                    <a:pt x="99" y="236"/>
                  </a:lnTo>
                  <a:lnTo>
                    <a:pt x="96" y="237"/>
                  </a:lnTo>
                  <a:lnTo>
                    <a:pt x="88" y="240"/>
                  </a:lnTo>
                  <a:lnTo>
                    <a:pt x="75" y="244"/>
                  </a:lnTo>
                  <a:lnTo>
                    <a:pt x="61" y="247"/>
                  </a:lnTo>
                  <a:lnTo>
                    <a:pt x="45" y="250"/>
                  </a:lnTo>
                  <a:lnTo>
                    <a:pt x="29" y="253"/>
                  </a:lnTo>
                  <a:lnTo>
                    <a:pt x="15" y="254"/>
                  </a:lnTo>
                  <a:lnTo>
                    <a:pt x="3" y="251"/>
                  </a:lnTo>
                  <a:lnTo>
                    <a:pt x="2" y="247"/>
                  </a:lnTo>
                  <a:lnTo>
                    <a:pt x="2" y="238"/>
                  </a:lnTo>
                  <a:lnTo>
                    <a:pt x="0" y="224"/>
                  </a:lnTo>
                  <a:lnTo>
                    <a:pt x="0" y="207"/>
                  </a:lnTo>
                  <a:lnTo>
                    <a:pt x="2" y="189"/>
                  </a:lnTo>
                  <a:lnTo>
                    <a:pt x="3" y="170"/>
                  </a:lnTo>
                  <a:lnTo>
                    <a:pt x="6" y="153"/>
                  </a:lnTo>
                  <a:lnTo>
                    <a:pt x="11" y="139"/>
                  </a:lnTo>
                  <a:lnTo>
                    <a:pt x="17" y="131"/>
                  </a:lnTo>
                  <a:lnTo>
                    <a:pt x="30" y="124"/>
                  </a:lnTo>
                  <a:lnTo>
                    <a:pt x="48" y="121"/>
                  </a:lnTo>
                  <a:lnTo>
                    <a:pt x="66" y="119"/>
                  </a:lnTo>
                  <a:lnTo>
                    <a:pt x="84" y="118"/>
                  </a:lnTo>
                  <a:lnTo>
                    <a:pt x="99" y="119"/>
                  </a:lnTo>
                  <a:lnTo>
                    <a:pt x="110" y="121"/>
                  </a:lnTo>
                  <a:lnTo>
                    <a:pt x="114" y="121"/>
                  </a:lnTo>
                  <a:lnTo>
                    <a:pt x="117" y="121"/>
                  </a:lnTo>
                  <a:lnTo>
                    <a:pt x="127" y="119"/>
                  </a:lnTo>
                  <a:lnTo>
                    <a:pt x="142" y="117"/>
                  </a:lnTo>
                  <a:lnTo>
                    <a:pt x="157" y="114"/>
                  </a:lnTo>
                  <a:lnTo>
                    <a:pt x="176" y="110"/>
                  </a:lnTo>
                  <a:lnTo>
                    <a:pt x="193" y="106"/>
                  </a:lnTo>
                  <a:lnTo>
                    <a:pt x="207" y="100"/>
                  </a:lnTo>
                  <a:lnTo>
                    <a:pt x="219" y="93"/>
                  </a:lnTo>
                  <a:lnTo>
                    <a:pt x="228" y="83"/>
                  </a:lnTo>
                  <a:lnTo>
                    <a:pt x="237" y="67"/>
                  </a:lnTo>
                  <a:lnTo>
                    <a:pt x="248" y="50"/>
                  </a:lnTo>
                  <a:lnTo>
                    <a:pt x="257" y="33"/>
                  </a:lnTo>
                  <a:lnTo>
                    <a:pt x="265" y="17"/>
                  </a:lnTo>
                  <a:lnTo>
                    <a:pt x="273" y="5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950765" y="4916200"/>
              <a:ext cx="438577" cy="209421"/>
            </a:xfrm>
            <a:custGeom>
              <a:avLst/>
              <a:gdLst>
                <a:gd name="T0" fmla="*/ 100 w 400"/>
                <a:gd name="T1" fmla="*/ 0 h 191"/>
                <a:gd name="T2" fmla="*/ 103 w 400"/>
                <a:gd name="T3" fmla="*/ 2 h 191"/>
                <a:gd name="T4" fmla="*/ 106 w 400"/>
                <a:gd name="T5" fmla="*/ 9 h 191"/>
                <a:gd name="T6" fmla="*/ 113 w 400"/>
                <a:gd name="T7" fmla="*/ 17 h 191"/>
                <a:gd name="T8" fmla="*/ 122 w 400"/>
                <a:gd name="T9" fmla="*/ 27 h 191"/>
                <a:gd name="T10" fmla="*/ 131 w 400"/>
                <a:gd name="T11" fmla="*/ 39 h 191"/>
                <a:gd name="T12" fmla="*/ 140 w 400"/>
                <a:gd name="T13" fmla="*/ 48 h 191"/>
                <a:gd name="T14" fmla="*/ 150 w 400"/>
                <a:gd name="T15" fmla="*/ 56 h 191"/>
                <a:gd name="T16" fmla="*/ 160 w 400"/>
                <a:gd name="T17" fmla="*/ 63 h 191"/>
                <a:gd name="T18" fmla="*/ 175 w 400"/>
                <a:gd name="T19" fmla="*/ 68 h 191"/>
                <a:gd name="T20" fmla="*/ 192 w 400"/>
                <a:gd name="T21" fmla="*/ 74 h 191"/>
                <a:gd name="T22" fmla="*/ 211 w 400"/>
                <a:gd name="T23" fmla="*/ 81 h 191"/>
                <a:gd name="T24" fmla="*/ 231 w 400"/>
                <a:gd name="T25" fmla="*/ 88 h 191"/>
                <a:gd name="T26" fmla="*/ 249 w 400"/>
                <a:gd name="T27" fmla="*/ 91 h 191"/>
                <a:gd name="T28" fmla="*/ 264 w 400"/>
                <a:gd name="T29" fmla="*/ 97 h 191"/>
                <a:gd name="T30" fmla="*/ 274 w 400"/>
                <a:gd name="T31" fmla="*/ 99 h 191"/>
                <a:gd name="T32" fmla="*/ 278 w 400"/>
                <a:gd name="T33" fmla="*/ 99 h 191"/>
                <a:gd name="T34" fmla="*/ 381 w 400"/>
                <a:gd name="T35" fmla="*/ 77 h 191"/>
                <a:gd name="T36" fmla="*/ 387 w 400"/>
                <a:gd name="T37" fmla="*/ 89 h 191"/>
                <a:gd name="T38" fmla="*/ 391 w 400"/>
                <a:gd name="T39" fmla="*/ 106 h 191"/>
                <a:gd name="T40" fmla="*/ 393 w 400"/>
                <a:gd name="T41" fmla="*/ 125 h 191"/>
                <a:gd name="T42" fmla="*/ 396 w 400"/>
                <a:gd name="T43" fmla="*/ 144 h 191"/>
                <a:gd name="T44" fmla="*/ 398 w 400"/>
                <a:gd name="T45" fmla="*/ 161 h 191"/>
                <a:gd name="T46" fmla="*/ 400 w 400"/>
                <a:gd name="T47" fmla="*/ 173 h 191"/>
                <a:gd name="T48" fmla="*/ 400 w 400"/>
                <a:gd name="T49" fmla="*/ 177 h 191"/>
                <a:gd name="T50" fmla="*/ 396 w 400"/>
                <a:gd name="T51" fmla="*/ 178 h 191"/>
                <a:gd name="T52" fmla="*/ 388 w 400"/>
                <a:gd name="T53" fmla="*/ 180 h 191"/>
                <a:gd name="T54" fmla="*/ 375 w 400"/>
                <a:gd name="T55" fmla="*/ 183 h 191"/>
                <a:gd name="T56" fmla="*/ 362 w 400"/>
                <a:gd name="T57" fmla="*/ 186 h 191"/>
                <a:gd name="T58" fmla="*/ 347 w 400"/>
                <a:gd name="T59" fmla="*/ 188 h 191"/>
                <a:gd name="T60" fmla="*/ 336 w 400"/>
                <a:gd name="T61" fmla="*/ 191 h 191"/>
                <a:gd name="T62" fmla="*/ 328 w 400"/>
                <a:gd name="T63" fmla="*/ 191 h 191"/>
                <a:gd name="T64" fmla="*/ 322 w 400"/>
                <a:gd name="T65" fmla="*/ 188 h 191"/>
                <a:gd name="T66" fmla="*/ 316 w 400"/>
                <a:gd name="T67" fmla="*/ 182 h 191"/>
                <a:gd name="T68" fmla="*/ 309 w 400"/>
                <a:gd name="T69" fmla="*/ 174 h 191"/>
                <a:gd name="T70" fmla="*/ 305 w 400"/>
                <a:gd name="T71" fmla="*/ 166 h 191"/>
                <a:gd name="T72" fmla="*/ 302 w 400"/>
                <a:gd name="T73" fmla="*/ 161 h 191"/>
                <a:gd name="T74" fmla="*/ 302 w 400"/>
                <a:gd name="T75" fmla="*/ 158 h 191"/>
                <a:gd name="T76" fmla="*/ 267 w 400"/>
                <a:gd name="T77" fmla="*/ 182 h 191"/>
                <a:gd name="T78" fmla="*/ 250 w 400"/>
                <a:gd name="T79" fmla="*/ 180 h 191"/>
                <a:gd name="T80" fmla="*/ 230 w 400"/>
                <a:gd name="T81" fmla="*/ 177 h 191"/>
                <a:gd name="T82" fmla="*/ 207 w 400"/>
                <a:gd name="T83" fmla="*/ 169 h 191"/>
                <a:gd name="T84" fmla="*/ 182 w 400"/>
                <a:gd name="T85" fmla="*/ 160 h 191"/>
                <a:gd name="T86" fmla="*/ 158 w 400"/>
                <a:gd name="T87" fmla="*/ 149 h 191"/>
                <a:gd name="T88" fmla="*/ 131 w 400"/>
                <a:gd name="T89" fmla="*/ 139 h 191"/>
                <a:gd name="T90" fmla="*/ 106 w 400"/>
                <a:gd name="T91" fmla="*/ 125 h 191"/>
                <a:gd name="T92" fmla="*/ 83 w 400"/>
                <a:gd name="T93" fmla="*/ 114 h 191"/>
                <a:gd name="T94" fmla="*/ 61 w 400"/>
                <a:gd name="T95" fmla="*/ 103 h 191"/>
                <a:gd name="T96" fmla="*/ 41 w 400"/>
                <a:gd name="T97" fmla="*/ 93 h 191"/>
                <a:gd name="T98" fmla="*/ 24 w 400"/>
                <a:gd name="T99" fmla="*/ 84 h 191"/>
                <a:gd name="T100" fmla="*/ 11 w 400"/>
                <a:gd name="T101" fmla="*/ 76 h 191"/>
                <a:gd name="T102" fmla="*/ 3 w 400"/>
                <a:gd name="T103" fmla="*/ 72 h 191"/>
                <a:gd name="T104" fmla="*/ 0 w 400"/>
                <a:gd name="T105" fmla="*/ 69 h 191"/>
                <a:gd name="T106" fmla="*/ 8 w 400"/>
                <a:gd name="T107" fmla="*/ 59 h 191"/>
                <a:gd name="T108" fmla="*/ 20 w 400"/>
                <a:gd name="T109" fmla="*/ 48 h 191"/>
                <a:gd name="T110" fmla="*/ 34 w 400"/>
                <a:gd name="T111" fmla="*/ 38 h 191"/>
                <a:gd name="T112" fmla="*/ 50 w 400"/>
                <a:gd name="T113" fmla="*/ 27 h 191"/>
                <a:gd name="T114" fmla="*/ 65 w 400"/>
                <a:gd name="T115" fmla="*/ 18 h 191"/>
                <a:gd name="T116" fmla="*/ 79 w 400"/>
                <a:gd name="T117" fmla="*/ 12 h 191"/>
                <a:gd name="T118" fmla="*/ 91 w 400"/>
                <a:gd name="T119" fmla="*/ 5 h 191"/>
                <a:gd name="T120" fmla="*/ 97 w 400"/>
                <a:gd name="T121" fmla="*/ 1 h 191"/>
                <a:gd name="T122" fmla="*/ 100 w 400"/>
                <a:gd name="T1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0" h="191">
                  <a:moveTo>
                    <a:pt x="100" y="0"/>
                  </a:moveTo>
                  <a:lnTo>
                    <a:pt x="103" y="2"/>
                  </a:lnTo>
                  <a:lnTo>
                    <a:pt x="106" y="9"/>
                  </a:lnTo>
                  <a:lnTo>
                    <a:pt x="113" y="17"/>
                  </a:lnTo>
                  <a:lnTo>
                    <a:pt x="122" y="27"/>
                  </a:lnTo>
                  <a:lnTo>
                    <a:pt x="131" y="39"/>
                  </a:lnTo>
                  <a:lnTo>
                    <a:pt x="140" y="48"/>
                  </a:lnTo>
                  <a:lnTo>
                    <a:pt x="150" y="56"/>
                  </a:lnTo>
                  <a:lnTo>
                    <a:pt x="160" y="63"/>
                  </a:lnTo>
                  <a:lnTo>
                    <a:pt x="175" y="68"/>
                  </a:lnTo>
                  <a:lnTo>
                    <a:pt x="192" y="74"/>
                  </a:lnTo>
                  <a:lnTo>
                    <a:pt x="211" y="81"/>
                  </a:lnTo>
                  <a:lnTo>
                    <a:pt x="231" y="88"/>
                  </a:lnTo>
                  <a:lnTo>
                    <a:pt x="249" y="91"/>
                  </a:lnTo>
                  <a:lnTo>
                    <a:pt x="264" y="97"/>
                  </a:lnTo>
                  <a:lnTo>
                    <a:pt x="274" y="99"/>
                  </a:lnTo>
                  <a:lnTo>
                    <a:pt x="278" y="99"/>
                  </a:lnTo>
                  <a:lnTo>
                    <a:pt x="381" y="77"/>
                  </a:lnTo>
                  <a:lnTo>
                    <a:pt x="387" y="89"/>
                  </a:lnTo>
                  <a:lnTo>
                    <a:pt x="391" y="106"/>
                  </a:lnTo>
                  <a:lnTo>
                    <a:pt x="393" y="125"/>
                  </a:lnTo>
                  <a:lnTo>
                    <a:pt x="396" y="144"/>
                  </a:lnTo>
                  <a:lnTo>
                    <a:pt x="398" y="161"/>
                  </a:lnTo>
                  <a:lnTo>
                    <a:pt x="400" y="173"/>
                  </a:lnTo>
                  <a:lnTo>
                    <a:pt x="400" y="177"/>
                  </a:lnTo>
                  <a:lnTo>
                    <a:pt x="396" y="178"/>
                  </a:lnTo>
                  <a:lnTo>
                    <a:pt x="388" y="180"/>
                  </a:lnTo>
                  <a:lnTo>
                    <a:pt x="375" y="183"/>
                  </a:lnTo>
                  <a:lnTo>
                    <a:pt x="362" y="186"/>
                  </a:lnTo>
                  <a:lnTo>
                    <a:pt x="347" y="188"/>
                  </a:lnTo>
                  <a:lnTo>
                    <a:pt x="336" y="191"/>
                  </a:lnTo>
                  <a:lnTo>
                    <a:pt x="328" y="191"/>
                  </a:lnTo>
                  <a:lnTo>
                    <a:pt x="322" y="188"/>
                  </a:lnTo>
                  <a:lnTo>
                    <a:pt x="316" y="182"/>
                  </a:lnTo>
                  <a:lnTo>
                    <a:pt x="309" y="174"/>
                  </a:lnTo>
                  <a:lnTo>
                    <a:pt x="305" y="166"/>
                  </a:lnTo>
                  <a:lnTo>
                    <a:pt x="302" y="161"/>
                  </a:lnTo>
                  <a:lnTo>
                    <a:pt x="302" y="158"/>
                  </a:lnTo>
                  <a:lnTo>
                    <a:pt x="267" y="182"/>
                  </a:lnTo>
                  <a:lnTo>
                    <a:pt x="250" y="180"/>
                  </a:lnTo>
                  <a:lnTo>
                    <a:pt x="230" y="177"/>
                  </a:lnTo>
                  <a:lnTo>
                    <a:pt x="207" y="169"/>
                  </a:lnTo>
                  <a:lnTo>
                    <a:pt x="182" y="160"/>
                  </a:lnTo>
                  <a:lnTo>
                    <a:pt x="158" y="149"/>
                  </a:lnTo>
                  <a:lnTo>
                    <a:pt x="131" y="139"/>
                  </a:lnTo>
                  <a:lnTo>
                    <a:pt x="106" y="125"/>
                  </a:lnTo>
                  <a:lnTo>
                    <a:pt x="83" y="114"/>
                  </a:lnTo>
                  <a:lnTo>
                    <a:pt x="61" y="103"/>
                  </a:lnTo>
                  <a:lnTo>
                    <a:pt x="41" y="93"/>
                  </a:lnTo>
                  <a:lnTo>
                    <a:pt x="24" y="84"/>
                  </a:lnTo>
                  <a:lnTo>
                    <a:pt x="11" y="76"/>
                  </a:lnTo>
                  <a:lnTo>
                    <a:pt x="3" y="72"/>
                  </a:lnTo>
                  <a:lnTo>
                    <a:pt x="0" y="69"/>
                  </a:lnTo>
                  <a:lnTo>
                    <a:pt x="8" y="59"/>
                  </a:lnTo>
                  <a:lnTo>
                    <a:pt x="20" y="48"/>
                  </a:lnTo>
                  <a:lnTo>
                    <a:pt x="34" y="38"/>
                  </a:lnTo>
                  <a:lnTo>
                    <a:pt x="50" y="27"/>
                  </a:lnTo>
                  <a:lnTo>
                    <a:pt x="65" y="18"/>
                  </a:lnTo>
                  <a:lnTo>
                    <a:pt x="79" y="12"/>
                  </a:lnTo>
                  <a:lnTo>
                    <a:pt x="91" y="5"/>
                  </a:lnTo>
                  <a:lnTo>
                    <a:pt x="97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6650252" y="4361400"/>
              <a:ext cx="96487" cy="110741"/>
            </a:xfrm>
            <a:custGeom>
              <a:avLst/>
              <a:gdLst>
                <a:gd name="T0" fmla="*/ 7 w 88"/>
                <a:gd name="T1" fmla="*/ 0 h 101"/>
                <a:gd name="T2" fmla="*/ 11 w 88"/>
                <a:gd name="T3" fmla="*/ 2 h 101"/>
                <a:gd name="T4" fmla="*/ 30 w 88"/>
                <a:gd name="T5" fmla="*/ 15 h 101"/>
                <a:gd name="T6" fmla="*/ 48 w 88"/>
                <a:gd name="T7" fmla="*/ 32 h 101"/>
                <a:gd name="T8" fmla="*/ 63 w 88"/>
                <a:gd name="T9" fmla="*/ 50 h 101"/>
                <a:gd name="T10" fmla="*/ 76 w 88"/>
                <a:gd name="T11" fmla="*/ 71 h 101"/>
                <a:gd name="T12" fmla="*/ 88 w 88"/>
                <a:gd name="T13" fmla="*/ 92 h 101"/>
                <a:gd name="T14" fmla="*/ 88 w 88"/>
                <a:gd name="T15" fmla="*/ 96 h 101"/>
                <a:gd name="T16" fmla="*/ 87 w 88"/>
                <a:gd name="T17" fmla="*/ 99 h 101"/>
                <a:gd name="T18" fmla="*/ 85 w 88"/>
                <a:gd name="T19" fmla="*/ 100 h 101"/>
                <a:gd name="T20" fmla="*/ 83 w 88"/>
                <a:gd name="T21" fmla="*/ 101 h 101"/>
                <a:gd name="T22" fmla="*/ 80 w 88"/>
                <a:gd name="T23" fmla="*/ 101 h 101"/>
                <a:gd name="T24" fmla="*/ 78 w 88"/>
                <a:gd name="T25" fmla="*/ 101 h 101"/>
                <a:gd name="T26" fmla="*/ 75 w 88"/>
                <a:gd name="T27" fmla="*/ 99 h 101"/>
                <a:gd name="T28" fmla="*/ 59 w 88"/>
                <a:gd name="T29" fmla="*/ 75 h 101"/>
                <a:gd name="T30" fmla="*/ 44 w 88"/>
                <a:gd name="T31" fmla="*/ 52 h 101"/>
                <a:gd name="T32" fmla="*/ 25 w 88"/>
                <a:gd name="T33" fmla="*/ 31 h 101"/>
                <a:gd name="T34" fmla="*/ 3 w 88"/>
                <a:gd name="T35" fmla="*/ 12 h 101"/>
                <a:gd name="T36" fmla="*/ 2 w 88"/>
                <a:gd name="T37" fmla="*/ 10 h 101"/>
                <a:gd name="T38" fmla="*/ 0 w 88"/>
                <a:gd name="T39" fmla="*/ 8 h 101"/>
                <a:gd name="T40" fmla="*/ 2 w 88"/>
                <a:gd name="T41" fmla="*/ 6 h 101"/>
                <a:gd name="T42" fmla="*/ 3 w 88"/>
                <a:gd name="T43" fmla="*/ 3 h 101"/>
                <a:gd name="T44" fmla="*/ 6 w 88"/>
                <a:gd name="T45" fmla="*/ 2 h 101"/>
                <a:gd name="T46" fmla="*/ 7 w 88"/>
                <a:gd name="T4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101">
                  <a:moveTo>
                    <a:pt x="7" y="0"/>
                  </a:moveTo>
                  <a:lnTo>
                    <a:pt x="11" y="2"/>
                  </a:lnTo>
                  <a:lnTo>
                    <a:pt x="30" y="15"/>
                  </a:lnTo>
                  <a:lnTo>
                    <a:pt x="48" y="32"/>
                  </a:lnTo>
                  <a:lnTo>
                    <a:pt x="63" y="50"/>
                  </a:lnTo>
                  <a:lnTo>
                    <a:pt x="76" y="71"/>
                  </a:lnTo>
                  <a:lnTo>
                    <a:pt x="88" y="92"/>
                  </a:lnTo>
                  <a:lnTo>
                    <a:pt x="88" y="96"/>
                  </a:lnTo>
                  <a:lnTo>
                    <a:pt x="87" y="99"/>
                  </a:lnTo>
                  <a:lnTo>
                    <a:pt x="85" y="100"/>
                  </a:lnTo>
                  <a:lnTo>
                    <a:pt x="83" y="101"/>
                  </a:lnTo>
                  <a:lnTo>
                    <a:pt x="80" y="101"/>
                  </a:lnTo>
                  <a:lnTo>
                    <a:pt x="78" y="101"/>
                  </a:lnTo>
                  <a:lnTo>
                    <a:pt x="75" y="99"/>
                  </a:lnTo>
                  <a:lnTo>
                    <a:pt x="59" y="75"/>
                  </a:lnTo>
                  <a:lnTo>
                    <a:pt x="44" y="52"/>
                  </a:lnTo>
                  <a:lnTo>
                    <a:pt x="25" y="31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6698495" y="4349339"/>
              <a:ext cx="63594" cy="75655"/>
            </a:xfrm>
            <a:custGeom>
              <a:avLst/>
              <a:gdLst>
                <a:gd name="T0" fmla="*/ 7 w 58"/>
                <a:gd name="T1" fmla="*/ 0 h 69"/>
                <a:gd name="T2" fmla="*/ 10 w 58"/>
                <a:gd name="T3" fmla="*/ 1 h 69"/>
                <a:gd name="T4" fmla="*/ 28 w 58"/>
                <a:gd name="T5" fmla="*/ 18 h 69"/>
                <a:gd name="T6" fmla="*/ 44 w 58"/>
                <a:gd name="T7" fmla="*/ 38 h 69"/>
                <a:gd name="T8" fmla="*/ 57 w 58"/>
                <a:gd name="T9" fmla="*/ 59 h 69"/>
                <a:gd name="T10" fmla="*/ 58 w 58"/>
                <a:gd name="T11" fmla="*/ 61 h 69"/>
                <a:gd name="T12" fmla="*/ 57 w 58"/>
                <a:gd name="T13" fmla="*/ 64 h 69"/>
                <a:gd name="T14" fmla="*/ 56 w 58"/>
                <a:gd name="T15" fmla="*/ 66 h 69"/>
                <a:gd name="T16" fmla="*/ 53 w 58"/>
                <a:gd name="T17" fmla="*/ 68 h 69"/>
                <a:gd name="T18" fmla="*/ 51 w 58"/>
                <a:gd name="T19" fmla="*/ 69 h 69"/>
                <a:gd name="T20" fmla="*/ 48 w 58"/>
                <a:gd name="T21" fmla="*/ 68 h 69"/>
                <a:gd name="T22" fmla="*/ 45 w 58"/>
                <a:gd name="T23" fmla="*/ 66 h 69"/>
                <a:gd name="T24" fmla="*/ 32 w 58"/>
                <a:gd name="T25" fmla="*/ 47 h 69"/>
                <a:gd name="T26" fmla="*/ 18 w 58"/>
                <a:gd name="T27" fmla="*/ 27 h 69"/>
                <a:gd name="T28" fmla="*/ 2 w 58"/>
                <a:gd name="T29" fmla="*/ 10 h 69"/>
                <a:gd name="T30" fmla="*/ 0 w 58"/>
                <a:gd name="T31" fmla="*/ 8 h 69"/>
                <a:gd name="T32" fmla="*/ 0 w 58"/>
                <a:gd name="T33" fmla="*/ 6 h 69"/>
                <a:gd name="T34" fmla="*/ 1 w 58"/>
                <a:gd name="T35" fmla="*/ 4 h 69"/>
                <a:gd name="T36" fmla="*/ 2 w 58"/>
                <a:gd name="T37" fmla="*/ 1 h 69"/>
                <a:gd name="T38" fmla="*/ 5 w 58"/>
                <a:gd name="T39" fmla="*/ 0 h 69"/>
                <a:gd name="T40" fmla="*/ 7 w 58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69">
                  <a:moveTo>
                    <a:pt x="7" y="0"/>
                  </a:moveTo>
                  <a:lnTo>
                    <a:pt x="10" y="1"/>
                  </a:lnTo>
                  <a:lnTo>
                    <a:pt x="28" y="18"/>
                  </a:lnTo>
                  <a:lnTo>
                    <a:pt x="44" y="38"/>
                  </a:lnTo>
                  <a:lnTo>
                    <a:pt x="57" y="59"/>
                  </a:lnTo>
                  <a:lnTo>
                    <a:pt x="58" y="61"/>
                  </a:lnTo>
                  <a:lnTo>
                    <a:pt x="57" y="64"/>
                  </a:lnTo>
                  <a:lnTo>
                    <a:pt x="56" y="66"/>
                  </a:lnTo>
                  <a:lnTo>
                    <a:pt x="53" y="68"/>
                  </a:lnTo>
                  <a:lnTo>
                    <a:pt x="51" y="69"/>
                  </a:lnTo>
                  <a:lnTo>
                    <a:pt x="48" y="68"/>
                  </a:lnTo>
                  <a:lnTo>
                    <a:pt x="45" y="66"/>
                  </a:lnTo>
                  <a:lnTo>
                    <a:pt x="32" y="47"/>
                  </a:lnTo>
                  <a:lnTo>
                    <a:pt x="18" y="27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5330134" y="4462273"/>
              <a:ext cx="55919" cy="101970"/>
            </a:xfrm>
            <a:custGeom>
              <a:avLst/>
              <a:gdLst>
                <a:gd name="T0" fmla="*/ 45 w 51"/>
                <a:gd name="T1" fmla="*/ 0 h 93"/>
                <a:gd name="T2" fmla="*/ 47 w 51"/>
                <a:gd name="T3" fmla="*/ 1 h 93"/>
                <a:gd name="T4" fmla="*/ 50 w 51"/>
                <a:gd name="T5" fmla="*/ 3 h 93"/>
                <a:gd name="T6" fmla="*/ 51 w 51"/>
                <a:gd name="T7" fmla="*/ 4 h 93"/>
                <a:gd name="T8" fmla="*/ 51 w 51"/>
                <a:gd name="T9" fmla="*/ 7 h 93"/>
                <a:gd name="T10" fmla="*/ 51 w 51"/>
                <a:gd name="T11" fmla="*/ 9 h 93"/>
                <a:gd name="T12" fmla="*/ 30 w 51"/>
                <a:gd name="T13" fmla="*/ 49 h 93"/>
                <a:gd name="T14" fmla="*/ 12 w 51"/>
                <a:gd name="T15" fmla="*/ 89 h 93"/>
                <a:gd name="T16" fmla="*/ 10 w 51"/>
                <a:gd name="T17" fmla="*/ 92 h 93"/>
                <a:gd name="T18" fmla="*/ 8 w 51"/>
                <a:gd name="T19" fmla="*/ 93 h 93"/>
                <a:gd name="T20" fmla="*/ 5 w 51"/>
                <a:gd name="T21" fmla="*/ 93 h 93"/>
                <a:gd name="T22" fmla="*/ 3 w 51"/>
                <a:gd name="T23" fmla="*/ 92 h 93"/>
                <a:gd name="T24" fmla="*/ 1 w 51"/>
                <a:gd name="T25" fmla="*/ 90 h 93"/>
                <a:gd name="T26" fmla="*/ 0 w 51"/>
                <a:gd name="T27" fmla="*/ 88 h 93"/>
                <a:gd name="T28" fmla="*/ 1 w 51"/>
                <a:gd name="T29" fmla="*/ 84 h 93"/>
                <a:gd name="T30" fmla="*/ 10 w 51"/>
                <a:gd name="T31" fmla="*/ 55 h 93"/>
                <a:gd name="T32" fmla="*/ 24 w 51"/>
                <a:gd name="T33" fmla="*/ 28 h 93"/>
                <a:gd name="T34" fmla="*/ 41 w 51"/>
                <a:gd name="T35" fmla="*/ 3 h 93"/>
                <a:gd name="T36" fmla="*/ 42 w 51"/>
                <a:gd name="T37" fmla="*/ 0 h 93"/>
                <a:gd name="T38" fmla="*/ 45 w 51"/>
                <a:gd name="T3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93">
                  <a:moveTo>
                    <a:pt x="45" y="0"/>
                  </a:moveTo>
                  <a:lnTo>
                    <a:pt x="47" y="1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51" y="9"/>
                  </a:lnTo>
                  <a:lnTo>
                    <a:pt x="30" y="49"/>
                  </a:lnTo>
                  <a:lnTo>
                    <a:pt x="12" y="89"/>
                  </a:lnTo>
                  <a:lnTo>
                    <a:pt x="10" y="92"/>
                  </a:lnTo>
                  <a:lnTo>
                    <a:pt x="8" y="93"/>
                  </a:lnTo>
                  <a:lnTo>
                    <a:pt x="5" y="93"/>
                  </a:lnTo>
                  <a:lnTo>
                    <a:pt x="3" y="92"/>
                  </a:lnTo>
                  <a:lnTo>
                    <a:pt x="1" y="90"/>
                  </a:lnTo>
                  <a:lnTo>
                    <a:pt x="0" y="88"/>
                  </a:lnTo>
                  <a:lnTo>
                    <a:pt x="1" y="84"/>
                  </a:lnTo>
                  <a:lnTo>
                    <a:pt x="10" y="55"/>
                  </a:lnTo>
                  <a:lnTo>
                    <a:pt x="24" y="28"/>
                  </a:lnTo>
                  <a:lnTo>
                    <a:pt x="41" y="3"/>
                  </a:lnTo>
                  <a:lnTo>
                    <a:pt x="42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5297241" y="4471044"/>
              <a:ext cx="38376" cy="83330"/>
            </a:xfrm>
            <a:custGeom>
              <a:avLst/>
              <a:gdLst>
                <a:gd name="T0" fmla="*/ 27 w 35"/>
                <a:gd name="T1" fmla="*/ 0 h 76"/>
                <a:gd name="T2" fmla="*/ 30 w 35"/>
                <a:gd name="T3" fmla="*/ 1 h 76"/>
                <a:gd name="T4" fmla="*/ 33 w 35"/>
                <a:gd name="T5" fmla="*/ 1 h 76"/>
                <a:gd name="T6" fmla="*/ 34 w 35"/>
                <a:gd name="T7" fmla="*/ 4 h 76"/>
                <a:gd name="T8" fmla="*/ 35 w 35"/>
                <a:gd name="T9" fmla="*/ 7 h 76"/>
                <a:gd name="T10" fmla="*/ 35 w 35"/>
                <a:gd name="T11" fmla="*/ 9 h 76"/>
                <a:gd name="T12" fmla="*/ 29 w 35"/>
                <a:gd name="T13" fmla="*/ 30 h 76"/>
                <a:gd name="T14" fmla="*/ 20 w 35"/>
                <a:gd name="T15" fmla="*/ 51 h 76"/>
                <a:gd name="T16" fmla="*/ 12 w 35"/>
                <a:gd name="T17" fmla="*/ 72 h 76"/>
                <a:gd name="T18" fmla="*/ 10 w 35"/>
                <a:gd name="T19" fmla="*/ 75 h 76"/>
                <a:gd name="T20" fmla="*/ 8 w 35"/>
                <a:gd name="T21" fmla="*/ 76 h 76"/>
                <a:gd name="T22" fmla="*/ 5 w 35"/>
                <a:gd name="T23" fmla="*/ 76 h 76"/>
                <a:gd name="T24" fmla="*/ 3 w 35"/>
                <a:gd name="T25" fmla="*/ 76 h 76"/>
                <a:gd name="T26" fmla="*/ 1 w 35"/>
                <a:gd name="T27" fmla="*/ 75 h 76"/>
                <a:gd name="T28" fmla="*/ 0 w 35"/>
                <a:gd name="T29" fmla="*/ 73 h 76"/>
                <a:gd name="T30" fmla="*/ 0 w 35"/>
                <a:gd name="T31" fmla="*/ 71 h 76"/>
                <a:gd name="T32" fmla="*/ 9 w 35"/>
                <a:gd name="T33" fmla="*/ 35 h 76"/>
                <a:gd name="T34" fmla="*/ 23 w 35"/>
                <a:gd name="T35" fmla="*/ 4 h 76"/>
                <a:gd name="T36" fmla="*/ 25 w 35"/>
                <a:gd name="T37" fmla="*/ 1 h 76"/>
                <a:gd name="T38" fmla="*/ 27 w 35"/>
                <a:gd name="T3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76">
                  <a:moveTo>
                    <a:pt x="27" y="0"/>
                  </a:moveTo>
                  <a:lnTo>
                    <a:pt x="30" y="1"/>
                  </a:lnTo>
                  <a:lnTo>
                    <a:pt x="33" y="1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29" y="30"/>
                  </a:lnTo>
                  <a:lnTo>
                    <a:pt x="20" y="51"/>
                  </a:lnTo>
                  <a:lnTo>
                    <a:pt x="12" y="72"/>
                  </a:lnTo>
                  <a:lnTo>
                    <a:pt x="10" y="75"/>
                  </a:lnTo>
                  <a:lnTo>
                    <a:pt x="8" y="76"/>
                  </a:lnTo>
                  <a:lnTo>
                    <a:pt x="5" y="76"/>
                  </a:lnTo>
                  <a:lnTo>
                    <a:pt x="3" y="76"/>
                  </a:lnTo>
                  <a:lnTo>
                    <a:pt x="1" y="75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9" y="35"/>
                  </a:lnTo>
                  <a:lnTo>
                    <a:pt x="23" y="4"/>
                  </a:lnTo>
                  <a:lnTo>
                    <a:pt x="2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5742397" y="3486439"/>
              <a:ext cx="482435" cy="713785"/>
            </a:xfrm>
            <a:custGeom>
              <a:avLst/>
              <a:gdLst>
                <a:gd name="T0" fmla="*/ 245 w 440"/>
                <a:gd name="T1" fmla="*/ 0 h 651"/>
                <a:gd name="T2" fmla="*/ 305 w 440"/>
                <a:gd name="T3" fmla="*/ 3 h 651"/>
                <a:gd name="T4" fmla="*/ 360 w 440"/>
                <a:gd name="T5" fmla="*/ 8 h 651"/>
                <a:gd name="T6" fmla="*/ 398 w 440"/>
                <a:gd name="T7" fmla="*/ 18 h 651"/>
                <a:gd name="T8" fmla="*/ 411 w 440"/>
                <a:gd name="T9" fmla="*/ 42 h 651"/>
                <a:gd name="T10" fmla="*/ 411 w 440"/>
                <a:gd name="T11" fmla="*/ 85 h 651"/>
                <a:gd name="T12" fmla="*/ 404 w 440"/>
                <a:gd name="T13" fmla="*/ 143 h 651"/>
                <a:gd name="T14" fmla="*/ 395 w 440"/>
                <a:gd name="T15" fmla="*/ 211 h 651"/>
                <a:gd name="T16" fmla="*/ 386 w 440"/>
                <a:gd name="T17" fmla="*/ 283 h 651"/>
                <a:gd name="T18" fmla="*/ 383 w 440"/>
                <a:gd name="T19" fmla="*/ 355 h 651"/>
                <a:gd name="T20" fmla="*/ 389 w 440"/>
                <a:gd name="T21" fmla="*/ 420 h 651"/>
                <a:gd name="T22" fmla="*/ 409 w 440"/>
                <a:gd name="T23" fmla="*/ 507 h 651"/>
                <a:gd name="T24" fmla="*/ 425 w 440"/>
                <a:gd name="T25" fmla="*/ 562 h 651"/>
                <a:gd name="T26" fmla="*/ 436 w 440"/>
                <a:gd name="T27" fmla="*/ 589 h 651"/>
                <a:gd name="T28" fmla="*/ 440 w 440"/>
                <a:gd name="T29" fmla="*/ 597 h 651"/>
                <a:gd name="T30" fmla="*/ 428 w 440"/>
                <a:gd name="T31" fmla="*/ 601 h 651"/>
                <a:gd name="T32" fmla="*/ 396 w 440"/>
                <a:gd name="T33" fmla="*/ 611 h 651"/>
                <a:gd name="T34" fmla="*/ 352 w 440"/>
                <a:gd name="T35" fmla="*/ 624 h 651"/>
                <a:gd name="T36" fmla="*/ 302 w 440"/>
                <a:gd name="T37" fmla="*/ 637 h 651"/>
                <a:gd name="T38" fmla="*/ 252 w 440"/>
                <a:gd name="T39" fmla="*/ 648 h 651"/>
                <a:gd name="T40" fmla="*/ 210 w 440"/>
                <a:gd name="T41" fmla="*/ 649 h 651"/>
                <a:gd name="T42" fmla="*/ 179 w 440"/>
                <a:gd name="T43" fmla="*/ 615 h 651"/>
                <a:gd name="T44" fmla="*/ 170 w 440"/>
                <a:gd name="T45" fmla="*/ 624 h 651"/>
                <a:gd name="T46" fmla="*/ 146 w 440"/>
                <a:gd name="T47" fmla="*/ 651 h 651"/>
                <a:gd name="T48" fmla="*/ 132 w 440"/>
                <a:gd name="T49" fmla="*/ 649 h 651"/>
                <a:gd name="T50" fmla="*/ 94 w 440"/>
                <a:gd name="T51" fmla="*/ 643 h 651"/>
                <a:gd name="T52" fmla="*/ 46 w 440"/>
                <a:gd name="T53" fmla="*/ 630 h 651"/>
                <a:gd name="T54" fmla="*/ 0 w 440"/>
                <a:gd name="T55" fmla="*/ 607 h 651"/>
                <a:gd name="T56" fmla="*/ 2 w 440"/>
                <a:gd name="T57" fmla="*/ 592 h 651"/>
                <a:gd name="T58" fmla="*/ 12 w 440"/>
                <a:gd name="T59" fmla="*/ 548 h 651"/>
                <a:gd name="T60" fmla="*/ 25 w 440"/>
                <a:gd name="T61" fmla="*/ 483 h 651"/>
                <a:gd name="T62" fmla="*/ 42 w 440"/>
                <a:gd name="T63" fmla="*/ 402 h 651"/>
                <a:gd name="T64" fmla="*/ 63 w 440"/>
                <a:gd name="T65" fmla="*/ 310 h 651"/>
                <a:gd name="T66" fmla="*/ 86 w 440"/>
                <a:gd name="T67" fmla="*/ 216 h 651"/>
                <a:gd name="T68" fmla="*/ 112 w 440"/>
                <a:gd name="T69" fmla="*/ 123 h 651"/>
                <a:gd name="T70" fmla="*/ 140 w 440"/>
                <a:gd name="T71" fmla="*/ 38 h 651"/>
                <a:gd name="T72" fmla="*/ 158 w 440"/>
                <a:gd name="T73" fmla="*/ 0 h 651"/>
                <a:gd name="T74" fmla="*/ 191 w 440"/>
                <a:gd name="T75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0" h="651">
                  <a:moveTo>
                    <a:pt x="216" y="0"/>
                  </a:moveTo>
                  <a:lnTo>
                    <a:pt x="245" y="0"/>
                  </a:lnTo>
                  <a:lnTo>
                    <a:pt x="275" y="1"/>
                  </a:lnTo>
                  <a:lnTo>
                    <a:pt x="305" y="3"/>
                  </a:lnTo>
                  <a:lnTo>
                    <a:pt x="334" y="5"/>
                  </a:lnTo>
                  <a:lnTo>
                    <a:pt x="360" y="8"/>
                  </a:lnTo>
                  <a:lnTo>
                    <a:pt x="382" y="13"/>
                  </a:lnTo>
                  <a:lnTo>
                    <a:pt x="398" y="18"/>
                  </a:lnTo>
                  <a:lnTo>
                    <a:pt x="406" y="27"/>
                  </a:lnTo>
                  <a:lnTo>
                    <a:pt x="411" y="42"/>
                  </a:lnTo>
                  <a:lnTo>
                    <a:pt x="412" y="60"/>
                  </a:lnTo>
                  <a:lnTo>
                    <a:pt x="411" y="85"/>
                  </a:lnTo>
                  <a:lnTo>
                    <a:pt x="408" y="113"/>
                  </a:lnTo>
                  <a:lnTo>
                    <a:pt x="404" y="143"/>
                  </a:lnTo>
                  <a:lnTo>
                    <a:pt x="400" y="175"/>
                  </a:lnTo>
                  <a:lnTo>
                    <a:pt x="395" y="211"/>
                  </a:lnTo>
                  <a:lnTo>
                    <a:pt x="390" y="246"/>
                  </a:lnTo>
                  <a:lnTo>
                    <a:pt x="386" y="283"/>
                  </a:lnTo>
                  <a:lnTo>
                    <a:pt x="383" y="319"/>
                  </a:lnTo>
                  <a:lnTo>
                    <a:pt x="383" y="355"/>
                  </a:lnTo>
                  <a:lnTo>
                    <a:pt x="385" y="389"/>
                  </a:lnTo>
                  <a:lnTo>
                    <a:pt x="389" y="420"/>
                  </a:lnTo>
                  <a:lnTo>
                    <a:pt x="399" y="469"/>
                  </a:lnTo>
                  <a:lnTo>
                    <a:pt x="409" y="507"/>
                  </a:lnTo>
                  <a:lnTo>
                    <a:pt x="417" y="538"/>
                  </a:lnTo>
                  <a:lnTo>
                    <a:pt x="425" y="562"/>
                  </a:lnTo>
                  <a:lnTo>
                    <a:pt x="432" y="579"/>
                  </a:lnTo>
                  <a:lnTo>
                    <a:pt x="436" y="589"/>
                  </a:lnTo>
                  <a:lnTo>
                    <a:pt x="438" y="596"/>
                  </a:lnTo>
                  <a:lnTo>
                    <a:pt x="440" y="597"/>
                  </a:lnTo>
                  <a:lnTo>
                    <a:pt x="437" y="598"/>
                  </a:lnTo>
                  <a:lnTo>
                    <a:pt x="428" y="601"/>
                  </a:lnTo>
                  <a:lnTo>
                    <a:pt x="413" y="606"/>
                  </a:lnTo>
                  <a:lnTo>
                    <a:pt x="396" y="611"/>
                  </a:lnTo>
                  <a:lnTo>
                    <a:pt x="375" y="618"/>
                  </a:lnTo>
                  <a:lnTo>
                    <a:pt x="352" y="624"/>
                  </a:lnTo>
                  <a:lnTo>
                    <a:pt x="327" y="632"/>
                  </a:lnTo>
                  <a:lnTo>
                    <a:pt x="302" y="637"/>
                  </a:lnTo>
                  <a:lnTo>
                    <a:pt x="277" y="644"/>
                  </a:lnTo>
                  <a:lnTo>
                    <a:pt x="252" y="648"/>
                  </a:lnTo>
                  <a:lnTo>
                    <a:pt x="230" y="649"/>
                  </a:lnTo>
                  <a:lnTo>
                    <a:pt x="210" y="649"/>
                  </a:lnTo>
                  <a:lnTo>
                    <a:pt x="195" y="647"/>
                  </a:lnTo>
                  <a:lnTo>
                    <a:pt x="179" y="615"/>
                  </a:lnTo>
                  <a:lnTo>
                    <a:pt x="176" y="618"/>
                  </a:lnTo>
                  <a:lnTo>
                    <a:pt x="170" y="624"/>
                  </a:lnTo>
                  <a:lnTo>
                    <a:pt x="161" y="636"/>
                  </a:lnTo>
                  <a:lnTo>
                    <a:pt x="146" y="651"/>
                  </a:lnTo>
                  <a:lnTo>
                    <a:pt x="142" y="651"/>
                  </a:lnTo>
                  <a:lnTo>
                    <a:pt x="132" y="649"/>
                  </a:lnTo>
                  <a:lnTo>
                    <a:pt x="115" y="647"/>
                  </a:lnTo>
                  <a:lnTo>
                    <a:pt x="94" y="643"/>
                  </a:lnTo>
                  <a:lnTo>
                    <a:pt x="70" y="637"/>
                  </a:lnTo>
                  <a:lnTo>
                    <a:pt x="46" y="630"/>
                  </a:lnTo>
                  <a:lnTo>
                    <a:pt x="22" y="620"/>
                  </a:lnTo>
                  <a:lnTo>
                    <a:pt x="0" y="607"/>
                  </a:lnTo>
                  <a:lnTo>
                    <a:pt x="1" y="603"/>
                  </a:lnTo>
                  <a:lnTo>
                    <a:pt x="2" y="592"/>
                  </a:lnTo>
                  <a:lnTo>
                    <a:pt x="6" y="573"/>
                  </a:lnTo>
                  <a:lnTo>
                    <a:pt x="12" y="548"/>
                  </a:lnTo>
                  <a:lnTo>
                    <a:pt x="17" y="518"/>
                  </a:lnTo>
                  <a:lnTo>
                    <a:pt x="25" y="483"/>
                  </a:lnTo>
                  <a:lnTo>
                    <a:pt x="32" y="444"/>
                  </a:lnTo>
                  <a:lnTo>
                    <a:pt x="42" y="402"/>
                  </a:lnTo>
                  <a:lnTo>
                    <a:pt x="51" y="357"/>
                  </a:lnTo>
                  <a:lnTo>
                    <a:pt x="63" y="310"/>
                  </a:lnTo>
                  <a:lnTo>
                    <a:pt x="73" y="263"/>
                  </a:lnTo>
                  <a:lnTo>
                    <a:pt x="86" y="216"/>
                  </a:lnTo>
                  <a:lnTo>
                    <a:pt x="99" y="169"/>
                  </a:lnTo>
                  <a:lnTo>
                    <a:pt x="112" y="123"/>
                  </a:lnTo>
                  <a:lnTo>
                    <a:pt x="125" y="78"/>
                  </a:lnTo>
                  <a:lnTo>
                    <a:pt x="140" y="38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71" y="0"/>
                  </a:lnTo>
                  <a:lnTo>
                    <a:pt x="191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5957300" y="3402012"/>
              <a:ext cx="105259" cy="160081"/>
            </a:xfrm>
            <a:custGeom>
              <a:avLst/>
              <a:gdLst>
                <a:gd name="T0" fmla="*/ 84 w 96"/>
                <a:gd name="T1" fmla="*/ 0 h 146"/>
                <a:gd name="T2" fmla="*/ 93 w 96"/>
                <a:gd name="T3" fmla="*/ 1 h 146"/>
                <a:gd name="T4" fmla="*/ 96 w 96"/>
                <a:gd name="T5" fmla="*/ 5 h 146"/>
                <a:gd name="T6" fmla="*/ 96 w 96"/>
                <a:gd name="T7" fmla="*/ 13 h 146"/>
                <a:gd name="T8" fmla="*/ 96 w 96"/>
                <a:gd name="T9" fmla="*/ 26 h 146"/>
                <a:gd name="T10" fmla="*/ 94 w 96"/>
                <a:gd name="T11" fmla="*/ 43 h 146"/>
                <a:gd name="T12" fmla="*/ 93 w 96"/>
                <a:gd name="T13" fmla="*/ 61 h 146"/>
                <a:gd name="T14" fmla="*/ 90 w 96"/>
                <a:gd name="T15" fmla="*/ 81 h 146"/>
                <a:gd name="T16" fmla="*/ 86 w 96"/>
                <a:gd name="T17" fmla="*/ 101 h 146"/>
                <a:gd name="T18" fmla="*/ 83 w 96"/>
                <a:gd name="T19" fmla="*/ 118 h 146"/>
                <a:gd name="T20" fmla="*/ 76 w 96"/>
                <a:gd name="T21" fmla="*/ 131 h 146"/>
                <a:gd name="T22" fmla="*/ 67 w 96"/>
                <a:gd name="T23" fmla="*/ 140 h 146"/>
                <a:gd name="T24" fmla="*/ 54 w 96"/>
                <a:gd name="T25" fmla="*/ 145 h 146"/>
                <a:gd name="T26" fmla="*/ 43 w 96"/>
                <a:gd name="T27" fmla="*/ 146 h 146"/>
                <a:gd name="T28" fmla="*/ 34 w 96"/>
                <a:gd name="T29" fmla="*/ 142 h 146"/>
                <a:gd name="T30" fmla="*/ 26 w 96"/>
                <a:gd name="T31" fmla="*/ 136 h 146"/>
                <a:gd name="T32" fmla="*/ 21 w 96"/>
                <a:gd name="T33" fmla="*/ 128 h 146"/>
                <a:gd name="T34" fmla="*/ 17 w 96"/>
                <a:gd name="T35" fmla="*/ 119 h 146"/>
                <a:gd name="T36" fmla="*/ 14 w 96"/>
                <a:gd name="T37" fmla="*/ 110 h 146"/>
                <a:gd name="T38" fmla="*/ 12 w 96"/>
                <a:gd name="T39" fmla="*/ 97 h 146"/>
                <a:gd name="T40" fmla="*/ 9 w 96"/>
                <a:gd name="T41" fmla="*/ 81 h 146"/>
                <a:gd name="T42" fmla="*/ 7 w 96"/>
                <a:gd name="T43" fmla="*/ 64 h 146"/>
                <a:gd name="T44" fmla="*/ 4 w 96"/>
                <a:gd name="T45" fmla="*/ 48 h 146"/>
                <a:gd name="T46" fmla="*/ 1 w 96"/>
                <a:gd name="T47" fmla="*/ 35 h 146"/>
                <a:gd name="T48" fmla="*/ 0 w 96"/>
                <a:gd name="T49" fmla="*/ 26 h 146"/>
                <a:gd name="T50" fmla="*/ 0 w 96"/>
                <a:gd name="T51" fmla="*/ 23 h 146"/>
                <a:gd name="T52" fmla="*/ 9 w 96"/>
                <a:gd name="T53" fmla="*/ 17 h 146"/>
                <a:gd name="T54" fmla="*/ 22 w 96"/>
                <a:gd name="T55" fmla="*/ 11 h 146"/>
                <a:gd name="T56" fmla="*/ 38 w 96"/>
                <a:gd name="T57" fmla="*/ 6 h 146"/>
                <a:gd name="T58" fmla="*/ 55 w 96"/>
                <a:gd name="T59" fmla="*/ 2 h 146"/>
                <a:gd name="T60" fmla="*/ 71 w 96"/>
                <a:gd name="T61" fmla="*/ 1 h 146"/>
                <a:gd name="T62" fmla="*/ 84 w 96"/>
                <a:gd name="T6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46">
                  <a:moveTo>
                    <a:pt x="84" y="0"/>
                  </a:moveTo>
                  <a:lnTo>
                    <a:pt x="93" y="1"/>
                  </a:lnTo>
                  <a:lnTo>
                    <a:pt x="96" y="5"/>
                  </a:lnTo>
                  <a:lnTo>
                    <a:pt x="96" y="13"/>
                  </a:lnTo>
                  <a:lnTo>
                    <a:pt x="96" y="26"/>
                  </a:lnTo>
                  <a:lnTo>
                    <a:pt x="94" y="43"/>
                  </a:lnTo>
                  <a:lnTo>
                    <a:pt x="93" y="61"/>
                  </a:lnTo>
                  <a:lnTo>
                    <a:pt x="90" y="81"/>
                  </a:lnTo>
                  <a:lnTo>
                    <a:pt x="86" y="101"/>
                  </a:lnTo>
                  <a:lnTo>
                    <a:pt x="83" y="118"/>
                  </a:lnTo>
                  <a:lnTo>
                    <a:pt x="76" y="131"/>
                  </a:lnTo>
                  <a:lnTo>
                    <a:pt x="67" y="140"/>
                  </a:lnTo>
                  <a:lnTo>
                    <a:pt x="54" y="145"/>
                  </a:lnTo>
                  <a:lnTo>
                    <a:pt x="43" y="146"/>
                  </a:lnTo>
                  <a:lnTo>
                    <a:pt x="34" y="142"/>
                  </a:lnTo>
                  <a:lnTo>
                    <a:pt x="26" y="136"/>
                  </a:lnTo>
                  <a:lnTo>
                    <a:pt x="21" y="128"/>
                  </a:lnTo>
                  <a:lnTo>
                    <a:pt x="17" y="119"/>
                  </a:lnTo>
                  <a:lnTo>
                    <a:pt x="14" y="110"/>
                  </a:lnTo>
                  <a:lnTo>
                    <a:pt x="12" y="97"/>
                  </a:lnTo>
                  <a:lnTo>
                    <a:pt x="9" y="81"/>
                  </a:lnTo>
                  <a:lnTo>
                    <a:pt x="7" y="64"/>
                  </a:lnTo>
                  <a:lnTo>
                    <a:pt x="4" y="48"/>
                  </a:lnTo>
                  <a:lnTo>
                    <a:pt x="1" y="35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9" y="17"/>
                  </a:lnTo>
                  <a:lnTo>
                    <a:pt x="22" y="11"/>
                  </a:lnTo>
                  <a:lnTo>
                    <a:pt x="38" y="6"/>
                  </a:lnTo>
                  <a:lnTo>
                    <a:pt x="55" y="2"/>
                  </a:lnTo>
                  <a:lnTo>
                    <a:pt x="71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5933178" y="3490824"/>
              <a:ext cx="173238" cy="368405"/>
            </a:xfrm>
            <a:custGeom>
              <a:avLst/>
              <a:gdLst>
                <a:gd name="T0" fmla="*/ 64 w 158"/>
                <a:gd name="T1" fmla="*/ 0 h 336"/>
                <a:gd name="T2" fmla="*/ 158 w 158"/>
                <a:gd name="T3" fmla="*/ 13 h 336"/>
                <a:gd name="T4" fmla="*/ 150 w 158"/>
                <a:gd name="T5" fmla="*/ 37 h 336"/>
                <a:gd name="T6" fmla="*/ 141 w 158"/>
                <a:gd name="T7" fmla="*/ 64 h 336"/>
                <a:gd name="T8" fmla="*/ 131 w 158"/>
                <a:gd name="T9" fmla="*/ 93 h 336"/>
                <a:gd name="T10" fmla="*/ 119 w 158"/>
                <a:gd name="T11" fmla="*/ 123 h 336"/>
                <a:gd name="T12" fmla="*/ 106 w 158"/>
                <a:gd name="T13" fmla="*/ 153 h 336"/>
                <a:gd name="T14" fmla="*/ 93 w 158"/>
                <a:gd name="T15" fmla="*/ 184 h 336"/>
                <a:gd name="T16" fmla="*/ 80 w 158"/>
                <a:gd name="T17" fmla="*/ 215 h 336"/>
                <a:gd name="T18" fmla="*/ 67 w 158"/>
                <a:gd name="T19" fmla="*/ 242 h 336"/>
                <a:gd name="T20" fmla="*/ 55 w 158"/>
                <a:gd name="T21" fmla="*/ 268 h 336"/>
                <a:gd name="T22" fmla="*/ 44 w 158"/>
                <a:gd name="T23" fmla="*/ 290 h 336"/>
                <a:gd name="T24" fmla="*/ 35 w 158"/>
                <a:gd name="T25" fmla="*/ 310 h 336"/>
                <a:gd name="T26" fmla="*/ 29 w 158"/>
                <a:gd name="T27" fmla="*/ 325 h 336"/>
                <a:gd name="T28" fmla="*/ 25 w 158"/>
                <a:gd name="T29" fmla="*/ 334 h 336"/>
                <a:gd name="T30" fmla="*/ 22 w 158"/>
                <a:gd name="T31" fmla="*/ 336 h 336"/>
                <a:gd name="T32" fmla="*/ 14 w 158"/>
                <a:gd name="T33" fmla="*/ 305 h 336"/>
                <a:gd name="T34" fmla="*/ 8 w 158"/>
                <a:gd name="T35" fmla="*/ 270 h 336"/>
                <a:gd name="T36" fmla="*/ 4 w 158"/>
                <a:gd name="T37" fmla="*/ 233 h 336"/>
                <a:gd name="T38" fmla="*/ 1 w 158"/>
                <a:gd name="T39" fmla="*/ 196 h 336"/>
                <a:gd name="T40" fmla="*/ 0 w 158"/>
                <a:gd name="T41" fmla="*/ 161 h 336"/>
                <a:gd name="T42" fmla="*/ 0 w 158"/>
                <a:gd name="T43" fmla="*/ 128 h 336"/>
                <a:gd name="T44" fmla="*/ 0 w 158"/>
                <a:gd name="T45" fmla="*/ 99 h 336"/>
                <a:gd name="T46" fmla="*/ 0 w 158"/>
                <a:gd name="T47" fmla="*/ 74 h 336"/>
                <a:gd name="T48" fmla="*/ 1 w 158"/>
                <a:gd name="T49" fmla="*/ 55 h 336"/>
                <a:gd name="T50" fmla="*/ 2 w 158"/>
                <a:gd name="T51" fmla="*/ 42 h 336"/>
                <a:gd name="T52" fmla="*/ 2 w 158"/>
                <a:gd name="T53" fmla="*/ 38 h 336"/>
                <a:gd name="T54" fmla="*/ 44 w 158"/>
                <a:gd name="T55" fmla="*/ 5 h 336"/>
                <a:gd name="T56" fmla="*/ 47 w 158"/>
                <a:gd name="T57" fmla="*/ 10 h 336"/>
                <a:gd name="T58" fmla="*/ 51 w 158"/>
                <a:gd name="T59" fmla="*/ 17 h 336"/>
                <a:gd name="T60" fmla="*/ 54 w 158"/>
                <a:gd name="T61" fmla="*/ 26 h 336"/>
                <a:gd name="T62" fmla="*/ 56 w 158"/>
                <a:gd name="T63" fmla="*/ 35 h 336"/>
                <a:gd name="T64" fmla="*/ 57 w 158"/>
                <a:gd name="T65" fmla="*/ 42 h 336"/>
                <a:gd name="T66" fmla="*/ 59 w 158"/>
                <a:gd name="T67" fmla="*/ 44 h 336"/>
                <a:gd name="T68" fmla="*/ 61 w 158"/>
                <a:gd name="T69" fmla="*/ 35 h 336"/>
                <a:gd name="T70" fmla="*/ 63 w 158"/>
                <a:gd name="T71" fmla="*/ 23 h 336"/>
                <a:gd name="T72" fmla="*/ 64 w 158"/>
                <a:gd name="T73" fmla="*/ 12 h 336"/>
                <a:gd name="T74" fmla="*/ 64 w 158"/>
                <a:gd name="T75" fmla="*/ 4 h 336"/>
                <a:gd name="T76" fmla="*/ 64 w 158"/>
                <a:gd name="T7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8" h="336">
                  <a:moveTo>
                    <a:pt x="64" y="0"/>
                  </a:moveTo>
                  <a:lnTo>
                    <a:pt x="158" y="13"/>
                  </a:lnTo>
                  <a:lnTo>
                    <a:pt x="150" y="37"/>
                  </a:lnTo>
                  <a:lnTo>
                    <a:pt x="141" y="64"/>
                  </a:lnTo>
                  <a:lnTo>
                    <a:pt x="131" y="93"/>
                  </a:lnTo>
                  <a:lnTo>
                    <a:pt x="119" y="123"/>
                  </a:lnTo>
                  <a:lnTo>
                    <a:pt x="106" y="153"/>
                  </a:lnTo>
                  <a:lnTo>
                    <a:pt x="93" y="184"/>
                  </a:lnTo>
                  <a:lnTo>
                    <a:pt x="80" y="215"/>
                  </a:lnTo>
                  <a:lnTo>
                    <a:pt x="67" y="242"/>
                  </a:lnTo>
                  <a:lnTo>
                    <a:pt x="55" y="268"/>
                  </a:lnTo>
                  <a:lnTo>
                    <a:pt x="44" y="290"/>
                  </a:lnTo>
                  <a:lnTo>
                    <a:pt x="35" y="310"/>
                  </a:lnTo>
                  <a:lnTo>
                    <a:pt x="29" y="325"/>
                  </a:lnTo>
                  <a:lnTo>
                    <a:pt x="25" y="334"/>
                  </a:lnTo>
                  <a:lnTo>
                    <a:pt x="22" y="336"/>
                  </a:lnTo>
                  <a:lnTo>
                    <a:pt x="14" y="305"/>
                  </a:lnTo>
                  <a:lnTo>
                    <a:pt x="8" y="270"/>
                  </a:lnTo>
                  <a:lnTo>
                    <a:pt x="4" y="233"/>
                  </a:lnTo>
                  <a:lnTo>
                    <a:pt x="1" y="196"/>
                  </a:lnTo>
                  <a:lnTo>
                    <a:pt x="0" y="161"/>
                  </a:lnTo>
                  <a:lnTo>
                    <a:pt x="0" y="128"/>
                  </a:lnTo>
                  <a:lnTo>
                    <a:pt x="0" y="99"/>
                  </a:lnTo>
                  <a:lnTo>
                    <a:pt x="0" y="74"/>
                  </a:lnTo>
                  <a:lnTo>
                    <a:pt x="1" y="55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44" y="5"/>
                  </a:lnTo>
                  <a:lnTo>
                    <a:pt x="47" y="10"/>
                  </a:lnTo>
                  <a:lnTo>
                    <a:pt x="51" y="17"/>
                  </a:lnTo>
                  <a:lnTo>
                    <a:pt x="54" y="26"/>
                  </a:lnTo>
                  <a:lnTo>
                    <a:pt x="56" y="35"/>
                  </a:lnTo>
                  <a:lnTo>
                    <a:pt x="57" y="42"/>
                  </a:lnTo>
                  <a:lnTo>
                    <a:pt x="59" y="44"/>
                  </a:lnTo>
                  <a:lnTo>
                    <a:pt x="61" y="35"/>
                  </a:lnTo>
                  <a:lnTo>
                    <a:pt x="63" y="23"/>
                  </a:lnTo>
                  <a:lnTo>
                    <a:pt x="64" y="12"/>
                  </a:lnTo>
                  <a:lnTo>
                    <a:pt x="64" y="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5958396" y="3555514"/>
              <a:ext cx="74558" cy="76751"/>
            </a:xfrm>
            <a:custGeom>
              <a:avLst/>
              <a:gdLst>
                <a:gd name="T0" fmla="*/ 41 w 68"/>
                <a:gd name="T1" fmla="*/ 0 h 70"/>
                <a:gd name="T2" fmla="*/ 50 w 68"/>
                <a:gd name="T3" fmla="*/ 2 h 70"/>
                <a:gd name="T4" fmla="*/ 58 w 68"/>
                <a:gd name="T5" fmla="*/ 8 h 70"/>
                <a:gd name="T6" fmla="*/ 59 w 68"/>
                <a:gd name="T7" fmla="*/ 10 h 70"/>
                <a:gd name="T8" fmla="*/ 61 w 68"/>
                <a:gd name="T9" fmla="*/ 18 h 70"/>
                <a:gd name="T10" fmla="*/ 63 w 68"/>
                <a:gd name="T11" fmla="*/ 30 h 70"/>
                <a:gd name="T12" fmla="*/ 66 w 68"/>
                <a:gd name="T13" fmla="*/ 42 h 70"/>
                <a:gd name="T14" fmla="*/ 67 w 68"/>
                <a:gd name="T15" fmla="*/ 53 h 70"/>
                <a:gd name="T16" fmla="*/ 68 w 68"/>
                <a:gd name="T17" fmla="*/ 64 h 70"/>
                <a:gd name="T18" fmla="*/ 68 w 68"/>
                <a:gd name="T19" fmla="*/ 70 h 70"/>
                <a:gd name="T20" fmla="*/ 65 w 68"/>
                <a:gd name="T21" fmla="*/ 70 h 70"/>
                <a:gd name="T22" fmla="*/ 53 w 68"/>
                <a:gd name="T23" fmla="*/ 70 h 70"/>
                <a:gd name="T24" fmla="*/ 38 w 68"/>
                <a:gd name="T25" fmla="*/ 70 h 70"/>
                <a:gd name="T26" fmla="*/ 23 w 68"/>
                <a:gd name="T27" fmla="*/ 70 h 70"/>
                <a:gd name="T28" fmla="*/ 10 w 68"/>
                <a:gd name="T29" fmla="*/ 69 h 70"/>
                <a:gd name="T30" fmla="*/ 0 w 68"/>
                <a:gd name="T31" fmla="*/ 67 h 70"/>
                <a:gd name="T32" fmla="*/ 2 w 68"/>
                <a:gd name="T33" fmla="*/ 64 h 70"/>
                <a:gd name="T34" fmla="*/ 3 w 68"/>
                <a:gd name="T35" fmla="*/ 56 h 70"/>
                <a:gd name="T36" fmla="*/ 6 w 68"/>
                <a:gd name="T37" fmla="*/ 44 h 70"/>
                <a:gd name="T38" fmla="*/ 8 w 68"/>
                <a:gd name="T39" fmla="*/ 33 h 70"/>
                <a:gd name="T40" fmla="*/ 12 w 68"/>
                <a:gd name="T41" fmla="*/ 19 h 70"/>
                <a:gd name="T42" fmla="*/ 16 w 68"/>
                <a:gd name="T43" fmla="*/ 9 h 70"/>
                <a:gd name="T44" fmla="*/ 19 w 68"/>
                <a:gd name="T45" fmla="*/ 2 h 70"/>
                <a:gd name="T46" fmla="*/ 23 w 68"/>
                <a:gd name="T47" fmla="*/ 2 h 70"/>
                <a:gd name="T48" fmla="*/ 31 w 68"/>
                <a:gd name="T49" fmla="*/ 1 h 70"/>
                <a:gd name="T50" fmla="*/ 41 w 68"/>
                <a:gd name="T5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70">
                  <a:moveTo>
                    <a:pt x="41" y="0"/>
                  </a:moveTo>
                  <a:lnTo>
                    <a:pt x="50" y="2"/>
                  </a:lnTo>
                  <a:lnTo>
                    <a:pt x="58" y="8"/>
                  </a:lnTo>
                  <a:lnTo>
                    <a:pt x="59" y="10"/>
                  </a:lnTo>
                  <a:lnTo>
                    <a:pt x="61" y="18"/>
                  </a:lnTo>
                  <a:lnTo>
                    <a:pt x="63" y="30"/>
                  </a:lnTo>
                  <a:lnTo>
                    <a:pt x="66" y="42"/>
                  </a:lnTo>
                  <a:lnTo>
                    <a:pt x="67" y="53"/>
                  </a:lnTo>
                  <a:lnTo>
                    <a:pt x="68" y="64"/>
                  </a:lnTo>
                  <a:lnTo>
                    <a:pt x="68" y="70"/>
                  </a:lnTo>
                  <a:lnTo>
                    <a:pt x="65" y="70"/>
                  </a:lnTo>
                  <a:lnTo>
                    <a:pt x="53" y="70"/>
                  </a:lnTo>
                  <a:lnTo>
                    <a:pt x="38" y="70"/>
                  </a:lnTo>
                  <a:lnTo>
                    <a:pt x="23" y="70"/>
                  </a:lnTo>
                  <a:lnTo>
                    <a:pt x="10" y="69"/>
                  </a:lnTo>
                  <a:lnTo>
                    <a:pt x="0" y="67"/>
                  </a:lnTo>
                  <a:lnTo>
                    <a:pt x="2" y="64"/>
                  </a:lnTo>
                  <a:lnTo>
                    <a:pt x="3" y="56"/>
                  </a:lnTo>
                  <a:lnTo>
                    <a:pt x="6" y="44"/>
                  </a:lnTo>
                  <a:lnTo>
                    <a:pt x="8" y="33"/>
                  </a:lnTo>
                  <a:lnTo>
                    <a:pt x="12" y="19"/>
                  </a:lnTo>
                  <a:lnTo>
                    <a:pt x="16" y="9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5937564" y="3632265"/>
              <a:ext cx="83330" cy="226964"/>
            </a:xfrm>
            <a:custGeom>
              <a:avLst/>
              <a:gdLst>
                <a:gd name="T0" fmla="*/ 35 w 76"/>
                <a:gd name="T1" fmla="*/ 0 h 207"/>
                <a:gd name="T2" fmla="*/ 69 w 76"/>
                <a:gd name="T3" fmla="*/ 0 h 207"/>
                <a:gd name="T4" fmla="*/ 70 w 76"/>
                <a:gd name="T5" fmla="*/ 6 h 207"/>
                <a:gd name="T6" fmla="*/ 70 w 76"/>
                <a:gd name="T7" fmla="*/ 16 h 207"/>
                <a:gd name="T8" fmla="*/ 72 w 76"/>
                <a:gd name="T9" fmla="*/ 32 h 207"/>
                <a:gd name="T10" fmla="*/ 73 w 76"/>
                <a:gd name="T11" fmla="*/ 50 h 207"/>
                <a:gd name="T12" fmla="*/ 76 w 76"/>
                <a:gd name="T13" fmla="*/ 67 h 207"/>
                <a:gd name="T14" fmla="*/ 76 w 76"/>
                <a:gd name="T15" fmla="*/ 82 h 207"/>
                <a:gd name="T16" fmla="*/ 18 w 76"/>
                <a:gd name="T17" fmla="*/ 207 h 207"/>
                <a:gd name="T18" fmla="*/ 18 w 76"/>
                <a:gd name="T19" fmla="*/ 205 h 207"/>
                <a:gd name="T20" fmla="*/ 15 w 76"/>
                <a:gd name="T21" fmla="*/ 196 h 207"/>
                <a:gd name="T22" fmla="*/ 13 w 76"/>
                <a:gd name="T23" fmla="*/ 181 h 207"/>
                <a:gd name="T24" fmla="*/ 10 w 76"/>
                <a:gd name="T25" fmla="*/ 164 h 207"/>
                <a:gd name="T26" fmla="*/ 6 w 76"/>
                <a:gd name="T27" fmla="*/ 147 h 207"/>
                <a:gd name="T28" fmla="*/ 4 w 76"/>
                <a:gd name="T29" fmla="*/ 129 h 207"/>
                <a:gd name="T30" fmla="*/ 1 w 76"/>
                <a:gd name="T31" fmla="*/ 113 h 207"/>
                <a:gd name="T32" fmla="*/ 0 w 76"/>
                <a:gd name="T33" fmla="*/ 101 h 207"/>
                <a:gd name="T34" fmla="*/ 1 w 76"/>
                <a:gd name="T35" fmla="*/ 99 h 207"/>
                <a:gd name="T36" fmla="*/ 4 w 76"/>
                <a:gd name="T37" fmla="*/ 89 h 207"/>
                <a:gd name="T38" fmla="*/ 8 w 76"/>
                <a:gd name="T39" fmla="*/ 76 h 207"/>
                <a:gd name="T40" fmla="*/ 13 w 76"/>
                <a:gd name="T41" fmla="*/ 61 h 207"/>
                <a:gd name="T42" fmla="*/ 19 w 76"/>
                <a:gd name="T43" fmla="*/ 45 h 207"/>
                <a:gd name="T44" fmla="*/ 25 w 76"/>
                <a:gd name="T45" fmla="*/ 29 h 207"/>
                <a:gd name="T46" fmla="*/ 30 w 76"/>
                <a:gd name="T47" fmla="*/ 15 h 207"/>
                <a:gd name="T48" fmla="*/ 34 w 76"/>
                <a:gd name="T49" fmla="*/ 4 h 207"/>
                <a:gd name="T50" fmla="*/ 35 w 76"/>
                <a:gd name="T5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207">
                  <a:moveTo>
                    <a:pt x="35" y="0"/>
                  </a:moveTo>
                  <a:lnTo>
                    <a:pt x="69" y="0"/>
                  </a:lnTo>
                  <a:lnTo>
                    <a:pt x="70" y="6"/>
                  </a:lnTo>
                  <a:lnTo>
                    <a:pt x="70" y="16"/>
                  </a:lnTo>
                  <a:lnTo>
                    <a:pt x="72" y="32"/>
                  </a:lnTo>
                  <a:lnTo>
                    <a:pt x="73" y="50"/>
                  </a:lnTo>
                  <a:lnTo>
                    <a:pt x="76" y="67"/>
                  </a:lnTo>
                  <a:lnTo>
                    <a:pt x="76" y="82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5" y="196"/>
                  </a:lnTo>
                  <a:lnTo>
                    <a:pt x="13" y="181"/>
                  </a:lnTo>
                  <a:lnTo>
                    <a:pt x="10" y="164"/>
                  </a:lnTo>
                  <a:lnTo>
                    <a:pt x="6" y="147"/>
                  </a:lnTo>
                  <a:lnTo>
                    <a:pt x="4" y="129"/>
                  </a:lnTo>
                  <a:lnTo>
                    <a:pt x="1" y="113"/>
                  </a:lnTo>
                  <a:lnTo>
                    <a:pt x="0" y="101"/>
                  </a:lnTo>
                  <a:lnTo>
                    <a:pt x="1" y="99"/>
                  </a:lnTo>
                  <a:lnTo>
                    <a:pt x="4" y="89"/>
                  </a:lnTo>
                  <a:lnTo>
                    <a:pt x="8" y="76"/>
                  </a:lnTo>
                  <a:lnTo>
                    <a:pt x="13" y="61"/>
                  </a:lnTo>
                  <a:lnTo>
                    <a:pt x="19" y="45"/>
                  </a:lnTo>
                  <a:lnTo>
                    <a:pt x="25" y="29"/>
                  </a:lnTo>
                  <a:lnTo>
                    <a:pt x="30" y="15"/>
                  </a:lnTo>
                  <a:lnTo>
                    <a:pt x="34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5947169" y="3507534"/>
              <a:ext cx="211614" cy="361826"/>
            </a:xfrm>
            <a:custGeom>
              <a:avLst/>
              <a:gdLst>
                <a:gd name="T0" fmla="*/ 136 w 193"/>
                <a:gd name="T1" fmla="*/ 0 h 330"/>
                <a:gd name="T2" fmla="*/ 139 w 193"/>
                <a:gd name="T3" fmla="*/ 3 h 330"/>
                <a:gd name="T4" fmla="*/ 143 w 193"/>
                <a:gd name="T5" fmla="*/ 10 h 330"/>
                <a:gd name="T6" fmla="*/ 151 w 193"/>
                <a:gd name="T7" fmla="*/ 19 h 330"/>
                <a:gd name="T8" fmla="*/ 158 w 193"/>
                <a:gd name="T9" fmla="*/ 32 h 330"/>
                <a:gd name="T10" fmla="*/ 168 w 193"/>
                <a:gd name="T11" fmla="*/ 45 h 330"/>
                <a:gd name="T12" fmla="*/ 177 w 193"/>
                <a:gd name="T13" fmla="*/ 59 h 330"/>
                <a:gd name="T14" fmla="*/ 185 w 193"/>
                <a:gd name="T15" fmla="*/ 72 h 330"/>
                <a:gd name="T16" fmla="*/ 193 w 193"/>
                <a:gd name="T17" fmla="*/ 86 h 330"/>
                <a:gd name="T18" fmla="*/ 190 w 193"/>
                <a:gd name="T19" fmla="*/ 87 h 330"/>
                <a:gd name="T20" fmla="*/ 182 w 193"/>
                <a:gd name="T21" fmla="*/ 91 h 330"/>
                <a:gd name="T22" fmla="*/ 173 w 193"/>
                <a:gd name="T23" fmla="*/ 96 h 330"/>
                <a:gd name="T24" fmla="*/ 160 w 193"/>
                <a:gd name="T25" fmla="*/ 101 h 330"/>
                <a:gd name="T26" fmla="*/ 147 w 193"/>
                <a:gd name="T27" fmla="*/ 108 h 330"/>
                <a:gd name="T28" fmla="*/ 135 w 193"/>
                <a:gd name="T29" fmla="*/ 113 h 330"/>
                <a:gd name="T30" fmla="*/ 123 w 193"/>
                <a:gd name="T31" fmla="*/ 117 h 330"/>
                <a:gd name="T32" fmla="*/ 114 w 193"/>
                <a:gd name="T33" fmla="*/ 118 h 330"/>
                <a:gd name="T34" fmla="*/ 117 w 193"/>
                <a:gd name="T35" fmla="*/ 121 h 330"/>
                <a:gd name="T36" fmla="*/ 122 w 193"/>
                <a:gd name="T37" fmla="*/ 127 h 330"/>
                <a:gd name="T38" fmla="*/ 131 w 193"/>
                <a:gd name="T39" fmla="*/ 137 h 330"/>
                <a:gd name="T40" fmla="*/ 141 w 193"/>
                <a:gd name="T41" fmla="*/ 148 h 330"/>
                <a:gd name="T42" fmla="*/ 152 w 193"/>
                <a:gd name="T43" fmla="*/ 161 h 330"/>
                <a:gd name="T44" fmla="*/ 162 w 193"/>
                <a:gd name="T45" fmla="*/ 175 h 330"/>
                <a:gd name="T46" fmla="*/ 172 w 193"/>
                <a:gd name="T47" fmla="*/ 188 h 330"/>
                <a:gd name="T48" fmla="*/ 178 w 193"/>
                <a:gd name="T49" fmla="*/ 198 h 330"/>
                <a:gd name="T50" fmla="*/ 176 w 193"/>
                <a:gd name="T51" fmla="*/ 201 h 330"/>
                <a:gd name="T52" fmla="*/ 168 w 193"/>
                <a:gd name="T53" fmla="*/ 206 h 330"/>
                <a:gd name="T54" fmla="*/ 157 w 193"/>
                <a:gd name="T55" fmla="*/ 215 h 330"/>
                <a:gd name="T56" fmla="*/ 143 w 193"/>
                <a:gd name="T57" fmla="*/ 227 h 330"/>
                <a:gd name="T58" fmla="*/ 126 w 193"/>
                <a:gd name="T59" fmla="*/ 240 h 330"/>
                <a:gd name="T60" fmla="*/ 107 w 193"/>
                <a:gd name="T61" fmla="*/ 256 h 330"/>
                <a:gd name="T62" fmla="*/ 88 w 193"/>
                <a:gd name="T63" fmla="*/ 270 h 330"/>
                <a:gd name="T64" fmla="*/ 68 w 193"/>
                <a:gd name="T65" fmla="*/ 286 h 330"/>
                <a:gd name="T66" fmla="*/ 49 w 193"/>
                <a:gd name="T67" fmla="*/ 299 h 330"/>
                <a:gd name="T68" fmla="*/ 30 w 193"/>
                <a:gd name="T69" fmla="*/ 312 h 330"/>
                <a:gd name="T70" fmla="*/ 14 w 193"/>
                <a:gd name="T71" fmla="*/ 322 h 330"/>
                <a:gd name="T72" fmla="*/ 0 w 193"/>
                <a:gd name="T73" fmla="*/ 330 h 330"/>
                <a:gd name="T74" fmla="*/ 1 w 193"/>
                <a:gd name="T75" fmla="*/ 328 h 330"/>
                <a:gd name="T76" fmla="*/ 7 w 193"/>
                <a:gd name="T77" fmla="*/ 319 h 330"/>
                <a:gd name="T78" fmla="*/ 12 w 193"/>
                <a:gd name="T79" fmla="*/ 305 h 330"/>
                <a:gd name="T80" fmla="*/ 21 w 193"/>
                <a:gd name="T81" fmla="*/ 287 h 330"/>
                <a:gd name="T82" fmla="*/ 30 w 193"/>
                <a:gd name="T83" fmla="*/ 265 h 330"/>
                <a:gd name="T84" fmla="*/ 41 w 193"/>
                <a:gd name="T85" fmla="*/ 240 h 330"/>
                <a:gd name="T86" fmla="*/ 52 w 193"/>
                <a:gd name="T87" fmla="*/ 212 h 330"/>
                <a:gd name="T88" fmla="*/ 64 w 193"/>
                <a:gd name="T89" fmla="*/ 185 h 330"/>
                <a:gd name="T90" fmla="*/ 77 w 193"/>
                <a:gd name="T91" fmla="*/ 156 h 330"/>
                <a:gd name="T92" fmla="*/ 89 w 193"/>
                <a:gd name="T93" fmla="*/ 127 h 330"/>
                <a:gd name="T94" fmla="*/ 101 w 193"/>
                <a:gd name="T95" fmla="*/ 100 h 330"/>
                <a:gd name="T96" fmla="*/ 111 w 193"/>
                <a:gd name="T97" fmla="*/ 74 h 330"/>
                <a:gd name="T98" fmla="*/ 121 w 193"/>
                <a:gd name="T99" fmla="*/ 50 h 330"/>
                <a:gd name="T100" fmla="*/ 128 w 193"/>
                <a:gd name="T101" fmla="*/ 29 h 330"/>
                <a:gd name="T102" fmla="*/ 134 w 193"/>
                <a:gd name="T103" fmla="*/ 12 h 330"/>
                <a:gd name="T104" fmla="*/ 136 w 193"/>
                <a:gd name="T10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3" h="330">
                  <a:moveTo>
                    <a:pt x="136" y="0"/>
                  </a:moveTo>
                  <a:lnTo>
                    <a:pt x="139" y="3"/>
                  </a:lnTo>
                  <a:lnTo>
                    <a:pt x="143" y="10"/>
                  </a:lnTo>
                  <a:lnTo>
                    <a:pt x="151" y="19"/>
                  </a:lnTo>
                  <a:lnTo>
                    <a:pt x="158" y="32"/>
                  </a:lnTo>
                  <a:lnTo>
                    <a:pt x="168" y="45"/>
                  </a:lnTo>
                  <a:lnTo>
                    <a:pt x="177" y="59"/>
                  </a:lnTo>
                  <a:lnTo>
                    <a:pt x="185" y="72"/>
                  </a:lnTo>
                  <a:lnTo>
                    <a:pt x="193" y="86"/>
                  </a:lnTo>
                  <a:lnTo>
                    <a:pt x="190" y="87"/>
                  </a:lnTo>
                  <a:lnTo>
                    <a:pt x="182" y="91"/>
                  </a:lnTo>
                  <a:lnTo>
                    <a:pt x="173" y="96"/>
                  </a:lnTo>
                  <a:lnTo>
                    <a:pt x="160" y="101"/>
                  </a:lnTo>
                  <a:lnTo>
                    <a:pt x="147" y="108"/>
                  </a:lnTo>
                  <a:lnTo>
                    <a:pt x="135" y="113"/>
                  </a:lnTo>
                  <a:lnTo>
                    <a:pt x="123" y="117"/>
                  </a:lnTo>
                  <a:lnTo>
                    <a:pt x="114" y="118"/>
                  </a:lnTo>
                  <a:lnTo>
                    <a:pt x="117" y="121"/>
                  </a:lnTo>
                  <a:lnTo>
                    <a:pt x="122" y="127"/>
                  </a:lnTo>
                  <a:lnTo>
                    <a:pt x="131" y="137"/>
                  </a:lnTo>
                  <a:lnTo>
                    <a:pt x="141" y="148"/>
                  </a:lnTo>
                  <a:lnTo>
                    <a:pt x="152" y="161"/>
                  </a:lnTo>
                  <a:lnTo>
                    <a:pt x="162" y="175"/>
                  </a:lnTo>
                  <a:lnTo>
                    <a:pt x="172" y="188"/>
                  </a:lnTo>
                  <a:lnTo>
                    <a:pt x="178" y="198"/>
                  </a:lnTo>
                  <a:lnTo>
                    <a:pt x="176" y="201"/>
                  </a:lnTo>
                  <a:lnTo>
                    <a:pt x="168" y="206"/>
                  </a:lnTo>
                  <a:lnTo>
                    <a:pt x="157" y="215"/>
                  </a:lnTo>
                  <a:lnTo>
                    <a:pt x="143" y="227"/>
                  </a:lnTo>
                  <a:lnTo>
                    <a:pt x="126" y="240"/>
                  </a:lnTo>
                  <a:lnTo>
                    <a:pt x="107" y="256"/>
                  </a:lnTo>
                  <a:lnTo>
                    <a:pt x="88" y="270"/>
                  </a:lnTo>
                  <a:lnTo>
                    <a:pt x="68" y="286"/>
                  </a:lnTo>
                  <a:lnTo>
                    <a:pt x="49" y="299"/>
                  </a:lnTo>
                  <a:lnTo>
                    <a:pt x="30" y="312"/>
                  </a:lnTo>
                  <a:lnTo>
                    <a:pt x="14" y="322"/>
                  </a:lnTo>
                  <a:lnTo>
                    <a:pt x="0" y="330"/>
                  </a:lnTo>
                  <a:lnTo>
                    <a:pt x="1" y="328"/>
                  </a:lnTo>
                  <a:lnTo>
                    <a:pt x="7" y="319"/>
                  </a:lnTo>
                  <a:lnTo>
                    <a:pt x="12" y="305"/>
                  </a:lnTo>
                  <a:lnTo>
                    <a:pt x="21" y="287"/>
                  </a:lnTo>
                  <a:lnTo>
                    <a:pt x="30" y="265"/>
                  </a:lnTo>
                  <a:lnTo>
                    <a:pt x="41" y="240"/>
                  </a:lnTo>
                  <a:lnTo>
                    <a:pt x="52" y="212"/>
                  </a:lnTo>
                  <a:lnTo>
                    <a:pt x="64" y="185"/>
                  </a:lnTo>
                  <a:lnTo>
                    <a:pt x="77" y="156"/>
                  </a:lnTo>
                  <a:lnTo>
                    <a:pt x="89" y="127"/>
                  </a:lnTo>
                  <a:lnTo>
                    <a:pt x="101" y="100"/>
                  </a:lnTo>
                  <a:lnTo>
                    <a:pt x="111" y="74"/>
                  </a:lnTo>
                  <a:lnTo>
                    <a:pt x="121" y="50"/>
                  </a:lnTo>
                  <a:lnTo>
                    <a:pt x="128" y="29"/>
                  </a:lnTo>
                  <a:lnTo>
                    <a:pt x="134" y="1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5849848" y="3532489"/>
              <a:ext cx="107451" cy="326740"/>
            </a:xfrm>
            <a:custGeom>
              <a:avLst/>
              <a:gdLst>
                <a:gd name="T0" fmla="*/ 78 w 98"/>
                <a:gd name="T1" fmla="*/ 0 h 298"/>
                <a:gd name="T2" fmla="*/ 76 w 98"/>
                <a:gd name="T3" fmla="*/ 40 h 298"/>
                <a:gd name="T4" fmla="*/ 76 w 98"/>
                <a:gd name="T5" fmla="*/ 80 h 298"/>
                <a:gd name="T6" fmla="*/ 77 w 98"/>
                <a:gd name="T7" fmla="*/ 118 h 298"/>
                <a:gd name="T8" fmla="*/ 80 w 98"/>
                <a:gd name="T9" fmla="*/ 154 h 298"/>
                <a:gd name="T10" fmla="*/ 82 w 98"/>
                <a:gd name="T11" fmla="*/ 188 h 298"/>
                <a:gd name="T12" fmla="*/ 86 w 98"/>
                <a:gd name="T13" fmla="*/ 220 h 298"/>
                <a:gd name="T14" fmla="*/ 89 w 98"/>
                <a:gd name="T15" fmla="*/ 246 h 298"/>
                <a:gd name="T16" fmla="*/ 93 w 98"/>
                <a:gd name="T17" fmla="*/ 268 h 298"/>
                <a:gd name="T18" fmla="*/ 95 w 98"/>
                <a:gd name="T19" fmla="*/ 285 h 298"/>
                <a:gd name="T20" fmla="*/ 98 w 98"/>
                <a:gd name="T21" fmla="*/ 296 h 298"/>
                <a:gd name="T22" fmla="*/ 98 w 98"/>
                <a:gd name="T23" fmla="*/ 298 h 298"/>
                <a:gd name="T24" fmla="*/ 89 w 98"/>
                <a:gd name="T25" fmla="*/ 287 h 298"/>
                <a:gd name="T26" fmla="*/ 77 w 98"/>
                <a:gd name="T27" fmla="*/ 271 h 298"/>
                <a:gd name="T28" fmla="*/ 65 w 98"/>
                <a:gd name="T29" fmla="*/ 252 h 298"/>
                <a:gd name="T30" fmla="*/ 54 w 98"/>
                <a:gd name="T31" fmla="*/ 233 h 298"/>
                <a:gd name="T32" fmla="*/ 42 w 98"/>
                <a:gd name="T33" fmla="*/ 213 h 298"/>
                <a:gd name="T34" fmla="*/ 30 w 98"/>
                <a:gd name="T35" fmla="*/ 195 h 298"/>
                <a:gd name="T36" fmla="*/ 21 w 98"/>
                <a:gd name="T37" fmla="*/ 177 h 298"/>
                <a:gd name="T38" fmla="*/ 12 w 98"/>
                <a:gd name="T39" fmla="*/ 162 h 298"/>
                <a:gd name="T40" fmla="*/ 5 w 98"/>
                <a:gd name="T41" fmla="*/ 149 h 298"/>
                <a:gd name="T42" fmla="*/ 1 w 98"/>
                <a:gd name="T43" fmla="*/ 141 h 298"/>
                <a:gd name="T44" fmla="*/ 0 w 98"/>
                <a:gd name="T45" fmla="*/ 139 h 298"/>
                <a:gd name="T46" fmla="*/ 6 w 98"/>
                <a:gd name="T47" fmla="*/ 133 h 298"/>
                <a:gd name="T48" fmla="*/ 16 w 98"/>
                <a:gd name="T49" fmla="*/ 126 h 298"/>
                <a:gd name="T50" fmla="*/ 26 w 98"/>
                <a:gd name="T51" fmla="*/ 116 h 298"/>
                <a:gd name="T52" fmla="*/ 37 w 98"/>
                <a:gd name="T53" fmla="*/ 107 h 298"/>
                <a:gd name="T54" fmla="*/ 47 w 98"/>
                <a:gd name="T55" fmla="*/ 98 h 298"/>
                <a:gd name="T56" fmla="*/ 55 w 98"/>
                <a:gd name="T57" fmla="*/ 91 h 298"/>
                <a:gd name="T58" fmla="*/ 61 w 98"/>
                <a:gd name="T59" fmla="*/ 86 h 298"/>
                <a:gd name="T60" fmla="*/ 63 w 98"/>
                <a:gd name="T61" fmla="*/ 85 h 298"/>
                <a:gd name="T62" fmla="*/ 52 w 98"/>
                <a:gd name="T63" fmla="*/ 76 h 298"/>
                <a:gd name="T64" fmla="*/ 43 w 98"/>
                <a:gd name="T65" fmla="*/ 67 h 298"/>
                <a:gd name="T66" fmla="*/ 34 w 98"/>
                <a:gd name="T67" fmla="*/ 59 h 298"/>
                <a:gd name="T68" fmla="*/ 29 w 98"/>
                <a:gd name="T69" fmla="*/ 52 h 298"/>
                <a:gd name="T70" fmla="*/ 26 w 98"/>
                <a:gd name="T71" fmla="*/ 50 h 298"/>
                <a:gd name="T72" fmla="*/ 34 w 98"/>
                <a:gd name="T73" fmla="*/ 44 h 298"/>
                <a:gd name="T74" fmla="*/ 43 w 98"/>
                <a:gd name="T75" fmla="*/ 36 h 298"/>
                <a:gd name="T76" fmla="*/ 54 w 98"/>
                <a:gd name="T77" fmla="*/ 26 h 298"/>
                <a:gd name="T78" fmla="*/ 63 w 98"/>
                <a:gd name="T79" fmla="*/ 17 h 298"/>
                <a:gd name="T80" fmla="*/ 71 w 98"/>
                <a:gd name="T81" fmla="*/ 8 h 298"/>
                <a:gd name="T82" fmla="*/ 76 w 98"/>
                <a:gd name="T83" fmla="*/ 2 h 298"/>
                <a:gd name="T84" fmla="*/ 78 w 98"/>
                <a:gd name="T8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" h="298">
                  <a:moveTo>
                    <a:pt x="78" y="0"/>
                  </a:moveTo>
                  <a:lnTo>
                    <a:pt x="76" y="40"/>
                  </a:lnTo>
                  <a:lnTo>
                    <a:pt x="76" y="80"/>
                  </a:lnTo>
                  <a:lnTo>
                    <a:pt x="77" y="118"/>
                  </a:lnTo>
                  <a:lnTo>
                    <a:pt x="80" y="154"/>
                  </a:lnTo>
                  <a:lnTo>
                    <a:pt x="82" y="188"/>
                  </a:lnTo>
                  <a:lnTo>
                    <a:pt x="86" y="220"/>
                  </a:lnTo>
                  <a:lnTo>
                    <a:pt x="89" y="246"/>
                  </a:lnTo>
                  <a:lnTo>
                    <a:pt x="93" y="268"/>
                  </a:lnTo>
                  <a:lnTo>
                    <a:pt x="95" y="285"/>
                  </a:lnTo>
                  <a:lnTo>
                    <a:pt x="98" y="296"/>
                  </a:lnTo>
                  <a:lnTo>
                    <a:pt x="98" y="298"/>
                  </a:lnTo>
                  <a:lnTo>
                    <a:pt x="89" y="287"/>
                  </a:lnTo>
                  <a:lnTo>
                    <a:pt x="77" y="271"/>
                  </a:lnTo>
                  <a:lnTo>
                    <a:pt x="65" y="252"/>
                  </a:lnTo>
                  <a:lnTo>
                    <a:pt x="54" y="233"/>
                  </a:lnTo>
                  <a:lnTo>
                    <a:pt x="42" y="213"/>
                  </a:lnTo>
                  <a:lnTo>
                    <a:pt x="30" y="195"/>
                  </a:lnTo>
                  <a:lnTo>
                    <a:pt x="21" y="177"/>
                  </a:lnTo>
                  <a:lnTo>
                    <a:pt x="12" y="162"/>
                  </a:lnTo>
                  <a:lnTo>
                    <a:pt x="5" y="149"/>
                  </a:lnTo>
                  <a:lnTo>
                    <a:pt x="1" y="141"/>
                  </a:lnTo>
                  <a:lnTo>
                    <a:pt x="0" y="139"/>
                  </a:lnTo>
                  <a:lnTo>
                    <a:pt x="6" y="133"/>
                  </a:lnTo>
                  <a:lnTo>
                    <a:pt x="16" y="126"/>
                  </a:lnTo>
                  <a:lnTo>
                    <a:pt x="26" y="116"/>
                  </a:lnTo>
                  <a:lnTo>
                    <a:pt x="37" y="107"/>
                  </a:lnTo>
                  <a:lnTo>
                    <a:pt x="47" y="98"/>
                  </a:lnTo>
                  <a:lnTo>
                    <a:pt x="55" y="91"/>
                  </a:lnTo>
                  <a:lnTo>
                    <a:pt x="61" y="86"/>
                  </a:lnTo>
                  <a:lnTo>
                    <a:pt x="63" y="85"/>
                  </a:lnTo>
                  <a:lnTo>
                    <a:pt x="52" y="76"/>
                  </a:lnTo>
                  <a:lnTo>
                    <a:pt x="43" y="67"/>
                  </a:lnTo>
                  <a:lnTo>
                    <a:pt x="34" y="59"/>
                  </a:lnTo>
                  <a:lnTo>
                    <a:pt x="29" y="52"/>
                  </a:lnTo>
                  <a:lnTo>
                    <a:pt x="26" y="50"/>
                  </a:lnTo>
                  <a:lnTo>
                    <a:pt x="34" y="44"/>
                  </a:lnTo>
                  <a:lnTo>
                    <a:pt x="43" y="36"/>
                  </a:lnTo>
                  <a:lnTo>
                    <a:pt x="54" y="26"/>
                  </a:lnTo>
                  <a:lnTo>
                    <a:pt x="63" y="17"/>
                  </a:lnTo>
                  <a:lnTo>
                    <a:pt x="71" y="8"/>
                  </a:lnTo>
                  <a:lnTo>
                    <a:pt x="76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5943046" y="3892123"/>
              <a:ext cx="15350" cy="235736"/>
            </a:xfrm>
            <a:custGeom>
              <a:avLst/>
              <a:gdLst>
                <a:gd name="T0" fmla="*/ 14 w 14"/>
                <a:gd name="T1" fmla="*/ 0 h 215"/>
                <a:gd name="T2" fmla="*/ 14 w 14"/>
                <a:gd name="T3" fmla="*/ 4 h 215"/>
                <a:gd name="T4" fmla="*/ 14 w 14"/>
                <a:gd name="T5" fmla="*/ 15 h 215"/>
                <a:gd name="T6" fmla="*/ 13 w 14"/>
                <a:gd name="T7" fmla="*/ 32 h 215"/>
                <a:gd name="T8" fmla="*/ 12 w 14"/>
                <a:gd name="T9" fmla="*/ 53 h 215"/>
                <a:gd name="T10" fmla="*/ 10 w 14"/>
                <a:gd name="T11" fmla="*/ 78 h 215"/>
                <a:gd name="T12" fmla="*/ 9 w 14"/>
                <a:gd name="T13" fmla="*/ 105 h 215"/>
                <a:gd name="T14" fmla="*/ 8 w 14"/>
                <a:gd name="T15" fmla="*/ 134 h 215"/>
                <a:gd name="T16" fmla="*/ 5 w 14"/>
                <a:gd name="T17" fmla="*/ 163 h 215"/>
                <a:gd name="T18" fmla="*/ 3 w 14"/>
                <a:gd name="T19" fmla="*/ 190 h 215"/>
                <a:gd name="T20" fmla="*/ 0 w 14"/>
                <a:gd name="T21" fmla="*/ 215 h 215"/>
                <a:gd name="T22" fmla="*/ 0 w 14"/>
                <a:gd name="T23" fmla="*/ 211 h 215"/>
                <a:gd name="T24" fmla="*/ 0 w 14"/>
                <a:gd name="T25" fmla="*/ 199 h 215"/>
                <a:gd name="T26" fmla="*/ 0 w 14"/>
                <a:gd name="T27" fmla="*/ 181 h 215"/>
                <a:gd name="T28" fmla="*/ 0 w 14"/>
                <a:gd name="T29" fmla="*/ 159 h 215"/>
                <a:gd name="T30" fmla="*/ 1 w 14"/>
                <a:gd name="T31" fmla="*/ 133 h 215"/>
                <a:gd name="T32" fmla="*/ 3 w 14"/>
                <a:gd name="T33" fmla="*/ 104 h 215"/>
                <a:gd name="T34" fmla="*/ 4 w 14"/>
                <a:gd name="T35" fmla="*/ 75 h 215"/>
                <a:gd name="T36" fmla="*/ 7 w 14"/>
                <a:gd name="T37" fmla="*/ 48 h 215"/>
                <a:gd name="T38" fmla="*/ 10 w 14"/>
                <a:gd name="T39" fmla="*/ 21 h 215"/>
                <a:gd name="T40" fmla="*/ 14 w 14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215">
                  <a:moveTo>
                    <a:pt x="14" y="0"/>
                  </a:moveTo>
                  <a:lnTo>
                    <a:pt x="14" y="4"/>
                  </a:lnTo>
                  <a:lnTo>
                    <a:pt x="14" y="15"/>
                  </a:lnTo>
                  <a:lnTo>
                    <a:pt x="13" y="32"/>
                  </a:lnTo>
                  <a:lnTo>
                    <a:pt x="12" y="53"/>
                  </a:lnTo>
                  <a:lnTo>
                    <a:pt x="10" y="78"/>
                  </a:lnTo>
                  <a:lnTo>
                    <a:pt x="9" y="105"/>
                  </a:lnTo>
                  <a:lnTo>
                    <a:pt x="8" y="134"/>
                  </a:lnTo>
                  <a:lnTo>
                    <a:pt x="5" y="163"/>
                  </a:lnTo>
                  <a:lnTo>
                    <a:pt x="3" y="190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199"/>
                  </a:lnTo>
                  <a:lnTo>
                    <a:pt x="0" y="181"/>
                  </a:lnTo>
                  <a:lnTo>
                    <a:pt x="0" y="159"/>
                  </a:lnTo>
                  <a:lnTo>
                    <a:pt x="1" y="133"/>
                  </a:lnTo>
                  <a:lnTo>
                    <a:pt x="3" y="104"/>
                  </a:lnTo>
                  <a:lnTo>
                    <a:pt x="4" y="75"/>
                  </a:lnTo>
                  <a:lnTo>
                    <a:pt x="7" y="48"/>
                  </a:lnTo>
                  <a:lnTo>
                    <a:pt x="1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5910152" y="3932691"/>
              <a:ext cx="23026" cy="40569"/>
            </a:xfrm>
            <a:custGeom>
              <a:avLst/>
              <a:gdLst>
                <a:gd name="T0" fmla="*/ 13 w 21"/>
                <a:gd name="T1" fmla="*/ 0 h 37"/>
                <a:gd name="T2" fmla="*/ 16 w 21"/>
                <a:gd name="T3" fmla="*/ 1 h 37"/>
                <a:gd name="T4" fmla="*/ 18 w 21"/>
                <a:gd name="T5" fmla="*/ 4 h 37"/>
                <a:gd name="T6" fmla="*/ 20 w 21"/>
                <a:gd name="T7" fmla="*/ 9 h 37"/>
                <a:gd name="T8" fmla="*/ 21 w 21"/>
                <a:gd name="T9" fmla="*/ 14 h 37"/>
                <a:gd name="T10" fmla="*/ 20 w 21"/>
                <a:gd name="T11" fmla="*/ 20 h 37"/>
                <a:gd name="T12" fmla="*/ 18 w 21"/>
                <a:gd name="T13" fmla="*/ 25 h 37"/>
                <a:gd name="T14" fmla="*/ 17 w 21"/>
                <a:gd name="T15" fmla="*/ 30 h 37"/>
                <a:gd name="T16" fmla="*/ 14 w 21"/>
                <a:gd name="T17" fmla="*/ 34 h 37"/>
                <a:gd name="T18" fmla="*/ 10 w 21"/>
                <a:gd name="T19" fmla="*/ 35 h 37"/>
                <a:gd name="T20" fmla="*/ 8 w 21"/>
                <a:gd name="T21" fmla="*/ 37 h 37"/>
                <a:gd name="T22" fmla="*/ 5 w 21"/>
                <a:gd name="T23" fmla="*/ 35 h 37"/>
                <a:gd name="T24" fmla="*/ 3 w 21"/>
                <a:gd name="T25" fmla="*/ 33 h 37"/>
                <a:gd name="T26" fmla="*/ 1 w 21"/>
                <a:gd name="T27" fmla="*/ 28 h 37"/>
                <a:gd name="T28" fmla="*/ 0 w 21"/>
                <a:gd name="T29" fmla="*/ 24 h 37"/>
                <a:gd name="T30" fmla="*/ 0 w 21"/>
                <a:gd name="T31" fmla="*/ 17 h 37"/>
                <a:gd name="T32" fmla="*/ 1 w 21"/>
                <a:gd name="T33" fmla="*/ 12 h 37"/>
                <a:gd name="T34" fmla="*/ 4 w 21"/>
                <a:gd name="T35" fmla="*/ 7 h 37"/>
                <a:gd name="T36" fmla="*/ 6 w 21"/>
                <a:gd name="T37" fmla="*/ 3 h 37"/>
                <a:gd name="T38" fmla="*/ 9 w 21"/>
                <a:gd name="T39" fmla="*/ 1 h 37"/>
                <a:gd name="T40" fmla="*/ 13 w 21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16" y="1"/>
                  </a:lnTo>
                  <a:lnTo>
                    <a:pt x="18" y="4"/>
                  </a:lnTo>
                  <a:lnTo>
                    <a:pt x="20" y="9"/>
                  </a:lnTo>
                  <a:lnTo>
                    <a:pt x="21" y="14"/>
                  </a:lnTo>
                  <a:lnTo>
                    <a:pt x="20" y="20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904671" y="4040142"/>
              <a:ext cx="20833" cy="36183"/>
            </a:xfrm>
            <a:custGeom>
              <a:avLst/>
              <a:gdLst>
                <a:gd name="T0" fmla="*/ 10 w 19"/>
                <a:gd name="T1" fmla="*/ 0 h 33"/>
                <a:gd name="T2" fmla="*/ 13 w 19"/>
                <a:gd name="T3" fmla="*/ 2 h 33"/>
                <a:gd name="T4" fmla="*/ 15 w 19"/>
                <a:gd name="T5" fmla="*/ 4 h 33"/>
                <a:gd name="T6" fmla="*/ 18 w 19"/>
                <a:gd name="T7" fmla="*/ 7 h 33"/>
                <a:gd name="T8" fmla="*/ 18 w 19"/>
                <a:gd name="T9" fmla="*/ 12 h 33"/>
                <a:gd name="T10" fmla="*/ 19 w 19"/>
                <a:gd name="T11" fmla="*/ 17 h 33"/>
                <a:gd name="T12" fmla="*/ 18 w 19"/>
                <a:gd name="T13" fmla="*/ 23 h 33"/>
                <a:gd name="T14" fmla="*/ 17 w 19"/>
                <a:gd name="T15" fmla="*/ 26 h 33"/>
                <a:gd name="T16" fmla="*/ 14 w 19"/>
                <a:gd name="T17" fmla="*/ 30 h 33"/>
                <a:gd name="T18" fmla="*/ 11 w 19"/>
                <a:gd name="T19" fmla="*/ 32 h 33"/>
                <a:gd name="T20" fmla="*/ 8 w 19"/>
                <a:gd name="T21" fmla="*/ 33 h 33"/>
                <a:gd name="T22" fmla="*/ 5 w 19"/>
                <a:gd name="T23" fmla="*/ 32 h 33"/>
                <a:gd name="T24" fmla="*/ 2 w 19"/>
                <a:gd name="T25" fmla="*/ 29 h 33"/>
                <a:gd name="T26" fmla="*/ 1 w 19"/>
                <a:gd name="T27" fmla="*/ 25 h 33"/>
                <a:gd name="T28" fmla="*/ 0 w 19"/>
                <a:gd name="T29" fmla="*/ 21 h 33"/>
                <a:gd name="T30" fmla="*/ 0 w 19"/>
                <a:gd name="T31" fmla="*/ 16 h 33"/>
                <a:gd name="T32" fmla="*/ 0 w 19"/>
                <a:gd name="T33" fmla="*/ 11 h 33"/>
                <a:gd name="T34" fmla="*/ 2 w 19"/>
                <a:gd name="T35" fmla="*/ 7 h 33"/>
                <a:gd name="T36" fmla="*/ 4 w 19"/>
                <a:gd name="T37" fmla="*/ 3 h 33"/>
                <a:gd name="T38" fmla="*/ 8 w 19"/>
                <a:gd name="T39" fmla="*/ 2 h 33"/>
                <a:gd name="T40" fmla="*/ 10 w 19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3">
                  <a:moveTo>
                    <a:pt x="10" y="0"/>
                  </a:moveTo>
                  <a:lnTo>
                    <a:pt x="13" y="2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8" y="12"/>
                  </a:lnTo>
                  <a:lnTo>
                    <a:pt x="19" y="17"/>
                  </a:lnTo>
                  <a:lnTo>
                    <a:pt x="18" y="23"/>
                  </a:lnTo>
                  <a:lnTo>
                    <a:pt x="17" y="26"/>
                  </a:lnTo>
                  <a:lnTo>
                    <a:pt x="14" y="30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003350" y="3453545"/>
              <a:ext cx="112934" cy="108548"/>
            </a:xfrm>
            <a:custGeom>
              <a:avLst/>
              <a:gdLst>
                <a:gd name="T0" fmla="*/ 65 w 103"/>
                <a:gd name="T1" fmla="*/ 0 h 99"/>
                <a:gd name="T2" fmla="*/ 68 w 103"/>
                <a:gd name="T3" fmla="*/ 1 h 99"/>
                <a:gd name="T4" fmla="*/ 75 w 103"/>
                <a:gd name="T5" fmla="*/ 6 h 99"/>
                <a:gd name="T6" fmla="*/ 84 w 103"/>
                <a:gd name="T7" fmla="*/ 14 h 99"/>
                <a:gd name="T8" fmla="*/ 93 w 103"/>
                <a:gd name="T9" fmla="*/ 22 h 99"/>
                <a:gd name="T10" fmla="*/ 99 w 103"/>
                <a:gd name="T11" fmla="*/ 30 h 99"/>
                <a:gd name="T12" fmla="*/ 103 w 103"/>
                <a:gd name="T13" fmla="*/ 36 h 99"/>
                <a:gd name="T14" fmla="*/ 102 w 103"/>
                <a:gd name="T15" fmla="*/ 39 h 99"/>
                <a:gd name="T16" fmla="*/ 96 w 103"/>
                <a:gd name="T17" fmla="*/ 46 h 99"/>
                <a:gd name="T18" fmla="*/ 86 w 103"/>
                <a:gd name="T19" fmla="*/ 55 h 99"/>
                <a:gd name="T20" fmla="*/ 76 w 103"/>
                <a:gd name="T21" fmla="*/ 65 h 99"/>
                <a:gd name="T22" fmla="*/ 65 w 103"/>
                <a:gd name="T23" fmla="*/ 77 h 99"/>
                <a:gd name="T24" fmla="*/ 56 w 103"/>
                <a:gd name="T25" fmla="*/ 88 h 99"/>
                <a:gd name="T26" fmla="*/ 48 w 103"/>
                <a:gd name="T27" fmla="*/ 95 h 99"/>
                <a:gd name="T28" fmla="*/ 43 w 103"/>
                <a:gd name="T29" fmla="*/ 99 h 99"/>
                <a:gd name="T30" fmla="*/ 42 w 103"/>
                <a:gd name="T31" fmla="*/ 97 h 99"/>
                <a:gd name="T32" fmla="*/ 38 w 103"/>
                <a:gd name="T33" fmla="*/ 90 h 99"/>
                <a:gd name="T34" fmla="*/ 33 w 103"/>
                <a:gd name="T35" fmla="*/ 81 h 99"/>
                <a:gd name="T36" fmla="*/ 25 w 103"/>
                <a:gd name="T37" fmla="*/ 71 h 99"/>
                <a:gd name="T38" fmla="*/ 18 w 103"/>
                <a:gd name="T39" fmla="*/ 59 h 99"/>
                <a:gd name="T40" fmla="*/ 10 w 103"/>
                <a:gd name="T41" fmla="*/ 48 h 99"/>
                <a:gd name="T42" fmla="*/ 4 w 103"/>
                <a:gd name="T43" fmla="*/ 39 h 99"/>
                <a:gd name="T44" fmla="*/ 0 w 103"/>
                <a:gd name="T45" fmla="*/ 34 h 99"/>
                <a:gd name="T46" fmla="*/ 3 w 103"/>
                <a:gd name="T47" fmla="*/ 33 h 99"/>
                <a:gd name="T48" fmla="*/ 10 w 103"/>
                <a:gd name="T49" fmla="*/ 29 h 99"/>
                <a:gd name="T50" fmla="*/ 22 w 103"/>
                <a:gd name="T51" fmla="*/ 22 h 99"/>
                <a:gd name="T52" fmla="*/ 34 w 103"/>
                <a:gd name="T53" fmla="*/ 16 h 99"/>
                <a:gd name="T54" fmla="*/ 47 w 103"/>
                <a:gd name="T55" fmla="*/ 8 h 99"/>
                <a:gd name="T56" fmla="*/ 58 w 103"/>
                <a:gd name="T57" fmla="*/ 2 h 99"/>
                <a:gd name="T58" fmla="*/ 65 w 103"/>
                <a:gd name="T5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" h="99">
                  <a:moveTo>
                    <a:pt x="65" y="0"/>
                  </a:moveTo>
                  <a:lnTo>
                    <a:pt x="68" y="1"/>
                  </a:lnTo>
                  <a:lnTo>
                    <a:pt x="75" y="6"/>
                  </a:lnTo>
                  <a:lnTo>
                    <a:pt x="84" y="14"/>
                  </a:lnTo>
                  <a:lnTo>
                    <a:pt x="93" y="22"/>
                  </a:lnTo>
                  <a:lnTo>
                    <a:pt x="99" y="30"/>
                  </a:lnTo>
                  <a:lnTo>
                    <a:pt x="103" y="36"/>
                  </a:lnTo>
                  <a:lnTo>
                    <a:pt x="102" y="39"/>
                  </a:lnTo>
                  <a:lnTo>
                    <a:pt x="96" y="46"/>
                  </a:lnTo>
                  <a:lnTo>
                    <a:pt x="86" y="55"/>
                  </a:lnTo>
                  <a:lnTo>
                    <a:pt x="76" y="65"/>
                  </a:lnTo>
                  <a:lnTo>
                    <a:pt x="65" y="77"/>
                  </a:lnTo>
                  <a:lnTo>
                    <a:pt x="56" y="88"/>
                  </a:lnTo>
                  <a:lnTo>
                    <a:pt x="48" y="95"/>
                  </a:lnTo>
                  <a:lnTo>
                    <a:pt x="43" y="99"/>
                  </a:lnTo>
                  <a:lnTo>
                    <a:pt x="42" y="97"/>
                  </a:lnTo>
                  <a:lnTo>
                    <a:pt x="38" y="90"/>
                  </a:lnTo>
                  <a:lnTo>
                    <a:pt x="33" y="81"/>
                  </a:lnTo>
                  <a:lnTo>
                    <a:pt x="25" y="71"/>
                  </a:lnTo>
                  <a:lnTo>
                    <a:pt x="18" y="59"/>
                  </a:lnTo>
                  <a:lnTo>
                    <a:pt x="10" y="48"/>
                  </a:lnTo>
                  <a:lnTo>
                    <a:pt x="4" y="39"/>
                  </a:lnTo>
                  <a:lnTo>
                    <a:pt x="0" y="34"/>
                  </a:lnTo>
                  <a:lnTo>
                    <a:pt x="3" y="33"/>
                  </a:lnTo>
                  <a:lnTo>
                    <a:pt x="10" y="29"/>
                  </a:lnTo>
                  <a:lnTo>
                    <a:pt x="22" y="22"/>
                  </a:lnTo>
                  <a:lnTo>
                    <a:pt x="34" y="16"/>
                  </a:lnTo>
                  <a:lnTo>
                    <a:pt x="47" y="8"/>
                  </a:lnTo>
                  <a:lnTo>
                    <a:pt x="58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5911249" y="3459027"/>
              <a:ext cx="70172" cy="105259"/>
            </a:xfrm>
            <a:custGeom>
              <a:avLst/>
              <a:gdLst>
                <a:gd name="T0" fmla="*/ 25 w 64"/>
                <a:gd name="T1" fmla="*/ 0 h 96"/>
                <a:gd name="T2" fmla="*/ 28 w 64"/>
                <a:gd name="T3" fmla="*/ 3 h 96"/>
                <a:gd name="T4" fmla="*/ 33 w 64"/>
                <a:gd name="T5" fmla="*/ 8 h 96"/>
                <a:gd name="T6" fmla="*/ 41 w 64"/>
                <a:gd name="T7" fmla="*/ 16 h 96"/>
                <a:gd name="T8" fmla="*/ 50 w 64"/>
                <a:gd name="T9" fmla="*/ 24 h 96"/>
                <a:gd name="T10" fmla="*/ 58 w 64"/>
                <a:gd name="T11" fmla="*/ 30 h 96"/>
                <a:gd name="T12" fmla="*/ 64 w 64"/>
                <a:gd name="T13" fmla="*/ 34 h 96"/>
                <a:gd name="T14" fmla="*/ 63 w 64"/>
                <a:gd name="T15" fmla="*/ 38 h 96"/>
                <a:gd name="T16" fmla="*/ 60 w 64"/>
                <a:gd name="T17" fmla="*/ 46 h 96"/>
                <a:gd name="T18" fmla="*/ 55 w 64"/>
                <a:gd name="T19" fmla="*/ 56 h 96"/>
                <a:gd name="T20" fmla="*/ 51 w 64"/>
                <a:gd name="T21" fmla="*/ 69 h 96"/>
                <a:gd name="T22" fmla="*/ 46 w 64"/>
                <a:gd name="T23" fmla="*/ 81 h 96"/>
                <a:gd name="T24" fmla="*/ 42 w 64"/>
                <a:gd name="T25" fmla="*/ 90 h 96"/>
                <a:gd name="T26" fmla="*/ 41 w 64"/>
                <a:gd name="T27" fmla="*/ 96 h 96"/>
                <a:gd name="T28" fmla="*/ 38 w 64"/>
                <a:gd name="T29" fmla="*/ 93 h 96"/>
                <a:gd name="T30" fmla="*/ 32 w 64"/>
                <a:gd name="T31" fmla="*/ 88 h 96"/>
                <a:gd name="T32" fmla="*/ 22 w 64"/>
                <a:gd name="T33" fmla="*/ 80 h 96"/>
                <a:gd name="T34" fmla="*/ 13 w 64"/>
                <a:gd name="T35" fmla="*/ 72 h 96"/>
                <a:gd name="T36" fmla="*/ 5 w 64"/>
                <a:gd name="T37" fmla="*/ 64 h 96"/>
                <a:gd name="T38" fmla="*/ 0 w 64"/>
                <a:gd name="T39" fmla="*/ 58 h 96"/>
                <a:gd name="T40" fmla="*/ 0 w 64"/>
                <a:gd name="T41" fmla="*/ 55 h 96"/>
                <a:gd name="T42" fmla="*/ 3 w 64"/>
                <a:gd name="T43" fmla="*/ 47 h 96"/>
                <a:gd name="T44" fmla="*/ 5 w 64"/>
                <a:gd name="T45" fmla="*/ 37 h 96"/>
                <a:gd name="T46" fmla="*/ 11 w 64"/>
                <a:gd name="T47" fmla="*/ 25 h 96"/>
                <a:gd name="T48" fmla="*/ 15 w 64"/>
                <a:gd name="T49" fmla="*/ 13 h 96"/>
                <a:gd name="T50" fmla="*/ 20 w 64"/>
                <a:gd name="T51" fmla="*/ 5 h 96"/>
                <a:gd name="T52" fmla="*/ 25 w 64"/>
                <a:gd name="T5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96">
                  <a:moveTo>
                    <a:pt x="25" y="0"/>
                  </a:moveTo>
                  <a:lnTo>
                    <a:pt x="28" y="3"/>
                  </a:lnTo>
                  <a:lnTo>
                    <a:pt x="33" y="8"/>
                  </a:lnTo>
                  <a:lnTo>
                    <a:pt x="41" y="16"/>
                  </a:lnTo>
                  <a:lnTo>
                    <a:pt x="50" y="24"/>
                  </a:lnTo>
                  <a:lnTo>
                    <a:pt x="58" y="30"/>
                  </a:lnTo>
                  <a:lnTo>
                    <a:pt x="64" y="34"/>
                  </a:lnTo>
                  <a:lnTo>
                    <a:pt x="63" y="38"/>
                  </a:lnTo>
                  <a:lnTo>
                    <a:pt x="60" y="46"/>
                  </a:lnTo>
                  <a:lnTo>
                    <a:pt x="55" y="56"/>
                  </a:lnTo>
                  <a:lnTo>
                    <a:pt x="51" y="69"/>
                  </a:lnTo>
                  <a:lnTo>
                    <a:pt x="46" y="81"/>
                  </a:lnTo>
                  <a:lnTo>
                    <a:pt x="42" y="90"/>
                  </a:lnTo>
                  <a:lnTo>
                    <a:pt x="41" y="96"/>
                  </a:lnTo>
                  <a:lnTo>
                    <a:pt x="38" y="93"/>
                  </a:lnTo>
                  <a:lnTo>
                    <a:pt x="32" y="88"/>
                  </a:lnTo>
                  <a:lnTo>
                    <a:pt x="22" y="80"/>
                  </a:lnTo>
                  <a:lnTo>
                    <a:pt x="13" y="72"/>
                  </a:lnTo>
                  <a:lnTo>
                    <a:pt x="5" y="64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3" y="47"/>
                  </a:lnTo>
                  <a:lnTo>
                    <a:pt x="5" y="37"/>
                  </a:lnTo>
                  <a:lnTo>
                    <a:pt x="11" y="25"/>
                  </a:lnTo>
                  <a:lnTo>
                    <a:pt x="15" y="1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 noEditPoints="1"/>
            </p:cNvSpPr>
            <p:nvPr/>
          </p:nvSpPr>
          <p:spPr bwMode="auto">
            <a:xfrm>
              <a:off x="5742397" y="4151979"/>
              <a:ext cx="446253" cy="67979"/>
            </a:xfrm>
            <a:custGeom>
              <a:avLst/>
              <a:gdLst>
                <a:gd name="T0" fmla="*/ 407 w 407"/>
                <a:gd name="T1" fmla="*/ 0 h 62"/>
                <a:gd name="T2" fmla="*/ 377 w 407"/>
                <a:gd name="T3" fmla="*/ 11 h 62"/>
                <a:gd name="T4" fmla="*/ 372 w 407"/>
                <a:gd name="T5" fmla="*/ 11 h 62"/>
                <a:gd name="T6" fmla="*/ 378 w 407"/>
                <a:gd name="T7" fmla="*/ 10 h 62"/>
                <a:gd name="T8" fmla="*/ 394 w 407"/>
                <a:gd name="T9" fmla="*/ 6 h 62"/>
                <a:gd name="T10" fmla="*/ 404 w 407"/>
                <a:gd name="T11" fmla="*/ 2 h 62"/>
                <a:gd name="T12" fmla="*/ 407 w 407"/>
                <a:gd name="T13" fmla="*/ 0 h 62"/>
                <a:gd name="T14" fmla="*/ 0 w 407"/>
                <a:gd name="T15" fmla="*/ 0 h 62"/>
                <a:gd name="T16" fmla="*/ 4 w 407"/>
                <a:gd name="T17" fmla="*/ 2 h 62"/>
                <a:gd name="T18" fmla="*/ 13 w 407"/>
                <a:gd name="T19" fmla="*/ 6 h 62"/>
                <a:gd name="T20" fmla="*/ 27 w 407"/>
                <a:gd name="T21" fmla="*/ 11 h 62"/>
                <a:gd name="T22" fmla="*/ 46 w 407"/>
                <a:gd name="T23" fmla="*/ 17 h 62"/>
                <a:gd name="T24" fmla="*/ 66 w 407"/>
                <a:gd name="T25" fmla="*/ 24 h 62"/>
                <a:gd name="T26" fmla="*/ 89 w 407"/>
                <a:gd name="T27" fmla="*/ 30 h 62"/>
                <a:gd name="T28" fmla="*/ 110 w 407"/>
                <a:gd name="T29" fmla="*/ 37 h 62"/>
                <a:gd name="T30" fmla="*/ 129 w 407"/>
                <a:gd name="T31" fmla="*/ 41 h 62"/>
                <a:gd name="T32" fmla="*/ 146 w 407"/>
                <a:gd name="T33" fmla="*/ 44 h 62"/>
                <a:gd name="T34" fmla="*/ 178 w 407"/>
                <a:gd name="T35" fmla="*/ 0 h 62"/>
                <a:gd name="T36" fmla="*/ 179 w 407"/>
                <a:gd name="T37" fmla="*/ 4 h 62"/>
                <a:gd name="T38" fmla="*/ 182 w 407"/>
                <a:gd name="T39" fmla="*/ 11 h 62"/>
                <a:gd name="T40" fmla="*/ 186 w 407"/>
                <a:gd name="T41" fmla="*/ 21 h 62"/>
                <a:gd name="T42" fmla="*/ 191 w 407"/>
                <a:gd name="T43" fmla="*/ 30 h 62"/>
                <a:gd name="T44" fmla="*/ 197 w 407"/>
                <a:gd name="T45" fmla="*/ 38 h 62"/>
                <a:gd name="T46" fmla="*/ 204 w 407"/>
                <a:gd name="T47" fmla="*/ 42 h 62"/>
                <a:gd name="T48" fmla="*/ 208 w 407"/>
                <a:gd name="T49" fmla="*/ 42 h 62"/>
                <a:gd name="T50" fmla="*/ 218 w 407"/>
                <a:gd name="T51" fmla="*/ 41 h 62"/>
                <a:gd name="T52" fmla="*/ 235 w 407"/>
                <a:gd name="T53" fmla="*/ 38 h 62"/>
                <a:gd name="T54" fmla="*/ 259 w 407"/>
                <a:gd name="T55" fmla="*/ 34 h 62"/>
                <a:gd name="T56" fmla="*/ 285 w 407"/>
                <a:gd name="T57" fmla="*/ 30 h 62"/>
                <a:gd name="T58" fmla="*/ 314 w 407"/>
                <a:gd name="T59" fmla="*/ 25 h 62"/>
                <a:gd name="T60" fmla="*/ 345 w 407"/>
                <a:gd name="T61" fmla="*/ 19 h 62"/>
                <a:gd name="T62" fmla="*/ 372 w 407"/>
                <a:gd name="T63" fmla="*/ 11 h 62"/>
                <a:gd name="T64" fmla="*/ 358 w 407"/>
                <a:gd name="T65" fmla="*/ 15 h 62"/>
                <a:gd name="T66" fmla="*/ 335 w 407"/>
                <a:gd name="T67" fmla="*/ 21 h 62"/>
                <a:gd name="T68" fmla="*/ 311 w 407"/>
                <a:gd name="T69" fmla="*/ 29 h 62"/>
                <a:gd name="T70" fmla="*/ 285 w 407"/>
                <a:gd name="T71" fmla="*/ 36 h 62"/>
                <a:gd name="T72" fmla="*/ 260 w 407"/>
                <a:gd name="T73" fmla="*/ 42 h 62"/>
                <a:gd name="T74" fmla="*/ 238 w 407"/>
                <a:gd name="T75" fmla="*/ 49 h 62"/>
                <a:gd name="T76" fmla="*/ 217 w 407"/>
                <a:gd name="T77" fmla="*/ 53 h 62"/>
                <a:gd name="T78" fmla="*/ 201 w 407"/>
                <a:gd name="T79" fmla="*/ 55 h 62"/>
                <a:gd name="T80" fmla="*/ 190 w 407"/>
                <a:gd name="T81" fmla="*/ 57 h 62"/>
                <a:gd name="T82" fmla="*/ 174 w 407"/>
                <a:gd name="T83" fmla="*/ 23 h 62"/>
                <a:gd name="T84" fmla="*/ 171 w 407"/>
                <a:gd name="T85" fmla="*/ 25 h 62"/>
                <a:gd name="T86" fmla="*/ 167 w 407"/>
                <a:gd name="T87" fmla="*/ 33 h 62"/>
                <a:gd name="T88" fmla="*/ 162 w 407"/>
                <a:gd name="T89" fmla="*/ 42 h 62"/>
                <a:gd name="T90" fmla="*/ 156 w 407"/>
                <a:gd name="T91" fmla="*/ 51 h 62"/>
                <a:gd name="T92" fmla="*/ 150 w 407"/>
                <a:gd name="T93" fmla="*/ 58 h 62"/>
                <a:gd name="T94" fmla="*/ 148 w 407"/>
                <a:gd name="T95" fmla="*/ 62 h 62"/>
                <a:gd name="T96" fmla="*/ 142 w 407"/>
                <a:gd name="T97" fmla="*/ 62 h 62"/>
                <a:gd name="T98" fmla="*/ 133 w 407"/>
                <a:gd name="T99" fmla="*/ 58 h 62"/>
                <a:gd name="T100" fmla="*/ 119 w 407"/>
                <a:gd name="T101" fmla="*/ 53 h 62"/>
                <a:gd name="T102" fmla="*/ 101 w 407"/>
                <a:gd name="T103" fmla="*/ 45 h 62"/>
                <a:gd name="T104" fmla="*/ 82 w 407"/>
                <a:gd name="T105" fmla="*/ 37 h 62"/>
                <a:gd name="T106" fmla="*/ 63 w 407"/>
                <a:gd name="T107" fmla="*/ 28 h 62"/>
                <a:gd name="T108" fmla="*/ 43 w 407"/>
                <a:gd name="T109" fmla="*/ 20 h 62"/>
                <a:gd name="T110" fmla="*/ 26 w 407"/>
                <a:gd name="T111" fmla="*/ 12 h 62"/>
                <a:gd name="T112" fmla="*/ 13 w 407"/>
                <a:gd name="T113" fmla="*/ 7 h 62"/>
                <a:gd name="T114" fmla="*/ 4 w 407"/>
                <a:gd name="T115" fmla="*/ 3 h 62"/>
                <a:gd name="T116" fmla="*/ 0 w 407"/>
                <a:gd name="T1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7" h="62">
                  <a:moveTo>
                    <a:pt x="407" y="0"/>
                  </a:moveTo>
                  <a:lnTo>
                    <a:pt x="377" y="11"/>
                  </a:lnTo>
                  <a:lnTo>
                    <a:pt x="372" y="11"/>
                  </a:lnTo>
                  <a:lnTo>
                    <a:pt x="378" y="10"/>
                  </a:lnTo>
                  <a:lnTo>
                    <a:pt x="394" y="6"/>
                  </a:lnTo>
                  <a:lnTo>
                    <a:pt x="404" y="2"/>
                  </a:lnTo>
                  <a:lnTo>
                    <a:pt x="407" y="0"/>
                  </a:lnTo>
                  <a:close/>
                  <a:moveTo>
                    <a:pt x="0" y="0"/>
                  </a:moveTo>
                  <a:lnTo>
                    <a:pt x="4" y="2"/>
                  </a:lnTo>
                  <a:lnTo>
                    <a:pt x="13" y="6"/>
                  </a:lnTo>
                  <a:lnTo>
                    <a:pt x="27" y="11"/>
                  </a:lnTo>
                  <a:lnTo>
                    <a:pt x="46" y="17"/>
                  </a:lnTo>
                  <a:lnTo>
                    <a:pt x="66" y="24"/>
                  </a:lnTo>
                  <a:lnTo>
                    <a:pt x="89" y="30"/>
                  </a:lnTo>
                  <a:lnTo>
                    <a:pt x="110" y="37"/>
                  </a:lnTo>
                  <a:lnTo>
                    <a:pt x="129" y="41"/>
                  </a:lnTo>
                  <a:lnTo>
                    <a:pt x="146" y="44"/>
                  </a:lnTo>
                  <a:lnTo>
                    <a:pt x="178" y="0"/>
                  </a:lnTo>
                  <a:lnTo>
                    <a:pt x="179" y="4"/>
                  </a:lnTo>
                  <a:lnTo>
                    <a:pt x="182" y="11"/>
                  </a:lnTo>
                  <a:lnTo>
                    <a:pt x="186" y="21"/>
                  </a:lnTo>
                  <a:lnTo>
                    <a:pt x="191" y="30"/>
                  </a:lnTo>
                  <a:lnTo>
                    <a:pt x="197" y="38"/>
                  </a:lnTo>
                  <a:lnTo>
                    <a:pt x="204" y="42"/>
                  </a:lnTo>
                  <a:lnTo>
                    <a:pt x="208" y="42"/>
                  </a:lnTo>
                  <a:lnTo>
                    <a:pt x="218" y="41"/>
                  </a:lnTo>
                  <a:lnTo>
                    <a:pt x="235" y="38"/>
                  </a:lnTo>
                  <a:lnTo>
                    <a:pt x="259" y="34"/>
                  </a:lnTo>
                  <a:lnTo>
                    <a:pt x="285" y="30"/>
                  </a:lnTo>
                  <a:lnTo>
                    <a:pt x="314" y="25"/>
                  </a:lnTo>
                  <a:lnTo>
                    <a:pt x="345" y="19"/>
                  </a:lnTo>
                  <a:lnTo>
                    <a:pt x="372" y="11"/>
                  </a:lnTo>
                  <a:lnTo>
                    <a:pt x="358" y="15"/>
                  </a:lnTo>
                  <a:lnTo>
                    <a:pt x="335" y="21"/>
                  </a:lnTo>
                  <a:lnTo>
                    <a:pt x="311" y="29"/>
                  </a:lnTo>
                  <a:lnTo>
                    <a:pt x="285" y="36"/>
                  </a:lnTo>
                  <a:lnTo>
                    <a:pt x="260" y="42"/>
                  </a:lnTo>
                  <a:lnTo>
                    <a:pt x="238" y="49"/>
                  </a:lnTo>
                  <a:lnTo>
                    <a:pt x="217" y="53"/>
                  </a:lnTo>
                  <a:lnTo>
                    <a:pt x="201" y="55"/>
                  </a:lnTo>
                  <a:lnTo>
                    <a:pt x="190" y="57"/>
                  </a:lnTo>
                  <a:lnTo>
                    <a:pt x="174" y="23"/>
                  </a:lnTo>
                  <a:lnTo>
                    <a:pt x="171" y="25"/>
                  </a:lnTo>
                  <a:lnTo>
                    <a:pt x="167" y="33"/>
                  </a:lnTo>
                  <a:lnTo>
                    <a:pt x="162" y="42"/>
                  </a:lnTo>
                  <a:lnTo>
                    <a:pt x="156" y="51"/>
                  </a:lnTo>
                  <a:lnTo>
                    <a:pt x="150" y="58"/>
                  </a:lnTo>
                  <a:lnTo>
                    <a:pt x="148" y="62"/>
                  </a:lnTo>
                  <a:lnTo>
                    <a:pt x="142" y="62"/>
                  </a:lnTo>
                  <a:lnTo>
                    <a:pt x="133" y="58"/>
                  </a:lnTo>
                  <a:lnTo>
                    <a:pt x="119" y="53"/>
                  </a:lnTo>
                  <a:lnTo>
                    <a:pt x="101" y="45"/>
                  </a:lnTo>
                  <a:lnTo>
                    <a:pt x="82" y="37"/>
                  </a:lnTo>
                  <a:lnTo>
                    <a:pt x="63" y="28"/>
                  </a:lnTo>
                  <a:lnTo>
                    <a:pt x="43" y="20"/>
                  </a:lnTo>
                  <a:lnTo>
                    <a:pt x="26" y="12"/>
                  </a:lnTo>
                  <a:lnTo>
                    <a:pt x="13" y="7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4702969" y="5828441"/>
              <a:ext cx="2786062" cy="1029560"/>
            </a:xfrm>
            <a:custGeom>
              <a:avLst/>
              <a:gdLst>
                <a:gd name="T0" fmla="*/ 1254 w 2541"/>
                <a:gd name="T1" fmla="*/ 25 h 939"/>
                <a:gd name="T2" fmla="*/ 1288 w 2541"/>
                <a:gd name="T3" fmla="*/ 36 h 939"/>
                <a:gd name="T4" fmla="*/ 1333 w 2541"/>
                <a:gd name="T5" fmla="*/ 27 h 939"/>
                <a:gd name="T6" fmla="*/ 1356 w 2541"/>
                <a:gd name="T7" fmla="*/ 55 h 939"/>
                <a:gd name="T8" fmla="*/ 1398 w 2541"/>
                <a:gd name="T9" fmla="*/ 45 h 939"/>
                <a:gd name="T10" fmla="*/ 1481 w 2541"/>
                <a:gd name="T11" fmla="*/ 71 h 939"/>
                <a:gd name="T12" fmla="*/ 1534 w 2541"/>
                <a:gd name="T13" fmla="*/ 180 h 939"/>
                <a:gd name="T14" fmla="*/ 1513 w 2541"/>
                <a:gd name="T15" fmla="*/ 226 h 939"/>
                <a:gd name="T16" fmla="*/ 1539 w 2541"/>
                <a:gd name="T17" fmla="*/ 305 h 939"/>
                <a:gd name="T18" fmla="*/ 1501 w 2541"/>
                <a:gd name="T19" fmla="*/ 356 h 939"/>
                <a:gd name="T20" fmla="*/ 1556 w 2541"/>
                <a:gd name="T21" fmla="*/ 377 h 939"/>
                <a:gd name="T22" fmla="*/ 1563 w 2541"/>
                <a:gd name="T23" fmla="*/ 431 h 939"/>
                <a:gd name="T24" fmla="*/ 1611 w 2541"/>
                <a:gd name="T25" fmla="*/ 456 h 939"/>
                <a:gd name="T26" fmla="*/ 1657 w 2541"/>
                <a:gd name="T27" fmla="*/ 525 h 939"/>
                <a:gd name="T28" fmla="*/ 1639 w 2541"/>
                <a:gd name="T29" fmla="*/ 603 h 939"/>
                <a:gd name="T30" fmla="*/ 1628 w 2541"/>
                <a:gd name="T31" fmla="*/ 630 h 939"/>
                <a:gd name="T32" fmla="*/ 1710 w 2541"/>
                <a:gd name="T33" fmla="*/ 617 h 939"/>
                <a:gd name="T34" fmla="*/ 1817 w 2541"/>
                <a:gd name="T35" fmla="*/ 646 h 939"/>
                <a:gd name="T36" fmla="*/ 1872 w 2541"/>
                <a:gd name="T37" fmla="*/ 733 h 939"/>
                <a:gd name="T38" fmla="*/ 1926 w 2541"/>
                <a:gd name="T39" fmla="*/ 718 h 939"/>
                <a:gd name="T40" fmla="*/ 1966 w 2541"/>
                <a:gd name="T41" fmla="*/ 749 h 939"/>
                <a:gd name="T42" fmla="*/ 1974 w 2541"/>
                <a:gd name="T43" fmla="*/ 803 h 939"/>
                <a:gd name="T44" fmla="*/ 1982 w 2541"/>
                <a:gd name="T45" fmla="*/ 788 h 939"/>
                <a:gd name="T46" fmla="*/ 2036 w 2541"/>
                <a:gd name="T47" fmla="*/ 706 h 939"/>
                <a:gd name="T48" fmla="*/ 2163 w 2541"/>
                <a:gd name="T49" fmla="*/ 651 h 939"/>
                <a:gd name="T50" fmla="*/ 2300 w 2541"/>
                <a:gd name="T51" fmla="*/ 701 h 939"/>
                <a:gd name="T52" fmla="*/ 2350 w 2541"/>
                <a:gd name="T53" fmla="*/ 812 h 939"/>
                <a:gd name="T54" fmla="*/ 2355 w 2541"/>
                <a:gd name="T55" fmla="*/ 901 h 939"/>
                <a:gd name="T56" fmla="*/ 2423 w 2541"/>
                <a:gd name="T57" fmla="*/ 867 h 939"/>
                <a:gd name="T58" fmla="*/ 2509 w 2541"/>
                <a:gd name="T59" fmla="*/ 900 h 939"/>
                <a:gd name="T60" fmla="*/ 0 w 2541"/>
                <a:gd name="T61" fmla="*/ 939 h 939"/>
                <a:gd name="T62" fmla="*/ 150 w 2541"/>
                <a:gd name="T63" fmla="*/ 879 h 939"/>
                <a:gd name="T64" fmla="*/ 263 w 2541"/>
                <a:gd name="T65" fmla="*/ 912 h 939"/>
                <a:gd name="T66" fmla="*/ 304 w 2541"/>
                <a:gd name="T67" fmla="*/ 884 h 939"/>
                <a:gd name="T68" fmla="*/ 370 w 2541"/>
                <a:gd name="T69" fmla="*/ 864 h 939"/>
                <a:gd name="T70" fmla="*/ 419 w 2541"/>
                <a:gd name="T71" fmla="*/ 887 h 939"/>
                <a:gd name="T72" fmla="*/ 410 w 2541"/>
                <a:gd name="T73" fmla="*/ 850 h 939"/>
                <a:gd name="T74" fmla="*/ 418 w 2541"/>
                <a:gd name="T75" fmla="*/ 743 h 939"/>
                <a:gd name="T76" fmla="*/ 530 w 2541"/>
                <a:gd name="T77" fmla="*/ 661 h 939"/>
                <a:gd name="T78" fmla="*/ 639 w 2541"/>
                <a:gd name="T79" fmla="*/ 686 h 939"/>
                <a:gd name="T80" fmla="*/ 685 w 2541"/>
                <a:gd name="T81" fmla="*/ 689 h 939"/>
                <a:gd name="T82" fmla="*/ 761 w 2541"/>
                <a:gd name="T83" fmla="*/ 661 h 939"/>
                <a:gd name="T84" fmla="*/ 810 w 2541"/>
                <a:gd name="T85" fmla="*/ 684 h 939"/>
                <a:gd name="T86" fmla="*/ 772 w 2541"/>
                <a:gd name="T87" fmla="*/ 596 h 939"/>
                <a:gd name="T88" fmla="*/ 829 w 2541"/>
                <a:gd name="T89" fmla="*/ 440 h 939"/>
                <a:gd name="T90" fmla="*/ 935 w 2541"/>
                <a:gd name="T91" fmla="*/ 387 h 939"/>
                <a:gd name="T92" fmla="*/ 994 w 2541"/>
                <a:gd name="T93" fmla="*/ 387 h 939"/>
                <a:gd name="T94" fmla="*/ 999 w 2541"/>
                <a:gd name="T95" fmla="*/ 296 h 939"/>
                <a:gd name="T96" fmla="*/ 1056 w 2541"/>
                <a:gd name="T97" fmla="*/ 262 h 939"/>
                <a:gd name="T98" fmla="*/ 1069 w 2541"/>
                <a:gd name="T99" fmla="*/ 253 h 939"/>
                <a:gd name="T100" fmla="*/ 1056 w 2541"/>
                <a:gd name="T101" fmla="*/ 192 h 939"/>
                <a:gd name="T102" fmla="*/ 1089 w 2541"/>
                <a:gd name="T103" fmla="*/ 89 h 939"/>
                <a:gd name="T104" fmla="*/ 1117 w 2541"/>
                <a:gd name="T105" fmla="*/ 95 h 939"/>
                <a:gd name="T106" fmla="*/ 1123 w 2541"/>
                <a:gd name="T107" fmla="*/ 53 h 939"/>
                <a:gd name="T108" fmla="*/ 1156 w 2541"/>
                <a:gd name="T109" fmla="*/ 53 h 939"/>
                <a:gd name="T110" fmla="*/ 1153 w 2541"/>
                <a:gd name="T111" fmla="*/ 48 h 939"/>
                <a:gd name="T112" fmla="*/ 1178 w 2541"/>
                <a:gd name="T113" fmla="*/ 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41" h="939">
                  <a:moveTo>
                    <a:pt x="1195" y="0"/>
                  </a:moveTo>
                  <a:lnTo>
                    <a:pt x="1211" y="2"/>
                  </a:lnTo>
                  <a:lnTo>
                    <a:pt x="1227" y="7"/>
                  </a:lnTo>
                  <a:lnTo>
                    <a:pt x="1241" y="15"/>
                  </a:lnTo>
                  <a:lnTo>
                    <a:pt x="1254" y="25"/>
                  </a:lnTo>
                  <a:lnTo>
                    <a:pt x="1265" y="37"/>
                  </a:lnTo>
                  <a:lnTo>
                    <a:pt x="1272" y="46"/>
                  </a:lnTo>
                  <a:lnTo>
                    <a:pt x="1279" y="53"/>
                  </a:lnTo>
                  <a:lnTo>
                    <a:pt x="1280" y="55"/>
                  </a:lnTo>
                  <a:lnTo>
                    <a:pt x="1288" y="36"/>
                  </a:lnTo>
                  <a:lnTo>
                    <a:pt x="1296" y="24"/>
                  </a:lnTo>
                  <a:lnTo>
                    <a:pt x="1305" y="19"/>
                  </a:lnTo>
                  <a:lnTo>
                    <a:pt x="1314" y="17"/>
                  </a:lnTo>
                  <a:lnTo>
                    <a:pt x="1323" y="20"/>
                  </a:lnTo>
                  <a:lnTo>
                    <a:pt x="1333" y="27"/>
                  </a:lnTo>
                  <a:lnTo>
                    <a:pt x="1340" y="34"/>
                  </a:lnTo>
                  <a:lnTo>
                    <a:pt x="1347" y="41"/>
                  </a:lnTo>
                  <a:lnTo>
                    <a:pt x="1352" y="49"/>
                  </a:lnTo>
                  <a:lnTo>
                    <a:pt x="1356" y="54"/>
                  </a:lnTo>
                  <a:lnTo>
                    <a:pt x="1356" y="55"/>
                  </a:lnTo>
                  <a:lnTo>
                    <a:pt x="1359" y="54"/>
                  </a:lnTo>
                  <a:lnTo>
                    <a:pt x="1364" y="53"/>
                  </a:lnTo>
                  <a:lnTo>
                    <a:pt x="1373" y="49"/>
                  </a:lnTo>
                  <a:lnTo>
                    <a:pt x="1384" y="46"/>
                  </a:lnTo>
                  <a:lnTo>
                    <a:pt x="1398" y="45"/>
                  </a:lnTo>
                  <a:lnTo>
                    <a:pt x="1412" y="44"/>
                  </a:lnTo>
                  <a:lnTo>
                    <a:pt x="1429" y="46"/>
                  </a:lnTo>
                  <a:lnTo>
                    <a:pt x="1446" y="50"/>
                  </a:lnTo>
                  <a:lnTo>
                    <a:pt x="1464" y="58"/>
                  </a:lnTo>
                  <a:lnTo>
                    <a:pt x="1481" y="71"/>
                  </a:lnTo>
                  <a:lnTo>
                    <a:pt x="1498" y="88"/>
                  </a:lnTo>
                  <a:lnTo>
                    <a:pt x="1513" y="112"/>
                  </a:lnTo>
                  <a:lnTo>
                    <a:pt x="1528" y="142"/>
                  </a:lnTo>
                  <a:lnTo>
                    <a:pt x="1533" y="161"/>
                  </a:lnTo>
                  <a:lnTo>
                    <a:pt x="1534" y="180"/>
                  </a:lnTo>
                  <a:lnTo>
                    <a:pt x="1530" y="195"/>
                  </a:lnTo>
                  <a:lnTo>
                    <a:pt x="1525" y="209"/>
                  </a:lnTo>
                  <a:lnTo>
                    <a:pt x="1520" y="218"/>
                  </a:lnTo>
                  <a:lnTo>
                    <a:pt x="1516" y="223"/>
                  </a:lnTo>
                  <a:lnTo>
                    <a:pt x="1513" y="226"/>
                  </a:lnTo>
                  <a:lnTo>
                    <a:pt x="1530" y="241"/>
                  </a:lnTo>
                  <a:lnTo>
                    <a:pt x="1541" y="258"/>
                  </a:lnTo>
                  <a:lnTo>
                    <a:pt x="1545" y="274"/>
                  </a:lnTo>
                  <a:lnTo>
                    <a:pt x="1543" y="291"/>
                  </a:lnTo>
                  <a:lnTo>
                    <a:pt x="1539" y="305"/>
                  </a:lnTo>
                  <a:lnTo>
                    <a:pt x="1532" y="320"/>
                  </a:lnTo>
                  <a:lnTo>
                    <a:pt x="1524" y="333"/>
                  </a:lnTo>
                  <a:lnTo>
                    <a:pt x="1515" y="343"/>
                  </a:lnTo>
                  <a:lnTo>
                    <a:pt x="1507" y="351"/>
                  </a:lnTo>
                  <a:lnTo>
                    <a:pt x="1501" y="356"/>
                  </a:lnTo>
                  <a:lnTo>
                    <a:pt x="1500" y="358"/>
                  </a:lnTo>
                  <a:lnTo>
                    <a:pt x="1520" y="358"/>
                  </a:lnTo>
                  <a:lnTo>
                    <a:pt x="1536" y="362"/>
                  </a:lnTo>
                  <a:lnTo>
                    <a:pt x="1547" y="368"/>
                  </a:lnTo>
                  <a:lnTo>
                    <a:pt x="1556" y="377"/>
                  </a:lnTo>
                  <a:lnTo>
                    <a:pt x="1562" y="388"/>
                  </a:lnTo>
                  <a:lnTo>
                    <a:pt x="1564" y="398"/>
                  </a:lnTo>
                  <a:lnTo>
                    <a:pt x="1564" y="410"/>
                  </a:lnTo>
                  <a:lnTo>
                    <a:pt x="1564" y="421"/>
                  </a:lnTo>
                  <a:lnTo>
                    <a:pt x="1563" y="431"/>
                  </a:lnTo>
                  <a:lnTo>
                    <a:pt x="1562" y="438"/>
                  </a:lnTo>
                  <a:lnTo>
                    <a:pt x="1560" y="443"/>
                  </a:lnTo>
                  <a:lnTo>
                    <a:pt x="1559" y="445"/>
                  </a:lnTo>
                  <a:lnTo>
                    <a:pt x="1588" y="449"/>
                  </a:lnTo>
                  <a:lnTo>
                    <a:pt x="1611" y="456"/>
                  </a:lnTo>
                  <a:lnTo>
                    <a:pt x="1628" y="466"/>
                  </a:lnTo>
                  <a:lnTo>
                    <a:pt x="1642" y="478"/>
                  </a:lnTo>
                  <a:lnTo>
                    <a:pt x="1651" y="493"/>
                  </a:lnTo>
                  <a:lnTo>
                    <a:pt x="1655" y="508"/>
                  </a:lnTo>
                  <a:lnTo>
                    <a:pt x="1657" y="525"/>
                  </a:lnTo>
                  <a:lnTo>
                    <a:pt x="1656" y="542"/>
                  </a:lnTo>
                  <a:lnTo>
                    <a:pt x="1653" y="558"/>
                  </a:lnTo>
                  <a:lnTo>
                    <a:pt x="1649" y="575"/>
                  </a:lnTo>
                  <a:lnTo>
                    <a:pt x="1644" y="589"/>
                  </a:lnTo>
                  <a:lnTo>
                    <a:pt x="1639" y="603"/>
                  </a:lnTo>
                  <a:lnTo>
                    <a:pt x="1634" y="614"/>
                  </a:lnTo>
                  <a:lnTo>
                    <a:pt x="1628" y="624"/>
                  </a:lnTo>
                  <a:lnTo>
                    <a:pt x="1626" y="629"/>
                  </a:lnTo>
                  <a:lnTo>
                    <a:pt x="1625" y="630"/>
                  </a:lnTo>
                  <a:lnTo>
                    <a:pt x="1628" y="630"/>
                  </a:lnTo>
                  <a:lnTo>
                    <a:pt x="1636" y="627"/>
                  </a:lnTo>
                  <a:lnTo>
                    <a:pt x="1651" y="625"/>
                  </a:lnTo>
                  <a:lnTo>
                    <a:pt x="1668" y="621"/>
                  </a:lnTo>
                  <a:lnTo>
                    <a:pt x="1687" y="618"/>
                  </a:lnTo>
                  <a:lnTo>
                    <a:pt x="1710" y="617"/>
                  </a:lnTo>
                  <a:lnTo>
                    <a:pt x="1732" y="616"/>
                  </a:lnTo>
                  <a:lnTo>
                    <a:pt x="1754" y="618"/>
                  </a:lnTo>
                  <a:lnTo>
                    <a:pt x="1775" y="622"/>
                  </a:lnTo>
                  <a:lnTo>
                    <a:pt x="1795" y="630"/>
                  </a:lnTo>
                  <a:lnTo>
                    <a:pt x="1817" y="646"/>
                  </a:lnTo>
                  <a:lnTo>
                    <a:pt x="1835" y="664"/>
                  </a:lnTo>
                  <a:lnTo>
                    <a:pt x="1850" y="682"/>
                  </a:lnTo>
                  <a:lnTo>
                    <a:pt x="1860" y="702"/>
                  </a:lnTo>
                  <a:lnTo>
                    <a:pt x="1867" y="719"/>
                  </a:lnTo>
                  <a:lnTo>
                    <a:pt x="1872" y="733"/>
                  </a:lnTo>
                  <a:lnTo>
                    <a:pt x="1873" y="743"/>
                  </a:lnTo>
                  <a:lnTo>
                    <a:pt x="1875" y="745"/>
                  </a:lnTo>
                  <a:lnTo>
                    <a:pt x="1894" y="731"/>
                  </a:lnTo>
                  <a:lnTo>
                    <a:pt x="1911" y="722"/>
                  </a:lnTo>
                  <a:lnTo>
                    <a:pt x="1926" y="718"/>
                  </a:lnTo>
                  <a:lnTo>
                    <a:pt x="1937" y="719"/>
                  </a:lnTo>
                  <a:lnTo>
                    <a:pt x="1947" y="723"/>
                  </a:lnTo>
                  <a:lnTo>
                    <a:pt x="1954" y="730"/>
                  </a:lnTo>
                  <a:lnTo>
                    <a:pt x="1961" y="739"/>
                  </a:lnTo>
                  <a:lnTo>
                    <a:pt x="1966" y="749"/>
                  </a:lnTo>
                  <a:lnTo>
                    <a:pt x="1970" y="761"/>
                  </a:lnTo>
                  <a:lnTo>
                    <a:pt x="1971" y="773"/>
                  </a:lnTo>
                  <a:lnTo>
                    <a:pt x="1974" y="785"/>
                  </a:lnTo>
                  <a:lnTo>
                    <a:pt x="1974" y="794"/>
                  </a:lnTo>
                  <a:lnTo>
                    <a:pt x="1974" y="803"/>
                  </a:lnTo>
                  <a:lnTo>
                    <a:pt x="1974" y="808"/>
                  </a:lnTo>
                  <a:lnTo>
                    <a:pt x="1974" y="809"/>
                  </a:lnTo>
                  <a:lnTo>
                    <a:pt x="1975" y="807"/>
                  </a:lnTo>
                  <a:lnTo>
                    <a:pt x="1978" y="800"/>
                  </a:lnTo>
                  <a:lnTo>
                    <a:pt x="1982" y="788"/>
                  </a:lnTo>
                  <a:lnTo>
                    <a:pt x="1987" y="775"/>
                  </a:lnTo>
                  <a:lnTo>
                    <a:pt x="1996" y="760"/>
                  </a:lnTo>
                  <a:lnTo>
                    <a:pt x="2007" y="741"/>
                  </a:lnTo>
                  <a:lnTo>
                    <a:pt x="2020" y="724"/>
                  </a:lnTo>
                  <a:lnTo>
                    <a:pt x="2036" y="706"/>
                  </a:lnTo>
                  <a:lnTo>
                    <a:pt x="2054" y="690"/>
                  </a:lnTo>
                  <a:lnTo>
                    <a:pt x="2076" y="676"/>
                  </a:lnTo>
                  <a:lnTo>
                    <a:pt x="2101" y="664"/>
                  </a:lnTo>
                  <a:lnTo>
                    <a:pt x="2131" y="655"/>
                  </a:lnTo>
                  <a:lnTo>
                    <a:pt x="2163" y="651"/>
                  </a:lnTo>
                  <a:lnTo>
                    <a:pt x="2199" y="652"/>
                  </a:lnTo>
                  <a:lnTo>
                    <a:pt x="2232" y="659"/>
                  </a:lnTo>
                  <a:lnTo>
                    <a:pt x="2258" y="669"/>
                  </a:lnTo>
                  <a:lnTo>
                    <a:pt x="2282" y="684"/>
                  </a:lnTo>
                  <a:lnTo>
                    <a:pt x="2300" y="701"/>
                  </a:lnTo>
                  <a:lnTo>
                    <a:pt x="2316" y="722"/>
                  </a:lnTo>
                  <a:lnTo>
                    <a:pt x="2328" y="743"/>
                  </a:lnTo>
                  <a:lnTo>
                    <a:pt x="2338" y="766"/>
                  </a:lnTo>
                  <a:lnTo>
                    <a:pt x="2345" y="790"/>
                  </a:lnTo>
                  <a:lnTo>
                    <a:pt x="2350" y="812"/>
                  </a:lnTo>
                  <a:lnTo>
                    <a:pt x="2354" y="834"/>
                  </a:lnTo>
                  <a:lnTo>
                    <a:pt x="2355" y="855"/>
                  </a:lnTo>
                  <a:lnTo>
                    <a:pt x="2355" y="874"/>
                  </a:lnTo>
                  <a:lnTo>
                    <a:pt x="2355" y="889"/>
                  </a:lnTo>
                  <a:lnTo>
                    <a:pt x="2355" y="901"/>
                  </a:lnTo>
                  <a:lnTo>
                    <a:pt x="2355" y="909"/>
                  </a:lnTo>
                  <a:lnTo>
                    <a:pt x="2355" y="912"/>
                  </a:lnTo>
                  <a:lnTo>
                    <a:pt x="2379" y="889"/>
                  </a:lnTo>
                  <a:lnTo>
                    <a:pt x="2401" y="875"/>
                  </a:lnTo>
                  <a:lnTo>
                    <a:pt x="2423" y="867"/>
                  </a:lnTo>
                  <a:lnTo>
                    <a:pt x="2444" y="866"/>
                  </a:lnTo>
                  <a:lnTo>
                    <a:pt x="2462" y="870"/>
                  </a:lnTo>
                  <a:lnTo>
                    <a:pt x="2481" y="877"/>
                  </a:lnTo>
                  <a:lnTo>
                    <a:pt x="2496" y="888"/>
                  </a:lnTo>
                  <a:lnTo>
                    <a:pt x="2509" y="900"/>
                  </a:lnTo>
                  <a:lnTo>
                    <a:pt x="2521" y="913"/>
                  </a:lnTo>
                  <a:lnTo>
                    <a:pt x="2530" y="923"/>
                  </a:lnTo>
                  <a:lnTo>
                    <a:pt x="2537" y="934"/>
                  </a:lnTo>
                  <a:lnTo>
                    <a:pt x="2541" y="939"/>
                  </a:lnTo>
                  <a:lnTo>
                    <a:pt x="0" y="939"/>
                  </a:lnTo>
                  <a:lnTo>
                    <a:pt x="16" y="925"/>
                  </a:lnTo>
                  <a:lnTo>
                    <a:pt x="52" y="904"/>
                  </a:lnTo>
                  <a:lnTo>
                    <a:pt x="86" y="889"/>
                  </a:lnTo>
                  <a:lnTo>
                    <a:pt x="119" y="881"/>
                  </a:lnTo>
                  <a:lnTo>
                    <a:pt x="150" y="879"/>
                  </a:lnTo>
                  <a:lnTo>
                    <a:pt x="178" y="881"/>
                  </a:lnTo>
                  <a:lnTo>
                    <a:pt x="204" y="887"/>
                  </a:lnTo>
                  <a:lnTo>
                    <a:pt x="228" y="894"/>
                  </a:lnTo>
                  <a:lnTo>
                    <a:pt x="247" y="902"/>
                  </a:lnTo>
                  <a:lnTo>
                    <a:pt x="263" y="912"/>
                  </a:lnTo>
                  <a:lnTo>
                    <a:pt x="275" y="918"/>
                  </a:lnTo>
                  <a:lnTo>
                    <a:pt x="283" y="923"/>
                  </a:lnTo>
                  <a:lnTo>
                    <a:pt x="285" y="926"/>
                  </a:lnTo>
                  <a:lnTo>
                    <a:pt x="293" y="902"/>
                  </a:lnTo>
                  <a:lnTo>
                    <a:pt x="304" y="884"/>
                  </a:lnTo>
                  <a:lnTo>
                    <a:pt x="315" y="872"/>
                  </a:lnTo>
                  <a:lnTo>
                    <a:pt x="329" y="866"/>
                  </a:lnTo>
                  <a:lnTo>
                    <a:pt x="343" y="862"/>
                  </a:lnTo>
                  <a:lnTo>
                    <a:pt x="357" y="862"/>
                  </a:lnTo>
                  <a:lnTo>
                    <a:pt x="370" y="864"/>
                  </a:lnTo>
                  <a:lnTo>
                    <a:pt x="384" y="868"/>
                  </a:lnTo>
                  <a:lnTo>
                    <a:pt x="395" y="874"/>
                  </a:lnTo>
                  <a:lnTo>
                    <a:pt x="406" y="879"/>
                  </a:lnTo>
                  <a:lnTo>
                    <a:pt x="414" y="883"/>
                  </a:lnTo>
                  <a:lnTo>
                    <a:pt x="419" y="887"/>
                  </a:lnTo>
                  <a:lnTo>
                    <a:pt x="420" y="888"/>
                  </a:lnTo>
                  <a:lnTo>
                    <a:pt x="420" y="885"/>
                  </a:lnTo>
                  <a:lnTo>
                    <a:pt x="416" y="877"/>
                  </a:lnTo>
                  <a:lnTo>
                    <a:pt x="414" y="864"/>
                  </a:lnTo>
                  <a:lnTo>
                    <a:pt x="410" y="850"/>
                  </a:lnTo>
                  <a:lnTo>
                    <a:pt x="406" y="830"/>
                  </a:lnTo>
                  <a:lnTo>
                    <a:pt x="404" y="811"/>
                  </a:lnTo>
                  <a:lnTo>
                    <a:pt x="406" y="788"/>
                  </a:lnTo>
                  <a:lnTo>
                    <a:pt x="410" y="766"/>
                  </a:lnTo>
                  <a:lnTo>
                    <a:pt x="418" y="743"/>
                  </a:lnTo>
                  <a:lnTo>
                    <a:pt x="431" y="722"/>
                  </a:lnTo>
                  <a:lnTo>
                    <a:pt x="449" y="701"/>
                  </a:lnTo>
                  <a:lnTo>
                    <a:pt x="474" y="682"/>
                  </a:lnTo>
                  <a:lnTo>
                    <a:pt x="503" y="669"/>
                  </a:lnTo>
                  <a:lnTo>
                    <a:pt x="530" y="661"/>
                  </a:lnTo>
                  <a:lnTo>
                    <a:pt x="556" y="660"/>
                  </a:lnTo>
                  <a:lnTo>
                    <a:pt x="580" y="663"/>
                  </a:lnTo>
                  <a:lnTo>
                    <a:pt x="602" y="669"/>
                  </a:lnTo>
                  <a:lnTo>
                    <a:pt x="622" y="677"/>
                  </a:lnTo>
                  <a:lnTo>
                    <a:pt x="639" y="686"/>
                  </a:lnTo>
                  <a:lnTo>
                    <a:pt x="653" y="694"/>
                  </a:lnTo>
                  <a:lnTo>
                    <a:pt x="664" y="702"/>
                  </a:lnTo>
                  <a:lnTo>
                    <a:pt x="669" y="709"/>
                  </a:lnTo>
                  <a:lnTo>
                    <a:pt x="672" y="710"/>
                  </a:lnTo>
                  <a:lnTo>
                    <a:pt x="685" y="689"/>
                  </a:lnTo>
                  <a:lnTo>
                    <a:pt x="699" y="675"/>
                  </a:lnTo>
                  <a:lnTo>
                    <a:pt x="713" y="665"/>
                  </a:lnTo>
                  <a:lnTo>
                    <a:pt x="729" y="660"/>
                  </a:lnTo>
                  <a:lnTo>
                    <a:pt x="745" y="660"/>
                  </a:lnTo>
                  <a:lnTo>
                    <a:pt x="761" y="661"/>
                  </a:lnTo>
                  <a:lnTo>
                    <a:pt x="774" y="665"/>
                  </a:lnTo>
                  <a:lnTo>
                    <a:pt x="787" y="671"/>
                  </a:lnTo>
                  <a:lnTo>
                    <a:pt x="797" y="676"/>
                  </a:lnTo>
                  <a:lnTo>
                    <a:pt x="805" y="680"/>
                  </a:lnTo>
                  <a:lnTo>
                    <a:pt x="810" y="684"/>
                  </a:lnTo>
                  <a:lnTo>
                    <a:pt x="813" y="685"/>
                  </a:lnTo>
                  <a:lnTo>
                    <a:pt x="796" y="667"/>
                  </a:lnTo>
                  <a:lnTo>
                    <a:pt x="784" y="646"/>
                  </a:lnTo>
                  <a:lnTo>
                    <a:pt x="775" y="622"/>
                  </a:lnTo>
                  <a:lnTo>
                    <a:pt x="772" y="596"/>
                  </a:lnTo>
                  <a:lnTo>
                    <a:pt x="774" y="567"/>
                  </a:lnTo>
                  <a:lnTo>
                    <a:pt x="780" y="536"/>
                  </a:lnTo>
                  <a:lnTo>
                    <a:pt x="793" y="502"/>
                  </a:lnTo>
                  <a:lnTo>
                    <a:pt x="812" y="465"/>
                  </a:lnTo>
                  <a:lnTo>
                    <a:pt x="829" y="440"/>
                  </a:lnTo>
                  <a:lnTo>
                    <a:pt x="848" y="421"/>
                  </a:lnTo>
                  <a:lnTo>
                    <a:pt x="869" y="406"/>
                  </a:lnTo>
                  <a:lnTo>
                    <a:pt x="891" y="396"/>
                  </a:lnTo>
                  <a:lnTo>
                    <a:pt x="914" y="389"/>
                  </a:lnTo>
                  <a:lnTo>
                    <a:pt x="935" y="387"/>
                  </a:lnTo>
                  <a:lnTo>
                    <a:pt x="953" y="384"/>
                  </a:lnTo>
                  <a:lnTo>
                    <a:pt x="970" y="384"/>
                  </a:lnTo>
                  <a:lnTo>
                    <a:pt x="982" y="385"/>
                  </a:lnTo>
                  <a:lnTo>
                    <a:pt x="991" y="387"/>
                  </a:lnTo>
                  <a:lnTo>
                    <a:pt x="994" y="387"/>
                  </a:lnTo>
                  <a:lnTo>
                    <a:pt x="986" y="363"/>
                  </a:lnTo>
                  <a:lnTo>
                    <a:pt x="982" y="342"/>
                  </a:lnTo>
                  <a:lnTo>
                    <a:pt x="984" y="325"/>
                  </a:lnTo>
                  <a:lnTo>
                    <a:pt x="990" y="309"/>
                  </a:lnTo>
                  <a:lnTo>
                    <a:pt x="999" y="296"/>
                  </a:lnTo>
                  <a:lnTo>
                    <a:pt x="1009" y="286"/>
                  </a:lnTo>
                  <a:lnTo>
                    <a:pt x="1021" y="278"/>
                  </a:lnTo>
                  <a:lnTo>
                    <a:pt x="1033" y="270"/>
                  </a:lnTo>
                  <a:lnTo>
                    <a:pt x="1045" y="265"/>
                  </a:lnTo>
                  <a:lnTo>
                    <a:pt x="1056" y="262"/>
                  </a:lnTo>
                  <a:lnTo>
                    <a:pt x="1064" y="260"/>
                  </a:lnTo>
                  <a:lnTo>
                    <a:pt x="1071" y="258"/>
                  </a:lnTo>
                  <a:lnTo>
                    <a:pt x="1072" y="257"/>
                  </a:lnTo>
                  <a:lnTo>
                    <a:pt x="1072" y="256"/>
                  </a:lnTo>
                  <a:lnTo>
                    <a:pt x="1069" y="253"/>
                  </a:lnTo>
                  <a:lnTo>
                    <a:pt x="1066" y="246"/>
                  </a:lnTo>
                  <a:lnTo>
                    <a:pt x="1062" y="237"/>
                  </a:lnTo>
                  <a:lnTo>
                    <a:pt x="1058" y="226"/>
                  </a:lnTo>
                  <a:lnTo>
                    <a:pt x="1056" y="210"/>
                  </a:lnTo>
                  <a:lnTo>
                    <a:pt x="1056" y="192"/>
                  </a:lnTo>
                  <a:lnTo>
                    <a:pt x="1059" y="168"/>
                  </a:lnTo>
                  <a:lnTo>
                    <a:pt x="1064" y="140"/>
                  </a:lnTo>
                  <a:lnTo>
                    <a:pt x="1072" y="116"/>
                  </a:lnTo>
                  <a:lnTo>
                    <a:pt x="1081" y="99"/>
                  </a:lnTo>
                  <a:lnTo>
                    <a:pt x="1089" y="89"/>
                  </a:lnTo>
                  <a:lnTo>
                    <a:pt x="1097" y="85"/>
                  </a:lnTo>
                  <a:lnTo>
                    <a:pt x="1104" y="85"/>
                  </a:lnTo>
                  <a:lnTo>
                    <a:pt x="1109" y="88"/>
                  </a:lnTo>
                  <a:lnTo>
                    <a:pt x="1114" y="92"/>
                  </a:lnTo>
                  <a:lnTo>
                    <a:pt x="1117" y="95"/>
                  </a:lnTo>
                  <a:lnTo>
                    <a:pt x="1118" y="96"/>
                  </a:lnTo>
                  <a:lnTo>
                    <a:pt x="1115" y="79"/>
                  </a:lnTo>
                  <a:lnTo>
                    <a:pt x="1115" y="66"/>
                  </a:lnTo>
                  <a:lnTo>
                    <a:pt x="1119" y="58"/>
                  </a:lnTo>
                  <a:lnTo>
                    <a:pt x="1123" y="53"/>
                  </a:lnTo>
                  <a:lnTo>
                    <a:pt x="1130" y="50"/>
                  </a:lnTo>
                  <a:lnTo>
                    <a:pt x="1138" y="49"/>
                  </a:lnTo>
                  <a:lnTo>
                    <a:pt x="1144" y="50"/>
                  </a:lnTo>
                  <a:lnTo>
                    <a:pt x="1151" y="51"/>
                  </a:lnTo>
                  <a:lnTo>
                    <a:pt x="1156" y="53"/>
                  </a:lnTo>
                  <a:lnTo>
                    <a:pt x="1160" y="55"/>
                  </a:lnTo>
                  <a:lnTo>
                    <a:pt x="1161" y="55"/>
                  </a:lnTo>
                  <a:lnTo>
                    <a:pt x="1160" y="54"/>
                  </a:lnTo>
                  <a:lnTo>
                    <a:pt x="1157" y="51"/>
                  </a:lnTo>
                  <a:lnTo>
                    <a:pt x="1153" y="48"/>
                  </a:lnTo>
                  <a:lnTo>
                    <a:pt x="1151" y="42"/>
                  </a:lnTo>
                  <a:lnTo>
                    <a:pt x="1151" y="34"/>
                  </a:lnTo>
                  <a:lnTo>
                    <a:pt x="1155" y="27"/>
                  </a:lnTo>
                  <a:lnTo>
                    <a:pt x="1164" y="17"/>
                  </a:lnTo>
                  <a:lnTo>
                    <a:pt x="1178" y="7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5456225" y="6110226"/>
              <a:ext cx="188588" cy="176528"/>
            </a:xfrm>
            <a:custGeom>
              <a:avLst/>
              <a:gdLst>
                <a:gd name="T0" fmla="*/ 72 w 172"/>
                <a:gd name="T1" fmla="*/ 0 h 161"/>
                <a:gd name="T2" fmla="*/ 88 w 172"/>
                <a:gd name="T3" fmla="*/ 3 h 161"/>
                <a:gd name="T4" fmla="*/ 101 w 172"/>
                <a:gd name="T5" fmla="*/ 8 h 161"/>
                <a:gd name="T6" fmla="*/ 110 w 172"/>
                <a:gd name="T7" fmla="*/ 16 h 161"/>
                <a:gd name="T8" fmla="*/ 117 w 172"/>
                <a:gd name="T9" fmla="*/ 25 h 161"/>
                <a:gd name="T10" fmla="*/ 121 w 172"/>
                <a:gd name="T11" fmla="*/ 34 h 161"/>
                <a:gd name="T12" fmla="*/ 123 w 172"/>
                <a:gd name="T13" fmla="*/ 39 h 161"/>
                <a:gd name="T14" fmla="*/ 125 w 172"/>
                <a:gd name="T15" fmla="*/ 42 h 161"/>
                <a:gd name="T16" fmla="*/ 126 w 172"/>
                <a:gd name="T17" fmla="*/ 42 h 161"/>
                <a:gd name="T18" fmla="*/ 131 w 172"/>
                <a:gd name="T19" fmla="*/ 42 h 161"/>
                <a:gd name="T20" fmla="*/ 139 w 172"/>
                <a:gd name="T21" fmla="*/ 43 h 161"/>
                <a:gd name="T22" fmla="*/ 148 w 172"/>
                <a:gd name="T23" fmla="*/ 46 h 161"/>
                <a:gd name="T24" fmla="*/ 156 w 172"/>
                <a:gd name="T25" fmla="*/ 50 h 161"/>
                <a:gd name="T26" fmla="*/ 164 w 172"/>
                <a:gd name="T27" fmla="*/ 56 h 161"/>
                <a:gd name="T28" fmla="*/ 170 w 172"/>
                <a:gd name="T29" fmla="*/ 65 h 161"/>
                <a:gd name="T30" fmla="*/ 172 w 172"/>
                <a:gd name="T31" fmla="*/ 77 h 161"/>
                <a:gd name="T32" fmla="*/ 170 w 172"/>
                <a:gd name="T33" fmla="*/ 93 h 161"/>
                <a:gd name="T34" fmla="*/ 165 w 172"/>
                <a:gd name="T35" fmla="*/ 107 h 161"/>
                <a:gd name="T36" fmla="*/ 159 w 172"/>
                <a:gd name="T37" fmla="*/ 116 h 161"/>
                <a:gd name="T38" fmla="*/ 151 w 172"/>
                <a:gd name="T39" fmla="*/ 122 h 161"/>
                <a:gd name="T40" fmla="*/ 142 w 172"/>
                <a:gd name="T41" fmla="*/ 123 h 161"/>
                <a:gd name="T42" fmla="*/ 134 w 172"/>
                <a:gd name="T43" fmla="*/ 122 h 161"/>
                <a:gd name="T44" fmla="*/ 126 w 172"/>
                <a:gd name="T45" fmla="*/ 119 h 161"/>
                <a:gd name="T46" fmla="*/ 121 w 172"/>
                <a:gd name="T47" fmla="*/ 116 h 161"/>
                <a:gd name="T48" fmla="*/ 117 w 172"/>
                <a:gd name="T49" fmla="*/ 114 h 161"/>
                <a:gd name="T50" fmla="*/ 115 w 172"/>
                <a:gd name="T51" fmla="*/ 113 h 161"/>
                <a:gd name="T52" fmla="*/ 115 w 172"/>
                <a:gd name="T53" fmla="*/ 116 h 161"/>
                <a:gd name="T54" fmla="*/ 114 w 172"/>
                <a:gd name="T55" fmla="*/ 123 h 161"/>
                <a:gd name="T56" fmla="*/ 113 w 172"/>
                <a:gd name="T57" fmla="*/ 133 h 161"/>
                <a:gd name="T58" fmla="*/ 108 w 172"/>
                <a:gd name="T59" fmla="*/ 144 h 161"/>
                <a:gd name="T60" fmla="*/ 101 w 172"/>
                <a:gd name="T61" fmla="*/ 153 h 161"/>
                <a:gd name="T62" fmla="*/ 91 w 172"/>
                <a:gd name="T63" fmla="*/ 161 h 161"/>
                <a:gd name="T64" fmla="*/ 77 w 172"/>
                <a:gd name="T65" fmla="*/ 161 h 161"/>
                <a:gd name="T66" fmla="*/ 68 w 172"/>
                <a:gd name="T67" fmla="*/ 157 h 161"/>
                <a:gd name="T68" fmla="*/ 62 w 172"/>
                <a:gd name="T69" fmla="*/ 151 h 161"/>
                <a:gd name="T70" fmla="*/ 58 w 172"/>
                <a:gd name="T71" fmla="*/ 143 h 161"/>
                <a:gd name="T72" fmla="*/ 55 w 172"/>
                <a:gd name="T73" fmla="*/ 136 h 161"/>
                <a:gd name="T74" fmla="*/ 54 w 172"/>
                <a:gd name="T75" fmla="*/ 133 h 161"/>
                <a:gd name="T76" fmla="*/ 53 w 172"/>
                <a:gd name="T77" fmla="*/ 135 h 161"/>
                <a:gd name="T78" fmla="*/ 47 w 172"/>
                <a:gd name="T79" fmla="*/ 136 h 161"/>
                <a:gd name="T80" fmla="*/ 39 w 172"/>
                <a:gd name="T81" fmla="*/ 137 h 161"/>
                <a:gd name="T82" fmla="*/ 32 w 172"/>
                <a:gd name="T83" fmla="*/ 137 h 161"/>
                <a:gd name="T84" fmla="*/ 22 w 172"/>
                <a:gd name="T85" fmla="*/ 136 h 161"/>
                <a:gd name="T86" fmla="*/ 15 w 172"/>
                <a:gd name="T87" fmla="*/ 131 h 161"/>
                <a:gd name="T88" fmla="*/ 7 w 172"/>
                <a:gd name="T89" fmla="*/ 123 h 161"/>
                <a:gd name="T90" fmla="*/ 2 w 172"/>
                <a:gd name="T91" fmla="*/ 111 h 161"/>
                <a:gd name="T92" fmla="*/ 0 w 172"/>
                <a:gd name="T93" fmla="*/ 97 h 161"/>
                <a:gd name="T94" fmla="*/ 3 w 172"/>
                <a:gd name="T95" fmla="*/ 85 h 161"/>
                <a:gd name="T96" fmla="*/ 9 w 172"/>
                <a:gd name="T97" fmla="*/ 76 h 161"/>
                <a:gd name="T98" fmla="*/ 17 w 172"/>
                <a:gd name="T99" fmla="*/ 71 h 161"/>
                <a:gd name="T100" fmla="*/ 25 w 172"/>
                <a:gd name="T101" fmla="*/ 67 h 161"/>
                <a:gd name="T102" fmla="*/ 30 w 172"/>
                <a:gd name="T103" fmla="*/ 65 h 161"/>
                <a:gd name="T104" fmla="*/ 33 w 172"/>
                <a:gd name="T105" fmla="*/ 64 h 161"/>
                <a:gd name="T106" fmla="*/ 33 w 172"/>
                <a:gd name="T107" fmla="*/ 61 h 161"/>
                <a:gd name="T108" fmla="*/ 33 w 172"/>
                <a:gd name="T109" fmla="*/ 55 h 161"/>
                <a:gd name="T110" fmla="*/ 34 w 172"/>
                <a:gd name="T111" fmla="*/ 44 h 161"/>
                <a:gd name="T112" fmla="*/ 37 w 172"/>
                <a:gd name="T113" fmla="*/ 33 h 161"/>
                <a:gd name="T114" fmla="*/ 42 w 172"/>
                <a:gd name="T115" fmla="*/ 21 h 161"/>
                <a:gd name="T116" fmla="*/ 49 w 172"/>
                <a:gd name="T117" fmla="*/ 10 h 161"/>
                <a:gd name="T118" fmla="*/ 59 w 172"/>
                <a:gd name="T119" fmla="*/ 4 h 161"/>
                <a:gd name="T120" fmla="*/ 72 w 172"/>
                <a:gd name="T1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" h="161">
                  <a:moveTo>
                    <a:pt x="72" y="0"/>
                  </a:moveTo>
                  <a:lnTo>
                    <a:pt x="88" y="3"/>
                  </a:lnTo>
                  <a:lnTo>
                    <a:pt x="101" y="8"/>
                  </a:lnTo>
                  <a:lnTo>
                    <a:pt x="110" y="16"/>
                  </a:lnTo>
                  <a:lnTo>
                    <a:pt x="117" y="25"/>
                  </a:lnTo>
                  <a:lnTo>
                    <a:pt x="121" y="34"/>
                  </a:lnTo>
                  <a:lnTo>
                    <a:pt x="123" y="39"/>
                  </a:lnTo>
                  <a:lnTo>
                    <a:pt x="125" y="42"/>
                  </a:lnTo>
                  <a:lnTo>
                    <a:pt x="126" y="42"/>
                  </a:lnTo>
                  <a:lnTo>
                    <a:pt x="131" y="42"/>
                  </a:lnTo>
                  <a:lnTo>
                    <a:pt x="139" y="43"/>
                  </a:lnTo>
                  <a:lnTo>
                    <a:pt x="148" y="46"/>
                  </a:lnTo>
                  <a:lnTo>
                    <a:pt x="156" y="50"/>
                  </a:lnTo>
                  <a:lnTo>
                    <a:pt x="164" y="56"/>
                  </a:lnTo>
                  <a:lnTo>
                    <a:pt x="170" y="65"/>
                  </a:lnTo>
                  <a:lnTo>
                    <a:pt x="172" y="77"/>
                  </a:lnTo>
                  <a:lnTo>
                    <a:pt x="170" y="93"/>
                  </a:lnTo>
                  <a:lnTo>
                    <a:pt x="165" y="107"/>
                  </a:lnTo>
                  <a:lnTo>
                    <a:pt x="159" y="116"/>
                  </a:lnTo>
                  <a:lnTo>
                    <a:pt x="151" y="122"/>
                  </a:lnTo>
                  <a:lnTo>
                    <a:pt x="142" y="123"/>
                  </a:lnTo>
                  <a:lnTo>
                    <a:pt x="134" y="122"/>
                  </a:lnTo>
                  <a:lnTo>
                    <a:pt x="126" y="119"/>
                  </a:lnTo>
                  <a:lnTo>
                    <a:pt x="121" y="116"/>
                  </a:lnTo>
                  <a:lnTo>
                    <a:pt x="117" y="114"/>
                  </a:lnTo>
                  <a:lnTo>
                    <a:pt x="115" y="113"/>
                  </a:lnTo>
                  <a:lnTo>
                    <a:pt x="115" y="116"/>
                  </a:lnTo>
                  <a:lnTo>
                    <a:pt x="114" y="123"/>
                  </a:lnTo>
                  <a:lnTo>
                    <a:pt x="113" y="133"/>
                  </a:lnTo>
                  <a:lnTo>
                    <a:pt x="108" y="144"/>
                  </a:lnTo>
                  <a:lnTo>
                    <a:pt x="101" y="153"/>
                  </a:lnTo>
                  <a:lnTo>
                    <a:pt x="91" y="161"/>
                  </a:lnTo>
                  <a:lnTo>
                    <a:pt x="77" y="161"/>
                  </a:lnTo>
                  <a:lnTo>
                    <a:pt x="68" y="157"/>
                  </a:lnTo>
                  <a:lnTo>
                    <a:pt x="62" y="151"/>
                  </a:lnTo>
                  <a:lnTo>
                    <a:pt x="58" y="143"/>
                  </a:lnTo>
                  <a:lnTo>
                    <a:pt x="55" y="136"/>
                  </a:lnTo>
                  <a:lnTo>
                    <a:pt x="54" y="133"/>
                  </a:lnTo>
                  <a:lnTo>
                    <a:pt x="53" y="135"/>
                  </a:lnTo>
                  <a:lnTo>
                    <a:pt x="47" y="136"/>
                  </a:lnTo>
                  <a:lnTo>
                    <a:pt x="39" y="137"/>
                  </a:lnTo>
                  <a:lnTo>
                    <a:pt x="32" y="137"/>
                  </a:lnTo>
                  <a:lnTo>
                    <a:pt x="22" y="136"/>
                  </a:lnTo>
                  <a:lnTo>
                    <a:pt x="15" y="131"/>
                  </a:lnTo>
                  <a:lnTo>
                    <a:pt x="7" y="123"/>
                  </a:lnTo>
                  <a:lnTo>
                    <a:pt x="2" y="111"/>
                  </a:lnTo>
                  <a:lnTo>
                    <a:pt x="0" y="97"/>
                  </a:lnTo>
                  <a:lnTo>
                    <a:pt x="3" y="85"/>
                  </a:lnTo>
                  <a:lnTo>
                    <a:pt x="9" y="76"/>
                  </a:lnTo>
                  <a:lnTo>
                    <a:pt x="17" y="71"/>
                  </a:lnTo>
                  <a:lnTo>
                    <a:pt x="25" y="67"/>
                  </a:lnTo>
                  <a:lnTo>
                    <a:pt x="30" y="65"/>
                  </a:lnTo>
                  <a:lnTo>
                    <a:pt x="33" y="64"/>
                  </a:lnTo>
                  <a:lnTo>
                    <a:pt x="33" y="61"/>
                  </a:lnTo>
                  <a:lnTo>
                    <a:pt x="33" y="55"/>
                  </a:lnTo>
                  <a:lnTo>
                    <a:pt x="34" y="44"/>
                  </a:lnTo>
                  <a:lnTo>
                    <a:pt x="37" y="33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9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6578983" y="6098166"/>
              <a:ext cx="335512" cy="297136"/>
            </a:xfrm>
            <a:custGeom>
              <a:avLst/>
              <a:gdLst>
                <a:gd name="T0" fmla="*/ 52 w 306"/>
                <a:gd name="T1" fmla="*/ 4 h 271"/>
                <a:gd name="T2" fmla="*/ 72 w 306"/>
                <a:gd name="T3" fmla="*/ 23 h 271"/>
                <a:gd name="T4" fmla="*/ 85 w 306"/>
                <a:gd name="T5" fmla="*/ 44 h 271"/>
                <a:gd name="T6" fmla="*/ 93 w 306"/>
                <a:gd name="T7" fmla="*/ 58 h 271"/>
                <a:gd name="T8" fmla="*/ 95 w 306"/>
                <a:gd name="T9" fmla="*/ 57 h 271"/>
                <a:gd name="T10" fmla="*/ 99 w 306"/>
                <a:gd name="T11" fmla="*/ 44 h 271"/>
                <a:gd name="T12" fmla="*/ 110 w 306"/>
                <a:gd name="T13" fmla="*/ 27 h 271"/>
                <a:gd name="T14" fmla="*/ 128 w 306"/>
                <a:gd name="T15" fmla="*/ 15 h 271"/>
                <a:gd name="T16" fmla="*/ 157 w 306"/>
                <a:gd name="T17" fmla="*/ 16 h 271"/>
                <a:gd name="T18" fmla="*/ 174 w 306"/>
                <a:gd name="T19" fmla="*/ 32 h 271"/>
                <a:gd name="T20" fmla="*/ 178 w 306"/>
                <a:gd name="T21" fmla="*/ 52 h 271"/>
                <a:gd name="T22" fmla="*/ 177 w 306"/>
                <a:gd name="T23" fmla="*/ 65 h 271"/>
                <a:gd name="T24" fmla="*/ 179 w 306"/>
                <a:gd name="T25" fmla="*/ 66 h 271"/>
                <a:gd name="T26" fmla="*/ 196 w 306"/>
                <a:gd name="T27" fmla="*/ 65 h 271"/>
                <a:gd name="T28" fmla="*/ 225 w 306"/>
                <a:gd name="T29" fmla="*/ 63 h 271"/>
                <a:gd name="T30" fmla="*/ 257 w 306"/>
                <a:gd name="T31" fmla="*/ 69 h 271"/>
                <a:gd name="T32" fmla="*/ 285 w 306"/>
                <a:gd name="T33" fmla="*/ 83 h 271"/>
                <a:gd name="T34" fmla="*/ 304 w 306"/>
                <a:gd name="T35" fmla="*/ 114 h 271"/>
                <a:gd name="T36" fmla="*/ 306 w 306"/>
                <a:gd name="T37" fmla="*/ 150 h 271"/>
                <a:gd name="T38" fmla="*/ 297 w 306"/>
                <a:gd name="T39" fmla="*/ 173 h 271"/>
                <a:gd name="T40" fmla="*/ 281 w 306"/>
                <a:gd name="T41" fmla="*/ 186 h 271"/>
                <a:gd name="T42" fmla="*/ 267 w 306"/>
                <a:gd name="T43" fmla="*/ 192 h 271"/>
                <a:gd name="T44" fmla="*/ 262 w 306"/>
                <a:gd name="T45" fmla="*/ 194 h 271"/>
                <a:gd name="T46" fmla="*/ 258 w 306"/>
                <a:gd name="T47" fmla="*/ 203 h 271"/>
                <a:gd name="T48" fmla="*/ 246 w 306"/>
                <a:gd name="T49" fmla="*/ 226 h 271"/>
                <a:gd name="T50" fmla="*/ 226 w 306"/>
                <a:gd name="T51" fmla="*/ 251 h 271"/>
                <a:gd name="T52" fmla="*/ 198 w 306"/>
                <a:gd name="T53" fmla="*/ 269 h 271"/>
                <a:gd name="T54" fmla="*/ 158 w 306"/>
                <a:gd name="T55" fmla="*/ 270 h 271"/>
                <a:gd name="T56" fmla="*/ 130 w 306"/>
                <a:gd name="T57" fmla="*/ 256 h 271"/>
                <a:gd name="T58" fmla="*/ 114 w 306"/>
                <a:gd name="T59" fmla="*/ 237 h 271"/>
                <a:gd name="T60" fmla="*/ 107 w 306"/>
                <a:gd name="T61" fmla="*/ 223 h 271"/>
                <a:gd name="T62" fmla="*/ 105 w 306"/>
                <a:gd name="T63" fmla="*/ 223 h 271"/>
                <a:gd name="T64" fmla="*/ 90 w 306"/>
                <a:gd name="T65" fmla="*/ 232 h 271"/>
                <a:gd name="T66" fmla="*/ 65 w 306"/>
                <a:gd name="T67" fmla="*/ 237 h 271"/>
                <a:gd name="T68" fmla="*/ 35 w 306"/>
                <a:gd name="T69" fmla="*/ 226 h 271"/>
                <a:gd name="T70" fmla="*/ 9 w 306"/>
                <a:gd name="T71" fmla="*/ 192 h 271"/>
                <a:gd name="T72" fmla="*/ 6 w 306"/>
                <a:gd name="T73" fmla="*/ 156 h 271"/>
                <a:gd name="T74" fmla="*/ 21 w 306"/>
                <a:gd name="T75" fmla="*/ 127 h 271"/>
                <a:gd name="T76" fmla="*/ 38 w 306"/>
                <a:gd name="T77" fmla="*/ 107 h 271"/>
                <a:gd name="T78" fmla="*/ 46 w 306"/>
                <a:gd name="T79" fmla="*/ 100 h 271"/>
                <a:gd name="T80" fmla="*/ 38 w 306"/>
                <a:gd name="T81" fmla="*/ 96 h 271"/>
                <a:gd name="T82" fmla="*/ 20 w 306"/>
                <a:gd name="T83" fmla="*/ 84 h 271"/>
                <a:gd name="T84" fmla="*/ 3 w 306"/>
                <a:gd name="T85" fmla="*/ 65 h 271"/>
                <a:gd name="T86" fmla="*/ 1 w 306"/>
                <a:gd name="T87" fmla="*/ 37 h 271"/>
                <a:gd name="T88" fmla="*/ 20 w 306"/>
                <a:gd name="T89" fmla="*/ 7 h 271"/>
                <a:gd name="T90" fmla="*/ 42 w 306"/>
                <a:gd name="T9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6" h="271">
                  <a:moveTo>
                    <a:pt x="42" y="0"/>
                  </a:moveTo>
                  <a:lnTo>
                    <a:pt x="52" y="4"/>
                  </a:lnTo>
                  <a:lnTo>
                    <a:pt x="63" y="12"/>
                  </a:lnTo>
                  <a:lnTo>
                    <a:pt x="72" y="23"/>
                  </a:lnTo>
                  <a:lnTo>
                    <a:pt x="80" y="33"/>
                  </a:lnTo>
                  <a:lnTo>
                    <a:pt x="85" y="44"/>
                  </a:lnTo>
                  <a:lnTo>
                    <a:pt x="90" y="52"/>
                  </a:lnTo>
                  <a:lnTo>
                    <a:pt x="93" y="58"/>
                  </a:lnTo>
                  <a:lnTo>
                    <a:pt x="94" y="59"/>
                  </a:lnTo>
                  <a:lnTo>
                    <a:pt x="95" y="57"/>
                  </a:lnTo>
                  <a:lnTo>
                    <a:pt x="97" y="52"/>
                  </a:lnTo>
                  <a:lnTo>
                    <a:pt x="99" y="44"/>
                  </a:lnTo>
                  <a:lnTo>
                    <a:pt x="103" y="35"/>
                  </a:lnTo>
                  <a:lnTo>
                    <a:pt x="110" y="27"/>
                  </a:lnTo>
                  <a:lnTo>
                    <a:pt x="118" y="19"/>
                  </a:lnTo>
                  <a:lnTo>
                    <a:pt x="128" y="15"/>
                  </a:lnTo>
                  <a:lnTo>
                    <a:pt x="143" y="14"/>
                  </a:lnTo>
                  <a:lnTo>
                    <a:pt x="157" y="16"/>
                  </a:lnTo>
                  <a:lnTo>
                    <a:pt x="167" y="23"/>
                  </a:lnTo>
                  <a:lnTo>
                    <a:pt x="174" y="32"/>
                  </a:lnTo>
                  <a:lnTo>
                    <a:pt x="177" y="41"/>
                  </a:lnTo>
                  <a:lnTo>
                    <a:pt x="178" y="52"/>
                  </a:lnTo>
                  <a:lnTo>
                    <a:pt x="178" y="59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9" y="66"/>
                  </a:lnTo>
                  <a:lnTo>
                    <a:pt x="186" y="66"/>
                  </a:lnTo>
                  <a:lnTo>
                    <a:pt x="196" y="65"/>
                  </a:lnTo>
                  <a:lnTo>
                    <a:pt x="209" y="63"/>
                  </a:lnTo>
                  <a:lnTo>
                    <a:pt x="225" y="63"/>
                  </a:lnTo>
                  <a:lnTo>
                    <a:pt x="241" y="65"/>
                  </a:lnTo>
                  <a:lnTo>
                    <a:pt x="257" y="69"/>
                  </a:lnTo>
                  <a:lnTo>
                    <a:pt x="272" y="74"/>
                  </a:lnTo>
                  <a:lnTo>
                    <a:pt x="285" y="83"/>
                  </a:lnTo>
                  <a:lnTo>
                    <a:pt x="296" y="96"/>
                  </a:lnTo>
                  <a:lnTo>
                    <a:pt x="304" y="114"/>
                  </a:lnTo>
                  <a:lnTo>
                    <a:pt x="306" y="134"/>
                  </a:lnTo>
                  <a:lnTo>
                    <a:pt x="306" y="150"/>
                  </a:lnTo>
                  <a:lnTo>
                    <a:pt x="302" y="163"/>
                  </a:lnTo>
                  <a:lnTo>
                    <a:pt x="297" y="173"/>
                  </a:lnTo>
                  <a:lnTo>
                    <a:pt x="289" y="181"/>
                  </a:lnTo>
                  <a:lnTo>
                    <a:pt x="281" y="186"/>
                  </a:lnTo>
                  <a:lnTo>
                    <a:pt x="274" y="190"/>
                  </a:lnTo>
                  <a:lnTo>
                    <a:pt x="267" y="192"/>
                  </a:lnTo>
                  <a:lnTo>
                    <a:pt x="263" y="193"/>
                  </a:lnTo>
                  <a:lnTo>
                    <a:pt x="262" y="194"/>
                  </a:lnTo>
                  <a:lnTo>
                    <a:pt x="260" y="197"/>
                  </a:lnTo>
                  <a:lnTo>
                    <a:pt x="258" y="203"/>
                  </a:lnTo>
                  <a:lnTo>
                    <a:pt x="253" y="214"/>
                  </a:lnTo>
                  <a:lnTo>
                    <a:pt x="246" y="226"/>
                  </a:lnTo>
                  <a:lnTo>
                    <a:pt x="238" y="239"/>
                  </a:lnTo>
                  <a:lnTo>
                    <a:pt x="226" y="251"/>
                  </a:lnTo>
                  <a:lnTo>
                    <a:pt x="213" y="261"/>
                  </a:lnTo>
                  <a:lnTo>
                    <a:pt x="198" y="269"/>
                  </a:lnTo>
                  <a:lnTo>
                    <a:pt x="179" y="271"/>
                  </a:lnTo>
                  <a:lnTo>
                    <a:pt x="158" y="270"/>
                  </a:lnTo>
                  <a:lnTo>
                    <a:pt x="143" y="264"/>
                  </a:lnTo>
                  <a:lnTo>
                    <a:pt x="130" y="256"/>
                  </a:lnTo>
                  <a:lnTo>
                    <a:pt x="120" y="247"/>
                  </a:lnTo>
                  <a:lnTo>
                    <a:pt x="114" y="237"/>
                  </a:lnTo>
                  <a:lnTo>
                    <a:pt x="109" y="228"/>
                  </a:lnTo>
                  <a:lnTo>
                    <a:pt x="107" y="223"/>
                  </a:lnTo>
                  <a:lnTo>
                    <a:pt x="106" y="220"/>
                  </a:lnTo>
                  <a:lnTo>
                    <a:pt x="105" y="223"/>
                  </a:lnTo>
                  <a:lnTo>
                    <a:pt x="99" y="227"/>
                  </a:lnTo>
                  <a:lnTo>
                    <a:pt x="90" y="232"/>
                  </a:lnTo>
                  <a:lnTo>
                    <a:pt x="78" y="236"/>
                  </a:lnTo>
                  <a:lnTo>
                    <a:pt x="65" y="237"/>
                  </a:lnTo>
                  <a:lnTo>
                    <a:pt x="51" y="235"/>
                  </a:lnTo>
                  <a:lnTo>
                    <a:pt x="35" y="226"/>
                  </a:lnTo>
                  <a:lnTo>
                    <a:pt x="20" y="210"/>
                  </a:lnTo>
                  <a:lnTo>
                    <a:pt x="9" y="192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13" y="141"/>
                  </a:lnTo>
                  <a:lnTo>
                    <a:pt x="21" y="127"/>
                  </a:lnTo>
                  <a:lnTo>
                    <a:pt x="30" y="116"/>
                  </a:lnTo>
                  <a:lnTo>
                    <a:pt x="38" y="107"/>
                  </a:lnTo>
                  <a:lnTo>
                    <a:pt x="44" y="101"/>
                  </a:lnTo>
                  <a:lnTo>
                    <a:pt x="46" y="100"/>
                  </a:lnTo>
                  <a:lnTo>
                    <a:pt x="43" y="99"/>
                  </a:lnTo>
                  <a:lnTo>
                    <a:pt x="38" y="96"/>
                  </a:lnTo>
                  <a:lnTo>
                    <a:pt x="29" y="91"/>
                  </a:lnTo>
                  <a:lnTo>
                    <a:pt x="20" y="84"/>
                  </a:lnTo>
                  <a:lnTo>
                    <a:pt x="10" y="75"/>
                  </a:lnTo>
                  <a:lnTo>
                    <a:pt x="3" y="65"/>
                  </a:lnTo>
                  <a:lnTo>
                    <a:pt x="0" y="52"/>
                  </a:lnTo>
                  <a:lnTo>
                    <a:pt x="1" y="37"/>
                  </a:lnTo>
                  <a:lnTo>
                    <a:pt x="9" y="19"/>
                  </a:lnTo>
                  <a:lnTo>
                    <a:pt x="20" y="7"/>
                  </a:lnTo>
                  <a:lnTo>
                    <a:pt x="3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6889276" y="6324033"/>
              <a:ext cx="124995" cy="117320"/>
            </a:xfrm>
            <a:custGeom>
              <a:avLst/>
              <a:gdLst>
                <a:gd name="T0" fmla="*/ 46 w 114"/>
                <a:gd name="T1" fmla="*/ 0 h 107"/>
                <a:gd name="T2" fmla="*/ 55 w 114"/>
                <a:gd name="T3" fmla="*/ 1 h 107"/>
                <a:gd name="T4" fmla="*/ 64 w 114"/>
                <a:gd name="T5" fmla="*/ 7 h 107"/>
                <a:gd name="T6" fmla="*/ 76 w 114"/>
                <a:gd name="T7" fmla="*/ 20 h 107"/>
                <a:gd name="T8" fmla="*/ 87 w 114"/>
                <a:gd name="T9" fmla="*/ 14 h 107"/>
                <a:gd name="T10" fmla="*/ 99 w 114"/>
                <a:gd name="T11" fmla="*/ 14 h 107"/>
                <a:gd name="T12" fmla="*/ 107 w 114"/>
                <a:gd name="T13" fmla="*/ 18 h 107"/>
                <a:gd name="T14" fmla="*/ 112 w 114"/>
                <a:gd name="T15" fmla="*/ 26 h 107"/>
                <a:gd name="T16" fmla="*/ 114 w 114"/>
                <a:gd name="T17" fmla="*/ 37 h 107"/>
                <a:gd name="T18" fmla="*/ 110 w 114"/>
                <a:gd name="T19" fmla="*/ 46 h 107"/>
                <a:gd name="T20" fmla="*/ 99 w 114"/>
                <a:gd name="T21" fmla="*/ 54 h 107"/>
                <a:gd name="T22" fmla="*/ 100 w 114"/>
                <a:gd name="T23" fmla="*/ 55 h 107"/>
                <a:gd name="T24" fmla="*/ 100 w 114"/>
                <a:gd name="T25" fmla="*/ 59 h 107"/>
                <a:gd name="T26" fmla="*/ 102 w 114"/>
                <a:gd name="T27" fmla="*/ 65 h 107"/>
                <a:gd name="T28" fmla="*/ 103 w 114"/>
                <a:gd name="T29" fmla="*/ 73 h 107"/>
                <a:gd name="T30" fmla="*/ 102 w 114"/>
                <a:gd name="T31" fmla="*/ 81 h 107"/>
                <a:gd name="T32" fmla="*/ 99 w 114"/>
                <a:gd name="T33" fmla="*/ 89 h 107"/>
                <a:gd name="T34" fmla="*/ 94 w 114"/>
                <a:gd name="T35" fmla="*/ 97 h 107"/>
                <a:gd name="T36" fmla="*/ 86 w 114"/>
                <a:gd name="T37" fmla="*/ 102 h 107"/>
                <a:gd name="T38" fmla="*/ 73 w 114"/>
                <a:gd name="T39" fmla="*/ 106 h 107"/>
                <a:gd name="T40" fmla="*/ 56 w 114"/>
                <a:gd name="T41" fmla="*/ 107 h 107"/>
                <a:gd name="T42" fmla="*/ 40 w 114"/>
                <a:gd name="T43" fmla="*/ 106 h 107"/>
                <a:gd name="T44" fmla="*/ 30 w 114"/>
                <a:gd name="T45" fmla="*/ 101 h 107"/>
                <a:gd name="T46" fmla="*/ 22 w 114"/>
                <a:gd name="T47" fmla="*/ 93 h 107"/>
                <a:gd name="T48" fmla="*/ 17 w 114"/>
                <a:gd name="T49" fmla="*/ 85 h 107"/>
                <a:gd name="T50" fmla="*/ 15 w 114"/>
                <a:gd name="T51" fmla="*/ 77 h 107"/>
                <a:gd name="T52" fmla="*/ 14 w 114"/>
                <a:gd name="T53" fmla="*/ 71 h 107"/>
                <a:gd name="T54" fmla="*/ 14 w 114"/>
                <a:gd name="T55" fmla="*/ 67 h 107"/>
                <a:gd name="T56" fmla="*/ 14 w 114"/>
                <a:gd name="T57" fmla="*/ 64 h 107"/>
                <a:gd name="T58" fmla="*/ 13 w 114"/>
                <a:gd name="T59" fmla="*/ 63 h 107"/>
                <a:gd name="T60" fmla="*/ 9 w 114"/>
                <a:gd name="T61" fmla="*/ 59 h 107"/>
                <a:gd name="T62" fmla="*/ 5 w 114"/>
                <a:gd name="T63" fmla="*/ 54 h 107"/>
                <a:gd name="T64" fmla="*/ 1 w 114"/>
                <a:gd name="T65" fmla="*/ 48 h 107"/>
                <a:gd name="T66" fmla="*/ 0 w 114"/>
                <a:gd name="T67" fmla="*/ 42 h 107"/>
                <a:gd name="T68" fmla="*/ 1 w 114"/>
                <a:gd name="T69" fmla="*/ 37 h 107"/>
                <a:gd name="T70" fmla="*/ 6 w 114"/>
                <a:gd name="T71" fmla="*/ 33 h 107"/>
                <a:gd name="T72" fmla="*/ 18 w 114"/>
                <a:gd name="T73" fmla="*/ 30 h 107"/>
                <a:gd name="T74" fmla="*/ 19 w 114"/>
                <a:gd name="T75" fmla="*/ 29 h 107"/>
                <a:gd name="T76" fmla="*/ 22 w 114"/>
                <a:gd name="T77" fmla="*/ 24 h 107"/>
                <a:gd name="T78" fmla="*/ 26 w 114"/>
                <a:gd name="T79" fmla="*/ 16 h 107"/>
                <a:gd name="T80" fmla="*/ 31 w 114"/>
                <a:gd name="T81" fmla="*/ 9 h 107"/>
                <a:gd name="T82" fmla="*/ 38 w 114"/>
                <a:gd name="T83" fmla="*/ 4 h 107"/>
                <a:gd name="T84" fmla="*/ 46 w 114"/>
                <a:gd name="T8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107">
                  <a:moveTo>
                    <a:pt x="46" y="0"/>
                  </a:moveTo>
                  <a:lnTo>
                    <a:pt x="55" y="1"/>
                  </a:lnTo>
                  <a:lnTo>
                    <a:pt x="64" y="7"/>
                  </a:lnTo>
                  <a:lnTo>
                    <a:pt x="76" y="20"/>
                  </a:lnTo>
                  <a:lnTo>
                    <a:pt x="87" y="14"/>
                  </a:lnTo>
                  <a:lnTo>
                    <a:pt x="99" y="14"/>
                  </a:lnTo>
                  <a:lnTo>
                    <a:pt x="107" y="18"/>
                  </a:lnTo>
                  <a:lnTo>
                    <a:pt x="112" y="26"/>
                  </a:lnTo>
                  <a:lnTo>
                    <a:pt x="114" y="37"/>
                  </a:lnTo>
                  <a:lnTo>
                    <a:pt x="110" y="46"/>
                  </a:lnTo>
                  <a:lnTo>
                    <a:pt x="99" y="54"/>
                  </a:lnTo>
                  <a:lnTo>
                    <a:pt x="100" y="55"/>
                  </a:lnTo>
                  <a:lnTo>
                    <a:pt x="100" y="59"/>
                  </a:lnTo>
                  <a:lnTo>
                    <a:pt x="102" y="65"/>
                  </a:lnTo>
                  <a:lnTo>
                    <a:pt x="103" y="73"/>
                  </a:lnTo>
                  <a:lnTo>
                    <a:pt x="102" y="81"/>
                  </a:lnTo>
                  <a:lnTo>
                    <a:pt x="99" y="89"/>
                  </a:lnTo>
                  <a:lnTo>
                    <a:pt x="94" y="97"/>
                  </a:lnTo>
                  <a:lnTo>
                    <a:pt x="86" y="102"/>
                  </a:lnTo>
                  <a:lnTo>
                    <a:pt x="73" y="106"/>
                  </a:lnTo>
                  <a:lnTo>
                    <a:pt x="56" y="107"/>
                  </a:lnTo>
                  <a:lnTo>
                    <a:pt x="40" y="106"/>
                  </a:lnTo>
                  <a:lnTo>
                    <a:pt x="30" y="101"/>
                  </a:lnTo>
                  <a:lnTo>
                    <a:pt x="22" y="93"/>
                  </a:lnTo>
                  <a:lnTo>
                    <a:pt x="17" y="85"/>
                  </a:lnTo>
                  <a:lnTo>
                    <a:pt x="15" y="77"/>
                  </a:lnTo>
                  <a:lnTo>
                    <a:pt x="14" y="71"/>
                  </a:lnTo>
                  <a:lnTo>
                    <a:pt x="14" y="67"/>
                  </a:lnTo>
                  <a:lnTo>
                    <a:pt x="14" y="64"/>
                  </a:lnTo>
                  <a:lnTo>
                    <a:pt x="13" y="63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1" y="37"/>
                  </a:lnTo>
                  <a:lnTo>
                    <a:pt x="6" y="33"/>
                  </a:lnTo>
                  <a:lnTo>
                    <a:pt x="18" y="30"/>
                  </a:lnTo>
                  <a:lnTo>
                    <a:pt x="19" y="29"/>
                  </a:lnTo>
                  <a:lnTo>
                    <a:pt x="22" y="24"/>
                  </a:lnTo>
                  <a:lnTo>
                    <a:pt x="26" y="16"/>
                  </a:lnTo>
                  <a:lnTo>
                    <a:pt x="31" y="9"/>
                  </a:lnTo>
                  <a:lnTo>
                    <a:pt x="38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5842173" y="5809801"/>
              <a:ext cx="541643" cy="528485"/>
            </a:xfrm>
            <a:custGeom>
              <a:avLst/>
              <a:gdLst>
                <a:gd name="T0" fmla="*/ 370 w 494"/>
                <a:gd name="T1" fmla="*/ 0 h 482"/>
                <a:gd name="T2" fmla="*/ 381 w 494"/>
                <a:gd name="T3" fmla="*/ 4 h 482"/>
                <a:gd name="T4" fmla="*/ 400 w 494"/>
                <a:gd name="T5" fmla="*/ 21 h 482"/>
                <a:gd name="T6" fmla="*/ 425 w 494"/>
                <a:gd name="T7" fmla="*/ 46 h 482"/>
                <a:gd name="T8" fmla="*/ 453 w 494"/>
                <a:gd name="T9" fmla="*/ 75 h 482"/>
                <a:gd name="T10" fmla="*/ 477 w 494"/>
                <a:gd name="T11" fmla="*/ 100 h 482"/>
                <a:gd name="T12" fmla="*/ 491 w 494"/>
                <a:gd name="T13" fmla="*/ 114 h 482"/>
                <a:gd name="T14" fmla="*/ 486 w 494"/>
                <a:gd name="T15" fmla="*/ 116 h 482"/>
                <a:gd name="T16" fmla="*/ 460 w 494"/>
                <a:gd name="T17" fmla="*/ 110 h 482"/>
                <a:gd name="T18" fmla="*/ 428 w 494"/>
                <a:gd name="T19" fmla="*/ 102 h 482"/>
                <a:gd name="T20" fmla="*/ 406 w 494"/>
                <a:gd name="T21" fmla="*/ 97 h 482"/>
                <a:gd name="T22" fmla="*/ 407 w 494"/>
                <a:gd name="T23" fmla="*/ 102 h 482"/>
                <a:gd name="T24" fmla="*/ 418 w 494"/>
                <a:gd name="T25" fmla="*/ 133 h 482"/>
                <a:gd name="T26" fmla="*/ 434 w 494"/>
                <a:gd name="T27" fmla="*/ 178 h 482"/>
                <a:gd name="T28" fmla="*/ 448 w 494"/>
                <a:gd name="T29" fmla="*/ 228 h 482"/>
                <a:gd name="T30" fmla="*/ 461 w 494"/>
                <a:gd name="T31" fmla="*/ 271 h 482"/>
                <a:gd name="T32" fmla="*/ 469 w 494"/>
                <a:gd name="T33" fmla="*/ 299 h 482"/>
                <a:gd name="T34" fmla="*/ 462 w 494"/>
                <a:gd name="T35" fmla="*/ 299 h 482"/>
                <a:gd name="T36" fmla="*/ 438 w 494"/>
                <a:gd name="T37" fmla="*/ 283 h 482"/>
                <a:gd name="T38" fmla="*/ 406 w 494"/>
                <a:gd name="T39" fmla="*/ 262 h 482"/>
                <a:gd name="T40" fmla="*/ 376 w 494"/>
                <a:gd name="T41" fmla="*/ 241 h 482"/>
                <a:gd name="T42" fmla="*/ 358 w 494"/>
                <a:gd name="T43" fmla="*/ 228 h 482"/>
                <a:gd name="T44" fmla="*/ 353 w 494"/>
                <a:gd name="T45" fmla="*/ 232 h 482"/>
                <a:gd name="T46" fmla="*/ 341 w 494"/>
                <a:gd name="T47" fmla="*/ 260 h 482"/>
                <a:gd name="T48" fmla="*/ 324 w 494"/>
                <a:gd name="T49" fmla="*/ 300 h 482"/>
                <a:gd name="T50" fmla="*/ 303 w 494"/>
                <a:gd name="T51" fmla="*/ 349 h 482"/>
                <a:gd name="T52" fmla="*/ 282 w 494"/>
                <a:gd name="T53" fmla="*/ 397 h 482"/>
                <a:gd name="T54" fmla="*/ 262 w 494"/>
                <a:gd name="T55" fmla="*/ 440 h 482"/>
                <a:gd name="T56" fmla="*/ 249 w 494"/>
                <a:gd name="T57" fmla="*/ 470 h 482"/>
                <a:gd name="T58" fmla="*/ 244 w 494"/>
                <a:gd name="T59" fmla="*/ 482 h 482"/>
                <a:gd name="T60" fmla="*/ 235 w 494"/>
                <a:gd name="T61" fmla="*/ 452 h 482"/>
                <a:gd name="T62" fmla="*/ 220 w 494"/>
                <a:gd name="T63" fmla="*/ 407 h 482"/>
                <a:gd name="T64" fmla="*/ 205 w 494"/>
                <a:gd name="T65" fmla="*/ 354 h 482"/>
                <a:gd name="T66" fmla="*/ 189 w 494"/>
                <a:gd name="T67" fmla="*/ 301 h 482"/>
                <a:gd name="T68" fmla="*/ 176 w 494"/>
                <a:gd name="T69" fmla="*/ 258 h 482"/>
                <a:gd name="T70" fmla="*/ 168 w 494"/>
                <a:gd name="T71" fmla="*/ 233 h 482"/>
                <a:gd name="T72" fmla="*/ 160 w 494"/>
                <a:gd name="T73" fmla="*/ 236 h 482"/>
                <a:gd name="T74" fmla="*/ 135 w 494"/>
                <a:gd name="T75" fmla="*/ 250 h 482"/>
                <a:gd name="T76" fmla="*/ 105 w 494"/>
                <a:gd name="T77" fmla="*/ 267 h 482"/>
                <a:gd name="T78" fmla="*/ 80 w 494"/>
                <a:gd name="T79" fmla="*/ 281 h 482"/>
                <a:gd name="T80" fmla="*/ 70 w 494"/>
                <a:gd name="T81" fmla="*/ 286 h 482"/>
                <a:gd name="T82" fmla="*/ 74 w 494"/>
                <a:gd name="T83" fmla="*/ 257 h 482"/>
                <a:gd name="T84" fmla="*/ 82 w 494"/>
                <a:gd name="T85" fmla="*/ 212 h 482"/>
                <a:gd name="T86" fmla="*/ 91 w 494"/>
                <a:gd name="T87" fmla="*/ 165 h 482"/>
                <a:gd name="T88" fmla="*/ 97 w 494"/>
                <a:gd name="T89" fmla="*/ 129 h 482"/>
                <a:gd name="T90" fmla="*/ 100 w 494"/>
                <a:gd name="T91" fmla="*/ 113 h 482"/>
                <a:gd name="T92" fmla="*/ 70 w 494"/>
                <a:gd name="T93" fmla="*/ 113 h 482"/>
                <a:gd name="T94" fmla="*/ 32 w 494"/>
                <a:gd name="T95" fmla="*/ 112 h 482"/>
                <a:gd name="T96" fmla="*/ 4 w 494"/>
                <a:gd name="T97" fmla="*/ 110 h 482"/>
                <a:gd name="T98" fmla="*/ 16 w 494"/>
                <a:gd name="T99" fmla="*/ 96 h 482"/>
                <a:gd name="T100" fmla="*/ 53 w 494"/>
                <a:gd name="T101" fmla="*/ 66 h 482"/>
                <a:gd name="T102" fmla="*/ 87 w 494"/>
                <a:gd name="T103" fmla="*/ 37 h 482"/>
                <a:gd name="T104" fmla="*/ 113 w 494"/>
                <a:gd name="T105" fmla="*/ 15 h 482"/>
                <a:gd name="T106" fmla="*/ 122 w 494"/>
                <a:gd name="T107" fmla="*/ 6 h 482"/>
                <a:gd name="T108" fmla="*/ 138 w 494"/>
                <a:gd name="T109" fmla="*/ 6 h 482"/>
                <a:gd name="T110" fmla="*/ 177 w 494"/>
                <a:gd name="T111" fmla="*/ 4 h 482"/>
                <a:gd name="T112" fmla="*/ 231 w 494"/>
                <a:gd name="T113" fmla="*/ 3 h 482"/>
                <a:gd name="T114" fmla="*/ 287 w 494"/>
                <a:gd name="T115" fmla="*/ 0 h 482"/>
                <a:gd name="T116" fmla="*/ 337 w 494"/>
                <a:gd name="T1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4" h="482">
                  <a:moveTo>
                    <a:pt x="356" y="0"/>
                  </a:moveTo>
                  <a:lnTo>
                    <a:pt x="370" y="0"/>
                  </a:lnTo>
                  <a:lnTo>
                    <a:pt x="376" y="0"/>
                  </a:lnTo>
                  <a:lnTo>
                    <a:pt x="381" y="4"/>
                  </a:lnTo>
                  <a:lnTo>
                    <a:pt x="389" y="11"/>
                  </a:lnTo>
                  <a:lnTo>
                    <a:pt x="400" y="21"/>
                  </a:lnTo>
                  <a:lnTo>
                    <a:pt x="411" y="33"/>
                  </a:lnTo>
                  <a:lnTo>
                    <a:pt x="425" y="46"/>
                  </a:lnTo>
                  <a:lnTo>
                    <a:pt x="439" y="61"/>
                  </a:lnTo>
                  <a:lnTo>
                    <a:pt x="453" y="75"/>
                  </a:lnTo>
                  <a:lnTo>
                    <a:pt x="466" y="88"/>
                  </a:lnTo>
                  <a:lnTo>
                    <a:pt x="477" y="100"/>
                  </a:lnTo>
                  <a:lnTo>
                    <a:pt x="486" y="109"/>
                  </a:lnTo>
                  <a:lnTo>
                    <a:pt x="491" y="114"/>
                  </a:lnTo>
                  <a:lnTo>
                    <a:pt x="494" y="117"/>
                  </a:lnTo>
                  <a:lnTo>
                    <a:pt x="486" y="116"/>
                  </a:lnTo>
                  <a:lnTo>
                    <a:pt x="474" y="113"/>
                  </a:lnTo>
                  <a:lnTo>
                    <a:pt x="460" y="110"/>
                  </a:lnTo>
                  <a:lnTo>
                    <a:pt x="444" y="106"/>
                  </a:lnTo>
                  <a:lnTo>
                    <a:pt x="428" y="102"/>
                  </a:lnTo>
                  <a:lnTo>
                    <a:pt x="415" y="100"/>
                  </a:lnTo>
                  <a:lnTo>
                    <a:pt x="406" y="97"/>
                  </a:lnTo>
                  <a:lnTo>
                    <a:pt x="404" y="96"/>
                  </a:lnTo>
                  <a:lnTo>
                    <a:pt x="407" y="102"/>
                  </a:lnTo>
                  <a:lnTo>
                    <a:pt x="413" y="116"/>
                  </a:lnTo>
                  <a:lnTo>
                    <a:pt x="418" y="133"/>
                  </a:lnTo>
                  <a:lnTo>
                    <a:pt x="426" y="155"/>
                  </a:lnTo>
                  <a:lnTo>
                    <a:pt x="434" y="178"/>
                  </a:lnTo>
                  <a:lnTo>
                    <a:pt x="442" y="203"/>
                  </a:lnTo>
                  <a:lnTo>
                    <a:pt x="448" y="228"/>
                  </a:lnTo>
                  <a:lnTo>
                    <a:pt x="456" y="252"/>
                  </a:lnTo>
                  <a:lnTo>
                    <a:pt x="461" y="271"/>
                  </a:lnTo>
                  <a:lnTo>
                    <a:pt x="466" y="287"/>
                  </a:lnTo>
                  <a:lnTo>
                    <a:pt x="469" y="299"/>
                  </a:lnTo>
                  <a:lnTo>
                    <a:pt x="470" y="303"/>
                  </a:lnTo>
                  <a:lnTo>
                    <a:pt x="462" y="299"/>
                  </a:lnTo>
                  <a:lnTo>
                    <a:pt x="452" y="292"/>
                  </a:lnTo>
                  <a:lnTo>
                    <a:pt x="438" y="283"/>
                  </a:lnTo>
                  <a:lnTo>
                    <a:pt x="422" y="273"/>
                  </a:lnTo>
                  <a:lnTo>
                    <a:pt x="406" y="262"/>
                  </a:lnTo>
                  <a:lnTo>
                    <a:pt x="390" y="252"/>
                  </a:lnTo>
                  <a:lnTo>
                    <a:pt x="376" y="241"/>
                  </a:lnTo>
                  <a:lnTo>
                    <a:pt x="364" y="233"/>
                  </a:lnTo>
                  <a:lnTo>
                    <a:pt x="358" y="228"/>
                  </a:lnTo>
                  <a:lnTo>
                    <a:pt x="354" y="226"/>
                  </a:lnTo>
                  <a:lnTo>
                    <a:pt x="353" y="232"/>
                  </a:lnTo>
                  <a:lnTo>
                    <a:pt x="347" y="244"/>
                  </a:lnTo>
                  <a:lnTo>
                    <a:pt x="341" y="260"/>
                  </a:lnTo>
                  <a:lnTo>
                    <a:pt x="333" y="279"/>
                  </a:lnTo>
                  <a:lnTo>
                    <a:pt x="324" y="300"/>
                  </a:lnTo>
                  <a:lnTo>
                    <a:pt x="313" y="324"/>
                  </a:lnTo>
                  <a:lnTo>
                    <a:pt x="303" y="349"/>
                  </a:lnTo>
                  <a:lnTo>
                    <a:pt x="292" y="373"/>
                  </a:lnTo>
                  <a:lnTo>
                    <a:pt x="282" y="397"/>
                  </a:lnTo>
                  <a:lnTo>
                    <a:pt x="271" y="419"/>
                  </a:lnTo>
                  <a:lnTo>
                    <a:pt x="262" y="440"/>
                  </a:lnTo>
                  <a:lnTo>
                    <a:pt x="256" y="457"/>
                  </a:lnTo>
                  <a:lnTo>
                    <a:pt x="249" y="470"/>
                  </a:lnTo>
                  <a:lnTo>
                    <a:pt x="245" y="478"/>
                  </a:lnTo>
                  <a:lnTo>
                    <a:pt x="244" y="482"/>
                  </a:lnTo>
                  <a:lnTo>
                    <a:pt x="240" y="470"/>
                  </a:lnTo>
                  <a:lnTo>
                    <a:pt x="235" y="452"/>
                  </a:lnTo>
                  <a:lnTo>
                    <a:pt x="228" y="431"/>
                  </a:lnTo>
                  <a:lnTo>
                    <a:pt x="220" y="407"/>
                  </a:lnTo>
                  <a:lnTo>
                    <a:pt x="212" y="381"/>
                  </a:lnTo>
                  <a:lnTo>
                    <a:pt x="205" y="354"/>
                  </a:lnTo>
                  <a:lnTo>
                    <a:pt x="197" y="328"/>
                  </a:lnTo>
                  <a:lnTo>
                    <a:pt x="189" y="301"/>
                  </a:lnTo>
                  <a:lnTo>
                    <a:pt x="181" y="279"/>
                  </a:lnTo>
                  <a:lnTo>
                    <a:pt x="176" y="258"/>
                  </a:lnTo>
                  <a:lnTo>
                    <a:pt x="171" y="243"/>
                  </a:lnTo>
                  <a:lnTo>
                    <a:pt x="168" y="233"/>
                  </a:lnTo>
                  <a:lnTo>
                    <a:pt x="167" y="229"/>
                  </a:lnTo>
                  <a:lnTo>
                    <a:pt x="160" y="236"/>
                  </a:lnTo>
                  <a:lnTo>
                    <a:pt x="148" y="243"/>
                  </a:lnTo>
                  <a:lnTo>
                    <a:pt x="135" y="250"/>
                  </a:lnTo>
                  <a:lnTo>
                    <a:pt x="119" y="260"/>
                  </a:lnTo>
                  <a:lnTo>
                    <a:pt x="105" y="267"/>
                  </a:lnTo>
                  <a:lnTo>
                    <a:pt x="91" y="274"/>
                  </a:lnTo>
                  <a:lnTo>
                    <a:pt x="80" y="281"/>
                  </a:lnTo>
                  <a:lnTo>
                    <a:pt x="72" y="284"/>
                  </a:lnTo>
                  <a:lnTo>
                    <a:pt x="70" y="286"/>
                  </a:lnTo>
                  <a:lnTo>
                    <a:pt x="71" y="274"/>
                  </a:lnTo>
                  <a:lnTo>
                    <a:pt x="74" y="257"/>
                  </a:lnTo>
                  <a:lnTo>
                    <a:pt x="78" y="236"/>
                  </a:lnTo>
                  <a:lnTo>
                    <a:pt x="82" y="212"/>
                  </a:lnTo>
                  <a:lnTo>
                    <a:pt x="85" y="189"/>
                  </a:lnTo>
                  <a:lnTo>
                    <a:pt x="91" y="165"/>
                  </a:lnTo>
                  <a:lnTo>
                    <a:pt x="95" y="144"/>
                  </a:lnTo>
                  <a:lnTo>
                    <a:pt x="97" y="129"/>
                  </a:lnTo>
                  <a:lnTo>
                    <a:pt x="100" y="117"/>
                  </a:lnTo>
                  <a:lnTo>
                    <a:pt x="100" y="113"/>
                  </a:lnTo>
                  <a:lnTo>
                    <a:pt x="87" y="113"/>
                  </a:lnTo>
                  <a:lnTo>
                    <a:pt x="70" y="113"/>
                  </a:lnTo>
                  <a:lnTo>
                    <a:pt x="50" y="112"/>
                  </a:lnTo>
                  <a:lnTo>
                    <a:pt x="32" y="112"/>
                  </a:lnTo>
                  <a:lnTo>
                    <a:pt x="15" y="110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16" y="96"/>
                  </a:lnTo>
                  <a:lnTo>
                    <a:pt x="34" y="82"/>
                  </a:lnTo>
                  <a:lnTo>
                    <a:pt x="53" y="66"/>
                  </a:lnTo>
                  <a:lnTo>
                    <a:pt x="71" y="50"/>
                  </a:lnTo>
                  <a:lnTo>
                    <a:pt x="87" y="37"/>
                  </a:lnTo>
                  <a:lnTo>
                    <a:pt x="101" y="24"/>
                  </a:lnTo>
                  <a:lnTo>
                    <a:pt x="113" y="15"/>
                  </a:lnTo>
                  <a:lnTo>
                    <a:pt x="119" y="8"/>
                  </a:lnTo>
                  <a:lnTo>
                    <a:pt x="122" y="6"/>
                  </a:lnTo>
                  <a:lnTo>
                    <a:pt x="127" y="6"/>
                  </a:lnTo>
                  <a:lnTo>
                    <a:pt x="138" y="6"/>
                  </a:lnTo>
                  <a:lnTo>
                    <a:pt x="156" y="6"/>
                  </a:lnTo>
                  <a:lnTo>
                    <a:pt x="177" y="4"/>
                  </a:lnTo>
                  <a:lnTo>
                    <a:pt x="203" y="3"/>
                  </a:lnTo>
                  <a:lnTo>
                    <a:pt x="231" y="3"/>
                  </a:lnTo>
                  <a:lnTo>
                    <a:pt x="260" y="2"/>
                  </a:lnTo>
                  <a:lnTo>
                    <a:pt x="287" y="0"/>
                  </a:lnTo>
                  <a:lnTo>
                    <a:pt x="315" y="0"/>
                  </a:lnTo>
                  <a:lnTo>
                    <a:pt x="337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5994579" y="5842694"/>
              <a:ext cx="253279" cy="214903"/>
            </a:xfrm>
            <a:custGeom>
              <a:avLst/>
              <a:gdLst>
                <a:gd name="T0" fmla="*/ 176 w 231"/>
                <a:gd name="T1" fmla="*/ 0 h 196"/>
                <a:gd name="T2" fmla="*/ 231 w 231"/>
                <a:gd name="T3" fmla="*/ 74 h 196"/>
                <a:gd name="T4" fmla="*/ 168 w 231"/>
                <a:gd name="T5" fmla="*/ 69 h 196"/>
                <a:gd name="T6" fmla="*/ 123 w 231"/>
                <a:gd name="T7" fmla="*/ 196 h 196"/>
                <a:gd name="T8" fmla="*/ 73 w 231"/>
                <a:gd name="T9" fmla="*/ 63 h 196"/>
                <a:gd name="T10" fmla="*/ 0 w 231"/>
                <a:gd name="T11" fmla="*/ 76 h 196"/>
                <a:gd name="T12" fmla="*/ 35 w 231"/>
                <a:gd name="T13" fmla="*/ 10 h 196"/>
                <a:gd name="T14" fmla="*/ 176 w 231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196">
                  <a:moveTo>
                    <a:pt x="176" y="0"/>
                  </a:moveTo>
                  <a:lnTo>
                    <a:pt x="231" y="74"/>
                  </a:lnTo>
                  <a:lnTo>
                    <a:pt x="168" y="69"/>
                  </a:lnTo>
                  <a:lnTo>
                    <a:pt x="123" y="196"/>
                  </a:lnTo>
                  <a:lnTo>
                    <a:pt x="73" y="63"/>
                  </a:lnTo>
                  <a:lnTo>
                    <a:pt x="0" y="76"/>
                  </a:lnTo>
                  <a:lnTo>
                    <a:pt x="35" y="1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53535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6396973" y="5966593"/>
              <a:ext cx="52629" cy="51533"/>
            </a:xfrm>
            <a:custGeom>
              <a:avLst/>
              <a:gdLst>
                <a:gd name="T0" fmla="*/ 0 w 48"/>
                <a:gd name="T1" fmla="*/ 0 h 47"/>
                <a:gd name="T2" fmla="*/ 4 w 48"/>
                <a:gd name="T3" fmla="*/ 1 h 47"/>
                <a:gd name="T4" fmla="*/ 13 w 48"/>
                <a:gd name="T5" fmla="*/ 4 h 47"/>
                <a:gd name="T6" fmla="*/ 23 w 48"/>
                <a:gd name="T7" fmla="*/ 8 h 47"/>
                <a:gd name="T8" fmla="*/ 34 w 48"/>
                <a:gd name="T9" fmla="*/ 12 h 47"/>
                <a:gd name="T10" fmla="*/ 40 w 48"/>
                <a:gd name="T11" fmla="*/ 18 h 47"/>
                <a:gd name="T12" fmla="*/ 44 w 48"/>
                <a:gd name="T13" fmla="*/ 28 h 47"/>
                <a:gd name="T14" fmla="*/ 45 w 48"/>
                <a:gd name="T15" fmla="*/ 37 h 47"/>
                <a:gd name="T16" fmla="*/ 47 w 48"/>
                <a:gd name="T17" fmla="*/ 45 h 47"/>
                <a:gd name="T18" fmla="*/ 48 w 48"/>
                <a:gd name="T19" fmla="*/ 47 h 47"/>
                <a:gd name="T20" fmla="*/ 45 w 48"/>
                <a:gd name="T21" fmla="*/ 46 h 47"/>
                <a:gd name="T22" fmla="*/ 39 w 48"/>
                <a:gd name="T23" fmla="*/ 42 h 47"/>
                <a:gd name="T24" fmla="*/ 30 w 48"/>
                <a:gd name="T25" fmla="*/ 35 h 47"/>
                <a:gd name="T26" fmla="*/ 19 w 48"/>
                <a:gd name="T27" fmla="*/ 28 h 47"/>
                <a:gd name="T28" fmla="*/ 10 w 48"/>
                <a:gd name="T29" fmla="*/ 18 h 47"/>
                <a:gd name="T30" fmla="*/ 4 w 48"/>
                <a:gd name="T31" fmla="*/ 9 h 47"/>
                <a:gd name="T32" fmla="*/ 0 w 48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7">
                  <a:moveTo>
                    <a:pt x="0" y="0"/>
                  </a:moveTo>
                  <a:lnTo>
                    <a:pt x="4" y="1"/>
                  </a:lnTo>
                  <a:lnTo>
                    <a:pt x="13" y="4"/>
                  </a:lnTo>
                  <a:lnTo>
                    <a:pt x="23" y="8"/>
                  </a:lnTo>
                  <a:lnTo>
                    <a:pt x="34" y="12"/>
                  </a:lnTo>
                  <a:lnTo>
                    <a:pt x="40" y="18"/>
                  </a:lnTo>
                  <a:lnTo>
                    <a:pt x="44" y="28"/>
                  </a:lnTo>
                  <a:lnTo>
                    <a:pt x="45" y="37"/>
                  </a:lnTo>
                  <a:lnTo>
                    <a:pt x="47" y="45"/>
                  </a:lnTo>
                  <a:lnTo>
                    <a:pt x="48" y="47"/>
                  </a:lnTo>
                  <a:lnTo>
                    <a:pt x="45" y="46"/>
                  </a:lnTo>
                  <a:lnTo>
                    <a:pt x="39" y="42"/>
                  </a:lnTo>
                  <a:lnTo>
                    <a:pt x="30" y="35"/>
                  </a:lnTo>
                  <a:lnTo>
                    <a:pt x="19" y="28"/>
                  </a:lnTo>
                  <a:lnTo>
                    <a:pt x="10" y="18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6435349" y="6049922"/>
              <a:ext cx="54822" cy="63594"/>
            </a:xfrm>
            <a:custGeom>
              <a:avLst/>
              <a:gdLst>
                <a:gd name="T0" fmla="*/ 0 w 50"/>
                <a:gd name="T1" fmla="*/ 0 h 58"/>
                <a:gd name="T2" fmla="*/ 3 w 50"/>
                <a:gd name="T3" fmla="*/ 1 h 58"/>
                <a:gd name="T4" fmla="*/ 9 w 50"/>
                <a:gd name="T5" fmla="*/ 5 h 58"/>
                <a:gd name="T6" fmla="*/ 18 w 50"/>
                <a:gd name="T7" fmla="*/ 12 h 58"/>
                <a:gd name="T8" fmla="*/ 28 w 50"/>
                <a:gd name="T9" fmla="*/ 17 h 58"/>
                <a:gd name="T10" fmla="*/ 35 w 50"/>
                <a:gd name="T11" fmla="*/ 24 h 58"/>
                <a:gd name="T12" fmla="*/ 41 w 50"/>
                <a:gd name="T13" fmla="*/ 29 h 58"/>
                <a:gd name="T14" fmla="*/ 45 w 50"/>
                <a:gd name="T15" fmla="*/ 35 h 58"/>
                <a:gd name="T16" fmla="*/ 47 w 50"/>
                <a:gd name="T17" fmla="*/ 46 h 58"/>
                <a:gd name="T18" fmla="*/ 50 w 50"/>
                <a:gd name="T19" fmla="*/ 54 h 58"/>
                <a:gd name="T20" fmla="*/ 50 w 50"/>
                <a:gd name="T21" fmla="*/ 58 h 58"/>
                <a:gd name="T22" fmla="*/ 46 w 50"/>
                <a:gd name="T23" fmla="*/ 58 h 58"/>
                <a:gd name="T24" fmla="*/ 37 w 50"/>
                <a:gd name="T25" fmla="*/ 55 h 58"/>
                <a:gd name="T26" fmla="*/ 26 w 50"/>
                <a:gd name="T27" fmla="*/ 52 h 58"/>
                <a:gd name="T28" fmla="*/ 16 w 50"/>
                <a:gd name="T29" fmla="*/ 47 h 58"/>
                <a:gd name="T30" fmla="*/ 10 w 50"/>
                <a:gd name="T31" fmla="*/ 39 h 58"/>
                <a:gd name="T32" fmla="*/ 8 w 50"/>
                <a:gd name="T33" fmla="*/ 31 h 58"/>
                <a:gd name="T34" fmla="*/ 5 w 50"/>
                <a:gd name="T35" fmla="*/ 21 h 58"/>
                <a:gd name="T36" fmla="*/ 3 w 50"/>
                <a:gd name="T37" fmla="*/ 10 h 58"/>
                <a:gd name="T38" fmla="*/ 0 w 50"/>
                <a:gd name="T39" fmla="*/ 3 h 58"/>
                <a:gd name="T40" fmla="*/ 0 w 50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8">
                  <a:moveTo>
                    <a:pt x="0" y="0"/>
                  </a:moveTo>
                  <a:lnTo>
                    <a:pt x="3" y="1"/>
                  </a:lnTo>
                  <a:lnTo>
                    <a:pt x="9" y="5"/>
                  </a:lnTo>
                  <a:lnTo>
                    <a:pt x="18" y="12"/>
                  </a:lnTo>
                  <a:lnTo>
                    <a:pt x="28" y="17"/>
                  </a:lnTo>
                  <a:lnTo>
                    <a:pt x="35" y="24"/>
                  </a:lnTo>
                  <a:lnTo>
                    <a:pt x="41" y="29"/>
                  </a:lnTo>
                  <a:lnTo>
                    <a:pt x="45" y="35"/>
                  </a:lnTo>
                  <a:lnTo>
                    <a:pt x="47" y="46"/>
                  </a:lnTo>
                  <a:lnTo>
                    <a:pt x="50" y="54"/>
                  </a:lnTo>
                  <a:lnTo>
                    <a:pt x="50" y="58"/>
                  </a:lnTo>
                  <a:lnTo>
                    <a:pt x="46" y="58"/>
                  </a:lnTo>
                  <a:lnTo>
                    <a:pt x="37" y="55"/>
                  </a:lnTo>
                  <a:lnTo>
                    <a:pt x="26" y="52"/>
                  </a:lnTo>
                  <a:lnTo>
                    <a:pt x="16" y="47"/>
                  </a:lnTo>
                  <a:lnTo>
                    <a:pt x="10" y="39"/>
                  </a:lnTo>
                  <a:lnTo>
                    <a:pt x="8" y="31"/>
                  </a:lnTo>
                  <a:lnTo>
                    <a:pt x="5" y="21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5775290" y="5981943"/>
              <a:ext cx="60305" cy="57015"/>
            </a:xfrm>
            <a:custGeom>
              <a:avLst/>
              <a:gdLst>
                <a:gd name="T0" fmla="*/ 55 w 55"/>
                <a:gd name="T1" fmla="*/ 0 h 52"/>
                <a:gd name="T2" fmla="*/ 55 w 55"/>
                <a:gd name="T3" fmla="*/ 3 h 52"/>
                <a:gd name="T4" fmla="*/ 55 w 55"/>
                <a:gd name="T5" fmla="*/ 11 h 52"/>
                <a:gd name="T6" fmla="*/ 54 w 55"/>
                <a:gd name="T7" fmla="*/ 21 h 52"/>
                <a:gd name="T8" fmla="*/ 52 w 55"/>
                <a:gd name="T9" fmla="*/ 29 h 52"/>
                <a:gd name="T10" fmla="*/ 51 w 55"/>
                <a:gd name="T11" fmla="*/ 33 h 52"/>
                <a:gd name="T12" fmla="*/ 47 w 55"/>
                <a:gd name="T13" fmla="*/ 36 h 52"/>
                <a:gd name="T14" fmla="*/ 39 w 55"/>
                <a:gd name="T15" fmla="*/ 38 h 52"/>
                <a:gd name="T16" fmla="*/ 29 w 55"/>
                <a:gd name="T17" fmla="*/ 42 h 52"/>
                <a:gd name="T18" fmla="*/ 18 w 55"/>
                <a:gd name="T19" fmla="*/ 45 h 52"/>
                <a:gd name="T20" fmla="*/ 9 w 55"/>
                <a:gd name="T21" fmla="*/ 49 h 52"/>
                <a:gd name="T22" fmla="*/ 2 w 55"/>
                <a:gd name="T23" fmla="*/ 52 h 52"/>
                <a:gd name="T24" fmla="*/ 0 w 55"/>
                <a:gd name="T25" fmla="*/ 52 h 52"/>
                <a:gd name="T26" fmla="*/ 0 w 55"/>
                <a:gd name="T27" fmla="*/ 49 h 52"/>
                <a:gd name="T28" fmla="*/ 2 w 55"/>
                <a:gd name="T29" fmla="*/ 41 h 52"/>
                <a:gd name="T30" fmla="*/ 5 w 55"/>
                <a:gd name="T31" fmla="*/ 32 h 52"/>
                <a:gd name="T32" fmla="*/ 10 w 55"/>
                <a:gd name="T33" fmla="*/ 21 h 52"/>
                <a:gd name="T34" fmla="*/ 16 w 55"/>
                <a:gd name="T35" fmla="*/ 12 h 52"/>
                <a:gd name="T36" fmla="*/ 21 w 55"/>
                <a:gd name="T37" fmla="*/ 7 h 52"/>
                <a:gd name="T38" fmla="*/ 33 w 55"/>
                <a:gd name="T39" fmla="*/ 3 h 52"/>
                <a:gd name="T40" fmla="*/ 43 w 55"/>
                <a:gd name="T41" fmla="*/ 2 h 52"/>
                <a:gd name="T42" fmla="*/ 51 w 55"/>
                <a:gd name="T43" fmla="*/ 0 h 52"/>
                <a:gd name="T44" fmla="*/ 55 w 55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2">
                  <a:moveTo>
                    <a:pt x="55" y="0"/>
                  </a:moveTo>
                  <a:lnTo>
                    <a:pt x="55" y="3"/>
                  </a:lnTo>
                  <a:lnTo>
                    <a:pt x="55" y="11"/>
                  </a:lnTo>
                  <a:lnTo>
                    <a:pt x="54" y="21"/>
                  </a:lnTo>
                  <a:lnTo>
                    <a:pt x="52" y="29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39" y="38"/>
                  </a:lnTo>
                  <a:lnTo>
                    <a:pt x="29" y="42"/>
                  </a:lnTo>
                  <a:lnTo>
                    <a:pt x="18" y="45"/>
                  </a:lnTo>
                  <a:lnTo>
                    <a:pt x="9" y="49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1"/>
                  </a:lnTo>
                  <a:lnTo>
                    <a:pt x="5" y="32"/>
                  </a:lnTo>
                  <a:lnTo>
                    <a:pt x="10" y="21"/>
                  </a:lnTo>
                  <a:lnTo>
                    <a:pt x="16" y="12"/>
                  </a:lnTo>
                  <a:lnTo>
                    <a:pt x="21" y="7"/>
                  </a:lnTo>
                  <a:lnTo>
                    <a:pt x="33" y="3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5466093" y="4235309"/>
              <a:ext cx="1165519" cy="1339853"/>
            </a:xfrm>
            <a:custGeom>
              <a:avLst/>
              <a:gdLst>
                <a:gd name="T0" fmla="*/ 549 w 1063"/>
                <a:gd name="T1" fmla="*/ 3 h 1222"/>
                <a:gd name="T2" fmla="*/ 676 w 1063"/>
                <a:gd name="T3" fmla="*/ 26 h 1222"/>
                <a:gd name="T4" fmla="*/ 790 w 1063"/>
                <a:gd name="T5" fmla="*/ 72 h 1222"/>
                <a:gd name="T6" fmla="*/ 887 w 1063"/>
                <a:gd name="T7" fmla="*/ 136 h 1222"/>
                <a:gd name="T8" fmla="*/ 965 w 1063"/>
                <a:gd name="T9" fmla="*/ 215 h 1222"/>
                <a:gd name="T10" fmla="*/ 1023 w 1063"/>
                <a:gd name="T11" fmla="*/ 304 h 1222"/>
                <a:gd name="T12" fmla="*/ 1056 w 1063"/>
                <a:gd name="T13" fmla="*/ 401 h 1222"/>
                <a:gd name="T14" fmla="*/ 1063 w 1063"/>
                <a:gd name="T15" fmla="*/ 512 h 1222"/>
                <a:gd name="T16" fmla="*/ 1052 w 1063"/>
                <a:gd name="T17" fmla="*/ 626 h 1222"/>
                <a:gd name="T18" fmla="*/ 1024 w 1063"/>
                <a:gd name="T19" fmla="*/ 726 h 1222"/>
                <a:gd name="T20" fmla="*/ 986 w 1063"/>
                <a:gd name="T21" fmla="*/ 812 h 1222"/>
                <a:gd name="T22" fmla="*/ 943 w 1063"/>
                <a:gd name="T23" fmla="*/ 887 h 1222"/>
                <a:gd name="T24" fmla="*/ 900 w 1063"/>
                <a:gd name="T25" fmla="*/ 948 h 1222"/>
                <a:gd name="T26" fmla="*/ 860 w 1063"/>
                <a:gd name="T27" fmla="*/ 999 h 1222"/>
                <a:gd name="T28" fmla="*/ 822 w 1063"/>
                <a:gd name="T29" fmla="*/ 1051 h 1222"/>
                <a:gd name="T30" fmla="*/ 787 w 1063"/>
                <a:gd name="T31" fmla="*/ 1109 h 1222"/>
                <a:gd name="T32" fmla="*/ 762 w 1063"/>
                <a:gd name="T33" fmla="*/ 1159 h 1222"/>
                <a:gd name="T34" fmla="*/ 748 w 1063"/>
                <a:gd name="T35" fmla="*/ 1193 h 1222"/>
                <a:gd name="T36" fmla="*/ 743 w 1063"/>
                <a:gd name="T37" fmla="*/ 1206 h 1222"/>
                <a:gd name="T38" fmla="*/ 693 w 1063"/>
                <a:gd name="T39" fmla="*/ 1216 h 1222"/>
                <a:gd name="T40" fmla="*/ 626 w 1063"/>
                <a:gd name="T41" fmla="*/ 1222 h 1222"/>
                <a:gd name="T42" fmla="*/ 552 w 1063"/>
                <a:gd name="T43" fmla="*/ 1222 h 1222"/>
                <a:gd name="T44" fmla="*/ 478 w 1063"/>
                <a:gd name="T45" fmla="*/ 1220 h 1222"/>
                <a:gd name="T46" fmla="*/ 414 w 1063"/>
                <a:gd name="T47" fmla="*/ 1218 h 1222"/>
                <a:gd name="T48" fmla="*/ 370 w 1063"/>
                <a:gd name="T49" fmla="*/ 1215 h 1222"/>
                <a:gd name="T50" fmla="*/ 353 w 1063"/>
                <a:gd name="T51" fmla="*/ 1214 h 1222"/>
                <a:gd name="T52" fmla="*/ 326 w 1063"/>
                <a:gd name="T53" fmla="*/ 1160 h 1222"/>
                <a:gd name="T54" fmla="*/ 287 w 1063"/>
                <a:gd name="T55" fmla="*/ 1104 h 1222"/>
                <a:gd name="T56" fmla="*/ 239 w 1063"/>
                <a:gd name="T57" fmla="*/ 1045 h 1222"/>
                <a:gd name="T58" fmla="*/ 185 w 1063"/>
                <a:gd name="T59" fmla="*/ 981 h 1222"/>
                <a:gd name="T60" fmla="*/ 131 w 1063"/>
                <a:gd name="T61" fmla="*/ 909 h 1222"/>
                <a:gd name="T62" fmla="*/ 82 w 1063"/>
                <a:gd name="T63" fmla="*/ 829 h 1222"/>
                <a:gd name="T64" fmla="*/ 41 w 1063"/>
                <a:gd name="T65" fmla="*/ 737 h 1222"/>
                <a:gd name="T66" fmla="*/ 12 w 1063"/>
                <a:gd name="T67" fmla="*/ 633 h 1222"/>
                <a:gd name="T68" fmla="*/ 0 w 1063"/>
                <a:gd name="T69" fmla="*/ 513 h 1222"/>
                <a:gd name="T70" fmla="*/ 8 w 1063"/>
                <a:gd name="T71" fmla="*/ 401 h 1222"/>
                <a:gd name="T72" fmla="*/ 37 w 1063"/>
                <a:gd name="T73" fmla="*/ 304 h 1222"/>
                <a:gd name="T74" fmla="*/ 80 w 1063"/>
                <a:gd name="T75" fmla="*/ 223 h 1222"/>
                <a:gd name="T76" fmla="*/ 135 w 1063"/>
                <a:gd name="T77" fmla="*/ 156 h 1222"/>
                <a:gd name="T78" fmla="*/ 198 w 1063"/>
                <a:gd name="T79" fmla="*/ 102 h 1222"/>
                <a:gd name="T80" fmla="*/ 266 w 1063"/>
                <a:gd name="T81" fmla="*/ 61 h 1222"/>
                <a:gd name="T82" fmla="*/ 334 w 1063"/>
                <a:gd name="T83" fmla="*/ 30 h 1222"/>
                <a:gd name="T84" fmla="*/ 398 w 1063"/>
                <a:gd name="T85" fmla="*/ 11 h 1222"/>
                <a:gd name="T86" fmla="*/ 456 w 1063"/>
                <a:gd name="T87" fmla="*/ 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3" h="1222">
                  <a:moveTo>
                    <a:pt x="482" y="0"/>
                  </a:moveTo>
                  <a:lnTo>
                    <a:pt x="549" y="3"/>
                  </a:lnTo>
                  <a:lnTo>
                    <a:pt x="614" y="12"/>
                  </a:lnTo>
                  <a:lnTo>
                    <a:pt x="676" y="26"/>
                  </a:lnTo>
                  <a:lnTo>
                    <a:pt x="735" y="46"/>
                  </a:lnTo>
                  <a:lnTo>
                    <a:pt x="790" y="72"/>
                  </a:lnTo>
                  <a:lnTo>
                    <a:pt x="840" y="102"/>
                  </a:lnTo>
                  <a:lnTo>
                    <a:pt x="887" y="136"/>
                  </a:lnTo>
                  <a:lnTo>
                    <a:pt x="929" y="174"/>
                  </a:lnTo>
                  <a:lnTo>
                    <a:pt x="965" y="215"/>
                  </a:lnTo>
                  <a:lnTo>
                    <a:pt x="997" y="258"/>
                  </a:lnTo>
                  <a:lnTo>
                    <a:pt x="1023" y="304"/>
                  </a:lnTo>
                  <a:lnTo>
                    <a:pt x="1042" y="352"/>
                  </a:lnTo>
                  <a:lnTo>
                    <a:pt x="1056" y="401"/>
                  </a:lnTo>
                  <a:lnTo>
                    <a:pt x="1062" y="452"/>
                  </a:lnTo>
                  <a:lnTo>
                    <a:pt x="1063" y="512"/>
                  </a:lnTo>
                  <a:lnTo>
                    <a:pt x="1061" y="571"/>
                  </a:lnTo>
                  <a:lnTo>
                    <a:pt x="1052" y="626"/>
                  </a:lnTo>
                  <a:lnTo>
                    <a:pt x="1040" y="677"/>
                  </a:lnTo>
                  <a:lnTo>
                    <a:pt x="1024" y="726"/>
                  </a:lnTo>
                  <a:lnTo>
                    <a:pt x="1007" y="770"/>
                  </a:lnTo>
                  <a:lnTo>
                    <a:pt x="986" y="812"/>
                  </a:lnTo>
                  <a:lnTo>
                    <a:pt x="965" y="850"/>
                  </a:lnTo>
                  <a:lnTo>
                    <a:pt x="943" y="887"/>
                  </a:lnTo>
                  <a:lnTo>
                    <a:pt x="921" y="919"/>
                  </a:lnTo>
                  <a:lnTo>
                    <a:pt x="900" y="948"/>
                  </a:lnTo>
                  <a:lnTo>
                    <a:pt x="879" y="976"/>
                  </a:lnTo>
                  <a:lnTo>
                    <a:pt x="860" y="999"/>
                  </a:lnTo>
                  <a:lnTo>
                    <a:pt x="843" y="1020"/>
                  </a:lnTo>
                  <a:lnTo>
                    <a:pt x="822" y="1051"/>
                  </a:lnTo>
                  <a:lnTo>
                    <a:pt x="803" y="1080"/>
                  </a:lnTo>
                  <a:lnTo>
                    <a:pt x="787" y="1109"/>
                  </a:lnTo>
                  <a:lnTo>
                    <a:pt x="773" y="1135"/>
                  </a:lnTo>
                  <a:lnTo>
                    <a:pt x="762" y="1159"/>
                  </a:lnTo>
                  <a:lnTo>
                    <a:pt x="754" y="1178"/>
                  </a:lnTo>
                  <a:lnTo>
                    <a:pt x="748" y="1193"/>
                  </a:lnTo>
                  <a:lnTo>
                    <a:pt x="744" y="1202"/>
                  </a:lnTo>
                  <a:lnTo>
                    <a:pt x="743" y="1206"/>
                  </a:lnTo>
                  <a:lnTo>
                    <a:pt x="720" y="1211"/>
                  </a:lnTo>
                  <a:lnTo>
                    <a:pt x="693" y="1216"/>
                  </a:lnTo>
                  <a:lnTo>
                    <a:pt x="661" y="1219"/>
                  </a:lnTo>
                  <a:lnTo>
                    <a:pt x="626" y="1222"/>
                  </a:lnTo>
                  <a:lnTo>
                    <a:pt x="589" y="1222"/>
                  </a:lnTo>
                  <a:lnTo>
                    <a:pt x="552" y="1222"/>
                  </a:lnTo>
                  <a:lnTo>
                    <a:pt x="514" y="1222"/>
                  </a:lnTo>
                  <a:lnTo>
                    <a:pt x="478" y="1220"/>
                  </a:lnTo>
                  <a:lnTo>
                    <a:pt x="444" y="1219"/>
                  </a:lnTo>
                  <a:lnTo>
                    <a:pt x="414" y="1218"/>
                  </a:lnTo>
                  <a:lnTo>
                    <a:pt x="389" y="1216"/>
                  </a:lnTo>
                  <a:lnTo>
                    <a:pt x="370" y="1215"/>
                  </a:lnTo>
                  <a:lnTo>
                    <a:pt x="356" y="1214"/>
                  </a:lnTo>
                  <a:lnTo>
                    <a:pt x="353" y="1214"/>
                  </a:lnTo>
                  <a:lnTo>
                    <a:pt x="341" y="1186"/>
                  </a:lnTo>
                  <a:lnTo>
                    <a:pt x="326" y="1160"/>
                  </a:lnTo>
                  <a:lnTo>
                    <a:pt x="308" y="1133"/>
                  </a:lnTo>
                  <a:lnTo>
                    <a:pt x="287" y="1104"/>
                  </a:lnTo>
                  <a:lnTo>
                    <a:pt x="264" y="1075"/>
                  </a:lnTo>
                  <a:lnTo>
                    <a:pt x="239" y="1045"/>
                  </a:lnTo>
                  <a:lnTo>
                    <a:pt x="212" y="1014"/>
                  </a:lnTo>
                  <a:lnTo>
                    <a:pt x="185" y="981"/>
                  </a:lnTo>
                  <a:lnTo>
                    <a:pt x="157" y="945"/>
                  </a:lnTo>
                  <a:lnTo>
                    <a:pt x="131" y="909"/>
                  </a:lnTo>
                  <a:lnTo>
                    <a:pt x="106" y="871"/>
                  </a:lnTo>
                  <a:lnTo>
                    <a:pt x="82" y="829"/>
                  </a:lnTo>
                  <a:lnTo>
                    <a:pt x="61" y="784"/>
                  </a:lnTo>
                  <a:lnTo>
                    <a:pt x="41" y="737"/>
                  </a:lnTo>
                  <a:lnTo>
                    <a:pt x="24" y="686"/>
                  </a:lnTo>
                  <a:lnTo>
                    <a:pt x="12" y="633"/>
                  </a:lnTo>
                  <a:lnTo>
                    <a:pt x="3" y="575"/>
                  </a:lnTo>
                  <a:lnTo>
                    <a:pt x="0" y="513"/>
                  </a:lnTo>
                  <a:lnTo>
                    <a:pt x="2" y="455"/>
                  </a:lnTo>
                  <a:lnTo>
                    <a:pt x="8" y="401"/>
                  </a:lnTo>
                  <a:lnTo>
                    <a:pt x="20" y="351"/>
                  </a:lnTo>
                  <a:lnTo>
                    <a:pt x="37" y="304"/>
                  </a:lnTo>
                  <a:lnTo>
                    <a:pt x="57" y="262"/>
                  </a:lnTo>
                  <a:lnTo>
                    <a:pt x="80" y="223"/>
                  </a:lnTo>
                  <a:lnTo>
                    <a:pt x="106" y="187"/>
                  </a:lnTo>
                  <a:lnTo>
                    <a:pt x="135" y="156"/>
                  </a:lnTo>
                  <a:lnTo>
                    <a:pt x="167" y="127"/>
                  </a:lnTo>
                  <a:lnTo>
                    <a:pt x="198" y="102"/>
                  </a:lnTo>
                  <a:lnTo>
                    <a:pt x="232" y="80"/>
                  </a:lnTo>
                  <a:lnTo>
                    <a:pt x="266" y="61"/>
                  </a:lnTo>
                  <a:lnTo>
                    <a:pt x="300" y="43"/>
                  </a:lnTo>
                  <a:lnTo>
                    <a:pt x="334" y="30"/>
                  </a:lnTo>
                  <a:lnTo>
                    <a:pt x="367" y="20"/>
                  </a:lnTo>
                  <a:lnTo>
                    <a:pt x="398" y="11"/>
                  </a:lnTo>
                  <a:lnTo>
                    <a:pt x="428" y="6"/>
                  </a:lnTo>
                  <a:lnTo>
                    <a:pt x="456" y="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5514337" y="4270395"/>
              <a:ext cx="1067935" cy="1248849"/>
            </a:xfrm>
            <a:custGeom>
              <a:avLst/>
              <a:gdLst>
                <a:gd name="T0" fmla="*/ 493 w 974"/>
                <a:gd name="T1" fmla="*/ 2 h 1139"/>
                <a:gd name="T2" fmla="*/ 619 w 974"/>
                <a:gd name="T3" fmla="*/ 30 h 1139"/>
                <a:gd name="T4" fmla="*/ 731 w 974"/>
                <a:gd name="T5" fmla="*/ 82 h 1139"/>
                <a:gd name="T6" fmla="*/ 826 w 974"/>
                <a:gd name="T7" fmla="*/ 154 h 1139"/>
                <a:gd name="T8" fmla="*/ 900 w 974"/>
                <a:gd name="T9" fmla="*/ 239 h 1139"/>
                <a:gd name="T10" fmla="*/ 950 w 974"/>
                <a:gd name="T11" fmla="*/ 335 h 1139"/>
                <a:gd name="T12" fmla="*/ 972 w 974"/>
                <a:gd name="T13" fmla="*/ 433 h 1139"/>
                <a:gd name="T14" fmla="*/ 970 w 974"/>
                <a:gd name="T15" fmla="*/ 551 h 1139"/>
                <a:gd name="T16" fmla="*/ 947 w 974"/>
                <a:gd name="T17" fmla="*/ 654 h 1139"/>
                <a:gd name="T18" fmla="*/ 913 w 974"/>
                <a:gd name="T19" fmla="*/ 743 h 1139"/>
                <a:gd name="T20" fmla="*/ 870 w 974"/>
                <a:gd name="T21" fmla="*/ 819 h 1139"/>
                <a:gd name="T22" fmla="*/ 827 w 974"/>
                <a:gd name="T23" fmla="*/ 882 h 1139"/>
                <a:gd name="T24" fmla="*/ 788 w 974"/>
                <a:gd name="T25" fmla="*/ 933 h 1139"/>
                <a:gd name="T26" fmla="*/ 752 w 974"/>
                <a:gd name="T27" fmla="*/ 982 h 1139"/>
                <a:gd name="T28" fmla="*/ 720 w 974"/>
                <a:gd name="T29" fmla="*/ 1035 h 1139"/>
                <a:gd name="T30" fmla="*/ 697 w 974"/>
                <a:gd name="T31" fmla="*/ 1081 h 1139"/>
                <a:gd name="T32" fmla="*/ 684 w 974"/>
                <a:gd name="T33" fmla="*/ 1112 h 1139"/>
                <a:gd name="T34" fmla="*/ 680 w 974"/>
                <a:gd name="T35" fmla="*/ 1124 h 1139"/>
                <a:gd name="T36" fmla="*/ 634 w 974"/>
                <a:gd name="T37" fmla="*/ 1133 h 1139"/>
                <a:gd name="T38" fmla="*/ 573 w 974"/>
                <a:gd name="T39" fmla="*/ 1137 h 1139"/>
                <a:gd name="T40" fmla="*/ 505 w 974"/>
                <a:gd name="T41" fmla="*/ 1139 h 1139"/>
                <a:gd name="T42" fmla="*/ 437 w 974"/>
                <a:gd name="T43" fmla="*/ 1137 h 1139"/>
                <a:gd name="T44" fmla="*/ 379 w 974"/>
                <a:gd name="T45" fmla="*/ 1135 h 1139"/>
                <a:gd name="T46" fmla="*/ 337 w 974"/>
                <a:gd name="T47" fmla="*/ 1132 h 1139"/>
                <a:gd name="T48" fmla="*/ 323 w 974"/>
                <a:gd name="T49" fmla="*/ 1131 h 1139"/>
                <a:gd name="T50" fmla="*/ 297 w 974"/>
                <a:gd name="T51" fmla="*/ 1078 h 1139"/>
                <a:gd name="T52" fmla="*/ 257 w 974"/>
                <a:gd name="T53" fmla="*/ 1025 h 1139"/>
                <a:gd name="T54" fmla="*/ 209 w 974"/>
                <a:gd name="T55" fmla="*/ 967 h 1139"/>
                <a:gd name="T56" fmla="*/ 158 w 974"/>
                <a:gd name="T57" fmla="*/ 903 h 1139"/>
                <a:gd name="T58" fmla="*/ 107 w 974"/>
                <a:gd name="T59" fmla="*/ 832 h 1139"/>
                <a:gd name="T60" fmla="*/ 61 w 974"/>
                <a:gd name="T61" fmla="*/ 750 h 1139"/>
                <a:gd name="T62" fmla="*/ 24 w 974"/>
                <a:gd name="T63" fmla="*/ 657 h 1139"/>
                <a:gd name="T64" fmla="*/ 4 w 974"/>
                <a:gd name="T65" fmla="*/ 550 h 1139"/>
                <a:gd name="T66" fmla="*/ 2 w 974"/>
                <a:gd name="T67" fmla="*/ 434 h 1139"/>
                <a:gd name="T68" fmla="*/ 21 w 974"/>
                <a:gd name="T69" fmla="*/ 332 h 1139"/>
                <a:gd name="T70" fmla="*/ 55 w 974"/>
                <a:gd name="T71" fmla="*/ 246 h 1139"/>
                <a:gd name="T72" fmla="*/ 103 w 974"/>
                <a:gd name="T73" fmla="*/ 174 h 1139"/>
                <a:gd name="T74" fmla="*/ 159 w 974"/>
                <a:gd name="T75" fmla="*/ 115 h 1139"/>
                <a:gd name="T76" fmla="*/ 222 w 974"/>
                <a:gd name="T77" fmla="*/ 69 h 1139"/>
                <a:gd name="T78" fmla="*/ 286 w 974"/>
                <a:gd name="T79" fmla="*/ 35 h 1139"/>
                <a:gd name="T80" fmla="*/ 348 w 974"/>
                <a:gd name="T81" fmla="*/ 13 h 1139"/>
                <a:gd name="T82" fmla="*/ 403 w 974"/>
                <a:gd name="T83" fmla="*/ 1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1139">
                  <a:moveTo>
                    <a:pt x="428" y="0"/>
                  </a:moveTo>
                  <a:lnTo>
                    <a:pt x="493" y="2"/>
                  </a:lnTo>
                  <a:lnTo>
                    <a:pt x="559" y="13"/>
                  </a:lnTo>
                  <a:lnTo>
                    <a:pt x="619" y="30"/>
                  </a:lnTo>
                  <a:lnTo>
                    <a:pt x="678" y="53"/>
                  </a:lnTo>
                  <a:lnTo>
                    <a:pt x="731" y="82"/>
                  </a:lnTo>
                  <a:lnTo>
                    <a:pt x="781" y="116"/>
                  </a:lnTo>
                  <a:lnTo>
                    <a:pt x="826" y="154"/>
                  </a:lnTo>
                  <a:lnTo>
                    <a:pt x="866" y="196"/>
                  </a:lnTo>
                  <a:lnTo>
                    <a:pt x="900" y="239"/>
                  </a:lnTo>
                  <a:lnTo>
                    <a:pt x="929" y="286"/>
                  </a:lnTo>
                  <a:lnTo>
                    <a:pt x="950" y="335"/>
                  </a:lnTo>
                  <a:lnTo>
                    <a:pt x="964" y="383"/>
                  </a:lnTo>
                  <a:lnTo>
                    <a:pt x="972" y="433"/>
                  </a:lnTo>
                  <a:lnTo>
                    <a:pt x="974" y="493"/>
                  </a:lnTo>
                  <a:lnTo>
                    <a:pt x="970" y="551"/>
                  </a:lnTo>
                  <a:lnTo>
                    <a:pt x="960" y="605"/>
                  </a:lnTo>
                  <a:lnTo>
                    <a:pt x="947" y="654"/>
                  </a:lnTo>
                  <a:lnTo>
                    <a:pt x="932" y="700"/>
                  </a:lnTo>
                  <a:lnTo>
                    <a:pt x="913" y="743"/>
                  </a:lnTo>
                  <a:lnTo>
                    <a:pt x="892" y="783"/>
                  </a:lnTo>
                  <a:lnTo>
                    <a:pt x="870" y="819"/>
                  </a:lnTo>
                  <a:lnTo>
                    <a:pt x="849" y="852"/>
                  </a:lnTo>
                  <a:lnTo>
                    <a:pt x="827" y="882"/>
                  </a:lnTo>
                  <a:lnTo>
                    <a:pt x="807" y="910"/>
                  </a:lnTo>
                  <a:lnTo>
                    <a:pt x="788" y="933"/>
                  </a:lnTo>
                  <a:lnTo>
                    <a:pt x="772" y="954"/>
                  </a:lnTo>
                  <a:lnTo>
                    <a:pt x="752" y="982"/>
                  </a:lnTo>
                  <a:lnTo>
                    <a:pt x="735" y="1009"/>
                  </a:lnTo>
                  <a:lnTo>
                    <a:pt x="720" y="1035"/>
                  </a:lnTo>
                  <a:lnTo>
                    <a:pt x="708" y="1060"/>
                  </a:lnTo>
                  <a:lnTo>
                    <a:pt x="697" y="1081"/>
                  </a:lnTo>
                  <a:lnTo>
                    <a:pt x="689" y="1098"/>
                  </a:lnTo>
                  <a:lnTo>
                    <a:pt x="684" y="1112"/>
                  </a:lnTo>
                  <a:lnTo>
                    <a:pt x="682" y="1120"/>
                  </a:lnTo>
                  <a:lnTo>
                    <a:pt x="680" y="1124"/>
                  </a:lnTo>
                  <a:lnTo>
                    <a:pt x="659" y="1129"/>
                  </a:lnTo>
                  <a:lnTo>
                    <a:pt x="634" y="1133"/>
                  </a:lnTo>
                  <a:lnTo>
                    <a:pt x="604" y="1136"/>
                  </a:lnTo>
                  <a:lnTo>
                    <a:pt x="573" y="1137"/>
                  </a:lnTo>
                  <a:lnTo>
                    <a:pt x="539" y="1139"/>
                  </a:lnTo>
                  <a:lnTo>
                    <a:pt x="505" y="1139"/>
                  </a:lnTo>
                  <a:lnTo>
                    <a:pt x="470" y="1139"/>
                  </a:lnTo>
                  <a:lnTo>
                    <a:pt x="437" y="1137"/>
                  </a:lnTo>
                  <a:lnTo>
                    <a:pt x="407" y="1136"/>
                  </a:lnTo>
                  <a:lnTo>
                    <a:pt x="379" y="1135"/>
                  </a:lnTo>
                  <a:lnTo>
                    <a:pt x="356" y="1133"/>
                  </a:lnTo>
                  <a:lnTo>
                    <a:pt x="337" y="1132"/>
                  </a:lnTo>
                  <a:lnTo>
                    <a:pt x="327" y="1132"/>
                  </a:lnTo>
                  <a:lnTo>
                    <a:pt x="323" y="1131"/>
                  </a:lnTo>
                  <a:lnTo>
                    <a:pt x="311" y="1105"/>
                  </a:lnTo>
                  <a:lnTo>
                    <a:pt x="297" y="1078"/>
                  </a:lnTo>
                  <a:lnTo>
                    <a:pt x="278" y="1052"/>
                  </a:lnTo>
                  <a:lnTo>
                    <a:pt x="257" y="1025"/>
                  </a:lnTo>
                  <a:lnTo>
                    <a:pt x="234" y="996"/>
                  </a:lnTo>
                  <a:lnTo>
                    <a:pt x="209" y="967"/>
                  </a:lnTo>
                  <a:lnTo>
                    <a:pt x="184" y="936"/>
                  </a:lnTo>
                  <a:lnTo>
                    <a:pt x="158" y="903"/>
                  </a:lnTo>
                  <a:lnTo>
                    <a:pt x="132" y="869"/>
                  </a:lnTo>
                  <a:lnTo>
                    <a:pt x="107" y="832"/>
                  </a:lnTo>
                  <a:lnTo>
                    <a:pt x="82" y="793"/>
                  </a:lnTo>
                  <a:lnTo>
                    <a:pt x="61" y="750"/>
                  </a:lnTo>
                  <a:lnTo>
                    <a:pt x="41" y="705"/>
                  </a:lnTo>
                  <a:lnTo>
                    <a:pt x="24" y="657"/>
                  </a:lnTo>
                  <a:lnTo>
                    <a:pt x="13" y="606"/>
                  </a:lnTo>
                  <a:lnTo>
                    <a:pt x="4" y="550"/>
                  </a:lnTo>
                  <a:lnTo>
                    <a:pt x="0" y="491"/>
                  </a:lnTo>
                  <a:lnTo>
                    <a:pt x="2" y="434"/>
                  </a:lnTo>
                  <a:lnTo>
                    <a:pt x="9" y="381"/>
                  </a:lnTo>
                  <a:lnTo>
                    <a:pt x="21" y="332"/>
                  </a:lnTo>
                  <a:lnTo>
                    <a:pt x="36" y="288"/>
                  </a:lnTo>
                  <a:lnTo>
                    <a:pt x="55" y="246"/>
                  </a:lnTo>
                  <a:lnTo>
                    <a:pt x="78" y="208"/>
                  </a:lnTo>
                  <a:lnTo>
                    <a:pt x="103" y="174"/>
                  </a:lnTo>
                  <a:lnTo>
                    <a:pt x="130" y="142"/>
                  </a:lnTo>
                  <a:lnTo>
                    <a:pt x="159" y="115"/>
                  </a:lnTo>
                  <a:lnTo>
                    <a:pt x="191" y="90"/>
                  </a:lnTo>
                  <a:lnTo>
                    <a:pt x="222" y="69"/>
                  </a:lnTo>
                  <a:lnTo>
                    <a:pt x="254" y="49"/>
                  </a:lnTo>
                  <a:lnTo>
                    <a:pt x="286" y="35"/>
                  </a:lnTo>
                  <a:lnTo>
                    <a:pt x="318" y="22"/>
                  </a:lnTo>
                  <a:lnTo>
                    <a:pt x="348" y="13"/>
                  </a:lnTo>
                  <a:lnTo>
                    <a:pt x="377" y="6"/>
                  </a:lnTo>
                  <a:lnTo>
                    <a:pt x="403" y="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5568062" y="4336182"/>
              <a:ext cx="900180" cy="439674"/>
            </a:xfrm>
            <a:custGeom>
              <a:avLst/>
              <a:gdLst>
                <a:gd name="T0" fmla="*/ 466 w 821"/>
                <a:gd name="T1" fmla="*/ 5 h 401"/>
                <a:gd name="T2" fmla="*/ 570 w 821"/>
                <a:gd name="T3" fmla="*/ 29 h 401"/>
                <a:gd name="T4" fmla="*/ 654 w 821"/>
                <a:gd name="T5" fmla="*/ 68 h 401"/>
                <a:gd name="T6" fmla="*/ 720 w 821"/>
                <a:gd name="T7" fmla="*/ 116 h 401"/>
                <a:gd name="T8" fmla="*/ 770 w 821"/>
                <a:gd name="T9" fmla="*/ 173 h 401"/>
                <a:gd name="T10" fmla="*/ 803 w 821"/>
                <a:gd name="T11" fmla="*/ 229 h 401"/>
                <a:gd name="T12" fmla="*/ 819 w 821"/>
                <a:gd name="T13" fmla="*/ 284 h 401"/>
                <a:gd name="T14" fmla="*/ 820 w 821"/>
                <a:gd name="T15" fmla="*/ 332 h 401"/>
                <a:gd name="T16" fmla="*/ 808 w 821"/>
                <a:gd name="T17" fmla="*/ 370 h 401"/>
                <a:gd name="T18" fmla="*/ 781 w 821"/>
                <a:gd name="T19" fmla="*/ 393 h 401"/>
                <a:gd name="T20" fmla="*/ 731 w 821"/>
                <a:gd name="T21" fmla="*/ 397 h 401"/>
                <a:gd name="T22" fmla="*/ 663 w 821"/>
                <a:gd name="T23" fmla="*/ 386 h 401"/>
                <a:gd name="T24" fmla="*/ 592 w 821"/>
                <a:gd name="T25" fmla="*/ 368 h 401"/>
                <a:gd name="T26" fmla="*/ 523 w 821"/>
                <a:gd name="T27" fmla="*/ 349 h 401"/>
                <a:gd name="T28" fmla="*/ 457 w 821"/>
                <a:gd name="T29" fmla="*/ 335 h 401"/>
                <a:gd name="T30" fmla="*/ 402 w 821"/>
                <a:gd name="T31" fmla="*/ 331 h 401"/>
                <a:gd name="T32" fmla="*/ 360 w 821"/>
                <a:gd name="T33" fmla="*/ 346 h 401"/>
                <a:gd name="T34" fmla="*/ 324 w 821"/>
                <a:gd name="T35" fmla="*/ 366 h 401"/>
                <a:gd name="T36" fmla="*/ 274 w 821"/>
                <a:gd name="T37" fmla="*/ 382 h 401"/>
                <a:gd name="T38" fmla="*/ 215 w 821"/>
                <a:gd name="T39" fmla="*/ 395 h 401"/>
                <a:gd name="T40" fmla="*/ 155 w 821"/>
                <a:gd name="T41" fmla="*/ 401 h 401"/>
                <a:gd name="T42" fmla="*/ 97 w 821"/>
                <a:gd name="T43" fmla="*/ 399 h 401"/>
                <a:gd name="T44" fmla="*/ 49 w 821"/>
                <a:gd name="T45" fmla="*/ 387 h 401"/>
                <a:gd name="T46" fmla="*/ 13 w 821"/>
                <a:gd name="T47" fmla="*/ 365 h 401"/>
                <a:gd name="T48" fmla="*/ 0 w 821"/>
                <a:gd name="T49" fmla="*/ 331 h 401"/>
                <a:gd name="T50" fmla="*/ 9 w 821"/>
                <a:gd name="T51" fmla="*/ 277 h 401"/>
                <a:gd name="T52" fmla="*/ 42 w 821"/>
                <a:gd name="T53" fmla="*/ 216 h 401"/>
                <a:gd name="T54" fmla="*/ 92 w 821"/>
                <a:gd name="T55" fmla="*/ 152 h 401"/>
                <a:gd name="T56" fmla="*/ 159 w 821"/>
                <a:gd name="T57" fmla="*/ 92 h 401"/>
                <a:gd name="T58" fmla="*/ 235 w 821"/>
                <a:gd name="T59" fmla="*/ 43 h 401"/>
                <a:gd name="T60" fmla="*/ 320 w 821"/>
                <a:gd name="T61" fmla="*/ 10 h 401"/>
                <a:gd name="T62" fmla="*/ 407 w 821"/>
                <a:gd name="T63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1" h="401">
                  <a:moveTo>
                    <a:pt x="407" y="0"/>
                  </a:moveTo>
                  <a:lnTo>
                    <a:pt x="466" y="5"/>
                  </a:lnTo>
                  <a:lnTo>
                    <a:pt x="520" y="16"/>
                  </a:lnTo>
                  <a:lnTo>
                    <a:pt x="570" y="29"/>
                  </a:lnTo>
                  <a:lnTo>
                    <a:pt x="614" y="47"/>
                  </a:lnTo>
                  <a:lnTo>
                    <a:pt x="654" y="68"/>
                  </a:lnTo>
                  <a:lnTo>
                    <a:pt x="689" y="92"/>
                  </a:lnTo>
                  <a:lnTo>
                    <a:pt x="720" y="116"/>
                  </a:lnTo>
                  <a:lnTo>
                    <a:pt x="748" y="144"/>
                  </a:lnTo>
                  <a:lnTo>
                    <a:pt x="770" y="173"/>
                  </a:lnTo>
                  <a:lnTo>
                    <a:pt x="788" y="200"/>
                  </a:lnTo>
                  <a:lnTo>
                    <a:pt x="803" y="229"/>
                  </a:lnTo>
                  <a:lnTo>
                    <a:pt x="812" y="258"/>
                  </a:lnTo>
                  <a:lnTo>
                    <a:pt x="819" y="284"/>
                  </a:lnTo>
                  <a:lnTo>
                    <a:pt x="821" y="310"/>
                  </a:lnTo>
                  <a:lnTo>
                    <a:pt x="820" y="332"/>
                  </a:lnTo>
                  <a:lnTo>
                    <a:pt x="816" y="353"/>
                  </a:lnTo>
                  <a:lnTo>
                    <a:pt x="808" y="370"/>
                  </a:lnTo>
                  <a:lnTo>
                    <a:pt x="796" y="383"/>
                  </a:lnTo>
                  <a:lnTo>
                    <a:pt x="781" y="393"/>
                  </a:lnTo>
                  <a:lnTo>
                    <a:pt x="762" y="397"/>
                  </a:lnTo>
                  <a:lnTo>
                    <a:pt x="731" y="397"/>
                  </a:lnTo>
                  <a:lnTo>
                    <a:pt x="698" y="393"/>
                  </a:lnTo>
                  <a:lnTo>
                    <a:pt x="663" y="386"/>
                  </a:lnTo>
                  <a:lnTo>
                    <a:pt x="627" y="378"/>
                  </a:lnTo>
                  <a:lnTo>
                    <a:pt x="592" y="368"/>
                  </a:lnTo>
                  <a:lnTo>
                    <a:pt x="557" y="359"/>
                  </a:lnTo>
                  <a:lnTo>
                    <a:pt x="523" y="349"/>
                  </a:lnTo>
                  <a:lnTo>
                    <a:pt x="489" y="340"/>
                  </a:lnTo>
                  <a:lnTo>
                    <a:pt x="457" y="335"/>
                  </a:lnTo>
                  <a:lnTo>
                    <a:pt x="428" y="331"/>
                  </a:lnTo>
                  <a:lnTo>
                    <a:pt x="402" y="331"/>
                  </a:lnTo>
                  <a:lnTo>
                    <a:pt x="379" y="336"/>
                  </a:lnTo>
                  <a:lnTo>
                    <a:pt x="360" y="346"/>
                  </a:lnTo>
                  <a:lnTo>
                    <a:pt x="343" y="356"/>
                  </a:lnTo>
                  <a:lnTo>
                    <a:pt x="324" y="366"/>
                  </a:lnTo>
                  <a:lnTo>
                    <a:pt x="300" y="374"/>
                  </a:lnTo>
                  <a:lnTo>
                    <a:pt x="274" y="382"/>
                  </a:lnTo>
                  <a:lnTo>
                    <a:pt x="245" y="389"/>
                  </a:lnTo>
                  <a:lnTo>
                    <a:pt x="215" y="395"/>
                  </a:lnTo>
                  <a:lnTo>
                    <a:pt x="185" y="399"/>
                  </a:lnTo>
                  <a:lnTo>
                    <a:pt x="155" y="401"/>
                  </a:lnTo>
                  <a:lnTo>
                    <a:pt x="125" y="401"/>
                  </a:lnTo>
                  <a:lnTo>
                    <a:pt x="97" y="399"/>
                  </a:lnTo>
                  <a:lnTo>
                    <a:pt x="71" y="394"/>
                  </a:lnTo>
                  <a:lnTo>
                    <a:pt x="49" y="387"/>
                  </a:lnTo>
                  <a:lnTo>
                    <a:pt x="29" y="378"/>
                  </a:lnTo>
                  <a:lnTo>
                    <a:pt x="13" y="365"/>
                  </a:lnTo>
                  <a:lnTo>
                    <a:pt x="4" y="349"/>
                  </a:lnTo>
                  <a:lnTo>
                    <a:pt x="0" y="331"/>
                  </a:lnTo>
                  <a:lnTo>
                    <a:pt x="2" y="306"/>
                  </a:lnTo>
                  <a:lnTo>
                    <a:pt x="9" y="277"/>
                  </a:lnTo>
                  <a:lnTo>
                    <a:pt x="23" y="247"/>
                  </a:lnTo>
                  <a:lnTo>
                    <a:pt x="42" y="216"/>
                  </a:lnTo>
                  <a:lnTo>
                    <a:pt x="64" y="183"/>
                  </a:lnTo>
                  <a:lnTo>
                    <a:pt x="92" y="152"/>
                  </a:lnTo>
                  <a:lnTo>
                    <a:pt x="123" y="122"/>
                  </a:lnTo>
                  <a:lnTo>
                    <a:pt x="159" y="92"/>
                  </a:lnTo>
                  <a:lnTo>
                    <a:pt x="195" y="65"/>
                  </a:lnTo>
                  <a:lnTo>
                    <a:pt x="235" y="43"/>
                  </a:lnTo>
                  <a:lnTo>
                    <a:pt x="277" y="23"/>
                  </a:lnTo>
                  <a:lnTo>
                    <a:pt x="320" y="10"/>
                  </a:lnTo>
                  <a:lnTo>
                    <a:pt x="363" y="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5743493" y="5019266"/>
              <a:ext cx="593176" cy="547125"/>
            </a:xfrm>
            <a:custGeom>
              <a:avLst/>
              <a:gdLst>
                <a:gd name="T0" fmla="*/ 507 w 541"/>
                <a:gd name="T1" fmla="*/ 13 h 499"/>
                <a:gd name="T2" fmla="*/ 537 w 541"/>
                <a:gd name="T3" fmla="*/ 58 h 499"/>
                <a:gd name="T4" fmla="*/ 537 w 541"/>
                <a:gd name="T5" fmla="*/ 115 h 499"/>
                <a:gd name="T6" fmla="*/ 503 w 541"/>
                <a:gd name="T7" fmla="*/ 187 h 499"/>
                <a:gd name="T8" fmla="*/ 441 w 541"/>
                <a:gd name="T9" fmla="*/ 254 h 499"/>
                <a:gd name="T10" fmla="*/ 384 w 541"/>
                <a:gd name="T11" fmla="*/ 327 h 499"/>
                <a:gd name="T12" fmla="*/ 363 w 541"/>
                <a:gd name="T13" fmla="*/ 401 h 499"/>
                <a:gd name="T14" fmla="*/ 363 w 541"/>
                <a:gd name="T15" fmla="*/ 467 h 499"/>
                <a:gd name="T16" fmla="*/ 371 w 541"/>
                <a:gd name="T17" fmla="*/ 494 h 499"/>
                <a:gd name="T18" fmla="*/ 364 w 541"/>
                <a:gd name="T19" fmla="*/ 499 h 499"/>
                <a:gd name="T20" fmla="*/ 357 w 541"/>
                <a:gd name="T21" fmla="*/ 496 h 499"/>
                <a:gd name="T22" fmla="*/ 346 w 541"/>
                <a:gd name="T23" fmla="*/ 427 h 499"/>
                <a:gd name="T24" fmla="*/ 359 w 541"/>
                <a:gd name="T25" fmla="*/ 347 h 499"/>
                <a:gd name="T26" fmla="*/ 405 w 541"/>
                <a:gd name="T27" fmla="*/ 271 h 499"/>
                <a:gd name="T28" fmla="*/ 467 w 541"/>
                <a:gd name="T29" fmla="*/ 206 h 499"/>
                <a:gd name="T30" fmla="*/ 507 w 541"/>
                <a:gd name="T31" fmla="*/ 151 h 499"/>
                <a:gd name="T32" fmla="*/ 528 w 541"/>
                <a:gd name="T33" fmla="*/ 85 h 499"/>
                <a:gd name="T34" fmla="*/ 501 w 541"/>
                <a:gd name="T35" fmla="*/ 28 h 499"/>
                <a:gd name="T36" fmla="*/ 454 w 541"/>
                <a:gd name="T37" fmla="*/ 18 h 499"/>
                <a:gd name="T38" fmla="*/ 407 w 541"/>
                <a:gd name="T39" fmla="*/ 47 h 499"/>
                <a:gd name="T40" fmla="*/ 367 w 541"/>
                <a:gd name="T41" fmla="*/ 89 h 499"/>
                <a:gd name="T42" fmla="*/ 351 w 541"/>
                <a:gd name="T43" fmla="*/ 103 h 499"/>
                <a:gd name="T44" fmla="*/ 344 w 541"/>
                <a:gd name="T45" fmla="*/ 98 h 499"/>
                <a:gd name="T46" fmla="*/ 335 w 541"/>
                <a:gd name="T47" fmla="*/ 67 h 499"/>
                <a:gd name="T48" fmla="*/ 308 w 541"/>
                <a:gd name="T49" fmla="*/ 38 h 499"/>
                <a:gd name="T50" fmla="*/ 257 w 541"/>
                <a:gd name="T51" fmla="*/ 51 h 499"/>
                <a:gd name="T52" fmla="*/ 213 w 541"/>
                <a:gd name="T53" fmla="*/ 107 h 499"/>
                <a:gd name="T54" fmla="*/ 207 w 541"/>
                <a:gd name="T55" fmla="*/ 111 h 499"/>
                <a:gd name="T56" fmla="*/ 200 w 541"/>
                <a:gd name="T57" fmla="*/ 106 h 499"/>
                <a:gd name="T58" fmla="*/ 168 w 541"/>
                <a:gd name="T59" fmla="*/ 50 h 499"/>
                <a:gd name="T60" fmla="*/ 113 w 541"/>
                <a:gd name="T61" fmla="*/ 18 h 499"/>
                <a:gd name="T62" fmla="*/ 46 w 541"/>
                <a:gd name="T63" fmla="*/ 33 h 499"/>
                <a:gd name="T64" fmla="*/ 14 w 541"/>
                <a:gd name="T65" fmla="*/ 84 h 499"/>
                <a:gd name="T66" fmla="*/ 30 w 541"/>
                <a:gd name="T67" fmla="*/ 143 h 499"/>
                <a:gd name="T68" fmla="*/ 77 w 541"/>
                <a:gd name="T69" fmla="*/ 208 h 499"/>
                <a:gd name="T70" fmla="*/ 153 w 541"/>
                <a:gd name="T71" fmla="*/ 304 h 499"/>
                <a:gd name="T72" fmla="*/ 200 w 541"/>
                <a:gd name="T73" fmla="*/ 437 h 499"/>
                <a:gd name="T74" fmla="*/ 204 w 541"/>
                <a:gd name="T75" fmla="*/ 490 h 499"/>
                <a:gd name="T76" fmla="*/ 196 w 541"/>
                <a:gd name="T77" fmla="*/ 491 h 499"/>
                <a:gd name="T78" fmla="*/ 192 w 541"/>
                <a:gd name="T79" fmla="*/ 486 h 499"/>
                <a:gd name="T80" fmla="*/ 162 w 541"/>
                <a:gd name="T81" fmla="*/ 352 h 499"/>
                <a:gd name="T82" fmla="*/ 92 w 541"/>
                <a:gd name="T83" fmla="*/ 250 h 499"/>
                <a:gd name="T84" fmla="*/ 30 w 541"/>
                <a:gd name="T85" fmla="*/ 173 h 499"/>
                <a:gd name="T86" fmla="*/ 0 w 541"/>
                <a:gd name="T87" fmla="*/ 89 h 499"/>
                <a:gd name="T88" fmla="*/ 26 w 541"/>
                <a:gd name="T89" fmla="*/ 30 h 499"/>
                <a:gd name="T90" fmla="*/ 93 w 541"/>
                <a:gd name="T91" fmla="*/ 4 h 499"/>
                <a:gd name="T92" fmla="*/ 153 w 541"/>
                <a:gd name="T93" fmla="*/ 20 h 499"/>
                <a:gd name="T94" fmla="*/ 196 w 541"/>
                <a:gd name="T95" fmla="*/ 67 h 499"/>
                <a:gd name="T96" fmla="*/ 234 w 541"/>
                <a:gd name="T97" fmla="*/ 51 h 499"/>
                <a:gd name="T98" fmla="*/ 292 w 541"/>
                <a:gd name="T99" fmla="*/ 22 h 499"/>
                <a:gd name="T100" fmla="*/ 335 w 541"/>
                <a:gd name="T101" fmla="*/ 38 h 499"/>
                <a:gd name="T102" fmla="*/ 355 w 541"/>
                <a:gd name="T103" fmla="*/ 79 h 499"/>
                <a:gd name="T104" fmla="*/ 405 w 541"/>
                <a:gd name="T105" fmla="*/ 28 h 499"/>
                <a:gd name="T106" fmla="*/ 466 w 541"/>
                <a:gd name="T10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1" h="499">
                  <a:moveTo>
                    <a:pt x="466" y="0"/>
                  </a:moveTo>
                  <a:lnTo>
                    <a:pt x="488" y="4"/>
                  </a:lnTo>
                  <a:lnTo>
                    <a:pt x="507" y="13"/>
                  </a:lnTo>
                  <a:lnTo>
                    <a:pt x="521" y="26"/>
                  </a:lnTo>
                  <a:lnTo>
                    <a:pt x="530" y="41"/>
                  </a:lnTo>
                  <a:lnTo>
                    <a:pt x="537" y="58"/>
                  </a:lnTo>
                  <a:lnTo>
                    <a:pt x="541" y="77"/>
                  </a:lnTo>
                  <a:lnTo>
                    <a:pt x="539" y="96"/>
                  </a:lnTo>
                  <a:lnTo>
                    <a:pt x="537" y="115"/>
                  </a:lnTo>
                  <a:lnTo>
                    <a:pt x="532" y="134"/>
                  </a:lnTo>
                  <a:lnTo>
                    <a:pt x="520" y="161"/>
                  </a:lnTo>
                  <a:lnTo>
                    <a:pt x="503" y="187"/>
                  </a:lnTo>
                  <a:lnTo>
                    <a:pt x="484" y="210"/>
                  </a:lnTo>
                  <a:lnTo>
                    <a:pt x="463" y="232"/>
                  </a:lnTo>
                  <a:lnTo>
                    <a:pt x="441" y="254"/>
                  </a:lnTo>
                  <a:lnTo>
                    <a:pt x="420" y="275"/>
                  </a:lnTo>
                  <a:lnTo>
                    <a:pt x="401" y="300"/>
                  </a:lnTo>
                  <a:lnTo>
                    <a:pt x="384" y="327"/>
                  </a:lnTo>
                  <a:lnTo>
                    <a:pt x="372" y="357"/>
                  </a:lnTo>
                  <a:lnTo>
                    <a:pt x="367" y="378"/>
                  </a:lnTo>
                  <a:lnTo>
                    <a:pt x="363" y="401"/>
                  </a:lnTo>
                  <a:lnTo>
                    <a:pt x="360" y="423"/>
                  </a:lnTo>
                  <a:lnTo>
                    <a:pt x="360" y="446"/>
                  </a:lnTo>
                  <a:lnTo>
                    <a:pt x="363" y="467"/>
                  </a:lnTo>
                  <a:lnTo>
                    <a:pt x="369" y="488"/>
                  </a:lnTo>
                  <a:lnTo>
                    <a:pt x="371" y="491"/>
                  </a:lnTo>
                  <a:lnTo>
                    <a:pt x="371" y="494"/>
                  </a:lnTo>
                  <a:lnTo>
                    <a:pt x="369" y="496"/>
                  </a:lnTo>
                  <a:lnTo>
                    <a:pt x="367" y="498"/>
                  </a:lnTo>
                  <a:lnTo>
                    <a:pt x="364" y="499"/>
                  </a:lnTo>
                  <a:lnTo>
                    <a:pt x="361" y="499"/>
                  </a:lnTo>
                  <a:lnTo>
                    <a:pt x="359" y="499"/>
                  </a:lnTo>
                  <a:lnTo>
                    <a:pt x="357" y="496"/>
                  </a:lnTo>
                  <a:lnTo>
                    <a:pt x="348" y="473"/>
                  </a:lnTo>
                  <a:lnTo>
                    <a:pt x="346" y="450"/>
                  </a:lnTo>
                  <a:lnTo>
                    <a:pt x="346" y="427"/>
                  </a:lnTo>
                  <a:lnTo>
                    <a:pt x="348" y="402"/>
                  </a:lnTo>
                  <a:lnTo>
                    <a:pt x="352" y="374"/>
                  </a:lnTo>
                  <a:lnTo>
                    <a:pt x="359" y="347"/>
                  </a:lnTo>
                  <a:lnTo>
                    <a:pt x="369" y="321"/>
                  </a:lnTo>
                  <a:lnTo>
                    <a:pt x="385" y="295"/>
                  </a:lnTo>
                  <a:lnTo>
                    <a:pt x="405" y="271"/>
                  </a:lnTo>
                  <a:lnTo>
                    <a:pt x="425" y="249"/>
                  </a:lnTo>
                  <a:lnTo>
                    <a:pt x="446" y="228"/>
                  </a:lnTo>
                  <a:lnTo>
                    <a:pt x="467" y="206"/>
                  </a:lnTo>
                  <a:lnTo>
                    <a:pt x="480" y="190"/>
                  </a:lnTo>
                  <a:lnTo>
                    <a:pt x="495" y="172"/>
                  </a:lnTo>
                  <a:lnTo>
                    <a:pt x="507" y="151"/>
                  </a:lnTo>
                  <a:lnTo>
                    <a:pt x="518" y="130"/>
                  </a:lnTo>
                  <a:lnTo>
                    <a:pt x="525" y="107"/>
                  </a:lnTo>
                  <a:lnTo>
                    <a:pt x="528" y="85"/>
                  </a:lnTo>
                  <a:lnTo>
                    <a:pt x="525" y="63"/>
                  </a:lnTo>
                  <a:lnTo>
                    <a:pt x="516" y="43"/>
                  </a:lnTo>
                  <a:lnTo>
                    <a:pt x="501" y="28"/>
                  </a:lnTo>
                  <a:lnTo>
                    <a:pt x="486" y="18"/>
                  </a:lnTo>
                  <a:lnTo>
                    <a:pt x="470" y="16"/>
                  </a:lnTo>
                  <a:lnTo>
                    <a:pt x="454" y="18"/>
                  </a:lnTo>
                  <a:lnTo>
                    <a:pt x="439" y="25"/>
                  </a:lnTo>
                  <a:lnTo>
                    <a:pt x="422" y="35"/>
                  </a:lnTo>
                  <a:lnTo>
                    <a:pt x="407" y="47"/>
                  </a:lnTo>
                  <a:lnTo>
                    <a:pt x="391" y="62"/>
                  </a:lnTo>
                  <a:lnTo>
                    <a:pt x="378" y="75"/>
                  </a:lnTo>
                  <a:lnTo>
                    <a:pt x="367" y="89"/>
                  </a:lnTo>
                  <a:lnTo>
                    <a:pt x="356" y="101"/>
                  </a:lnTo>
                  <a:lnTo>
                    <a:pt x="353" y="102"/>
                  </a:lnTo>
                  <a:lnTo>
                    <a:pt x="351" y="103"/>
                  </a:lnTo>
                  <a:lnTo>
                    <a:pt x="348" y="102"/>
                  </a:lnTo>
                  <a:lnTo>
                    <a:pt x="346" y="101"/>
                  </a:lnTo>
                  <a:lnTo>
                    <a:pt x="344" y="98"/>
                  </a:lnTo>
                  <a:lnTo>
                    <a:pt x="343" y="96"/>
                  </a:lnTo>
                  <a:lnTo>
                    <a:pt x="340" y="81"/>
                  </a:lnTo>
                  <a:lnTo>
                    <a:pt x="335" y="67"/>
                  </a:lnTo>
                  <a:lnTo>
                    <a:pt x="329" y="54"/>
                  </a:lnTo>
                  <a:lnTo>
                    <a:pt x="319" y="45"/>
                  </a:lnTo>
                  <a:lnTo>
                    <a:pt x="308" y="38"/>
                  </a:lnTo>
                  <a:lnTo>
                    <a:pt x="293" y="37"/>
                  </a:lnTo>
                  <a:lnTo>
                    <a:pt x="278" y="41"/>
                  </a:lnTo>
                  <a:lnTo>
                    <a:pt x="257" y="51"/>
                  </a:lnTo>
                  <a:lnTo>
                    <a:pt x="238" y="67"/>
                  </a:lnTo>
                  <a:lnTo>
                    <a:pt x="224" y="86"/>
                  </a:lnTo>
                  <a:lnTo>
                    <a:pt x="213" y="107"/>
                  </a:lnTo>
                  <a:lnTo>
                    <a:pt x="212" y="110"/>
                  </a:lnTo>
                  <a:lnTo>
                    <a:pt x="209" y="111"/>
                  </a:lnTo>
                  <a:lnTo>
                    <a:pt x="207" y="111"/>
                  </a:lnTo>
                  <a:lnTo>
                    <a:pt x="204" y="110"/>
                  </a:lnTo>
                  <a:lnTo>
                    <a:pt x="202" y="109"/>
                  </a:lnTo>
                  <a:lnTo>
                    <a:pt x="200" y="106"/>
                  </a:lnTo>
                  <a:lnTo>
                    <a:pt x="191" y="88"/>
                  </a:lnTo>
                  <a:lnTo>
                    <a:pt x="181" y="68"/>
                  </a:lnTo>
                  <a:lnTo>
                    <a:pt x="168" y="50"/>
                  </a:lnTo>
                  <a:lnTo>
                    <a:pt x="152" y="34"/>
                  </a:lnTo>
                  <a:lnTo>
                    <a:pt x="134" y="24"/>
                  </a:lnTo>
                  <a:lnTo>
                    <a:pt x="113" y="18"/>
                  </a:lnTo>
                  <a:lnTo>
                    <a:pt x="89" y="18"/>
                  </a:lnTo>
                  <a:lnTo>
                    <a:pt x="67" y="24"/>
                  </a:lnTo>
                  <a:lnTo>
                    <a:pt x="46" y="33"/>
                  </a:lnTo>
                  <a:lnTo>
                    <a:pt x="29" y="47"/>
                  </a:lnTo>
                  <a:lnTo>
                    <a:pt x="18" y="64"/>
                  </a:lnTo>
                  <a:lnTo>
                    <a:pt x="14" y="84"/>
                  </a:lnTo>
                  <a:lnTo>
                    <a:pt x="16" y="103"/>
                  </a:lnTo>
                  <a:lnTo>
                    <a:pt x="22" y="123"/>
                  </a:lnTo>
                  <a:lnTo>
                    <a:pt x="30" y="143"/>
                  </a:lnTo>
                  <a:lnTo>
                    <a:pt x="41" y="160"/>
                  </a:lnTo>
                  <a:lnTo>
                    <a:pt x="52" y="175"/>
                  </a:lnTo>
                  <a:lnTo>
                    <a:pt x="77" y="208"/>
                  </a:lnTo>
                  <a:lnTo>
                    <a:pt x="103" y="240"/>
                  </a:lnTo>
                  <a:lnTo>
                    <a:pt x="130" y="270"/>
                  </a:lnTo>
                  <a:lnTo>
                    <a:pt x="153" y="304"/>
                  </a:lnTo>
                  <a:lnTo>
                    <a:pt x="175" y="346"/>
                  </a:lnTo>
                  <a:lnTo>
                    <a:pt x="191" y="390"/>
                  </a:lnTo>
                  <a:lnTo>
                    <a:pt x="200" y="437"/>
                  </a:lnTo>
                  <a:lnTo>
                    <a:pt x="206" y="484"/>
                  </a:lnTo>
                  <a:lnTo>
                    <a:pt x="206" y="487"/>
                  </a:lnTo>
                  <a:lnTo>
                    <a:pt x="204" y="490"/>
                  </a:lnTo>
                  <a:lnTo>
                    <a:pt x="202" y="491"/>
                  </a:lnTo>
                  <a:lnTo>
                    <a:pt x="199" y="491"/>
                  </a:lnTo>
                  <a:lnTo>
                    <a:pt x="196" y="491"/>
                  </a:lnTo>
                  <a:lnTo>
                    <a:pt x="195" y="490"/>
                  </a:lnTo>
                  <a:lnTo>
                    <a:pt x="192" y="488"/>
                  </a:lnTo>
                  <a:lnTo>
                    <a:pt x="192" y="486"/>
                  </a:lnTo>
                  <a:lnTo>
                    <a:pt x="186" y="440"/>
                  </a:lnTo>
                  <a:lnTo>
                    <a:pt x="177" y="395"/>
                  </a:lnTo>
                  <a:lnTo>
                    <a:pt x="162" y="352"/>
                  </a:lnTo>
                  <a:lnTo>
                    <a:pt x="143" y="316"/>
                  </a:lnTo>
                  <a:lnTo>
                    <a:pt x="119" y="282"/>
                  </a:lnTo>
                  <a:lnTo>
                    <a:pt x="92" y="250"/>
                  </a:lnTo>
                  <a:lnTo>
                    <a:pt x="71" y="225"/>
                  </a:lnTo>
                  <a:lnTo>
                    <a:pt x="50" y="200"/>
                  </a:lnTo>
                  <a:lnTo>
                    <a:pt x="30" y="173"/>
                  </a:lnTo>
                  <a:lnTo>
                    <a:pt x="14" y="144"/>
                  </a:lnTo>
                  <a:lnTo>
                    <a:pt x="3" y="114"/>
                  </a:lnTo>
                  <a:lnTo>
                    <a:pt x="0" y="89"/>
                  </a:lnTo>
                  <a:lnTo>
                    <a:pt x="3" y="67"/>
                  </a:lnTo>
                  <a:lnTo>
                    <a:pt x="12" y="47"/>
                  </a:lnTo>
                  <a:lnTo>
                    <a:pt x="26" y="30"/>
                  </a:lnTo>
                  <a:lnTo>
                    <a:pt x="46" y="17"/>
                  </a:lnTo>
                  <a:lnTo>
                    <a:pt x="69" y="8"/>
                  </a:lnTo>
                  <a:lnTo>
                    <a:pt x="93" y="4"/>
                  </a:lnTo>
                  <a:lnTo>
                    <a:pt x="115" y="5"/>
                  </a:lnTo>
                  <a:lnTo>
                    <a:pt x="135" y="11"/>
                  </a:lnTo>
                  <a:lnTo>
                    <a:pt x="153" y="20"/>
                  </a:lnTo>
                  <a:lnTo>
                    <a:pt x="169" y="33"/>
                  </a:lnTo>
                  <a:lnTo>
                    <a:pt x="183" y="48"/>
                  </a:lnTo>
                  <a:lnTo>
                    <a:pt x="196" y="67"/>
                  </a:lnTo>
                  <a:lnTo>
                    <a:pt x="207" y="88"/>
                  </a:lnTo>
                  <a:lnTo>
                    <a:pt x="219" y="68"/>
                  </a:lnTo>
                  <a:lnTo>
                    <a:pt x="234" y="51"/>
                  </a:lnTo>
                  <a:lnTo>
                    <a:pt x="251" y="37"/>
                  </a:lnTo>
                  <a:lnTo>
                    <a:pt x="271" y="26"/>
                  </a:lnTo>
                  <a:lnTo>
                    <a:pt x="292" y="22"/>
                  </a:lnTo>
                  <a:lnTo>
                    <a:pt x="309" y="24"/>
                  </a:lnTo>
                  <a:lnTo>
                    <a:pt x="323" y="29"/>
                  </a:lnTo>
                  <a:lnTo>
                    <a:pt x="335" y="38"/>
                  </a:lnTo>
                  <a:lnTo>
                    <a:pt x="344" y="50"/>
                  </a:lnTo>
                  <a:lnTo>
                    <a:pt x="351" y="64"/>
                  </a:lnTo>
                  <a:lnTo>
                    <a:pt x="355" y="79"/>
                  </a:lnTo>
                  <a:lnTo>
                    <a:pt x="371" y="62"/>
                  </a:lnTo>
                  <a:lnTo>
                    <a:pt x="386" y="45"/>
                  </a:lnTo>
                  <a:lnTo>
                    <a:pt x="405" y="28"/>
                  </a:lnTo>
                  <a:lnTo>
                    <a:pt x="424" y="13"/>
                  </a:lnTo>
                  <a:lnTo>
                    <a:pt x="445" y="4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5909056" y="5772522"/>
              <a:ext cx="377176" cy="116223"/>
            </a:xfrm>
            <a:custGeom>
              <a:avLst/>
              <a:gdLst>
                <a:gd name="T0" fmla="*/ 344 w 344"/>
                <a:gd name="T1" fmla="*/ 0 h 106"/>
                <a:gd name="T2" fmla="*/ 344 w 344"/>
                <a:gd name="T3" fmla="*/ 3 h 106"/>
                <a:gd name="T4" fmla="*/ 343 w 344"/>
                <a:gd name="T5" fmla="*/ 8 h 106"/>
                <a:gd name="T6" fmla="*/ 340 w 344"/>
                <a:gd name="T7" fmla="*/ 17 h 106"/>
                <a:gd name="T8" fmla="*/ 335 w 344"/>
                <a:gd name="T9" fmla="*/ 28 h 106"/>
                <a:gd name="T10" fmla="*/ 327 w 344"/>
                <a:gd name="T11" fmla="*/ 41 h 106"/>
                <a:gd name="T12" fmla="*/ 318 w 344"/>
                <a:gd name="T13" fmla="*/ 54 h 106"/>
                <a:gd name="T14" fmla="*/ 305 w 344"/>
                <a:gd name="T15" fmla="*/ 67 h 106"/>
                <a:gd name="T16" fmla="*/ 289 w 344"/>
                <a:gd name="T17" fmla="*/ 79 h 106"/>
                <a:gd name="T18" fmla="*/ 268 w 344"/>
                <a:gd name="T19" fmla="*/ 91 h 106"/>
                <a:gd name="T20" fmla="*/ 243 w 344"/>
                <a:gd name="T21" fmla="*/ 99 h 106"/>
                <a:gd name="T22" fmla="*/ 214 w 344"/>
                <a:gd name="T23" fmla="*/ 105 h 106"/>
                <a:gd name="T24" fmla="*/ 180 w 344"/>
                <a:gd name="T25" fmla="*/ 106 h 106"/>
                <a:gd name="T26" fmla="*/ 146 w 344"/>
                <a:gd name="T27" fmla="*/ 105 h 106"/>
                <a:gd name="T28" fmla="*/ 116 w 344"/>
                <a:gd name="T29" fmla="*/ 100 h 106"/>
                <a:gd name="T30" fmla="*/ 90 w 344"/>
                <a:gd name="T31" fmla="*/ 91 h 106"/>
                <a:gd name="T32" fmla="*/ 68 w 344"/>
                <a:gd name="T33" fmla="*/ 81 h 106"/>
                <a:gd name="T34" fmla="*/ 49 w 344"/>
                <a:gd name="T35" fmla="*/ 70 h 106"/>
                <a:gd name="T36" fmla="*/ 35 w 344"/>
                <a:gd name="T37" fmla="*/ 58 h 106"/>
                <a:gd name="T38" fmla="*/ 23 w 344"/>
                <a:gd name="T39" fmla="*/ 46 h 106"/>
                <a:gd name="T40" fmla="*/ 14 w 344"/>
                <a:gd name="T41" fmla="*/ 34 h 106"/>
                <a:gd name="T42" fmla="*/ 7 w 344"/>
                <a:gd name="T43" fmla="*/ 24 h 106"/>
                <a:gd name="T44" fmla="*/ 4 w 344"/>
                <a:gd name="T45" fmla="*/ 16 h 106"/>
                <a:gd name="T46" fmla="*/ 1 w 344"/>
                <a:gd name="T47" fmla="*/ 11 h 106"/>
                <a:gd name="T48" fmla="*/ 0 w 344"/>
                <a:gd name="T49" fmla="*/ 9 h 106"/>
                <a:gd name="T50" fmla="*/ 344 w 344"/>
                <a:gd name="T5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06">
                  <a:moveTo>
                    <a:pt x="344" y="0"/>
                  </a:moveTo>
                  <a:lnTo>
                    <a:pt x="344" y="3"/>
                  </a:lnTo>
                  <a:lnTo>
                    <a:pt x="343" y="8"/>
                  </a:lnTo>
                  <a:lnTo>
                    <a:pt x="340" y="17"/>
                  </a:lnTo>
                  <a:lnTo>
                    <a:pt x="335" y="28"/>
                  </a:lnTo>
                  <a:lnTo>
                    <a:pt x="327" y="41"/>
                  </a:lnTo>
                  <a:lnTo>
                    <a:pt x="318" y="54"/>
                  </a:lnTo>
                  <a:lnTo>
                    <a:pt x="305" y="67"/>
                  </a:lnTo>
                  <a:lnTo>
                    <a:pt x="289" y="79"/>
                  </a:lnTo>
                  <a:lnTo>
                    <a:pt x="268" y="91"/>
                  </a:lnTo>
                  <a:lnTo>
                    <a:pt x="243" y="99"/>
                  </a:lnTo>
                  <a:lnTo>
                    <a:pt x="214" y="105"/>
                  </a:lnTo>
                  <a:lnTo>
                    <a:pt x="180" y="106"/>
                  </a:lnTo>
                  <a:lnTo>
                    <a:pt x="146" y="105"/>
                  </a:lnTo>
                  <a:lnTo>
                    <a:pt x="116" y="100"/>
                  </a:lnTo>
                  <a:lnTo>
                    <a:pt x="90" y="91"/>
                  </a:lnTo>
                  <a:lnTo>
                    <a:pt x="68" y="81"/>
                  </a:lnTo>
                  <a:lnTo>
                    <a:pt x="49" y="70"/>
                  </a:lnTo>
                  <a:lnTo>
                    <a:pt x="35" y="58"/>
                  </a:lnTo>
                  <a:lnTo>
                    <a:pt x="23" y="46"/>
                  </a:lnTo>
                  <a:lnTo>
                    <a:pt x="14" y="34"/>
                  </a:lnTo>
                  <a:lnTo>
                    <a:pt x="7" y="24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0" y="9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5871777" y="5710025"/>
              <a:ext cx="444060" cy="98680"/>
            </a:xfrm>
            <a:custGeom>
              <a:avLst/>
              <a:gdLst>
                <a:gd name="T0" fmla="*/ 248 w 405"/>
                <a:gd name="T1" fmla="*/ 0 h 90"/>
                <a:gd name="T2" fmla="*/ 268 w 405"/>
                <a:gd name="T3" fmla="*/ 1 h 90"/>
                <a:gd name="T4" fmla="*/ 290 w 405"/>
                <a:gd name="T5" fmla="*/ 4 h 90"/>
                <a:gd name="T6" fmla="*/ 314 w 405"/>
                <a:gd name="T7" fmla="*/ 6 h 90"/>
                <a:gd name="T8" fmla="*/ 337 w 405"/>
                <a:gd name="T9" fmla="*/ 12 h 90"/>
                <a:gd name="T10" fmla="*/ 360 w 405"/>
                <a:gd name="T11" fmla="*/ 18 h 90"/>
                <a:gd name="T12" fmla="*/ 379 w 405"/>
                <a:gd name="T13" fmla="*/ 25 h 90"/>
                <a:gd name="T14" fmla="*/ 395 w 405"/>
                <a:gd name="T15" fmla="*/ 32 h 90"/>
                <a:gd name="T16" fmla="*/ 404 w 405"/>
                <a:gd name="T17" fmla="*/ 42 h 90"/>
                <a:gd name="T18" fmla="*/ 405 w 405"/>
                <a:gd name="T19" fmla="*/ 51 h 90"/>
                <a:gd name="T20" fmla="*/ 399 w 405"/>
                <a:gd name="T21" fmla="*/ 61 h 90"/>
                <a:gd name="T22" fmla="*/ 386 w 405"/>
                <a:gd name="T23" fmla="*/ 69 h 90"/>
                <a:gd name="T24" fmla="*/ 366 w 405"/>
                <a:gd name="T25" fmla="*/ 76 h 90"/>
                <a:gd name="T26" fmla="*/ 341 w 405"/>
                <a:gd name="T27" fmla="*/ 80 h 90"/>
                <a:gd name="T28" fmla="*/ 312 w 405"/>
                <a:gd name="T29" fmla="*/ 84 h 90"/>
                <a:gd name="T30" fmla="*/ 281 w 405"/>
                <a:gd name="T31" fmla="*/ 85 h 90"/>
                <a:gd name="T32" fmla="*/ 247 w 405"/>
                <a:gd name="T33" fmla="*/ 87 h 90"/>
                <a:gd name="T34" fmla="*/ 210 w 405"/>
                <a:gd name="T35" fmla="*/ 89 h 90"/>
                <a:gd name="T36" fmla="*/ 175 w 405"/>
                <a:gd name="T37" fmla="*/ 90 h 90"/>
                <a:gd name="T38" fmla="*/ 140 w 405"/>
                <a:gd name="T39" fmla="*/ 89 h 90"/>
                <a:gd name="T40" fmla="*/ 106 w 405"/>
                <a:gd name="T41" fmla="*/ 87 h 90"/>
                <a:gd name="T42" fmla="*/ 75 w 405"/>
                <a:gd name="T43" fmla="*/ 85 h 90"/>
                <a:gd name="T44" fmla="*/ 49 w 405"/>
                <a:gd name="T45" fmla="*/ 81 h 90"/>
                <a:gd name="T46" fmla="*/ 27 w 405"/>
                <a:gd name="T47" fmla="*/ 76 h 90"/>
                <a:gd name="T48" fmla="*/ 11 w 405"/>
                <a:gd name="T49" fmla="*/ 69 h 90"/>
                <a:gd name="T50" fmla="*/ 2 w 405"/>
                <a:gd name="T51" fmla="*/ 61 h 90"/>
                <a:gd name="T52" fmla="*/ 0 w 405"/>
                <a:gd name="T53" fmla="*/ 52 h 90"/>
                <a:gd name="T54" fmla="*/ 3 w 405"/>
                <a:gd name="T55" fmla="*/ 43 h 90"/>
                <a:gd name="T56" fmla="*/ 11 w 405"/>
                <a:gd name="T57" fmla="*/ 35 h 90"/>
                <a:gd name="T58" fmla="*/ 22 w 405"/>
                <a:gd name="T59" fmla="*/ 27 h 90"/>
                <a:gd name="T60" fmla="*/ 31 w 405"/>
                <a:gd name="T61" fmla="*/ 22 h 90"/>
                <a:gd name="T62" fmla="*/ 39 w 405"/>
                <a:gd name="T63" fmla="*/ 18 h 90"/>
                <a:gd name="T64" fmla="*/ 41 w 405"/>
                <a:gd name="T65" fmla="*/ 17 h 90"/>
                <a:gd name="T66" fmla="*/ 45 w 405"/>
                <a:gd name="T67" fmla="*/ 17 h 90"/>
                <a:gd name="T68" fmla="*/ 56 w 405"/>
                <a:gd name="T69" fmla="*/ 15 h 90"/>
                <a:gd name="T70" fmla="*/ 72 w 405"/>
                <a:gd name="T71" fmla="*/ 14 h 90"/>
                <a:gd name="T72" fmla="*/ 91 w 405"/>
                <a:gd name="T73" fmla="*/ 12 h 90"/>
                <a:gd name="T74" fmla="*/ 113 w 405"/>
                <a:gd name="T75" fmla="*/ 9 h 90"/>
                <a:gd name="T76" fmla="*/ 138 w 405"/>
                <a:gd name="T77" fmla="*/ 6 h 90"/>
                <a:gd name="T78" fmla="*/ 164 w 405"/>
                <a:gd name="T79" fmla="*/ 4 h 90"/>
                <a:gd name="T80" fmla="*/ 189 w 405"/>
                <a:gd name="T81" fmla="*/ 2 h 90"/>
                <a:gd name="T82" fmla="*/ 212 w 405"/>
                <a:gd name="T83" fmla="*/ 1 h 90"/>
                <a:gd name="T84" fmla="*/ 233 w 405"/>
                <a:gd name="T85" fmla="*/ 0 h 90"/>
                <a:gd name="T86" fmla="*/ 248 w 405"/>
                <a:gd name="T8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5" h="90">
                  <a:moveTo>
                    <a:pt x="248" y="0"/>
                  </a:moveTo>
                  <a:lnTo>
                    <a:pt x="268" y="1"/>
                  </a:lnTo>
                  <a:lnTo>
                    <a:pt x="290" y="4"/>
                  </a:lnTo>
                  <a:lnTo>
                    <a:pt x="314" y="6"/>
                  </a:lnTo>
                  <a:lnTo>
                    <a:pt x="337" y="12"/>
                  </a:lnTo>
                  <a:lnTo>
                    <a:pt x="360" y="18"/>
                  </a:lnTo>
                  <a:lnTo>
                    <a:pt x="379" y="25"/>
                  </a:lnTo>
                  <a:lnTo>
                    <a:pt x="395" y="32"/>
                  </a:lnTo>
                  <a:lnTo>
                    <a:pt x="404" y="42"/>
                  </a:lnTo>
                  <a:lnTo>
                    <a:pt x="405" y="51"/>
                  </a:lnTo>
                  <a:lnTo>
                    <a:pt x="399" y="61"/>
                  </a:lnTo>
                  <a:lnTo>
                    <a:pt x="386" y="69"/>
                  </a:lnTo>
                  <a:lnTo>
                    <a:pt x="366" y="76"/>
                  </a:lnTo>
                  <a:lnTo>
                    <a:pt x="341" y="80"/>
                  </a:lnTo>
                  <a:lnTo>
                    <a:pt x="312" y="84"/>
                  </a:lnTo>
                  <a:lnTo>
                    <a:pt x="281" y="85"/>
                  </a:lnTo>
                  <a:lnTo>
                    <a:pt x="247" y="87"/>
                  </a:lnTo>
                  <a:lnTo>
                    <a:pt x="210" y="89"/>
                  </a:lnTo>
                  <a:lnTo>
                    <a:pt x="175" y="90"/>
                  </a:lnTo>
                  <a:lnTo>
                    <a:pt x="140" y="89"/>
                  </a:lnTo>
                  <a:lnTo>
                    <a:pt x="106" y="87"/>
                  </a:lnTo>
                  <a:lnTo>
                    <a:pt x="75" y="85"/>
                  </a:lnTo>
                  <a:lnTo>
                    <a:pt x="49" y="81"/>
                  </a:lnTo>
                  <a:lnTo>
                    <a:pt x="27" y="76"/>
                  </a:lnTo>
                  <a:lnTo>
                    <a:pt x="11" y="69"/>
                  </a:lnTo>
                  <a:lnTo>
                    <a:pt x="2" y="61"/>
                  </a:lnTo>
                  <a:lnTo>
                    <a:pt x="0" y="52"/>
                  </a:lnTo>
                  <a:lnTo>
                    <a:pt x="3" y="43"/>
                  </a:lnTo>
                  <a:lnTo>
                    <a:pt x="11" y="35"/>
                  </a:lnTo>
                  <a:lnTo>
                    <a:pt x="22" y="27"/>
                  </a:lnTo>
                  <a:lnTo>
                    <a:pt x="31" y="22"/>
                  </a:lnTo>
                  <a:lnTo>
                    <a:pt x="39" y="18"/>
                  </a:lnTo>
                  <a:lnTo>
                    <a:pt x="41" y="17"/>
                  </a:lnTo>
                  <a:lnTo>
                    <a:pt x="45" y="17"/>
                  </a:lnTo>
                  <a:lnTo>
                    <a:pt x="56" y="15"/>
                  </a:lnTo>
                  <a:lnTo>
                    <a:pt x="72" y="14"/>
                  </a:lnTo>
                  <a:lnTo>
                    <a:pt x="91" y="12"/>
                  </a:lnTo>
                  <a:lnTo>
                    <a:pt x="113" y="9"/>
                  </a:lnTo>
                  <a:lnTo>
                    <a:pt x="138" y="6"/>
                  </a:lnTo>
                  <a:lnTo>
                    <a:pt x="164" y="4"/>
                  </a:lnTo>
                  <a:lnTo>
                    <a:pt x="189" y="2"/>
                  </a:lnTo>
                  <a:lnTo>
                    <a:pt x="212" y="1"/>
                  </a:lnTo>
                  <a:lnTo>
                    <a:pt x="233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5846559" y="5655203"/>
              <a:ext cx="478049" cy="87715"/>
            </a:xfrm>
            <a:custGeom>
              <a:avLst/>
              <a:gdLst>
                <a:gd name="T0" fmla="*/ 297 w 436"/>
                <a:gd name="T1" fmla="*/ 0 h 80"/>
                <a:gd name="T2" fmla="*/ 313 w 436"/>
                <a:gd name="T3" fmla="*/ 0 h 80"/>
                <a:gd name="T4" fmla="*/ 328 w 436"/>
                <a:gd name="T5" fmla="*/ 0 h 80"/>
                <a:gd name="T6" fmla="*/ 345 w 436"/>
                <a:gd name="T7" fmla="*/ 1 h 80"/>
                <a:gd name="T8" fmla="*/ 362 w 436"/>
                <a:gd name="T9" fmla="*/ 1 h 80"/>
                <a:gd name="T10" fmla="*/ 379 w 436"/>
                <a:gd name="T11" fmla="*/ 4 h 80"/>
                <a:gd name="T12" fmla="*/ 396 w 436"/>
                <a:gd name="T13" fmla="*/ 7 h 80"/>
                <a:gd name="T14" fmla="*/ 410 w 436"/>
                <a:gd name="T15" fmla="*/ 10 h 80"/>
                <a:gd name="T16" fmla="*/ 423 w 436"/>
                <a:gd name="T17" fmla="*/ 16 h 80"/>
                <a:gd name="T18" fmla="*/ 432 w 436"/>
                <a:gd name="T19" fmla="*/ 24 h 80"/>
                <a:gd name="T20" fmla="*/ 436 w 436"/>
                <a:gd name="T21" fmla="*/ 33 h 80"/>
                <a:gd name="T22" fmla="*/ 436 w 436"/>
                <a:gd name="T23" fmla="*/ 44 h 80"/>
                <a:gd name="T24" fmla="*/ 430 w 436"/>
                <a:gd name="T25" fmla="*/ 56 h 80"/>
                <a:gd name="T26" fmla="*/ 419 w 436"/>
                <a:gd name="T27" fmla="*/ 64 h 80"/>
                <a:gd name="T28" fmla="*/ 403 w 436"/>
                <a:gd name="T29" fmla="*/ 69 h 80"/>
                <a:gd name="T30" fmla="*/ 384 w 436"/>
                <a:gd name="T31" fmla="*/ 73 h 80"/>
                <a:gd name="T32" fmla="*/ 360 w 436"/>
                <a:gd name="T33" fmla="*/ 76 h 80"/>
                <a:gd name="T34" fmla="*/ 334 w 436"/>
                <a:gd name="T35" fmla="*/ 76 h 80"/>
                <a:gd name="T36" fmla="*/ 304 w 436"/>
                <a:gd name="T37" fmla="*/ 76 h 80"/>
                <a:gd name="T38" fmla="*/ 274 w 436"/>
                <a:gd name="T39" fmla="*/ 76 h 80"/>
                <a:gd name="T40" fmla="*/ 241 w 436"/>
                <a:gd name="T41" fmla="*/ 76 h 80"/>
                <a:gd name="T42" fmla="*/ 208 w 436"/>
                <a:gd name="T43" fmla="*/ 75 h 80"/>
                <a:gd name="T44" fmla="*/ 174 w 436"/>
                <a:gd name="T45" fmla="*/ 76 h 80"/>
                <a:gd name="T46" fmla="*/ 133 w 436"/>
                <a:gd name="T47" fmla="*/ 77 h 80"/>
                <a:gd name="T48" fmla="*/ 96 w 436"/>
                <a:gd name="T49" fmla="*/ 79 h 80"/>
                <a:gd name="T50" fmla="*/ 67 w 436"/>
                <a:gd name="T51" fmla="*/ 80 h 80"/>
                <a:gd name="T52" fmla="*/ 43 w 436"/>
                <a:gd name="T53" fmla="*/ 80 h 80"/>
                <a:gd name="T54" fmla="*/ 26 w 436"/>
                <a:gd name="T55" fmla="*/ 77 h 80"/>
                <a:gd name="T56" fmla="*/ 13 w 436"/>
                <a:gd name="T57" fmla="*/ 73 h 80"/>
                <a:gd name="T58" fmla="*/ 6 w 436"/>
                <a:gd name="T59" fmla="*/ 65 h 80"/>
                <a:gd name="T60" fmla="*/ 0 w 436"/>
                <a:gd name="T61" fmla="*/ 54 h 80"/>
                <a:gd name="T62" fmla="*/ 3 w 436"/>
                <a:gd name="T63" fmla="*/ 42 h 80"/>
                <a:gd name="T64" fmla="*/ 11 w 436"/>
                <a:gd name="T65" fmla="*/ 33 h 80"/>
                <a:gd name="T66" fmla="*/ 24 w 436"/>
                <a:gd name="T67" fmla="*/ 26 h 80"/>
                <a:gd name="T68" fmla="*/ 38 w 436"/>
                <a:gd name="T69" fmla="*/ 21 h 80"/>
                <a:gd name="T70" fmla="*/ 55 w 436"/>
                <a:gd name="T71" fmla="*/ 17 h 80"/>
                <a:gd name="T72" fmla="*/ 71 w 436"/>
                <a:gd name="T73" fmla="*/ 14 h 80"/>
                <a:gd name="T74" fmla="*/ 84 w 436"/>
                <a:gd name="T75" fmla="*/ 13 h 80"/>
                <a:gd name="T76" fmla="*/ 93 w 436"/>
                <a:gd name="T77" fmla="*/ 12 h 80"/>
                <a:gd name="T78" fmla="*/ 97 w 436"/>
                <a:gd name="T79" fmla="*/ 12 h 80"/>
                <a:gd name="T80" fmla="*/ 101 w 436"/>
                <a:gd name="T81" fmla="*/ 12 h 80"/>
                <a:gd name="T82" fmla="*/ 112 w 436"/>
                <a:gd name="T83" fmla="*/ 10 h 80"/>
                <a:gd name="T84" fmla="*/ 129 w 436"/>
                <a:gd name="T85" fmla="*/ 9 h 80"/>
                <a:gd name="T86" fmla="*/ 151 w 436"/>
                <a:gd name="T87" fmla="*/ 8 h 80"/>
                <a:gd name="T88" fmla="*/ 174 w 436"/>
                <a:gd name="T89" fmla="*/ 7 h 80"/>
                <a:gd name="T90" fmla="*/ 201 w 436"/>
                <a:gd name="T91" fmla="*/ 4 h 80"/>
                <a:gd name="T92" fmla="*/ 228 w 436"/>
                <a:gd name="T93" fmla="*/ 3 h 80"/>
                <a:gd name="T94" fmla="*/ 254 w 436"/>
                <a:gd name="T95" fmla="*/ 1 h 80"/>
                <a:gd name="T96" fmla="*/ 278 w 436"/>
                <a:gd name="T97" fmla="*/ 0 h 80"/>
                <a:gd name="T98" fmla="*/ 297 w 436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6" h="80">
                  <a:moveTo>
                    <a:pt x="297" y="0"/>
                  </a:moveTo>
                  <a:lnTo>
                    <a:pt x="313" y="0"/>
                  </a:lnTo>
                  <a:lnTo>
                    <a:pt x="328" y="0"/>
                  </a:lnTo>
                  <a:lnTo>
                    <a:pt x="345" y="1"/>
                  </a:lnTo>
                  <a:lnTo>
                    <a:pt x="362" y="1"/>
                  </a:lnTo>
                  <a:lnTo>
                    <a:pt x="379" y="4"/>
                  </a:lnTo>
                  <a:lnTo>
                    <a:pt x="396" y="7"/>
                  </a:lnTo>
                  <a:lnTo>
                    <a:pt x="410" y="10"/>
                  </a:lnTo>
                  <a:lnTo>
                    <a:pt x="423" y="16"/>
                  </a:lnTo>
                  <a:lnTo>
                    <a:pt x="432" y="24"/>
                  </a:lnTo>
                  <a:lnTo>
                    <a:pt x="436" y="33"/>
                  </a:lnTo>
                  <a:lnTo>
                    <a:pt x="436" y="44"/>
                  </a:lnTo>
                  <a:lnTo>
                    <a:pt x="430" y="56"/>
                  </a:lnTo>
                  <a:lnTo>
                    <a:pt x="419" y="64"/>
                  </a:lnTo>
                  <a:lnTo>
                    <a:pt x="403" y="69"/>
                  </a:lnTo>
                  <a:lnTo>
                    <a:pt x="384" y="73"/>
                  </a:lnTo>
                  <a:lnTo>
                    <a:pt x="360" y="76"/>
                  </a:lnTo>
                  <a:lnTo>
                    <a:pt x="334" y="76"/>
                  </a:lnTo>
                  <a:lnTo>
                    <a:pt x="304" y="76"/>
                  </a:lnTo>
                  <a:lnTo>
                    <a:pt x="274" y="76"/>
                  </a:lnTo>
                  <a:lnTo>
                    <a:pt x="241" y="76"/>
                  </a:lnTo>
                  <a:lnTo>
                    <a:pt x="208" y="75"/>
                  </a:lnTo>
                  <a:lnTo>
                    <a:pt x="174" y="76"/>
                  </a:lnTo>
                  <a:lnTo>
                    <a:pt x="133" y="77"/>
                  </a:lnTo>
                  <a:lnTo>
                    <a:pt x="96" y="79"/>
                  </a:lnTo>
                  <a:lnTo>
                    <a:pt x="67" y="80"/>
                  </a:lnTo>
                  <a:lnTo>
                    <a:pt x="43" y="80"/>
                  </a:lnTo>
                  <a:lnTo>
                    <a:pt x="26" y="77"/>
                  </a:lnTo>
                  <a:lnTo>
                    <a:pt x="13" y="73"/>
                  </a:lnTo>
                  <a:lnTo>
                    <a:pt x="6" y="65"/>
                  </a:lnTo>
                  <a:lnTo>
                    <a:pt x="0" y="54"/>
                  </a:lnTo>
                  <a:lnTo>
                    <a:pt x="3" y="42"/>
                  </a:lnTo>
                  <a:lnTo>
                    <a:pt x="11" y="33"/>
                  </a:lnTo>
                  <a:lnTo>
                    <a:pt x="24" y="26"/>
                  </a:lnTo>
                  <a:lnTo>
                    <a:pt x="38" y="21"/>
                  </a:lnTo>
                  <a:lnTo>
                    <a:pt x="55" y="17"/>
                  </a:lnTo>
                  <a:lnTo>
                    <a:pt x="71" y="14"/>
                  </a:lnTo>
                  <a:lnTo>
                    <a:pt x="84" y="13"/>
                  </a:lnTo>
                  <a:lnTo>
                    <a:pt x="93" y="12"/>
                  </a:lnTo>
                  <a:lnTo>
                    <a:pt x="97" y="12"/>
                  </a:lnTo>
                  <a:lnTo>
                    <a:pt x="101" y="12"/>
                  </a:lnTo>
                  <a:lnTo>
                    <a:pt x="112" y="10"/>
                  </a:lnTo>
                  <a:lnTo>
                    <a:pt x="129" y="9"/>
                  </a:lnTo>
                  <a:lnTo>
                    <a:pt x="151" y="8"/>
                  </a:lnTo>
                  <a:lnTo>
                    <a:pt x="174" y="7"/>
                  </a:lnTo>
                  <a:lnTo>
                    <a:pt x="201" y="4"/>
                  </a:lnTo>
                  <a:lnTo>
                    <a:pt x="228" y="3"/>
                  </a:lnTo>
                  <a:lnTo>
                    <a:pt x="254" y="1"/>
                  </a:lnTo>
                  <a:lnTo>
                    <a:pt x="278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5842173" y="5608055"/>
              <a:ext cx="490110" cy="74558"/>
            </a:xfrm>
            <a:custGeom>
              <a:avLst/>
              <a:gdLst>
                <a:gd name="T0" fmla="*/ 347 w 447"/>
                <a:gd name="T1" fmla="*/ 0 h 68"/>
                <a:gd name="T2" fmla="*/ 379 w 447"/>
                <a:gd name="T3" fmla="*/ 1 h 68"/>
                <a:gd name="T4" fmla="*/ 405 w 447"/>
                <a:gd name="T5" fmla="*/ 5 h 68"/>
                <a:gd name="T6" fmla="*/ 423 w 447"/>
                <a:gd name="T7" fmla="*/ 10 h 68"/>
                <a:gd name="T8" fmla="*/ 436 w 447"/>
                <a:gd name="T9" fmla="*/ 17 h 68"/>
                <a:gd name="T10" fmla="*/ 444 w 447"/>
                <a:gd name="T11" fmla="*/ 25 h 68"/>
                <a:gd name="T12" fmla="*/ 447 w 447"/>
                <a:gd name="T13" fmla="*/ 33 h 68"/>
                <a:gd name="T14" fmla="*/ 444 w 447"/>
                <a:gd name="T15" fmla="*/ 42 h 68"/>
                <a:gd name="T16" fmla="*/ 438 w 447"/>
                <a:gd name="T17" fmla="*/ 50 h 68"/>
                <a:gd name="T18" fmla="*/ 426 w 447"/>
                <a:gd name="T19" fmla="*/ 55 h 68"/>
                <a:gd name="T20" fmla="*/ 410 w 447"/>
                <a:gd name="T21" fmla="*/ 59 h 68"/>
                <a:gd name="T22" fmla="*/ 388 w 447"/>
                <a:gd name="T23" fmla="*/ 61 h 68"/>
                <a:gd name="T24" fmla="*/ 371 w 447"/>
                <a:gd name="T25" fmla="*/ 63 h 68"/>
                <a:gd name="T26" fmla="*/ 349 w 447"/>
                <a:gd name="T27" fmla="*/ 63 h 68"/>
                <a:gd name="T28" fmla="*/ 320 w 447"/>
                <a:gd name="T29" fmla="*/ 63 h 68"/>
                <a:gd name="T30" fmla="*/ 287 w 447"/>
                <a:gd name="T31" fmla="*/ 63 h 68"/>
                <a:gd name="T32" fmla="*/ 252 w 447"/>
                <a:gd name="T33" fmla="*/ 64 h 68"/>
                <a:gd name="T34" fmla="*/ 216 w 447"/>
                <a:gd name="T35" fmla="*/ 64 h 68"/>
                <a:gd name="T36" fmla="*/ 182 w 447"/>
                <a:gd name="T37" fmla="*/ 64 h 68"/>
                <a:gd name="T38" fmla="*/ 150 w 447"/>
                <a:gd name="T39" fmla="*/ 64 h 68"/>
                <a:gd name="T40" fmla="*/ 122 w 447"/>
                <a:gd name="T41" fmla="*/ 64 h 68"/>
                <a:gd name="T42" fmla="*/ 100 w 447"/>
                <a:gd name="T43" fmla="*/ 64 h 68"/>
                <a:gd name="T44" fmla="*/ 70 w 447"/>
                <a:gd name="T45" fmla="*/ 67 h 68"/>
                <a:gd name="T46" fmla="*/ 46 w 447"/>
                <a:gd name="T47" fmla="*/ 68 h 68"/>
                <a:gd name="T48" fmla="*/ 28 w 447"/>
                <a:gd name="T49" fmla="*/ 68 h 68"/>
                <a:gd name="T50" fmla="*/ 13 w 447"/>
                <a:gd name="T51" fmla="*/ 67 h 68"/>
                <a:gd name="T52" fmla="*/ 6 w 447"/>
                <a:gd name="T53" fmla="*/ 61 h 68"/>
                <a:gd name="T54" fmla="*/ 0 w 447"/>
                <a:gd name="T55" fmla="*/ 52 h 68"/>
                <a:gd name="T56" fmla="*/ 0 w 447"/>
                <a:gd name="T57" fmla="*/ 38 h 68"/>
                <a:gd name="T58" fmla="*/ 7 w 447"/>
                <a:gd name="T59" fmla="*/ 26 h 68"/>
                <a:gd name="T60" fmla="*/ 17 w 447"/>
                <a:gd name="T61" fmla="*/ 18 h 68"/>
                <a:gd name="T62" fmla="*/ 32 w 447"/>
                <a:gd name="T63" fmla="*/ 10 h 68"/>
                <a:gd name="T64" fmla="*/ 49 w 447"/>
                <a:gd name="T65" fmla="*/ 5 h 68"/>
                <a:gd name="T66" fmla="*/ 54 w 447"/>
                <a:gd name="T67" fmla="*/ 5 h 68"/>
                <a:gd name="T68" fmla="*/ 67 w 447"/>
                <a:gd name="T69" fmla="*/ 5 h 68"/>
                <a:gd name="T70" fmla="*/ 87 w 447"/>
                <a:gd name="T71" fmla="*/ 5 h 68"/>
                <a:gd name="T72" fmla="*/ 113 w 447"/>
                <a:gd name="T73" fmla="*/ 5 h 68"/>
                <a:gd name="T74" fmla="*/ 143 w 447"/>
                <a:gd name="T75" fmla="*/ 5 h 68"/>
                <a:gd name="T76" fmla="*/ 176 w 447"/>
                <a:gd name="T77" fmla="*/ 5 h 68"/>
                <a:gd name="T78" fmla="*/ 210 w 447"/>
                <a:gd name="T79" fmla="*/ 4 h 68"/>
                <a:gd name="T80" fmla="*/ 245 w 447"/>
                <a:gd name="T81" fmla="*/ 4 h 68"/>
                <a:gd name="T82" fmla="*/ 278 w 447"/>
                <a:gd name="T83" fmla="*/ 2 h 68"/>
                <a:gd name="T84" fmla="*/ 309 w 447"/>
                <a:gd name="T85" fmla="*/ 1 h 68"/>
                <a:gd name="T86" fmla="*/ 347 w 447"/>
                <a:gd name="T8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7" h="68">
                  <a:moveTo>
                    <a:pt x="347" y="0"/>
                  </a:moveTo>
                  <a:lnTo>
                    <a:pt x="379" y="1"/>
                  </a:lnTo>
                  <a:lnTo>
                    <a:pt x="405" y="5"/>
                  </a:lnTo>
                  <a:lnTo>
                    <a:pt x="423" y="10"/>
                  </a:lnTo>
                  <a:lnTo>
                    <a:pt x="436" y="17"/>
                  </a:lnTo>
                  <a:lnTo>
                    <a:pt x="444" y="25"/>
                  </a:lnTo>
                  <a:lnTo>
                    <a:pt x="447" y="33"/>
                  </a:lnTo>
                  <a:lnTo>
                    <a:pt x="444" y="42"/>
                  </a:lnTo>
                  <a:lnTo>
                    <a:pt x="438" y="50"/>
                  </a:lnTo>
                  <a:lnTo>
                    <a:pt x="426" y="55"/>
                  </a:lnTo>
                  <a:lnTo>
                    <a:pt x="410" y="59"/>
                  </a:lnTo>
                  <a:lnTo>
                    <a:pt x="388" y="61"/>
                  </a:lnTo>
                  <a:lnTo>
                    <a:pt x="371" y="63"/>
                  </a:lnTo>
                  <a:lnTo>
                    <a:pt x="349" y="63"/>
                  </a:lnTo>
                  <a:lnTo>
                    <a:pt x="320" y="63"/>
                  </a:lnTo>
                  <a:lnTo>
                    <a:pt x="287" y="63"/>
                  </a:lnTo>
                  <a:lnTo>
                    <a:pt x="252" y="64"/>
                  </a:lnTo>
                  <a:lnTo>
                    <a:pt x="216" y="64"/>
                  </a:lnTo>
                  <a:lnTo>
                    <a:pt x="182" y="64"/>
                  </a:lnTo>
                  <a:lnTo>
                    <a:pt x="150" y="64"/>
                  </a:lnTo>
                  <a:lnTo>
                    <a:pt x="122" y="64"/>
                  </a:lnTo>
                  <a:lnTo>
                    <a:pt x="100" y="64"/>
                  </a:lnTo>
                  <a:lnTo>
                    <a:pt x="70" y="67"/>
                  </a:lnTo>
                  <a:lnTo>
                    <a:pt x="46" y="68"/>
                  </a:lnTo>
                  <a:lnTo>
                    <a:pt x="28" y="68"/>
                  </a:lnTo>
                  <a:lnTo>
                    <a:pt x="13" y="67"/>
                  </a:lnTo>
                  <a:lnTo>
                    <a:pt x="6" y="61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7" y="26"/>
                  </a:lnTo>
                  <a:lnTo>
                    <a:pt x="17" y="18"/>
                  </a:lnTo>
                  <a:lnTo>
                    <a:pt x="32" y="10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13" y="5"/>
                  </a:lnTo>
                  <a:lnTo>
                    <a:pt x="143" y="5"/>
                  </a:lnTo>
                  <a:lnTo>
                    <a:pt x="176" y="5"/>
                  </a:lnTo>
                  <a:lnTo>
                    <a:pt x="210" y="4"/>
                  </a:lnTo>
                  <a:lnTo>
                    <a:pt x="245" y="4"/>
                  </a:lnTo>
                  <a:lnTo>
                    <a:pt x="278" y="2"/>
                  </a:lnTo>
                  <a:lnTo>
                    <a:pt x="309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5832305" y="5547751"/>
              <a:ext cx="486821" cy="81137"/>
            </a:xfrm>
            <a:custGeom>
              <a:avLst/>
              <a:gdLst>
                <a:gd name="T0" fmla="*/ 386 w 444"/>
                <a:gd name="T1" fmla="*/ 0 h 74"/>
                <a:gd name="T2" fmla="*/ 407 w 444"/>
                <a:gd name="T3" fmla="*/ 0 h 74"/>
                <a:gd name="T4" fmla="*/ 423 w 444"/>
                <a:gd name="T5" fmla="*/ 2 h 74"/>
                <a:gd name="T6" fmla="*/ 435 w 444"/>
                <a:gd name="T7" fmla="*/ 6 h 74"/>
                <a:gd name="T8" fmla="*/ 443 w 444"/>
                <a:gd name="T9" fmla="*/ 14 h 74"/>
                <a:gd name="T10" fmla="*/ 444 w 444"/>
                <a:gd name="T11" fmla="*/ 25 h 74"/>
                <a:gd name="T12" fmla="*/ 439 w 444"/>
                <a:gd name="T13" fmla="*/ 39 h 74"/>
                <a:gd name="T14" fmla="*/ 428 w 444"/>
                <a:gd name="T15" fmla="*/ 50 h 74"/>
                <a:gd name="T16" fmla="*/ 414 w 444"/>
                <a:gd name="T17" fmla="*/ 59 h 74"/>
                <a:gd name="T18" fmla="*/ 396 w 444"/>
                <a:gd name="T19" fmla="*/ 65 h 74"/>
                <a:gd name="T20" fmla="*/ 375 w 444"/>
                <a:gd name="T21" fmla="*/ 69 h 74"/>
                <a:gd name="T22" fmla="*/ 351 w 444"/>
                <a:gd name="T23" fmla="*/ 72 h 74"/>
                <a:gd name="T24" fmla="*/ 326 w 444"/>
                <a:gd name="T25" fmla="*/ 73 h 74"/>
                <a:gd name="T26" fmla="*/ 301 w 444"/>
                <a:gd name="T27" fmla="*/ 73 h 74"/>
                <a:gd name="T28" fmla="*/ 275 w 444"/>
                <a:gd name="T29" fmla="*/ 73 h 74"/>
                <a:gd name="T30" fmla="*/ 250 w 444"/>
                <a:gd name="T31" fmla="*/ 72 h 74"/>
                <a:gd name="T32" fmla="*/ 225 w 444"/>
                <a:gd name="T33" fmla="*/ 72 h 74"/>
                <a:gd name="T34" fmla="*/ 202 w 444"/>
                <a:gd name="T35" fmla="*/ 72 h 74"/>
                <a:gd name="T36" fmla="*/ 176 w 444"/>
                <a:gd name="T37" fmla="*/ 73 h 74"/>
                <a:gd name="T38" fmla="*/ 148 w 444"/>
                <a:gd name="T39" fmla="*/ 73 h 74"/>
                <a:gd name="T40" fmla="*/ 121 w 444"/>
                <a:gd name="T41" fmla="*/ 74 h 74"/>
                <a:gd name="T42" fmla="*/ 94 w 444"/>
                <a:gd name="T43" fmla="*/ 74 h 74"/>
                <a:gd name="T44" fmla="*/ 70 w 444"/>
                <a:gd name="T45" fmla="*/ 73 h 74"/>
                <a:gd name="T46" fmla="*/ 46 w 444"/>
                <a:gd name="T47" fmla="*/ 72 h 74"/>
                <a:gd name="T48" fmla="*/ 28 w 444"/>
                <a:gd name="T49" fmla="*/ 68 h 74"/>
                <a:gd name="T50" fmla="*/ 13 w 444"/>
                <a:gd name="T51" fmla="*/ 61 h 74"/>
                <a:gd name="T52" fmla="*/ 4 w 444"/>
                <a:gd name="T53" fmla="*/ 53 h 74"/>
                <a:gd name="T54" fmla="*/ 0 w 444"/>
                <a:gd name="T55" fmla="*/ 43 h 74"/>
                <a:gd name="T56" fmla="*/ 3 w 444"/>
                <a:gd name="T57" fmla="*/ 31 h 74"/>
                <a:gd name="T58" fmla="*/ 12 w 444"/>
                <a:gd name="T59" fmla="*/ 22 h 74"/>
                <a:gd name="T60" fmla="*/ 28 w 444"/>
                <a:gd name="T61" fmla="*/ 14 h 74"/>
                <a:gd name="T62" fmla="*/ 46 w 444"/>
                <a:gd name="T63" fmla="*/ 10 h 74"/>
                <a:gd name="T64" fmla="*/ 68 w 444"/>
                <a:gd name="T65" fmla="*/ 8 h 74"/>
                <a:gd name="T66" fmla="*/ 94 w 444"/>
                <a:gd name="T67" fmla="*/ 5 h 74"/>
                <a:gd name="T68" fmla="*/ 123 w 444"/>
                <a:gd name="T69" fmla="*/ 5 h 74"/>
                <a:gd name="T70" fmla="*/ 152 w 444"/>
                <a:gd name="T71" fmla="*/ 5 h 74"/>
                <a:gd name="T72" fmla="*/ 183 w 444"/>
                <a:gd name="T73" fmla="*/ 6 h 74"/>
                <a:gd name="T74" fmla="*/ 214 w 444"/>
                <a:gd name="T75" fmla="*/ 8 h 74"/>
                <a:gd name="T76" fmla="*/ 246 w 444"/>
                <a:gd name="T77" fmla="*/ 8 h 74"/>
                <a:gd name="T78" fmla="*/ 278 w 444"/>
                <a:gd name="T79" fmla="*/ 6 h 74"/>
                <a:gd name="T80" fmla="*/ 308 w 444"/>
                <a:gd name="T81" fmla="*/ 5 h 74"/>
                <a:gd name="T82" fmla="*/ 337 w 444"/>
                <a:gd name="T83" fmla="*/ 2 h 74"/>
                <a:gd name="T84" fmla="*/ 363 w 444"/>
                <a:gd name="T85" fmla="*/ 1 h 74"/>
                <a:gd name="T86" fmla="*/ 386 w 444"/>
                <a:gd name="T8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74">
                  <a:moveTo>
                    <a:pt x="386" y="0"/>
                  </a:moveTo>
                  <a:lnTo>
                    <a:pt x="407" y="0"/>
                  </a:lnTo>
                  <a:lnTo>
                    <a:pt x="423" y="2"/>
                  </a:lnTo>
                  <a:lnTo>
                    <a:pt x="435" y="6"/>
                  </a:lnTo>
                  <a:lnTo>
                    <a:pt x="443" y="14"/>
                  </a:lnTo>
                  <a:lnTo>
                    <a:pt x="444" y="25"/>
                  </a:lnTo>
                  <a:lnTo>
                    <a:pt x="439" y="39"/>
                  </a:lnTo>
                  <a:lnTo>
                    <a:pt x="428" y="50"/>
                  </a:lnTo>
                  <a:lnTo>
                    <a:pt x="414" y="59"/>
                  </a:lnTo>
                  <a:lnTo>
                    <a:pt x="396" y="65"/>
                  </a:lnTo>
                  <a:lnTo>
                    <a:pt x="375" y="69"/>
                  </a:lnTo>
                  <a:lnTo>
                    <a:pt x="351" y="72"/>
                  </a:lnTo>
                  <a:lnTo>
                    <a:pt x="326" y="73"/>
                  </a:lnTo>
                  <a:lnTo>
                    <a:pt x="301" y="73"/>
                  </a:lnTo>
                  <a:lnTo>
                    <a:pt x="275" y="73"/>
                  </a:lnTo>
                  <a:lnTo>
                    <a:pt x="250" y="72"/>
                  </a:lnTo>
                  <a:lnTo>
                    <a:pt x="225" y="72"/>
                  </a:lnTo>
                  <a:lnTo>
                    <a:pt x="202" y="72"/>
                  </a:lnTo>
                  <a:lnTo>
                    <a:pt x="176" y="73"/>
                  </a:lnTo>
                  <a:lnTo>
                    <a:pt x="148" y="73"/>
                  </a:lnTo>
                  <a:lnTo>
                    <a:pt x="121" y="74"/>
                  </a:lnTo>
                  <a:lnTo>
                    <a:pt x="94" y="74"/>
                  </a:lnTo>
                  <a:lnTo>
                    <a:pt x="70" y="73"/>
                  </a:lnTo>
                  <a:lnTo>
                    <a:pt x="46" y="72"/>
                  </a:lnTo>
                  <a:lnTo>
                    <a:pt x="28" y="68"/>
                  </a:lnTo>
                  <a:lnTo>
                    <a:pt x="13" y="61"/>
                  </a:lnTo>
                  <a:lnTo>
                    <a:pt x="4" y="53"/>
                  </a:lnTo>
                  <a:lnTo>
                    <a:pt x="0" y="43"/>
                  </a:lnTo>
                  <a:lnTo>
                    <a:pt x="3" y="31"/>
                  </a:lnTo>
                  <a:lnTo>
                    <a:pt x="12" y="22"/>
                  </a:lnTo>
                  <a:lnTo>
                    <a:pt x="28" y="14"/>
                  </a:lnTo>
                  <a:lnTo>
                    <a:pt x="46" y="10"/>
                  </a:lnTo>
                  <a:lnTo>
                    <a:pt x="68" y="8"/>
                  </a:lnTo>
                  <a:lnTo>
                    <a:pt x="94" y="5"/>
                  </a:lnTo>
                  <a:lnTo>
                    <a:pt x="123" y="5"/>
                  </a:lnTo>
                  <a:lnTo>
                    <a:pt x="152" y="5"/>
                  </a:lnTo>
                  <a:lnTo>
                    <a:pt x="183" y="6"/>
                  </a:lnTo>
                  <a:lnTo>
                    <a:pt x="214" y="8"/>
                  </a:lnTo>
                  <a:lnTo>
                    <a:pt x="246" y="8"/>
                  </a:lnTo>
                  <a:lnTo>
                    <a:pt x="278" y="6"/>
                  </a:lnTo>
                  <a:lnTo>
                    <a:pt x="308" y="5"/>
                  </a:lnTo>
                  <a:lnTo>
                    <a:pt x="337" y="2"/>
                  </a:lnTo>
                  <a:lnTo>
                    <a:pt x="363" y="1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5878356" y="5553233"/>
              <a:ext cx="398009" cy="54822"/>
            </a:xfrm>
            <a:custGeom>
              <a:avLst/>
              <a:gdLst>
                <a:gd name="T0" fmla="*/ 323 w 363"/>
                <a:gd name="T1" fmla="*/ 0 h 50"/>
                <a:gd name="T2" fmla="*/ 340 w 363"/>
                <a:gd name="T3" fmla="*/ 1 h 50"/>
                <a:gd name="T4" fmla="*/ 352 w 363"/>
                <a:gd name="T5" fmla="*/ 4 h 50"/>
                <a:gd name="T6" fmla="*/ 360 w 363"/>
                <a:gd name="T7" fmla="*/ 9 h 50"/>
                <a:gd name="T8" fmla="*/ 363 w 363"/>
                <a:gd name="T9" fmla="*/ 17 h 50"/>
                <a:gd name="T10" fmla="*/ 360 w 363"/>
                <a:gd name="T11" fmla="*/ 26 h 50"/>
                <a:gd name="T12" fmla="*/ 351 w 363"/>
                <a:gd name="T13" fmla="*/ 33 h 50"/>
                <a:gd name="T14" fmla="*/ 337 w 363"/>
                <a:gd name="T15" fmla="*/ 38 h 50"/>
                <a:gd name="T16" fmla="*/ 320 w 363"/>
                <a:gd name="T17" fmla="*/ 42 h 50"/>
                <a:gd name="T18" fmla="*/ 299 w 363"/>
                <a:gd name="T19" fmla="*/ 43 h 50"/>
                <a:gd name="T20" fmla="*/ 276 w 363"/>
                <a:gd name="T21" fmla="*/ 45 h 50"/>
                <a:gd name="T22" fmla="*/ 253 w 363"/>
                <a:gd name="T23" fmla="*/ 45 h 50"/>
                <a:gd name="T24" fmla="*/ 229 w 363"/>
                <a:gd name="T25" fmla="*/ 45 h 50"/>
                <a:gd name="T26" fmla="*/ 207 w 363"/>
                <a:gd name="T27" fmla="*/ 45 h 50"/>
                <a:gd name="T28" fmla="*/ 186 w 363"/>
                <a:gd name="T29" fmla="*/ 45 h 50"/>
                <a:gd name="T30" fmla="*/ 165 w 363"/>
                <a:gd name="T31" fmla="*/ 45 h 50"/>
                <a:gd name="T32" fmla="*/ 141 w 363"/>
                <a:gd name="T33" fmla="*/ 46 h 50"/>
                <a:gd name="T34" fmla="*/ 118 w 363"/>
                <a:gd name="T35" fmla="*/ 47 h 50"/>
                <a:gd name="T36" fmla="*/ 93 w 363"/>
                <a:gd name="T37" fmla="*/ 48 h 50"/>
                <a:gd name="T38" fmla="*/ 68 w 363"/>
                <a:gd name="T39" fmla="*/ 48 h 50"/>
                <a:gd name="T40" fmla="*/ 47 w 363"/>
                <a:gd name="T41" fmla="*/ 50 h 50"/>
                <a:gd name="T42" fmla="*/ 28 w 363"/>
                <a:gd name="T43" fmla="*/ 48 h 50"/>
                <a:gd name="T44" fmla="*/ 13 w 363"/>
                <a:gd name="T45" fmla="*/ 46 h 50"/>
                <a:gd name="T46" fmla="*/ 4 w 363"/>
                <a:gd name="T47" fmla="*/ 42 h 50"/>
                <a:gd name="T48" fmla="*/ 0 w 363"/>
                <a:gd name="T49" fmla="*/ 37 h 50"/>
                <a:gd name="T50" fmla="*/ 4 w 363"/>
                <a:gd name="T51" fmla="*/ 26 h 50"/>
                <a:gd name="T52" fmla="*/ 14 w 363"/>
                <a:gd name="T53" fmla="*/ 18 h 50"/>
                <a:gd name="T54" fmla="*/ 29 w 363"/>
                <a:gd name="T55" fmla="*/ 13 h 50"/>
                <a:gd name="T56" fmla="*/ 47 w 363"/>
                <a:gd name="T57" fmla="*/ 11 h 50"/>
                <a:gd name="T58" fmla="*/ 69 w 363"/>
                <a:gd name="T59" fmla="*/ 8 h 50"/>
                <a:gd name="T60" fmla="*/ 94 w 363"/>
                <a:gd name="T61" fmla="*/ 8 h 50"/>
                <a:gd name="T62" fmla="*/ 121 w 363"/>
                <a:gd name="T63" fmla="*/ 8 h 50"/>
                <a:gd name="T64" fmla="*/ 147 w 363"/>
                <a:gd name="T65" fmla="*/ 8 h 50"/>
                <a:gd name="T66" fmla="*/ 173 w 363"/>
                <a:gd name="T67" fmla="*/ 9 h 50"/>
                <a:gd name="T68" fmla="*/ 200 w 363"/>
                <a:gd name="T69" fmla="*/ 9 h 50"/>
                <a:gd name="T70" fmla="*/ 228 w 363"/>
                <a:gd name="T71" fmla="*/ 8 h 50"/>
                <a:gd name="T72" fmla="*/ 255 w 363"/>
                <a:gd name="T73" fmla="*/ 5 h 50"/>
                <a:gd name="T74" fmla="*/ 280 w 363"/>
                <a:gd name="T75" fmla="*/ 4 h 50"/>
                <a:gd name="T76" fmla="*/ 302 w 363"/>
                <a:gd name="T77" fmla="*/ 1 h 50"/>
                <a:gd name="T78" fmla="*/ 323 w 363"/>
                <a:gd name="T7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3" h="50">
                  <a:moveTo>
                    <a:pt x="323" y="0"/>
                  </a:moveTo>
                  <a:lnTo>
                    <a:pt x="340" y="1"/>
                  </a:lnTo>
                  <a:lnTo>
                    <a:pt x="352" y="4"/>
                  </a:lnTo>
                  <a:lnTo>
                    <a:pt x="360" y="9"/>
                  </a:lnTo>
                  <a:lnTo>
                    <a:pt x="363" y="17"/>
                  </a:lnTo>
                  <a:lnTo>
                    <a:pt x="360" y="26"/>
                  </a:lnTo>
                  <a:lnTo>
                    <a:pt x="351" y="33"/>
                  </a:lnTo>
                  <a:lnTo>
                    <a:pt x="337" y="38"/>
                  </a:lnTo>
                  <a:lnTo>
                    <a:pt x="320" y="42"/>
                  </a:lnTo>
                  <a:lnTo>
                    <a:pt x="299" y="43"/>
                  </a:lnTo>
                  <a:lnTo>
                    <a:pt x="276" y="45"/>
                  </a:lnTo>
                  <a:lnTo>
                    <a:pt x="253" y="45"/>
                  </a:lnTo>
                  <a:lnTo>
                    <a:pt x="229" y="45"/>
                  </a:lnTo>
                  <a:lnTo>
                    <a:pt x="207" y="45"/>
                  </a:lnTo>
                  <a:lnTo>
                    <a:pt x="186" y="45"/>
                  </a:lnTo>
                  <a:lnTo>
                    <a:pt x="165" y="45"/>
                  </a:lnTo>
                  <a:lnTo>
                    <a:pt x="141" y="46"/>
                  </a:lnTo>
                  <a:lnTo>
                    <a:pt x="118" y="47"/>
                  </a:lnTo>
                  <a:lnTo>
                    <a:pt x="93" y="48"/>
                  </a:lnTo>
                  <a:lnTo>
                    <a:pt x="68" y="48"/>
                  </a:lnTo>
                  <a:lnTo>
                    <a:pt x="47" y="50"/>
                  </a:lnTo>
                  <a:lnTo>
                    <a:pt x="28" y="48"/>
                  </a:lnTo>
                  <a:lnTo>
                    <a:pt x="13" y="46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4" y="26"/>
                  </a:lnTo>
                  <a:lnTo>
                    <a:pt x="14" y="18"/>
                  </a:lnTo>
                  <a:lnTo>
                    <a:pt x="29" y="13"/>
                  </a:lnTo>
                  <a:lnTo>
                    <a:pt x="47" y="11"/>
                  </a:lnTo>
                  <a:lnTo>
                    <a:pt x="69" y="8"/>
                  </a:lnTo>
                  <a:lnTo>
                    <a:pt x="94" y="8"/>
                  </a:lnTo>
                  <a:lnTo>
                    <a:pt x="121" y="8"/>
                  </a:lnTo>
                  <a:lnTo>
                    <a:pt x="147" y="8"/>
                  </a:lnTo>
                  <a:lnTo>
                    <a:pt x="173" y="9"/>
                  </a:lnTo>
                  <a:lnTo>
                    <a:pt x="200" y="9"/>
                  </a:lnTo>
                  <a:lnTo>
                    <a:pt x="228" y="8"/>
                  </a:lnTo>
                  <a:lnTo>
                    <a:pt x="255" y="5"/>
                  </a:lnTo>
                  <a:lnTo>
                    <a:pt x="280" y="4"/>
                  </a:lnTo>
                  <a:lnTo>
                    <a:pt x="302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5904671" y="5616827"/>
              <a:ext cx="365116" cy="39472"/>
            </a:xfrm>
            <a:custGeom>
              <a:avLst/>
              <a:gdLst>
                <a:gd name="T0" fmla="*/ 297 w 333"/>
                <a:gd name="T1" fmla="*/ 0 h 36"/>
                <a:gd name="T2" fmla="*/ 311 w 333"/>
                <a:gd name="T3" fmla="*/ 0 h 36"/>
                <a:gd name="T4" fmla="*/ 323 w 333"/>
                <a:gd name="T5" fmla="*/ 2 h 36"/>
                <a:gd name="T6" fmla="*/ 331 w 333"/>
                <a:gd name="T7" fmla="*/ 7 h 36"/>
                <a:gd name="T8" fmla="*/ 333 w 333"/>
                <a:gd name="T9" fmla="*/ 14 h 36"/>
                <a:gd name="T10" fmla="*/ 330 w 333"/>
                <a:gd name="T11" fmla="*/ 22 h 36"/>
                <a:gd name="T12" fmla="*/ 319 w 333"/>
                <a:gd name="T13" fmla="*/ 28 h 36"/>
                <a:gd name="T14" fmla="*/ 303 w 333"/>
                <a:gd name="T15" fmla="*/ 31 h 36"/>
                <a:gd name="T16" fmla="*/ 285 w 333"/>
                <a:gd name="T17" fmla="*/ 34 h 36"/>
                <a:gd name="T18" fmla="*/ 263 w 333"/>
                <a:gd name="T19" fmla="*/ 35 h 36"/>
                <a:gd name="T20" fmla="*/ 239 w 333"/>
                <a:gd name="T21" fmla="*/ 35 h 36"/>
                <a:gd name="T22" fmla="*/ 216 w 333"/>
                <a:gd name="T23" fmla="*/ 35 h 36"/>
                <a:gd name="T24" fmla="*/ 192 w 333"/>
                <a:gd name="T25" fmla="*/ 34 h 36"/>
                <a:gd name="T26" fmla="*/ 171 w 333"/>
                <a:gd name="T27" fmla="*/ 34 h 36"/>
                <a:gd name="T28" fmla="*/ 152 w 333"/>
                <a:gd name="T29" fmla="*/ 34 h 36"/>
                <a:gd name="T30" fmla="*/ 131 w 333"/>
                <a:gd name="T31" fmla="*/ 34 h 36"/>
                <a:gd name="T32" fmla="*/ 107 w 333"/>
                <a:gd name="T33" fmla="*/ 35 h 36"/>
                <a:gd name="T34" fmla="*/ 85 w 333"/>
                <a:gd name="T35" fmla="*/ 35 h 36"/>
                <a:gd name="T36" fmla="*/ 62 w 333"/>
                <a:gd name="T37" fmla="*/ 36 h 36"/>
                <a:gd name="T38" fmla="*/ 43 w 333"/>
                <a:gd name="T39" fmla="*/ 36 h 36"/>
                <a:gd name="T40" fmla="*/ 26 w 333"/>
                <a:gd name="T41" fmla="*/ 35 h 36"/>
                <a:gd name="T42" fmla="*/ 11 w 333"/>
                <a:gd name="T43" fmla="*/ 32 h 36"/>
                <a:gd name="T44" fmla="*/ 4 w 333"/>
                <a:gd name="T45" fmla="*/ 30 h 36"/>
                <a:gd name="T46" fmla="*/ 0 w 333"/>
                <a:gd name="T47" fmla="*/ 25 h 36"/>
                <a:gd name="T48" fmla="*/ 4 w 333"/>
                <a:gd name="T49" fmla="*/ 17 h 36"/>
                <a:gd name="T50" fmla="*/ 13 w 333"/>
                <a:gd name="T51" fmla="*/ 10 h 36"/>
                <a:gd name="T52" fmla="*/ 26 w 333"/>
                <a:gd name="T53" fmla="*/ 6 h 36"/>
                <a:gd name="T54" fmla="*/ 43 w 333"/>
                <a:gd name="T55" fmla="*/ 4 h 36"/>
                <a:gd name="T56" fmla="*/ 64 w 333"/>
                <a:gd name="T57" fmla="*/ 2 h 36"/>
                <a:gd name="T58" fmla="*/ 86 w 333"/>
                <a:gd name="T59" fmla="*/ 2 h 36"/>
                <a:gd name="T60" fmla="*/ 110 w 333"/>
                <a:gd name="T61" fmla="*/ 2 h 36"/>
                <a:gd name="T62" fmla="*/ 134 w 333"/>
                <a:gd name="T63" fmla="*/ 4 h 36"/>
                <a:gd name="T64" fmla="*/ 158 w 333"/>
                <a:gd name="T65" fmla="*/ 5 h 36"/>
                <a:gd name="T66" fmla="*/ 184 w 333"/>
                <a:gd name="T67" fmla="*/ 5 h 36"/>
                <a:gd name="T68" fmla="*/ 209 w 333"/>
                <a:gd name="T69" fmla="*/ 4 h 36"/>
                <a:gd name="T70" fmla="*/ 234 w 333"/>
                <a:gd name="T71" fmla="*/ 2 h 36"/>
                <a:gd name="T72" fmla="*/ 256 w 333"/>
                <a:gd name="T73" fmla="*/ 1 h 36"/>
                <a:gd name="T74" fmla="*/ 277 w 333"/>
                <a:gd name="T75" fmla="*/ 0 h 36"/>
                <a:gd name="T76" fmla="*/ 297 w 333"/>
                <a:gd name="T7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3" h="36">
                  <a:moveTo>
                    <a:pt x="297" y="0"/>
                  </a:moveTo>
                  <a:lnTo>
                    <a:pt x="311" y="0"/>
                  </a:lnTo>
                  <a:lnTo>
                    <a:pt x="323" y="2"/>
                  </a:lnTo>
                  <a:lnTo>
                    <a:pt x="331" y="7"/>
                  </a:lnTo>
                  <a:lnTo>
                    <a:pt x="333" y="14"/>
                  </a:lnTo>
                  <a:lnTo>
                    <a:pt x="330" y="22"/>
                  </a:lnTo>
                  <a:lnTo>
                    <a:pt x="319" y="28"/>
                  </a:lnTo>
                  <a:lnTo>
                    <a:pt x="303" y="31"/>
                  </a:lnTo>
                  <a:lnTo>
                    <a:pt x="285" y="34"/>
                  </a:lnTo>
                  <a:lnTo>
                    <a:pt x="263" y="35"/>
                  </a:lnTo>
                  <a:lnTo>
                    <a:pt x="239" y="35"/>
                  </a:lnTo>
                  <a:lnTo>
                    <a:pt x="216" y="35"/>
                  </a:lnTo>
                  <a:lnTo>
                    <a:pt x="192" y="34"/>
                  </a:lnTo>
                  <a:lnTo>
                    <a:pt x="171" y="34"/>
                  </a:lnTo>
                  <a:lnTo>
                    <a:pt x="152" y="34"/>
                  </a:lnTo>
                  <a:lnTo>
                    <a:pt x="131" y="34"/>
                  </a:lnTo>
                  <a:lnTo>
                    <a:pt x="107" y="35"/>
                  </a:lnTo>
                  <a:lnTo>
                    <a:pt x="85" y="35"/>
                  </a:lnTo>
                  <a:lnTo>
                    <a:pt x="62" y="36"/>
                  </a:lnTo>
                  <a:lnTo>
                    <a:pt x="43" y="36"/>
                  </a:lnTo>
                  <a:lnTo>
                    <a:pt x="26" y="35"/>
                  </a:lnTo>
                  <a:lnTo>
                    <a:pt x="11" y="32"/>
                  </a:lnTo>
                  <a:lnTo>
                    <a:pt x="4" y="30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13" y="10"/>
                  </a:lnTo>
                  <a:lnTo>
                    <a:pt x="26" y="6"/>
                  </a:lnTo>
                  <a:lnTo>
                    <a:pt x="43" y="4"/>
                  </a:lnTo>
                  <a:lnTo>
                    <a:pt x="64" y="2"/>
                  </a:lnTo>
                  <a:lnTo>
                    <a:pt x="86" y="2"/>
                  </a:lnTo>
                  <a:lnTo>
                    <a:pt x="110" y="2"/>
                  </a:lnTo>
                  <a:lnTo>
                    <a:pt x="134" y="4"/>
                  </a:lnTo>
                  <a:lnTo>
                    <a:pt x="158" y="5"/>
                  </a:lnTo>
                  <a:lnTo>
                    <a:pt x="184" y="5"/>
                  </a:lnTo>
                  <a:lnTo>
                    <a:pt x="209" y="4"/>
                  </a:lnTo>
                  <a:lnTo>
                    <a:pt x="234" y="2"/>
                  </a:lnTo>
                  <a:lnTo>
                    <a:pt x="256" y="1"/>
                  </a:lnTo>
                  <a:lnTo>
                    <a:pt x="27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5902478" y="5674939"/>
              <a:ext cx="355248" cy="28508"/>
            </a:xfrm>
            <a:custGeom>
              <a:avLst/>
              <a:gdLst>
                <a:gd name="T0" fmla="*/ 96 w 324"/>
                <a:gd name="T1" fmla="*/ 0 h 26"/>
                <a:gd name="T2" fmla="*/ 122 w 324"/>
                <a:gd name="T3" fmla="*/ 2 h 26"/>
                <a:gd name="T4" fmla="*/ 150 w 324"/>
                <a:gd name="T5" fmla="*/ 3 h 26"/>
                <a:gd name="T6" fmla="*/ 177 w 324"/>
                <a:gd name="T7" fmla="*/ 3 h 26"/>
                <a:gd name="T8" fmla="*/ 206 w 324"/>
                <a:gd name="T9" fmla="*/ 3 h 26"/>
                <a:gd name="T10" fmla="*/ 232 w 324"/>
                <a:gd name="T11" fmla="*/ 3 h 26"/>
                <a:gd name="T12" fmla="*/ 257 w 324"/>
                <a:gd name="T13" fmla="*/ 2 h 26"/>
                <a:gd name="T14" fmla="*/ 279 w 324"/>
                <a:gd name="T15" fmla="*/ 2 h 26"/>
                <a:gd name="T16" fmla="*/ 298 w 324"/>
                <a:gd name="T17" fmla="*/ 3 h 26"/>
                <a:gd name="T18" fmla="*/ 312 w 324"/>
                <a:gd name="T19" fmla="*/ 4 h 26"/>
                <a:gd name="T20" fmla="*/ 321 w 324"/>
                <a:gd name="T21" fmla="*/ 7 h 26"/>
                <a:gd name="T22" fmla="*/ 324 w 324"/>
                <a:gd name="T23" fmla="*/ 12 h 26"/>
                <a:gd name="T24" fmla="*/ 320 w 324"/>
                <a:gd name="T25" fmla="*/ 17 h 26"/>
                <a:gd name="T26" fmla="*/ 309 w 324"/>
                <a:gd name="T27" fmla="*/ 20 h 26"/>
                <a:gd name="T28" fmla="*/ 294 w 324"/>
                <a:gd name="T29" fmla="*/ 23 h 26"/>
                <a:gd name="T30" fmla="*/ 274 w 324"/>
                <a:gd name="T31" fmla="*/ 24 h 26"/>
                <a:gd name="T32" fmla="*/ 252 w 324"/>
                <a:gd name="T33" fmla="*/ 25 h 26"/>
                <a:gd name="T34" fmla="*/ 227 w 324"/>
                <a:gd name="T35" fmla="*/ 24 h 26"/>
                <a:gd name="T36" fmla="*/ 202 w 324"/>
                <a:gd name="T37" fmla="*/ 24 h 26"/>
                <a:gd name="T38" fmla="*/ 178 w 324"/>
                <a:gd name="T39" fmla="*/ 24 h 26"/>
                <a:gd name="T40" fmla="*/ 157 w 324"/>
                <a:gd name="T41" fmla="*/ 23 h 26"/>
                <a:gd name="T42" fmla="*/ 136 w 324"/>
                <a:gd name="T43" fmla="*/ 23 h 26"/>
                <a:gd name="T44" fmla="*/ 113 w 324"/>
                <a:gd name="T45" fmla="*/ 24 h 26"/>
                <a:gd name="T46" fmla="*/ 89 w 324"/>
                <a:gd name="T47" fmla="*/ 25 h 26"/>
                <a:gd name="T48" fmla="*/ 67 w 324"/>
                <a:gd name="T49" fmla="*/ 26 h 26"/>
                <a:gd name="T50" fmla="*/ 46 w 324"/>
                <a:gd name="T51" fmla="*/ 26 h 26"/>
                <a:gd name="T52" fmla="*/ 28 w 324"/>
                <a:gd name="T53" fmla="*/ 26 h 26"/>
                <a:gd name="T54" fmla="*/ 13 w 324"/>
                <a:gd name="T55" fmla="*/ 25 h 26"/>
                <a:gd name="T56" fmla="*/ 3 w 324"/>
                <a:gd name="T57" fmla="*/ 21 h 26"/>
                <a:gd name="T58" fmla="*/ 0 w 324"/>
                <a:gd name="T59" fmla="*/ 16 h 26"/>
                <a:gd name="T60" fmla="*/ 4 w 324"/>
                <a:gd name="T61" fmla="*/ 11 h 26"/>
                <a:gd name="T62" fmla="*/ 13 w 324"/>
                <a:gd name="T63" fmla="*/ 7 h 26"/>
                <a:gd name="T64" fmla="*/ 29 w 324"/>
                <a:gd name="T65" fmla="*/ 3 h 26"/>
                <a:gd name="T66" fmla="*/ 49 w 324"/>
                <a:gd name="T67" fmla="*/ 2 h 26"/>
                <a:gd name="T68" fmla="*/ 71 w 324"/>
                <a:gd name="T69" fmla="*/ 0 h 26"/>
                <a:gd name="T70" fmla="*/ 96 w 324"/>
                <a:gd name="T7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26">
                  <a:moveTo>
                    <a:pt x="96" y="0"/>
                  </a:moveTo>
                  <a:lnTo>
                    <a:pt x="122" y="2"/>
                  </a:lnTo>
                  <a:lnTo>
                    <a:pt x="150" y="3"/>
                  </a:lnTo>
                  <a:lnTo>
                    <a:pt x="177" y="3"/>
                  </a:lnTo>
                  <a:lnTo>
                    <a:pt x="206" y="3"/>
                  </a:lnTo>
                  <a:lnTo>
                    <a:pt x="232" y="3"/>
                  </a:lnTo>
                  <a:lnTo>
                    <a:pt x="257" y="2"/>
                  </a:lnTo>
                  <a:lnTo>
                    <a:pt x="279" y="2"/>
                  </a:lnTo>
                  <a:lnTo>
                    <a:pt x="298" y="3"/>
                  </a:lnTo>
                  <a:lnTo>
                    <a:pt x="312" y="4"/>
                  </a:lnTo>
                  <a:lnTo>
                    <a:pt x="321" y="7"/>
                  </a:lnTo>
                  <a:lnTo>
                    <a:pt x="324" y="12"/>
                  </a:lnTo>
                  <a:lnTo>
                    <a:pt x="320" y="17"/>
                  </a:lnTo>
                  <a:lnTo>
                    <a:pt x="309" y="20"/>
                  </a:lnTo>
                  <a:lnTo>
                    <a:pt x="294" y="23"/>
                  </a:lnTo>
                  <a:lnTo>
                    <a:pt x="274" y="24"/>
                  </a:lnTo>
                  <a:lnTo>
                    <a:pt x="252" y="25"/>
                  </a:lnTo>
                  <a:lnTo>
                    <a:pt x="227" y="24"/>
                  </a:lnTo>
                  <a:lnTo>
                    <a:pt x="202" y="24"/>
                  </a:lnTo>
                  <a:lnTo>
                    <a:pt x="178" y="24"/>
                  </a:lnTo>
                  <a:lnTo>
                    <a:pt x="157" y="23"/>
                  </a:lnTo>
                  <a:lnTo>
                    <a:pt x="136" y="23"/>
                  </a:lnTo>
                  <a:lnTo>
                    <a:pt x="113" y="24"/>
                  </a:lnTo>
                  <a:lnTo>
                    <a:pt x="89" y="25"/>
                  </a:lnTo>
                  <a:lnTo>
                    <a:pt x="67" y="26"/>
                  </a:lnTo>
                  <a:lnTo>
                    <a:pt x="46" y="26"/>
                  </a:lnTo>
                  <a:lnTo>
                    <a:pt x="28" y="26"/>
                  </a:lnTo>
                  <a:lnTo>
                    <a:pt x="13" y="25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3" y="7"/>
                  </a:lnTo>
                  <a:lnTo>
                    <a:pt x="29" y="3"/>
                  </a:lnTo>
                  <a:lnTo>
                    <a:pt x="49" y="2"/>
                  </a:lnTo>
                  <a:lnTo>
                    <a:pt x="71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5920021" y="5724278"/>
              <a:ext cx="325644" cy="29604"/>
            </a:xfrm>
            <a:custGeom>
              <a:avLst/>
              <a:gdLst>
                <a:gd name="T0" fmla="*/ 257 w 297"/>
                <a:gd name="T1" fmla="*/ 0 h 27"/>
                <a:gd name="T2" fmla="*/ 274 w 297"/>
                <a:gd name="T3" fmla="*/ 0 h 27"/>
                <a:gd name="T4" fmla="*/ 285 w 297"/>
                <a:gd name="T5" fmla="*/ 1 h 27"/>
                <a:gd name="T6" fmla="*/ 295 w 297"/>
                <a:gd name="T7" fmla="*/ 5 h 27"/>
                <a:gd name="T8" fmla="*/ 297 w 297"/>
                <a:gd name="T9" fmla="*/ 9 h 27"/>
                <a:gd name="T10" fmla="*/ 293 w 297"/>
                <a:gd name="T11" fmla="*/ 14 h 27"/>
                <a:gd name="T12" fmla="*/ 284 w 297"/>
                <a:gd name="T13" fmla="*/ 18 h 27"/>
                <a:gd name="T14" fmla="*/ 270 w 297"/>
                <a:gd name="T15" fmla="*/ 21 h 27"/>
                <a:gd name="T16" fmla="*/ 251 w 297"/>
                <a:gd name="T17" fmla="*/ 22 h 27"/>
                <a:gd name="T18" fmla="*/ 230 w 297"/>
                <a:gd name="T19" fmla="*/ 23 h 27"/>
                <a:gd name="T20" fmla="*/ 208 w 297"/>
                <a:gd name="T21" fmla="*/ 23 h 27"/>
                <a:gd name="T22" fmla="*/ 186 w 297"/>
                <a:gd name="T23" fmla="*/ 23 h 27"/>
                <a:gd name="T24" fmla="*/ 164 w 297"/>
                <a:gd name="T25" fmla="*/ 22 h 27"/>
                <a:gd name="T26" fmla="*/ 144 w 297"/>
                <a:gd name="T27" fmla="*/ 22 h 27"/>
                <a:gd name="T28" fmla="*/ 124 w 297"/>
                <a:gd name="T29" fmla="*/ 22 h 27"/>
                <a:gd name="T30" fmla="*/ 103 w 297"/>
                <a:gd name="T31" fmla="*/ 23 h 27"/>
                <a:gd name="T32" fmla="*/ 83 w 297"/>
                <a:gd name="T33" fmla="*/ 25 h 27"/>
                <a:gd name="T34" fmla="*/ 62 w 297"/>
                <a:gd name="T35" fmla="*/ 26 h 27"/>
                <a:gd name="T36" fmla="*/ 42 w 297"/>
                <a:gd name="T37" fmla="*/ 27 h 27"/>
                <a:gd name="T38" fmla="*/ 25 w 297"/>
                <a:gd name="T39" fmla="*/ 27 h 27"/>
                <a:gd name="T40" fmla="*/ 12 w 297"/>
                <a:gd name="T41" fmla="*/ 26 h 27"/>
                <a:gd name="T42" fmla="*/ 4 w 297"/>
                <a:gd name="T43" fmla="*/ 22 h 27"/>
                <a:gd name="T44" fmla="*/ 0 w 297"/>
                <a:gd name="T45" fmla="*/ 17 h 27"/>
                <a:gd name="T46" fmla="*/ 4 w 297"/>
                <a:gd name="T47" fmla="*/ 12 h 27"/>
                <a:gd name="T48" fmla="*/ 13 w 297"/>
                <a:gd name="T49" fmla="*/ 8 h 27"/>
                <a:gd name="T50" fmla="*/ 28 w 297"/>
                <a:gd name="T51" fmla="*/ 4 h 27"/>
                <a:gd name="T52" fmla="*/ 45 w 297"/>
                <a:gd name="T53" fmla="*/ 2 h 27"/>
                <a:gd name="T54" fmla="*/ 66 w 297"/>
                <a:gd name="T55" fmla="*/ 1 h 27"/>
                <a:gd name="T56" fmla="*/ 89 w 297"/>
                <a:gd name="T57" fmla="*/ 1 h 27"/>
                <a:gd name="T58" fmla="*/ 113 w 297"/>
                <a:gd name="T59" fmla="*/ 1 h 27"/>
                <a:gd name="T60" fmla="*/ 138 w 297"/>
                <a:gd name="T61" fmla="*/ 1 h 27"/>
                <a:gd name="T62" fmla="*/ 162 w 297"/>
                <a:gd name="T63" fmla="*/ 2 h 27"/>
                <a:gd name="T64" fmla="*/ 189 w 297"/>
                <a:gd name="T65" fmla="*/ 2 h 27"/>
                <a:gd name="T66" fmla="*/ 213 w 297"/>
                <a:gd name="T67" fmla="*/ 1 h 27"/>
                <a:gd name="T68" fmla="*/ 236 w 297"/>
                <a:gd name="T69" fmla="*/ 0 h 27"/>
                <a:gd name="T70" fmla="*/ 257 w 297"/>
                <a:gd name="T7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7" h="27">
                  <a:moveTo>
                    <a:pt x="257" y="0"/>
                  </a:moveTo>
                  <a:lnTo>
                    <a:pt x="274" y="0"/>
                  </a:lnTo>
                  <a:lnTo>
                    <a:pt x="285" y="1"/>
                  </a:lnTo>
                  <a:lnTo>
                    <a:pt x="295" y="5"/>
                  </a:lnTo>
                  <a:lnTo>
                    <a:pt x="297" y="9"/>
                  </a:lnTo>
                  <a:lnTo>
                    <a:pt x="293" y="14"/>
                  </a:lnTo>
                  <a:lnTo>
                    <a:pt x="284" y="18"/>
                  </a:lnTo>
                  <a:lnTo>
                    <a:pt x="270" y="21"/>
                  </a:lnTo>
                  <a:lnTo>
                    <a:pt x="251" y="22"/>
                  </a:lnTo>
                  <a:lnTo>
                    <a:pt x="230" y="23"/>
                  </a:lnTo>
                  <a:lnTo>
                    <a:pt x="208" y="23"/>
                  </a:lnTo>
                  <a:lnTo>
                    <a:pt x="186" y="23"/>
                  </a:lnTo>
                  <a:lnTo>
                    <a:pt x="164" y="22"/>
                  </a:lnTo>
                  <a:lnTo>
                    <a:pt x="144" y="22"/>
                  </a:lnTo>
                  <a:lnTo>
                    <a:pt x="124" y="22"/>
                  </a:lnTo>
                  <a:lnTo>
                    <a:pt x="103" y="23"/>
                  </a:lnTo>
                  <a:lnTo>
                    <a:pt x="83" y="25"/>
                  </a:lnTo>
                  <a:lnTo>
                    <a:pt x="62" y="26"/>
                  </a:lnTo>
                  <a:lnTo>
                    <a:pt x="42" y="27"/>
                  </a:lnTo>
                  <a:lnTo>
                    <a:pt x="25" y="27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13" y="8"/>
                  </a:lnTo>
                  <a:lnTo>
                    <a:pt x="28" y="4"/>
                  </a:lnTo>
                  <a:lnTo>
                    <a:pt x="45" y="2"/>
                  </a:lnTo>
                  <a:lnTo>
                    <a:pt x="66" y="1"/>
                  </a:lnTo>
                  <a:lnTo>
                    <a:pt x="89" y="1"/>
                  </a:lnTo>
                  <a:lnTo>
                    <a:pt x="113" y="1"/>
                  </a:lnTo>
                  <a:lnTo>
                    <a:pt x="138" y="1"/>
                  </a:lnTo>
                  <a:lnTo>
                    <a:pt x="162" y="2"/>
                  </a:lnTo>
                  <a:lnTo>
                    <a:pt x="189" y="2"/>
                  </a:lnTo>
                  <a:lnTo>
                    <a:pt x="213" y="1"/>
                  </a:lnTo>
                  <a:lnTo>
                    <a:pt x="236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5454032" y="5162900"/>
              <a:ext cx="197360" cy="283979"/>
            </a:xfrm>
            <a:custGeom>
              <a:avLst/>
              <a:gdLst>
                <a:gd name="T0" fmla="*/ 0 w 180"/>
                <a:gd name="T1" fmla="*/ 0 h 259"/>
                <a:gd name="T2" fmla="*/ 2 w 180"/>
                <a:gd name="T3" fmla="*/ 3 h 259"/>
                <a:gd name="T4" fmla="*/ 7 w 180"/>
                <a:gd name="T5" fmla="*/ 12 h 259"/>
                <a:gd name="T6" fmla="*/ 14 w 180"/>
                <a:gd name="T7" fmla="*/ 26 h 259"/>
                <a:gd name="T8" fmla="*/ 24 w 180"/>
                <a:gd name="T9" fmla="*/ 43 h 259"/>
                <a:gd name="T10" fmla="*/ 38 w 180"/>
                <a:gd name="T11" fmla="*/ 65 h 259"/>
                <a:gd name="T12" fmla="*/ 52 w 180"/>
                <a:gd name="T13" fmla="*/ 89 h 259"/>
                <a:gd name="T14" fmla="*/ 68 w 180"/>
                <a:gd name="T15" fmla="*/ 115 h 259"/>
                <a:gd name="T16" fmla="*/ 86 w 180"/>
                <a:gd name="T17" fmla="*/ 141 h 259"/>
                <a:gd name="T18" fmla="*/ 104 w 180"/>
                <a:gd name="T19" fmla="*/ 168 h 259"/>
                <a:gd name="T20" fmla="*/ 123 w 180"/>
                <a:gd name="T21" fmla="*/ 194 h 259"/>
                <a:gd name="T22" fmla="*/ 142 w 180"/>
                <a:gd name="T23" fmla="*/ 219 h 259"/>
                <a:gd name="T24" fmla="*/ 162 w 180"/>
                <a:gd name="T25" fmla="*/ 240 h 259"/>
                <a:gd name="T26" fmla="*/ 180 w 180"/>
                <a:gd name="T27" fmla="*/ 259 h 259"/>
                <a:gd name="T28" fmla="*/ 178 w 180"/>
                <a:gd name="T29" fmla="*/ 257 h 259"/>
                <a:gd name="T30" fmla="*/ 170 w 180"/>
                <a:gd name="T31" fmla="*/ 251 h 259"/>
                <a:gd name="T32" fmla="*/ 159 w 180"/>
                <a:gd name="T33" fmla="*/ 243 h 259"/>
                <a:gd name="T34" fmla="*/ 145 w 180"/>
                <a:gd name="T35" fmla="*/ 232 h 259"/>
                <a:gd name="T36" fmla="*/ 128 w 180"/>
                <a:gd name="T37" fmla="*/ 217 h 259"/>
                <a:gd name="T38" fmla="*/ 108 w 180"/>
                <a:gd name="T39" fmla="*/ 200 h 259"/>
                <a:gd name="T40" fmla="*/ 89 w 180"/>
                <a:gd name="T41" fmla="*/ 179 h 259"/>
                <a:gd name="T42" fmla="*/ 70 w 180"/>
                <a:gd name="T43" fmla="*/ 157 h 259"/>
                <a:gd name="T44" fmla="*/ 51 w 180"/>
                <a:gd name="T45" fmla="*/ 131 h 259"/>
                <a:gd name="T46" fmla="*/ 34 w 180"/>
                <a:gd name="T47" fmla="*/ 102 h 259"/>
                <a:gd name="T48" fmla="*/ 19 w 180"/>
                <a:gd name="T49" fmla="*/ 71 h 259"/>
                <a:gd name="T50" fmla="*/ 7 w 180"/>
                <a:gd name="T51" fmla="*/ 37 h 259"/>
                <a:gd name="T52" fmla="*/ 0 w 180"/>
                <a:gd name="T5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59">
                  <a:moveTo>
                    <a:pt x="0" y="0"/>
                  </a:moveTo>
                  <a:lnTo>
                    <a:pt x="2" y="3"/>
                  </a:lnTo>
                  <a:lnTo>
                    <a:pt x="7" y="12"/>
                  </a:lnTo>
                  <a:lnTo>
                    <a:pt x="14" y="26"/>
                  </a:lnTo>
                  <a:lnTo>
                    <a:pt x="24" y="43"/>
                  </a:lnTo>
                  <a:lnTo>
                    <a:pt x="38" y="65"/>
                  </a:lnTo>
                  <a:lnTo>
                    <a:pt x="52" y="89"/>
                  </a:lnTo>
                  <a:lnTo>
                    <a:pt x="68" y="115"/>
                  </a:lnTo>
                  <a:lnTo>
                    <a:pt x="86" y="141"/>
                  </a:lnTo>
                  <a:lnTo>
                    <a:pt x="104" y="168"/>
                  </a:lnTo>
                  <a:lnTo>
                    <a:pt x="123" y="194"/>
                  </a:lnTo>
                  <a:lnTo>
                    <a:pt x="142" y="219"/>
                  </a:lnTo>
                  <a:lnTo>
                    <a:pt x="162" y="240"/>
                  </a:lnTo>
                  <a:lnTo>
                    <a:pt x="180" y="259"/>
                  </a:lnTo>
                  <a:lnTo>
                    <a:pt x="178" y="257"/>
                  </a:lnTo>
                  <a:lnTo>
                    <a:pt x="170" y="251"/>
                  </a:lnTo>
                  <a:lnTo>
                    <a:pt x="159" y="243"/>
                  </a:lnTo>
                  <a:lnTo>
                    <a:pt x="145" y="232"/>
                  </a:lnTo>
                  <a:lnTo>
                    <a:pt x="128" y="217"/>
                  </a:lnTo>
                  <a:lnTo>
                    <a:pt x="108" y="200"/>
                  </a:lnTo>
                  <a:lnTo>
                    <a:pt x="89" y="179"/>
                  </a:lnTo>
                  <a:lnTo>
                    <a:pt x="70" y="157"/>
                  </a:lnTo>
                  <a:lnTo>
                    <a:pt x="51" y="131"/>
                  </a:lnTo>
                  <a:lnTo>
                    <a:pt x="34" y="102"/>
                  </a:lnTo>
                  <a:lnTo>
                    <a:pt x="19" y="71"/>
                  </a:lnTo>
                  <a:lnTo>
                    <a:pt x="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5275312" y="5194697"/>
              <a:ext cx="369502" cy="423227"/>
            </a:xfrm>
            <a:custGeom>
              <a:avLst/>
              <a:gdLst>
                <a:gd name="T0" fmla="*/ 0 w 337"/>
                <a:gd name="T1" fmla="*/ 0 h 386"/>
                <a:gd name="T2" fmla="*/ 3 w 337"/>
                <a:gd name="T3" fmla="*/ 4 h 386"/>
                <a:gd name="T4" fmla="*/ 7 w 337"/>
                <a:gd name="T5" fmla="*/ 13 h 386"/>
                <a:gd name="T6" fmla="*/ 15 w 337"/>
                <a:gd name="T7" fmla="*/ 27 h 386"/>
                <a:gd name="T8" fmla="*/ 25 w 337"/>
                <a:gd name="T9" fmla="*/ 46 h 386"/>
                <a:gd name="T10" fmla="*/ 38 w 337"/>
                <a:gd name="T11" fmla="*/ 68 h 386"/>
                <a:gd name="T12" fmla="*/ 55 w 337"/>
                <a:gd name="T13" fmla="*/ 94 h 386"/>
                <a:gd name="T14" fmla="*/ 74 w 337"/>
                <a:gd name="T15" fmla="*/ 122 h 386"/>
                <a:gd name="T16" fmla="*/ 95 w 337"/>
                <a:gd name="T17" fmla="*/ 153 h 386"/>
                <a:gd name="T18" fmla="*/ 118 w 337"/>
                <a:gd name="T19" fmla="*/ 184 h 386"/>
                <a:gd name="T20" fmla="*/ 143 w 337"/>
                <a:gd name="T21" fmla="*/ 216 h 386"/>
                <a:gd name="T22" fmla="*/ 170 w 337"/>
                <a:gd name="T23" fmla="*/ 248 h 386"/>
                <a:gd name="T24" fmla="*/ 201 w 337"/>
                <a:gd name="T25" fmla="*/ 280 h 386"/>
                <a:gd name="T26" fmla="*/ 232 w 337"/>
                <a:gd name="T27" fmla="*/ 310 h 386"/>
                <a:gd name="T28" fmla="*/ 266 w 337"/>
                <a:gd name="T29" fmla="*/ 338 h 386"/>
                <a:gd name="T30" fmla="*/ 300 w 337"/>
                <a:gd name="T31" fmla="*/ 364 h 386"/>
                <a:gd name="T32" fmla="*/ 337 w 337"/>
                <a:gd name="T33" fmla="*/ 386 h 386"/>
                <a:gd name="T34" fmla="*/ 334 w 337"/>
                <a:gd name="T35" fmla="*/ 385 h 386"/>
                <a:gd name="T36" fmla="*/ 325 w 337"/>
                <a:gd name="T37" fmla="*/ 381 h 386"/>
                <a:gd name="T38" fmla="*/ 311 w 337"/>
                <a:gd name="T39" fmla="*/ 375 h 386"/>
                <a:gd name="T40" fmla="*/ 292 w 337"/>
                <a:gd name="T41" fmla="*/ 366 h 386"/>
                <a:gd name="T42" fmla="*/ 270 w 337"/>
                <a:gd name="T43" fmla="*/ 355 h 386"/>
                <a:gd name="T44" fmla="*/ 245 w 337"/>
                <a:gd name="T45" fmla="*/ 340 h 386"/>
                <a:gd name="T46" fmla="*/ 219 w 337"/>
                <a:gd name="T47" fmla="*/ 323 h 386"/>
                <a:gd name="T48" fmla="*/ 190 w 337"/>
                <a:gd name="T49" fmla="*/ 302 h 386"/>
                <a:gd name="T50" fmla="*/ 161 w 337"/>
                <a:gd name="T51" fmla="*/ 279 h 386"/>
                <a:gd name="T52" fmla="*/ 131 w 337"/>
                <a:gd name="T53" fmla="*/ 250 h 386"/>
                <a:gd name="T54" fmla="*/ 104 w 337"/>
                <a:gd name="T55" fmla="*/ 218 h 386"/>
                <a:gd name="T56" fmla="*/ 78 w 337"/>
                <a:gd name="T57" fmla="*/ 183 h 386"/>
                <a:gd name="T58" fmla="*/ 53 w 337"/>
                <a:gd name="T59" fmla="*/ 144 h 386"/>
                <a:gd name="T60" fmla="*/ 32 w 337"/>
                <a:gd name="T61" fmla="*/ 101 h 386"/>
                <a:gd name="T62" fmla="*/ 13 w 337"/>
                <a:gd name="T63" fmla="*/ 53 h 386"/>
                <a:gd name="T64" fmla="*/ 0 w 337"/>
                <a:gd name="T6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7" h="386">
                  <a:moveTo>
                    <a:pt x="0" y="0"/>
                  </a:moveTo>
                  <a:lnTo>
                    <a:pt x="3" y="4"/>
                  </a:lnTo>
                  <a:lnTo>
                    <a:pt x="7" y="13"/>
                  </a:lnTo>
                  <a:lnTo>
                    <a:pt x="15" y="27"/>
                  </a:lnTo>
                  <a:lnTo>
                    <a:pt x="25" y="46"/>
                  </a:lnTo>
                  <a:lnTo>
                    <a:pt x="38" y="68"/>
                  </a:lnTo>
                  <a:lnTo>
                    <a:pt x="55" y="94"/>
                  </a:lnTo>
                  <a:lnTo>
                    <a:pt x="74" y="122"/>
                  </a:lnTo>
                  <a:lnTo>
                    <a:pt x="95" y="153"/>
                  </a:lnTo>
                  <a:lnTo>
                    <a:pt x="118" y="184"/>
                  </a:lnTo>
                  <a:lnTo>
                    <a:pt x="143" y="216"/>
                  </a:lnTo>
                  <a:lnTo>
                    <a:pt x="170" y="248"/>
                  </a:lnTo>
                  <a:lnTo>
                    <a:pt x="201" y="280"/>
                  </a:lnTo>
                  <a:lnTo>
                    <a:pt x="232" y="310"/>
                  </a:lnTo>
                  <a:lnTo>
                    <a:pt x="266" y="338"/>
                  </a:lnTo>
                  <a:lnTo>
                    <a:pt x="300" y="364"/>
                  </a:lnTo>
                  <a:lnTo>
                    <a:pt x="337" y="386"/>
                  </a:lnTo>
                  <a:lnTo>
                    <a:pt x="334" y="385"/>
                  </a:lnTo>
                  <a:lnTo>
                    <a:pt x="325" y="381"/>
                  </a:lnTo>
                  <a:lnTo>
                    <a:pt x="311" y="375"/>
                  </a:lnTo>
                  <a:lnTo>
                    <a:pt x="292" y="366"/>
                  </a:lnTo>
                  <a:lnTo>
                    <a:pt x="270" y="355"/>
                  </a:lnTo>
                  <a:lnTo>
                    <a:pt x="245" y="340"/>
                  </a:lnTo>
                  <a:lnTo>
                    <a:pt x="219" y="323"/>
                  </a:lnTo>
                  <a:lnTo>
                    <a:pt x="190" y="302"/>
                  </a:lnTo>
                  <a:lnTo>
                    <a:pt x="161" y="279"/>
                  </a:lnTo>
                  <a:lnTo>
                    <a:pt x="131" y="250"/>
                  </a:lnTo>
                  <a:lnTo>
                    <a:pt x="104" y="218"/>
                  </a:lnTo>
                  <a:lnTo>
                    <a:pt x="78" y="183"/>
                  </a:lnTo>
                  <a:lnTo>
                    <a:pt x="53" y="144"/>
                  </a:lnTo>
                  <a:lnTo>
                    <a:pt x="32" y="101"/>
                  </a:lnTo>
                  <a:lnTo>
                    <a:pt x="1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6436445" y="5153032"/>
              <a:ext cx="172142" cy="293847"/>
            </a:xfrm>
            <a:custGeom>
              <a:avLst/>
              <a:gdLst>
                <a:gd name="T0" fmla="*/ 157 w 157"/>
                <a:gd name="T1" fmla="*/ 0 h 268"/>
                <a:gd name="T2" fmla="*/ 157 w 157"/>
                <a:gd name="T3" fmla="*/ 4 h 268"/>
                <a:gd name="T4" fmla="*/ 156 w 157"/>
                <a:gd name="T5" fmla="*/ 14 h 268"/>
                <a:gd name="T6" fmla="*/ 152 w 157"/>
                <a:gd name="T7" fmla="*/ 33 h 268"/>
                <a:gd name="T8" fmla="*/ 147 w 157"/>
                <a:gd name="T9" fmla="*/ 55 h 268"/>
                <a:gd name="T10" fmla="*/ 138 w 157"/>
                <a:gd name="T11" fmla="*/ 81 h 268"/>
                <a:gd name="T12" fmla="*/ 126 w 157"/>
                <a:gd name="T13" fmla="*/ 111 h 268"/>
                <a:gd name="T14" fmla="*/ 110 w 157"/>
                <a:gd name="T15" fmla="*/ 144 h 268"/>
                <a:gd name="T16" fmla="*/ 91 w 157"/>
                <a:gd name="T17" fmla="*/ 175 h 268"/>
                <a:gd name="T18" fmla="*/ 66 w 157"/>
                <a:gd name="T19" fmla="*/ 208 h 268"/>
                <a:gd name="T20" fmla="*/ 36 w 157"/>
                <a:gd name="T21" fmla="*/ 239 h 268"/>
                <a:gd name="T22" fmla="*/ 0 w 157"/>
                <a:gd name="T23" fmla="*/ 268 h 268"/>
                <a:gd name="T24" fmla="*/ 3 w 157"/>
                <a:gd name="T25" fmla="*/ 266 h 268"/>
                <a:gd name="T26" fmla="*/ 8 w 157"/>
                <a:gd name="T27" fmla="*/ 259 h 268"/>
                <a:gd name="T28" fmla="*/ 17 w 157"/>
                <a:gd name="T29" fmla="*/ 249 h 268"/>
                <a:gd name="T30" fmla="*/ 29 w 157"/>
                <a:gd name="T31" fmla="*/ 233 h 268"/>
                <a:gd name="T32" fmla="*/ 42 w 157"/>
                <a:gd name="T33" fmla="*/ 214 h 268"/>
                <a:gd name="T34" fmla="*/ 57 w 157"/>
                <a:gd name="T35" fmla="*/ 194 h 268"/>
                <a:gd name="T36" fmla="*/ 74 w 157"/>
                <a:gd name="T37" fmla="*/ 170 h 268"/>
                <a:gd name="T38" fmla="*/ 89 w 157"/>
                <a:gd name="T39" fmla="*/ 145 h 268"/>
                <a:gd name="T40" fmla="*/ 106 w 157"/>
                <a:gd name="T41" fmla="*/ 118 h 268"/>
                <a:gd name="T42" fmla="*/ 121 w 157"/>
                <a:gd name="T43" fmla="*/ 89 h 268"/>
                <a:gd name="T44" fmla="*/ 135 w 157"/>
                <a:gd name="T45" fmla="*/ 59 h 268"/>
                <a:gd name="T46" fmla="*/ 148 w 157"/>
                <a:gd name="T47" fmla="*/ 29 h 268"/>
                <a:gd name="T48" fmla="*/ 157 w 157"/>
                <a:gd name="T4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268">
                  <a:moveTo>
                    <a:pt x="157" y="0"/>
                  </a:moveTo>
                  <a:lnTo>
                    <a:pt x="157" y="4"/>
                  </a:lnTo>
                  <a:lnTo>
                    <a:pt x="156" y="14"/>
                  </a:lnTo>
                  <a:lnTo>
                    <a:pt x="152" y="33"/>
                  </a:lnTo>
                  <a:lnTo>
                    <a:pt x="147" y="55"/>
                  </a:lnTo>
                  <a:lnTo>
                    <a:pt x="138" y="81"/>
                  </a:lnTo>
                  <a:lnTo>
                    <a:pt x="126" y="111"/>
                  </a:lnTo>
                  <a:lnTo>
                    <a:pt x="110" y="144"/>
                  </a:lnTo>
                  <a:lnTo>
                    <a:pt x="91" y="175"/>
                  </a:lnTo>
                  <a:lnTo>
                    <a:pt x="66" y="208"/>
                  </a:lnTo>
                  <a:lnTo>
                    <a:pt x="36" y="239"/>
                  </a:lnTo>
                  <a:lnTo>
                    <a:pt x="0" y="268"/>
                  </a:lnTo>
                  <a:lnTo>
                    <a:pt x="3" y="266"/>
                  </a:lnTo>
                  <a:lnTo>
                    <a:pt x="8" y="259"/>
                  </a:lnTo>
                  <a:lnTo>
                    <a:pt x="17" y="249"/>
                  </a:lnTo>
                  <a:lnTo>
                    <a:pt x="29" y="233"/>
                  </a:lnTo>
                  <a:lnTo>
                    <a:pt x="42" y="214"/>
                  </a:lnTo>
                  <a:lnTo>
                    <a:pt x="57" y="194"/>
                  </a:lnTo>
                  <a:lnTo>
                    <a:pt x="74" y="170"/>
                  </a:lnTo>
                  <a:lnTo>
                    <a:pt x="89" y="145"/>
                  </a:lnTo>
                  <a:lnTo>
                    <a:pt x="106" y="118"/>
                  </a:lnTo>
                  <a:lnTo>
                    <a:pt x="121" y="89"/>
                  </a:lnTo>
                  <a:lnTo>
                    <a:pt x="135" y="59"/>
                  </a:lnTo>
                  <a:lnTo>
                    <a:pt x="148" y="2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6429866" y="5217722"/>
              <a:ext cx="315776" cy="410070"/>
            </a:xfrm>
            <a:custGeom>
              <a:avLst/>
              <a:gdLst>
                <a:gd name="T0" fmla="*/ 288 w 288"/>
                <a:gd name="T1" fmla="*/ 0 h 374"/>
                <a:gd name="T2" fmla="*/ 271 w 288"/>
                <a:gd name="T3" fmla="*/ 56 h 374"/>
                <a:gd name="T4" fmla="*/ 249 w 288"/>
                <a:gd name="T5" fmla="*/ 107 h 374"/>
                <a:gd name="T6" fmla="*/ 225 w 288"/>
                <a:gd name="T7" fmla="*/ 153 h 374"/>
                <a:gd name="T8" fmla="*/ 199 w 288"/>
                <a:gd name="T9" fmla="*/ 193 h 374"/>
                <a:gd name="T10" fmla="*/ 171 w 288"/>
                <a:gd name="T11" fmla="*/ 230 h 374"/>
                <a:gd name="T12" fmla="*/ 144 w 288"/>
                <a:gd name="T13" fmla="*/ 263 h 374"/>
                <a:gd name="T14" fmla="*/ 116 w 288"/>
                <a:gd name="T15" fmla="*/ 290 h 374"/>
                <a:gd name="T16" fmla="*/ 90 w 288"/>
                <a:gd name="T17" fmla="*/ 314 h 374"/>
                <a:gd name="T18" fmla="*/ 65 w 288"/>
                <a:gd name="T19" fmla="*/ 332 h 374"/>
                <a:gd name="T20" fmla="*/ 43 w 288"/>
                <a:gd name="T21" fmla="*/ 348 h 374"/>
                <a:gd name="T22" fmla="*/ 26 w 288"/>
                <a:gd name="T23" fmla="*/ 360 h 374"/>
                <a:gd name="T24" fmla="*/ 12 w 288"/>
                <a:gd name="T25" fmla="*/ 368 h 374"/>
                <a:gd name="T26" fmla="*/ 2 w 288"/>
                <a:gd name="T27" fmla="*/ 373 h 374"/>
                <a:gd name="T28" fmla="*/ 0 w 288"/>
                <a:gd name="T29" fmla="*/ 374 h 374"/>
                <a:gd name="T30" fmla="*/ 30 w 288"/>
                <a:gd name="T31" fmla="*/ 354 h 374"/>
                <a:gd name="T32" fmla="*/ 60 w 288"/>
                <a:gd name="T33" fmla="*/ 331 h 374"/>
                <a:gd name="T34" fmla="*/ 87 w 288"/>
                <a:gd name="T35" fmla="*/ 303 h 374"/>
                <a:gd name="T36" fmla="*/ 115 w 288"/>
                <a:gd name="T37" fmla="*/ 275 h 374"/>
                <a:gd name="T38" fmla="*/ 140 w 288"/>
                <a:gd name="T39" fmla="*/ 245 h 374"/>
                <a:gd name="T40" fmla="*/ 165 w 288"/>
                <a:gd name="T41" fmla="*/ 213 h 374"/>
                <a:gd name="T42" fmla="*/ 187 w 288"/>
                <a:gd name="T43" fmla="*/ 182 h 374"/>
                <a:gd name="T44" fmla="*/ 207 w 288"/>
                <a:gd name="T45" fmla="*/ 150 h 374"/>
                <a:gd name="T46" fmla="*/ 225 w 288"/>
                <a:gd name="T47" fmla="*/ 120 h 374"/>
                <a:gd name="T48" fmla="*/ 241 w 288"/>
                <a:gd name="T49" fmla="*/ 93 h 374"/>
                <a:gd name="T50" fmla="*/ 255 w 288"/>
                <a:gd name="T51" fmla="*/ 66 h 374"/>
                <a:gd name="T52" fmla="*/ 267 w 288"/>
                <a:gd name="T53" fmla="*/ 44 h 374"/>
                <a:gd name="T54" fmla="*/ 276 w 288"/>
                <a:gd name="T55" fmla="*/ 26 h 374"/>
                <a:gd name="T56" fmla="*/ 283 w 288"/>
                <a:gd name="T57" fmla="*/ 11 h 374"/>
                <a:gd name="T58" fmla="*/ 286 w 288"/>
                <a:gd name="T59" fmla="*/ 2 h 374"/>
                <a:gd name="T60" fmla="*/ 288 w 288"/>
                <a:gd name="T6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374">
                  <a:moveTo>
                    <a:pt x="288" y="0"/>
                  </a:moveTo>
                  <a:lnTo>
                    <a:pt x="271" y="56"/>
                  </a:lnTo>
                  <a:lnTo>
                    <a:pt x="249" y="107"/>
                  </a:lnTo>
                  <a:lnTo>
                    <a:pt x="225" y="153"/>
                  </a:lnTo>
                  <a:lnTo>
                    <a:pt x="199" y="193"/>
                  </a:lnTo>
                  <a:lnTo>
                    <a:pt x="171" y="230"/>
                  </a:lnTo>
                  <a:lnTo>
                    <a:pt x="144" y="263"/>
                  </a:lnTo>
                  <a:lnTo>
                    <a:pt x="116" y="290"/>
                  </a:lnTo>
                  <a:lnTo>
                    <a:pt x="90" y="314"/>
                  </a:lnTo>
                  <a:lnTo>
                    <a:pt x="65" y="332"/>
                  </a:lnTo>
                  <a:lnTo>
                    <a:pt x="43" y="348"/>
                  </a:lnTo>
                  <a:lnTo>
                    <a:pt x="26" y="360"/>
                  </a:lnTo>
                  <a:lnTo>
                    <a:pt x="12" y="368"/>
                  </a:lnTo>
                  <a:lnTo>
                    <a:pt x="2" y="373"/>
                  </a:lnTo>
                  <a:lnTo>
                    <a:pt x="0" y="374"/>
                  </a:lnTo>
                  <a:lnTo>
                    <a:pt x="30" y="354"/>
                  </a:lnTo>
                  <a:lnTo>
                    <a:pt x="60" y="331"/>
                  </a:lnTo>
                  <a:lnTo>
                    <a:pt x="87" y="303"/>
                  </a:lnTo>
                  <a:lnTo>
                    <a:pt x="115" y="275"/>
                  </a:lnTo>
                  <a:lnTo>
                    <a:pt x="140" y="245"/>
                  </a:lnTo>
                  <a:lnTo>
                    <a:pt x="165" y="213"/>
                  </a:lnTo>
                  <a:lnTo>
                    <a:pt x="187" y="182"/>
                  </a:lnTo>
                  <a:lnTo>
                    <a:pt x="207" y="150"/>
                  </a:lnTo>
                  <a:lnTo>
                    <a:pt x="225" y="120"/>
                  </a:lnTo>
                  <a:lnTo>
                    <a:pt x="241" y="93"/>
                  </a:lnTo>
                  <a:lnTo>
                    <a:pt x="255" y="66"/>
                  </a:lnTo>
                  <a:lnTo>
                    <a:pt x="267" y="44"/>
                  </a:lnTo>
                  <a:lnTo>
                    <a:pt x="276" y="26"/>
                  </a:lnTo>
                  <a:lnTo>
                    <a:pt x="283" y="11"/>
                  </a:lnTo>
                  <a:lnTo>
                    <a:pt x="286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6367369" y="5723182"/>
              <a:ext cx="38376" cy="82234"/>
            </a:xfrm>
            <a:custGeom>
              <a:avLst/>
              <a:gdLst>
                <a:gd name="T0" fmla="*/ 28 w 35"/>
                <a:gd name="T1" fmla="*/ 0 h 75"/>
                <a:gd name="T2" fmla="*/ 29 w 35"/>
                <a:gd name="T3" fmla="*/ 0 h 75"/>
                <a:gd name="T4" fmla="*/ 32 w 35"/>
                <a:gd name="T5" fmla="*/ 1 h 75"/>
                <a:gd name="T6" fmla="*/ 33 w 35"/>
                <a:gd name="T7" fmla="*/ 3 h 75"/>
                <a:gd name="T8" fmla="*/ 35 w 35"/>
                <a:gd name="T9" fmla="*/ 7 h 75"/>
                <a:gd name="T10" fmla="*/ 32 w 35"/>
                <a:gd name="T11" fmla="*/ 24 h 75"/>
                <a:gd name="T12" fmla="*/ 28 w 35"/>
                <a:gd name="T13" fmla="*/ 41 h 75"/>
                <a:gd name="T14" fmla="*/ 21 w 35"/>
                <a:gd name="T15" fmla="*/ 58 h 75"/>
                <a:gd name="T16" fmla="*/ 11 w 35"/>
                <a:gd name="T17" fmla="*/ 73 h 75"/>
                <a:gd name="T18" fmla="*/ 10 w 35"/>
                <a:gd name="T19" fmla="*/ 75 h 75"/>
                <a:gd name="T20" fmla="*/ 7 w 35"/>
                <a:gd name="T21" fmla="*/ 75 h 75"/>
                <a:gd name="T22" fmla="*/ 4 w 35"/>
                <a:gd name="T23" fmla="*/ 74 h 75"/>
                <a:gd name="T24" fmla="*/ 2 w 35"/>
                <a:gd name="T25" fmla="*/ 73 h 75"/>
                <a:gd name="T26" fmla="*/ 0 w 35"/>
                <a:gd name="T27" fmla="*/ 70 h 75"/>
                <a:gd name="T28" fmla="*/ 0 w 35"/>
                <a:gd name="T29" fmla="*/ 68 h 75"/>
                <a:gd name="T30" fmla="*/ 2 w 35"/>
                <a:gd name="T31" fmla="*/ 65 h 75"/>
                <a:gd name="T32" fmla="*/ 11 w 35"/>
                <a:gd name="T33" fmla="*/ 45 h 75"/>
                <a:gd name="T34" fmla="*/ 16 w 35"/>
                <a:gd name="T35" fmla="*/ 26 h 75"/>
                <a:gd name="T36" fmla="*/ 21 w 35"/>
                <a:gd name="T37" fmla="*/ 5 h 75"/>
                <a:gd name="T38" fmla="*/ 23 w 35"/>
                <a:gd name="T39" fmla="*/ 2 h 75"/>
                <a:gd name="T40" fmla="*/ 25 w 35"/>
                <a:gd name="T41" fmla="*/ 0 h 75"/>
                <a:gd name="T42" fmla="*/ 28 w 35"/>
                <a:gd name="T4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75">
                  <a:moveTo>
                    <a:pt x="28" y="0"/>
                  </a:moveTo>
                  <a:lnTo>
                    <a:pt x="29" y="0"/>
                  </a:lnTo>
                  <a:lnTo>
                    <a:pt x="32" y="1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2" y="24"/>
                  </a:lnTo>
                  <a:lnTo>
                    <a:pt x="28" y="41"/>
                  </a:lnTo>
                  <a:lnTo>
                    <a:pt x="21" y="58"/>
                  </a:lnTo>
                  <a:lnTo>
                    <a:pt x="11" y="73"/>
                  </a:lnTo>
                  <a:lnTo>
                    <a:pt x="10" y="75"/>
                  </a:lnTo>
                  <a:lnTo>
                    <a:pt x="7" y="75"/>
                  </a:lnTo>
                  <a:lnTo>
                    <a:pt x="4" y="74"/>
                  </a:lnTo>
                  <a:lnTo>
                    <a:pt x="2" y="73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11" y="45"/>
                  </a:lnTo>
                  <a:lnTo>
                    <a:pt x="16" y="26"/>
                  </a:lnTo>
                  <a:lnTo>
                    <a:pt x="21" y="5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6409034" y="5752786"/>
              <a:ext cx="26315" cy="60305"/>
            </a:xfrm>
            <a:custGeom>
              <a:avLst/>
              <a:gdLst>
                <a:gd name="T0" fmla="*/ 16 w 24"/>
                <a:gd name="T1" fmla="*/ 0 h 55"/>
                <a:gd name="T2" fmla="*/ 19 w 24"/>
                <a:gd name="T3" fmla="*/ 0 h 55"/>
                <a:gd name="T4" fmla="*/ 21 w 24"/>
                <a:gd name="T5" fmla="*/ 1 h 55"/>
                <a:gd name="T6" fmla="*/ 23 w 24"/>
                <a:gd name="T7" fmla="*/ 4 h 55"/>
                <a:gd name="T8" fmla="*/ 24 w 24"/>
                <a:gd name="T9" fmla="*/ 7 h 55"/>
                <a:gd name="T10" fmla="*/ 24 w 24"/>
                <a:gd name="T11" fmla="*/ 22 h 55"/>
                <a:gd name="T12" fmla="*/ 20 w 24"/>
                <a:gd name="T13" fmla="*/ 38 h 55"/>
                <a:gd name="T14" fmla="*/ 14 w 24"/>
                <a:gd name="T15" fmla="*/ 51 h 55"/>
                <a:gd name="T16" fmla="*/ 11 w 24"/>
                <a:gd name="T17" fmla="*/ 54 h 55"/>
                <a:gd name="T18" fmla="*/ 8 w 24"/>
                <a:gd name="T19" fmla="*/ 55 h 55"/>
                <a:gd name="T20" fmla="*/ 6 w 24"/>
                <a:gd name="T21" fmla="*/ 55 h 55"/>
                <a:gd name="T22" fmla="*/ 3 w 24"/>
                <a:gd name="T23" fmla="*/ 54 h 55"/>
                <a:gd name="T24" fmla="*/ 2 w 24"/>
                <a:gd name="T25" fmla="*/ 51 h 55"/>
                <a:gd name="T26" fmla="*/ 0 w 24"/>
                <a:gd name="T27" fmla="*/ 50 h 55"/>
                <a:gd name="T28" fmla="*/ 2 w 24"/>
                <a:gd name="T29" fmla="*/ 46 h 55"/>
                <a:gd name="T30" fmla="*/ 6 w 24"/>
                <a:gd name="T31" fmla="*/ 35 h 55"/>
                <a:gd name="T32" fmla="*/ 8 w 24"/>
                <a:gd name="T33" fmla="*/ 24 h 55"/>
                <a:gd name="T34" fmla="*/ 10 w 24"/>
                <a:gd name="T35" fmla="*/ 14 h 55"/>
                <a:gd name="T36" fmla="*/ 11 w 24"/>
                <a:gd name="T37" fmla="*/ 5 h 55"/>
                <a:gd name="T38" fmla="*/ 12 w 24"/>
                <a:gd name="T39" fmla="*/ 3 h 55"/>
                <a:gd name="T40" fmla="*/ 15 w 24"/>
                <a:gd name="T41" fmla="*/ 1 h 55"/>
                <a:gd name="T42" fmla="*/ 16 w 24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55">
                  <a:moveTo>
                    <a:pt x="16" y="0"/>
                  </a:moveTo>
                  <a:lnTo>
                    <a:pt x="19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20" y="38"/>
                  </a:lnTo>
                  <a:lnTo>
                    <a:pt x="14" y="51"/>
                  </a:lnTo>
                  <a:lnTo>
                    <a:pt x="11" y="54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3" y="54"/>
                  </a:lnTo>
                  <a:lnTo>
                    <a:pt x="2" y="51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6" y="35"/>
                  </a:lnTo>
                  <a:lnTo>
                    <a:pt x="8" y="24"/>
                  </a:lnTo>
                  <a:lnTo>
                    <a:pt x="10" y="14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5779676" y="5718796"/>
              <a:ext cx="41665" cy="98680"/>
            </a:xfrm>
            <a:custGeom>
              <a:avLst/>
              <a:gdLst>
                <a:gd name="T0" fmla="*/ 8 w 38"/>
                <a:gd name="T1" fmla="*/ 0 h 90"/>
                <a:gd name="T2" fmla="*/ 10 w 38"/>
                <a:gd name="T3" fmla="*/ 1 h 90"/>
                <a:gd name="T4" fmla="*/ 12 w 38"/>
                <a:gd name="T5" fmla="*/ 2 h 90"/>
                <a:gd name="T6" fmla="*/ 13 w 38"/>
                <a:gd name="T7" fmla="*/ 5 h 90"/>
                <a:gd name="T8" fmla="*/ 17 w 38"/>
                <a:gd name="T9" fmla="*/ 32 h 90"/>
                <a:gd name="T10" fmla="*/ 26 w 38"/>
                <a:gd name="T11" fmla="*/ 56 h 90"/>
                <a:gd name="T12" fmla="*/ 38 w 38"/>
                <a:gd name="T13" fmla="*/ 81 h 90"/>
                <a:gd name="T14" fmla="*/ 38 w 38"/>
                <a:gd name="T15" fmla="*/ 83 h 90"/>
                <a:gd name="T16" fmla="*/ 36 w 38"/>
                <a:gd name="T17" fmla="*/ 86 h 90"/>
                <a:gd name="T18" fmla="*/ 35 w 38"/>
                <a:gd name="T19" fmla="*/ 89 h 90"/>
                <a:gd name="T20" fmla="*/ 32 w 38"/>
                <a:gd name="T21" fmla="*/ 90 h 90"/>
                <a:gd name="T22" fmla="*/ 30 w 38"/>
                <a:gd name="T23" fmla="*/ 90 h 90"/>
                <a:gd name="T24" fmla="*/ 27 w 38"/>
                <a:gd name="T25" fmla="*/ 89 h 90"/>
                <a:gd name="T26" fmla="*/ 25 w 38"/>
                <a:gd name="T27" fmla="*/ 87 h 90"/>
                <a:gd name="T28" fmla="*/ 12 w 38"/>
                <a:gd name="T29" fmla="*/ 61 h 90"/>
                <a:gd name="T30" fmla="*/ 2 w 38"/>
                <a:gd name="T31" fmla="*/ 35 h 90"/>
                <a:gd name="T32" fmla="*/ 0 w 38"/>
                <a:gd name="T33" fmla="*/ 6 h 90"/>
                <a:gd name="T34" fmla="*/ 1 w 38"/>
                <a:gd name="T35" fmla="*/ 4 h 90"/>
                <a:gd name="T36" fmla="*/ 2 w 38"/>
                <a:gd name="T37" fmla="*/ 1 h 90"/>
                <a:gd name="T38" fmla="*/ 5 w 38"/>
                <a:gd name="T39" fmla="*/ 0 h 90"/>
                <a:gd name="T40" fmla="*/ 8 w 38"/>
                <a:gd name="T4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90">
                  <a:moveTo>
                    <a:pt x="8" y="0"/>
                  </a:moveTo>
                  <a:lnTo>
                    <a:pt x="10" y="1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7" y="32"/>
                  </a:lnTo>
                  <a:lnTo>
                    <a:pt x="26" y="56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6" y="86"/>
                  </a:lnTo>
                  <a:lnTo>
                    <a:pt x="35" y="89"/>
                  </a:lnTo>
                  <a:lnTo>
                    <a:pt x="32" y="90"/>
                  </a:lnTo>
                  <a:lnTo>
                    <a:pt x="30" y="90"/>
                  </a:lnTo>
                  <a:lnTo>
                    <a:pt x="27" y="89"/>
                  </a:lnTo>
                  <a:lnTo>
                    <a:pt x="25" y="87"/>
                  </a:lnTo>
                  <a:lnTo>
                    <a:pt x="12" y="61"/>
                  </a:lnTo>
                  <a:lnTo>
                    <a:pt x="2" y="35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5740204" y="5760461"/>
              <a:ext cx="37279" cy="80041"/>
            </a:xfrm>
            <a:custGeom>
              <a:avLst/>
              <a:gdLst>
                <a:gd name="T0" fmla="*/ 7 w 34"/>
                <a:gd name="T1" fmla="*/ 0 h 73"/>
                <a:gd name="T2" fmla="*/ 10 w 34"/>
                <a:gd name="T3" fmla="*/ 1 h 73"/>
                <a:gd name="T4" fmla="*/ 11 w 34"/>
                <a:gd name="T5" fmla="*/ 1 h 73"/>
                <a:gd name="T6" fmla="*/ 14 w 34"/>
                <a:gd name="T7" fmla="*/ 3 h 73"/>
                <a:gd name="T8" fmla="*/ 14 w 34"/>
                <a:gd name="T9" fmla="*/ 6 h 73"/>
                <a:gd name="T10" fmla="*/ 16 w 34"/>
                <a:gd name="T11" fmla="*/ 26 h 73"/>
                <a:gd name="T12" fmla="*/ 23 w 34"/>
                <a:gd name="T13" fmla="*/ 45 h 73"/>
                <a:gd name="T14" fmla="*/ 33 w 34"/>
                <a:gd name="T15" fmla="*/ 62 h 73"/>
                <a:gd name="T16" fmla="*/ 34 w 34"/>
                <a:gd name="T17" fmla="*/ 65 h 73"/>
                <a:gd name="T18" fmla="*/ 34 w 34"/>
                <a:gd name="T19" fmla="*/ 68 h 73"/>
                <a:gd name="T20" fmla="*/ 33 w 34"/>
                <a:gd name="T21" fmla="*/ 70 h 73"/>
                <a:gd name="T22" fmla="*/ 31 w 34"/>
                <a:gd name="T23" fmla="*/ 72 h 73"/>
                <a:gd name="T24" fmla="*/ 28 w 34"/>
                <a:gd name="T25" fmla="*/ 73 h 73"/>
                <a:gd name="T26" fmla="*/ 25 w 34"/>
                <a:gd name="T27" fmla="*/ 72 h 73"/>
                <a:gd name="T28" fmla="*/ 23 w 34"/>
                <a:gd name="T29" fmla="*/ 70 h 73"/>
                <a:gd name="T30" fmla="*/ 11 w 34"/>
                <a:gd name="T31" fmla="*/ 51 h 73"/>
                <a:gd name="T32" fmla="*/ 3 w 34"/>
                <a:gd name="T33" fmla="*/ 30 h 73"/>
                <a:gd name="T34" fmla="*/ 0 w 34"/>
                <a:gd name="T35" fmla="*/ 7 h 73"/>
                <a:gd name="T36" fmla="*/ 2 w 34"/>
                <a:gd name="T37" fmla="*/ 5 h 73"/>
                <a:gd name="T38" fmla="*/ 3 w 34"/>
                <a:gd name="T39" fmla="*/ 2 h 73"/>
                <a:gd name="T40" fmla="*/ 4 w 34"/>
                <a:gd name="T41" fmla="*/ 1 h 73"/>
                <a:gd name="T42" fmla="*/ 7 w 34"/>
                <a:gd name="T4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73">
                  <a:moveTo>
                    <a:pt x="7" y="0"/>
                  </a:moveTo>
                  <a:lnTo>
                    <a:pt x="10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6" y="26"/>
                  </a:lnTo>
                  <a:lnTo>
                    <a:pt x="23" y="45"/>
                  </a:lnTo>
                  <a:lnTo>
                    <a:pt x="33" y="62"/>
                  </a:lnTo>
                  <a:lnTo>
                    <a:pt x="34" y="65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28" y="73"/>
                  </a:lnTo>
                  <a:lnTo>
                    <a:pt x="25" y="72"/>
                  </a:lnTo>
                  <a:lnTo>
                    <a:pt x="23" y="70"/>
                  </a:lnTo>
                  <a:lnTo>
                    <a:pt x="11" y="51"/>
                  </a:lnTo>
                  <a:lnTo>
                    <a:pt x="3" y="30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598298" y="2113322"/>
            <a:ext cx="5389933" cy="754308"/>
            <a:chOff x="5598298" y="2113322"/>
            <a:chExt cx="5389933" cy="754308"/>
          </a:xfrm>
        </p:grpSpPr>
        <p:sp>
          <p:nvSpPr>
            <p:cNvPr id="113" name="Rectangle 811"/>
            <p:cNvSpPr/>
            <p:nvPr/>
          </p:nvSpPr>
          <p:spPr>
            <a:xfrm>
              <a:off x="5598298" y="2135549"/>
              <a:ext cx="732081" cy="732081"/>
            </a:xfrm>
            <a:prstGeom prst="rect">
              <a:avLst/>
            </a:prstGeom>
            <a:solidFill>
              <a:srgbClr val="FDBD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4" name="Rectangle 814"/>
            <p:cNvSpPr/>
            <p:nvPr/>
          </p:nvSpPr>
          <p:spPr>
            <a:xfrm>
              <a:off x="6397236" y="2149791"/>
              <a:ext cx="29626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sp>
          <p:nvSpPr>
            <p:cNvPr id="115" name="Freeform 866"/>
            <p:cNvSpPr>
              <a:spLocks noEditPoints="1"/>
            </p:cNvSpPr>
            <p:nvPr/>
          </p:nvSpPr>
          <p:spPr bwMode="auto">
            <a:xfrm>
              <a:off x="5762810" y="2297472"/>
              <a:ext cx="432310" cy="431963"/>
            </a:xfrm>
            <a:custGeom>
              <a:avLst/>
              <a:gdLst>
                <a:gd name="T0" fmla="*/ 2396 w 3738"/>
                <a:gd name="T1" fmla="*/ 982 h 3735"/>
                <a:gd name="T2" fmla="*/ 957 w 3738"/>
                <a:gd name="T3" fmla="*/ 2421 h 3735"/>
                <a:gd name="T4" fmla="*/ 864 w 3738"/>
                <a:gd name="T5" fmla="*/ 2791 h 3735"/>
                <a:gd name="T6" fmla="*/ 872 w 3738"/>
                <a:gd name="T7" fmla="*/ 2842 h 3735"/>
                <a:gd name="T8" fmla="*/ 914 w 3738"/>
                <a:gd name="T9" fmla="*/ 2874 h 3735"/>
                <a:gd name="T10" fmla="*/ 948 w 3738"/>
                <a:gd name="T11" fmla="*/ 2875 h 3735"/>
                <a:gd name="T12" fmla="*/ 1317 w 3738"/>
                <a:gd name="T13" fmla="*/ 2782 h 3735"/>
                <a:gd name="T14" fmla="*/ 1419 w 3738"/>
                <a:gd name="T15" fmla="*/ 2681 h 3735"/>
                <a:gd name="T16" fmla="*/ 1556 w 3738"/>
                <a:gd name="T17" fmla="*/ 2544 h 3735"/>
                <a:gd name="T18" fmla="*/ 2219 w 3738"/>
                <a:gd name="T19" fmla="*/ 1160 h 3735"/>
                <a:gd name="T20" fmla="*/ 2767 w 3738"/>
                <a:gd name="T21" fmla="*/ 1330 h 3735"/>
                <a:gd name="T22" fmla="*/ 2767 w 3738"/>
                <a:gd name="T23" fmla="*/ 1282 h 3735"/>
                <a:gd name="T24" fmla="*/ 2458 w 3738"/>
                <a:gd name="T25" fmla="*/ 973 h 3735"/>
                <a:gd name="T26" fmla="*/ 1868 w 3738"/>
                <a:gd name="T27" fmla="*/ 0 h 3735"/>
                <a:gd name="T28" fmla="*/ 2205 w 3738"/>
                <a:gd name="T29" fmla="*/ 31 h 3735"/>
                <a:gd name="T30" fmla="*/ 2521 w 3738"/>
                <a:gd name="T31" fmla="*/ 117 h 3735"/>
                <a:gd name="T32" fmla="*/ 2813 w 3738"/>
                <a:gd name="T33" fmla="*/ 255 h 3735"/>
                <a:gd name="T34" fmla="*/ 3073 w 3738"/>
                <a:gd name="T35" fmla="*/ 439 h 3735"/>
                <a:gd name="T36" fmla="*/ 3299 w 3738"/>
                <a:gd name="T37" fmla="*/ 664 h 3735"/>
                <a:gd name="T38" fmla="*/ 3483 w 3738"/>
                <a:gd name="T39" fmla="*/ 925 h 3735"/>
                <a:gd name="T40" fmla="*/ 3621 w 3738"/>
                <a:gd name="T41" fmla="*/ 1216 h 3735"/>
                <a:gd name="T42" fmla="*/ 3707 w 3738"/>
                <a:gd name="T43" fmla="*/ 1531 h 3735"/>
                <a:gd name="T44" fmla="*/ 3738 w 3738"/>
                <a:gd name="T45" fmla="*/ 1866 h 3735"/>
                <a:gd name="T46" fmla="*/ 3707 w 3738"/>
                <a:gd name="T47" fmla="*/ 2204 h 3735"/>
                <a:gd name="T48" fmla="*/ 3621 w 3738"/>
                <a:gd name="T49" fmla="*/ 2519 h 3735"/>
                <a:gd name="T50" fmla="*/ 3483 w 3738"/>
                <a:gd name="T51" fmla="*/ 2810 h 3735"/>
                <a:gd name="T52" fmla="*/ 3299 w 3738"/>
                <a:gd name="T53" fmla="*/ 3071 h 3735"/>
                <a:gd name="T54" fmla="*/ 3073 w 3738"/>
                <a:gd name="T55" fmla="*/ 3296 h 3735"/>
                <a:gd name="T56" fmla="*/ 2813 w 3738"/>
                <a:gd name="T57" fmla="*/ 3480 h 3735"/>
                <a:gd name="T58" fmla="*/ 2521 w 3738"/>
                <a:gd name="T59" fmla="*/ 3618 h 3735"/>
                <a:gd name="T60" fmla="*/ 2205 w 3738"/>
                <a:gd name="T61" fmla="*/ 3704 h 3735"/>
                <a:gd name="T62" fmla="*/ 1868 w 3738"/>
                <a:gd name="T63" fmla="*/ 3735 h 3735"/>
                <a:gd name="T64" fmla="*/ 1533 w 3738"/>
                <a:gd name="T65" fmla="*/ 3704 h 3735"/>
                <a:gd name="T66" fmla="*/ 1217 w 3738"/>
                <a:gd name="T67" fmla="*/ 3618 h 3735"/>
                <a:gd name="T68" fmla="*/ 925 w 3738"/>
                <a:gd name="T69" fmla="*/ 3480 h 3735"/>
                <a:gd name="T70" fmla="*/ 665 w 3738"/>
                <a:gd name="T71" fmla="*/ 3296 h 3735"/>
                <a:gd name="T72" fmla="*/ 439 w 3738"/>
                <a:gd name="T73" fmla="*/ 3071 h 3735"/>
                <a:gd name="T74" fmla="*/ 255 w 3738"/>
                <a:gd name="T75" fmla="*/ 2810 h 3735"/>
                <a:gd name="T76" fmla="*/ 117 w 3738"/>
                <a:gd name="T77" fmla="*/ 2519 h 3735"/>
                <a:gd name="T78" fmla="*/ 31 w 3738"/>
                <a:gd name="T79" fmla="*/ 2204 h 3735"/>
                <a:gd name="T80" fmla="*/ 0 w 3738"/>
                <a:gd name="T81" fmla="*/ 1866 h 3735"/>
                <a:gd name="T82" fmla="*/ 31 w 3738"/>
                <a:gd name="T83" fmla="*/ 1531 h 3735"/>
                <a:gd name="T84" fmla="*/ 117 w 3738"/>
                <a:gd name="T85" fmla="*/ 1216 h 3735"/>
                <a:gd name="T86" fmla="*/ 255 w 3738"/>
                <a:gd name="T87" fmla="*/ 925 h 3735"/>
                <a:gd name="T88" fmla="*/ 439 w 3738"/>
                <a:gd name="T89" fmla="*/ 664 h 3735"/>
                <a:gd name="T90" fmla="*/ 665 w 3738"/>
                <a:gd name="T91" fmla="*/ 439 h 3735"/>
                <a:gd name="T92" fmla="*/ 925 w 3738"/>
                <a:gd name="T93" fmla="*/ 255 h 3735"/>
                <a:gd name="T94" fmla="*/ 1217 w 3738"/>
                <a:gd name="T95" fmla="*/ 117 h 3735"/>
                <a:gd name="T96" fmla="*/ 1533 w 3738"/>
                <a:gd name="T97" fmla="*/ 31 h 3735"/>
                <a:gd name="T98" fmla="*/ 1868 w 3738"/>
                <a:gd name="T99" fmla="*/ 0 h 3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38" h="3735">
                  <a:moveTo>
                    <a:pt x="2425" y="968"/>
                  </a:moveTo>
                  <a:lnTo>
                    <a:pt x="2410" y="972"/>
                  </a:lnTo>
                  <a:lnTo>
                    <a:pt x="2396" y="982"/>
                  </a:lnTo>
                  <a:lnTo>
                    <a:pt x="970" y="2409"/>
                  </a:lnTo>
                  <a:lnTo>
                    <a:pt x="972" y="2410"/>
                  </a:lnTo>
                  <a:lnTo>
                    <a:pt x="957" y="2421"/>
                  </a:lnTo>
                  <a:lnTo>
                    <a:pt x="946" y="2437"/>
                  </a:lnTo>
                  <a:lnTo>
                    <a:pt x="939" y="2454"/>
                  </a:lnTo>
                  <a:lnTo>
                    <a:pt x="864" y="2791"/>
                  </a:lnTo>
                  <a:lnTo>
                    <a:pt x="862" y="2808"/>
                  </a:lnTo>
                  <a:lnTo>
                    <a:pt x="865" y="2826"/>
                  </a:lnTo>
                  <a:lnTo>
                    <a:pt x="872" y="2842"/>
                  </a:lnTo>
                  <a:lnTo>
                    <a:pt x="884" y="2856"/>
                  </a:lnTo>
                  <a:lnTo>
                    <a:pt x="898" y="2867"/>
                  </a:lnTo>
                  <a:lnTo>
                    <a:pt x="914" y="2874"/>
                  </a:lnTo>
                  <a:lnTo>
                    <a:pt x="932" y="2876"/>
                  </a:lnTo>
                  <a:lnTo>
                    <a:pt x="940" y="2876"/>
                  </a:lnTo>
                  <a:lnTo>
                    <a:pt x="948" y="2875"/>
                  </a:lnTo>
                  <a:lnTo>
                    <a:pt x="1285" y="2799"/>
                  </a:lnTo>
                  <a:lnTo>
                    <a:pt x="1303" y="2793"/>
                  </a:lnTo>
                  <a:lnTo>
                    <a:pt x="1317" y="2782"/>
                  </a:lnTo>
                  <a:lnTo>
                    <a:pt x="1330" y="2767"/>
                  </a:lnTo>
                  <a:lnTo>
                    <a:pt x="1331" y="2770"/>
                  </a:lnTo>
                  <a:lnTo>
                    <a:pt x="1419" y="2681"/>
                  </a:lnTo>
                  <a:lnTo>
                    <a:pt x="1058" y="2320"/>
                  </a:lnTo>
                  <a:lnTo>
                    <a:pt x="1195" y="2183"/>
                  </a:lnTo>
                  <a:lnTo>
                    <a:pt x="1556" y="2544"/>
                  </a:lnTo>
                  <a:lnTo>
                    <a:pt x="2443" y="1658"/>
                  </a:lnTo>
                  <a:lnTo>
                    <a:pt x="2082" y="1297"/>
                  </a:lnTo>
                  <a:lnTo>
                    <a:pt x="2219" y="1160"/>
                  </a:lnTo>
                  <a:lnTo>
                    <a:pt x="2580" y="1521"/>
                  </a:lnTo>
                  <a:lnTo>
                    <a:pt x="2757" y="1343"/>
                  </a:lnTo>
                  <a:lnTo>
                    <a:pt x="2767" y="1330"/>
                  </a:lnTo>
                  <a:lnTo>
                    <a:pt x="2773" y="1314"/>
                  </a:lnTo>
                  <a:lnTo>
                    <a:pt x="2773" y="1298"/>
                  </a:lnTo>
                  <a:lnTo>
                    <a:pt x="2767" y="1282"/>
                  </a:lnTo>
                  <a:lnTo>
                    <a:pt x="2757" y="1269"/>
                  </a:lnTo>
                  <a:lnTo>
                    <a:pt x="2472" y="982"/>
                  </a:lnTo>
                  <a:lnTo>
                    <a:pt x="2458" y="973"/>
                  </a:lnTo>
                  <a:lnTo>
                    <a:pt x="2442" y="968"/>
                  </a:lnTo>
                  <a:lnTo>
                    <a:pt x="2425" y="968"/>
                  </a:lnTo>
                  <a:close/>
                  <a:moveTo>
                    <a:pt x="1868" y="0"/>
                  </a:moveTo>
                  <a:lnTo>
                    <a:pt x="1982" y="3"/>
                  </a:lnTo>
                  <a:lnTo>
                    <a:pt x="2094" y="14"/>
                  </a:lnTo>
                  <a:lnTo>
                    <a:pt x="2205" y="31"/>
                  </a:lnTo>
                  <a:lnTo>
                    <a:pt x="2313" y="53"/>
                  </a:lnTo>
                  <a:lnTo>
                    <a:pt x="2418" y="81"/>
                  </a:lnTo>
                  <a:lnTo>
                    <a:pt x="2521" y="117"/>
                  </a:lnTo>
                  <a:lnTo>
                    <a:pt x="2621" y="157"/>
                  </a:lnTo>
                  <a:lnTo>
                    <a:pt x="2719" y="204"/>
                  </a:lnTo>
                  <a:lnTo>
                    <a:pt x="2813" y="255"/>
                  </a:lnTo>
                  <a:lnTo>
                    <a:pt x="2903" y="311"/>
                  </a:lnTo>
                  <a:lnTo>
                    <a:pt x="2990" y="374"/>
                  </a:lnTo>
                  <a:lnTo>
                    <a:pt x="3073" y="439"/>
                  </a:lnTo>
                  <a:lnTo>
                    <a:pt x="3152" y="510"/>
                  </a:lnTo>
                  <a:lnTo>
                    <a:pt x="3227" y="585"/>
                  </a:lnTo>
                  <a:lnTo>
                    <a:pt x="3299" y="664"/>
                  </a:lnTo>
                  <a:lnTo>
                    <a:pt x="3364" y="747"/>
                  </a:lnTo>
                  <a:lnTo>
                    <a:pt x="3427" y="834"/>
                  </a:lnTo>
                  <a:lnTo>
                    <a:pt x="3483" y="925"/>
                  </a:lnTo>
                  <a:lnTo>
                    <a:pt x="3534" y="1019"/>
                  </a:lnTo>
                  <a:lnTo>
                    <a:pt x="3581" y="1116"/>
                  </a:lnTo>
                  <a:lnTo>
                    <a:pt x="3621" y="1216"/>
                  </a:lnTo>
                  <a:lnTo>
                    <a:pt x="3656" y="1319"/>
                  </a:lnTo>
                  <a:lnTo>
                    <a:pt x="3685" y="1424"/>
                  </a:lnTo>
                  <a:lnTo>
                    <a:pt x="3707" y="1531"/>
                  </a:lnTo>
                  <a:lnTo>
                    <a:pt x="3724" y="1642"/>
                  </a:lnTo>
                  <a:lnTo>
                    <a:pt x="3735" y="1753"/>
                  </a:lnTo>
                  <a:lnTo>
                    <a:pt x="3738" y="1866"/>
                  </a:lnTo>
                  <a:lnTo>
                    <a:pt x="3735" y="1981"/>
                  </a:lnTo>
                  <a:lnTo>
                    <a:pt x="3724" y="2093"/>
                  </a:lnTo>
                  <a:lnTo>
                    <a:pt x="3707" y="2204"/>
                  </a:lnTo>
                  <a:lnTo>
                    <a:pt x="3685" y="2311"/>
                  </a:lnTo>
                  <a:lnTo>
                    <a:pt x="3656" y="2416"/>
                  </a:lnTo>
                  <a:lnTo>
                    <a:pt x="3621" y="2519"/>
                  </a:lnTo>
                  <a:lnTo>
                    <a:pt x="3581" y="2619"/>
                  </a:lnTo>
                  <a:lnTo>
                    <a:pt x="3534" y="2716"/>
                  </a:lnTo>
                  <a:lnTo>
                    <a:pt x="3483" y="2810"/>
                  </a:lnTo>
                  <a:lnTo>
                    <a:pt x="3427" y="2901"/>
                  </a:lnTo>
                  <a:lnTo>
                    <a:pt x="3364" y="2988"/>
                  </a:lnTo>
                  <a:lnTo>
                    <a:pt x="3299" y="3071"/>
                  </a:lnTo>
                  <a:lnTo>
                    <a:pt x="3227" y="3150"/>
                  </a:lnTo>
                  <a:lnTo>
                    <a:pt x="3152" y="3225"/>
                  </a:lnTo>
                  <a:lnTo>
                    <a:pt x="3073" y="3296"/>
                  </a:lnTo>
                  <a:lnTo>
                    <a:pt x="2990" y="3362"/>
                  </a:lnTo>
                  <a:lnTo>
                    <a:pt x="2903" y="3424"/>
                  </a:lnTo>
                  <a:lnTo>
                    <a:pt x="2813" y="3480"/>
                  </a:lnTo>
                  <a:lnTo>
                    <a:pt x="2719" y="3531"/>
                  </a:lnTo>
                  <a:lnTo>
                    <a:pt x="2621" y="3578"/>
                  </a:lnTo>
                  <a:lnTo>
                    <a:pt x="2521" y="3618"/>
                  </a:lnTo>
                  <a:lnTo>
                    <a:pt x="2418" y="3654"/>
                  </a:lnTo>
                  <a:lnTo>
                    <a:pt x="2313" y="3682"/>
                  </a:lnTo>
                  <a:lnTo>
                    <a:pt x="2205" y="3704"/>
                  </a:lnTo>
                  <a:lnTo>
                    <a:pt x="2094" y="3721"/>
                  </a:lnTo>
                  <a:lnTo>
                    <a:pt x="1982" y="3732"/>
                  </a:lnTo>
                  <a:lnTo>
                    <a:pt x="1868" y="3735"/>
                  </a:lnTo>
                  <a:lnTo>
                    <a:pt x="1755" y="3732"/>
                  </a:lnTo>
                  <a:lnTo>
                    <a:pt x="1644" y="3721"/>
                  </a:lnTo>
                  <a:lnTo>
                    <a:pt x="1533" y="3704"/>
                  </a:lnTo>
                  <a:lnTo>
                    <a:pt x="1425" y="3682"/>
                  </a:lnTo>
                  <a:lnTo>
                    <a:pt x="1320" y="3654"/>
                  </a:lnTo>
                  <a:lnTo>
                    <a:pt x="1217" y="3618"/>
                  </a:lnTo>
                  <a:lnTo>
                    <a:pt x="1117" y="3578"/>
                  </a:lnTo>
                  <a:lnTo>
                    <a:pt x="1019" y="3531"/>
                  </a:lnTo>
                  <a:lnTo>
                    <a:pt x="925" y="3480"/>
                  </a:lnTo>
                  <a:lnTo>
                    <a:pt x="835" y="3424"/>
                  </a:lnTo>
                  <a:lnTo>
                    <a:pt x="748" y="3362"/>
                  </a:lnTo>
                  <a:lnTo>
                    <a:pt x="665" y="3296"/>
                  </a:lnTo>
                  <a:lnTo>
                    <a:pt x="586" y="3225"/>
                  </a:lnTo>
                  <a:lnTo>
                    <a:pt x="511" y="3150"/>
                  </a:lnTo>
                  <a:lnTo>
                    <a:pt x="439" y="3071"/>
                  </a:lnTo>
                  <a:lnTo>
                    <a:pt x="374" y="2988"/>
                  </a:lnTo>
                  <a:lnTo>
                    <a:pt x="312" y="2901"/>
                  </a:lnTo>
                  <a:lnTo>
                    <a:pt x="255" y="2810"/>
                  </a:lnTo>
                  <a:lnTo>
                    <a:pt x="204" y="2716"/>
                  </a:lnTo>
                  <a:lnTo>
                    <a:pt x="157" y="2619"/>
                  </a:lnTo>
                  <a:lnTo>
                    <a:pt x="117" y="2519"/>
                  </a:lnTo>
                  <a:lnTo>
                    <a:pt x="82" y="2416"/>
                  </a:lnTo>
                  <a:lnTo>
                    <a:pt x="53" y="2311"/>
                  </a:lnTo>
                  <a:lnTo>
                    <a:pt x="31" y="2204"/>
                  </a:lnTo>
                  <a:lnTo>
                    <a:pt x="14" y="2093"/>
                  </a:lnTo>
                  <a:lnTo>
                    <a:pt x="3" y="1981"/>
                  </a:lnTo>
                  <a:lnTo>
                    <a:pt x="0" y="1866"/>
                  </a:lnTo>
                  <a:lnTo>
                    <a:pt x="3" y="1753"/>
                  </a:lnTo>
                  <a:lnTo>
                    <a:pt x="14" y="1642"/>
                  </a:lnTo>
                  <a:lnTo>
                    <a:pt x="31" y="1531"/>
                  </a:lnTo>
                  <a:lnTo>
                    <a:pt x="53" y="1424"/>
                  </a:lnTo>
                  <a:lnTo>
                    <a:pt x="82" y="1319"/>
                  </a:lnTo>
                  <a:lnTo>
                    <a:pt x="117" y="1216"/>
                  </a:lnTo>
                  <a:lnTo>
                    <a:pt x="157" y="1116"/>
                  </a:lnTo>
                  <a:lnTo>
                    <a:pt x="204" y="1019"/>
                  </a:lnTo>
                  <a:lnTo>
                    <a:pt x="255" y="925"/>
                  </a:lnTo>
                  <a:lnTo>
                    <a:pt x="312" y="834"/>
                  </a:lnTo>
                  <a:lnTo>
                    <a:pt x="374" y="747"/>
                  </a:lnTo>
                  <a:lnTo>
                    <a:pt x="439" y="664"/>
                  </a:lnTo>
                  <a:lnTo>
                    <a:pt x="511" y="585"/>
                  </a:lnTo>
                  <a:lnTo>
                    <a:pt x="586" y="510"/>
                  </a:lnTo>
                  <a:lnTo>
                    <a:pt x="665" y="439"/>
                  </a:lnTo>
                  <a:lnTo>
                    <a:pt x="748" y="374"/>
                  </a:lnTo>
                  <a:lnTo>
                    <a:pt x="835" y="311"/>
                  </a:lnTo>
                  <a:lnTo>
                    <a:pt x="925" y="255"/>
                  </a:lnTo>
                  <a:lnTo>
                    <a:pt x="1019" y="204"/>
                  </a:lnTo>
                  <a:lnTo>
                    <a:pt x="1117" y="157"/>
                  </a:lnTo>
                  <a:lnTo>
                    <a:pt x="1217" y="117"/>
                  </a:lnTo>
                  <a:lnTo>
                    <a:pt x="1320" y="81"/>
                  </a:lnTo>
                  <a:lnTo>
                    <a:pt x="1425" y="53"/>
                  </a:lnTo>
                  <a:lnTo>
                    <a:pt x="1533" y="31"/>
                  </a:lnTo>
                  <a:lnTo>
                    <a:pt x="1644" y="14"/>
                  </a:lnTo>
                  <a:lnTo>
                    <a:pt x="1755" y="3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TextBox 121"/>
            <p:cNvSpPr txBox="1"/>
            <p:nvPr/>
          </p:nvSpPr>
          <p:spPr>
            <a:xfrm>
              <a:off x="9721538" y="2113322"/>
              <a:ext cx="12666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4"/>
                  </a:solidFill>
                </a:rPr>
                <a:t>(6.7%)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598298" y="3328379"/>
            <a:ext cx="5365085" cy="732081"/>
            <a:chOff x="5598298" y="3328379"/>
            <a:chExt cx="5365085" cy="732081"/>
          </a:xfrm>
        </p:grpSpPr>
        <p:sp>
          <p:nvSpPr>
            <p:cNvPr id="118" name="Rectangle 812"/>
            <p:cNvSpPr/>
            <p:nvPr/>
          </p:nvSpPr>
          <p:spPr>
            <a:xfrm>
              <a:off x="5598298" y="3328379"/>
              <a:ext cx="732081" cy="7320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9" name="Rectangle 815"/>
            <p:cNvSpPr/>
            <p:nvPr/>
          </p:nvSpPr>
          <p:spPr>
            <a:xfrm>
              <a:off x="6397236" y="3341391"/>
              <a:ext cx="30443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grpSp>
          <p:nvGrpSpPr>
            <p:cNvPr id="120" name="Group 499"/>
            <p:cNvGrpSpPr>
              <a:grpSpLocks noChangeAspect="1"/>
            </p:cNvGrpSpPr>
            <p:nvPr/>
          </p:nvGrpSpPr>
          <p:grpSpPr bwMode="auto">
            <a:xfrm>
              <a:off x="5754637" y="3510864"/>
              <a:ext cx="420246" cy="394579"/>
              <a:chOff x="991" y="2209"/>
              <a:chExt cx="2063" cy="1937"/>
            </a:xfrm>
            <a:solidFill>
              <a:schemeClr val="bg1"/>
            </a:solidFill>
          </p:grpSpPr>
          <p:sp>
            <p:nvSpPr>
              <p:cNvPr id="122" name="Freeform 501"/>
              <p:cNvSpPr>
                <a:spLocks/>
              </p:cNvSpPr>
              <p:nvPr/>
            </p:nvSpPr>
            <p:spPr bwMode="auto">
              <a:xfrm>
                <a:off x="2582" y="3433"/>
                <a:ext cx="472" cy="507"/>
              </a:xfrm>
              <a:custGeom>
                <a:avLst/>
                <a:gdLst>
                  <a:gd name="T0" fmla="*/ 439 w 945"/>
                  <a:gd name="T1" fmla="*/ 0 h 1014"/>
                  <a:gd name="T2" fmla="*/ 463 w 945"/>
                  <a:gd name="T3" fmla="*/ 2 h 1014"/>
                  <a:gd name="T4" fmla="*/ 485 w 945"/>
                  <a:gd name="T5" fmla="*/ 9 h 1014"/>
                  <a:gd name="T6" fmla="*/ 507 w 945"/>
                  <a:gd name="T7" fmla="*/ 20 h 1014"/>
                  <a:gd name="T8" fmla="*/ 526 w 945"/>
                  <a:gd name="T9" fmla="*/ 35 h 1014"/>
                  <a:gd name="T10" fmla="*/ 910 w 945"/>
                  <a:gd name="T11" fmla="*/ 419 h 1014"/>
                  <a:gd name="T12" fmla="*/ 927 w 945"/>
                  <a:gd name="T13" fmla="*/ 442 h 1014"/>
                  <a:gd name="T14" fmla="*/ 940 w 945"/>
                  <a:gd name="T15" fmla="*/ 467 h 1014"/>
                  <a:gd name="T16" fmla="*/ 945 w 945"/>
                  <a:gd name="T17" fmla="*/ 493 h 1014"/>
                  <a:gd name="T18" fmla="*/ 945 w 945"/>
                  <a:gd name="T19" fmla="*/ 521 h 1014"/>
                  <a:gd name="T20" fmla="*/ 940 w 945"/>
                  <a:gd name="T21" fmla="*/ 547 h 1014"/>
                  <a:gd name="T22" fmla="*/ 927 w 945"/>
                  <a:gd name="T23" fmla="*/ 571 h 1014"/>
                  <a:gd name="T24" fmla="*/ 910 w 945"/>
                  <a:gd name="T25" fmla="*/ 593 h 1014"/>
                  <a:gd name="T26" fmla="*/ 526 w 945"/>
                  <a:gd name="T27" fmla="*/ 978 h 1014"/>
                  <a:gd name="T28" fmla="*/ 507 w 945"/>
                  <a:gd name="T29" fmla="*/ 994 h 1014"/>
                  <a:gd name="T30" fmla="*/ 485 w 945"/>
                  <a:gd name="T31" fmla="*/ 1005 h 1014"/>
                  <a:gd name="T32" fmla="*/ 463 w 945"/>
                  <a:gd name="T33" fmla="*/ 1011 h 1014"/>
                  <a:gd name="T34" fmla="*/ 439 w 945"/>
                  <a:gd name="T35" fmla="*/ 1014 h 1014"/>
                  <a:gd name="T36" fmla="*/ 415 w 945"/>
                  <a:gd name="T37" fmla="*/ 1011 h 1014"/>
                  <a:gd name="T38" fmla="*/ 392 w 945"/>
                  <a:gd name="T39" fmla="*/ 1005 h 1014"/>
                  <a:gd name="T40" fmla="*/ 370 w 945"/>
                  <a:gd name="T41" fmla="*/ 993 h 1014"/>
                  <a:gd name="T42" fmla="*/ 351 w 945"/>
                  <a:gd name="T43" fmla="*/ 978 h 1014"/>
                  <a:gd name="T44" fmla="*/ 336 w 945"/>
                  <a:gd name="T45" fmla="*/ 960 h 1014"/>
                  <a:gd name="T46" fmla="*/ 325 w 945"/>
                  <a:gd name="T47" fmla="*/ 939 h 1014"/>
                  <a:gd name="T48" fmla="*/ 318 w 945"/>
                  <a:gd name="T49" fmla="*/ 915 h 1014"/>
                  <a:gd name="T50" fmla="*/ 315 w 945"/>
                  <a:gd name="T51" fmla="*/ 891 h 1014"/>
                  <a:gd name="T52" fmla="*/ 315 w 945"/>
                  <a:gd name="T53" fmla="*/ 645 h 1014"/>
                  <a:gd name="T54" fmla="*/ 0 w 945"/>
                  <a:gd name="T55" fmla="*/ 645 h 1014"/>
                  <a:gd name="T56" fmla="*/ 0 w 945"/>
                  <a:gd name="T57" fmla="*/ 369 h 1014"/>
                  <a:gd name="T58" fmla="*/ 315 w 945"/>
                  <a:gd name="T59" fmla="*/ 369 h 1014"/>
                  <a:gd name="T60" fmla="*/ 315 w 945"/>
                  <a:gd name="T61" fmla="*/ 123 h 1014"/>
                  <a:gd name="T62" fmla="*/ 318 w 945"/>
                  <a:gd name="T63" fmla="*/ 98 h 1014"/>
                  <a:gd name="T64" fmla="*/ 325 w 945"/>
                  <a:gd name="T65" fmla="*/ 75 h 1014"/>
                  <a:gd name="T66" fmla="*/ 336 w 945"/>
                  <a:gd name="T67" fmla="*/ 54 h 1014"/>
                  <a:gd name="T68" fmla="*/ 351 w 945"/>
                  <a:gd name="T69" fmla="*/ 36 h 1014"/>
                  <a:gd name="T70" fmla="*/ 370 w 945"/>
                  <a:gd name="T71" fmla="*/ 20 h 1014"/>
                  <a:gd name="T72" fmla="*/ 392 w 945"/>
                  <a:gd name="T73" fmla="*/ 9 h 1014"/>
                  <a:gd name="T74" fmla="*/ 415 w 945"/>
                  <a:gd name="T75" fmla="*/ 2 h 1014"/>
                  <a:gd name="T76" fmla="*/ 439 w 945"/>
                  <a:gd name="T77" fmla="*/ 0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5" h="1014">
                    <a:moveTo>
                      <a:pt x="439" y="0"/>
                    </a:moveTo>
                    <a:lnTo>
                      <a:pt x="463" y="2"/>
                    </a:lnTo>
                    <a:lnTo>
                      <a:pt x="485" y="9"/>
                    </a:lnTo>
                    <a:lnTo>
                      <a:pt x="507" y="20"/>
                    </a:lnTo>
                    <a:lnTo>
                      <a:pt x="526" y="35"/>
                    </a:lnTo>
                    <a:lnTo>
                      <a:pt x="910" y="419"/>
                    </a:lnTo>
                    <a:lnTo>
                      <a:pt x="927" y="442"/>
                    </a:lnTo>
                    <a:lnTo>
                      <a:pt x="940" y="467"/>
                    </a:lnTo>
                    <a:lnTo>
                      <a:pt x="945" y="493"/>
                    </a:lnTo>
                    <a:lnTo>
                      <a:pt x="945" y="521"/>
                    </a:lnTo>
                    <a:lnTo>
                      <a:pt x="940" y="547"/>
                    </a:lnTo>
                    <a:lnTo>
                      <a:pt x="927" y="571"/>
                    </a:lnTo>
                    <a:lnTo>
                      <a:pt x="910" y="593"/>
                    </a:lnTo>
                    <a:lnTo>
                      <a:pt x="526" y="978"/>
                    </a:lnTo>
                    <a:lnTo>
                      <a:pt x="507" y="994"/>
                    </a:lnTo>
                    <a:lnTo>
                      <a:pt x="485" y="1005"/>
                    </a:lnTo>
                    <a:lnTo>
                      <a:pt x="463" y="1011"/>
                    </a:lnTo>
                    <a:lnTo>
                      <a:pt x="439" y="1014"/>
                    </a:lnTo>
                    <a:lnTo>
                      <a:pt x="415" y="1011"/>
                    </a:lnTo>
                    <a:lnTo>
                      <a:pt x="392" y="1005"/>
                    </a:lnTo>
                    <a:lnTo>
                      <a:pt x="370" y="993"/>
                    </a:lnTo>
                    <a:lnTo>
                      <a:pt x="351" y="978"/>
                    </a:lnTo>
                    <a:lnTo>
                      <a:pt x="336" y="960"/>
                    </a:lnTo>
                    <a:lnTo>
                      <a:pt x="325" y="939"/>
                    </a:lnTo>
                    <a:lnTo>
                      <a:pt x="318" y="915"/>
                    </a:lnTo>
                    <a:lnTo>
                      <a:pt x="315" y="891"/>
                    </a:lnTo>
                    <a:lnTo>
                      <a:pt x="315" y="645"/>
                    </a:lnTo>
                    <a:lnTo>
                      <a:pt x="0" y="645"/>
                    </a:lnTo>
                    <a:lnTo>
                      <a:pt x="0" y="369"/>
                    </a:lnTo>
                    <a:lnTo>
                      <a:pt x="315" y="369"/>
                    </a:lnTo>
                    <a:lnTo>
                      <a:pt x="315" y="123"/>
                    </a:lnTo>
                    <a:lnTo>
                      <a:pt x="318" y="98"/>
                    </a:lnTo>
                    <a:lnTo>
                      <a:pt x="325" y="75"/>
                    </a:lnTo>
                    <a:lnTo>
                      <a:pt x="336" y="54"/>
                    </a:lnTo>
                    <a:lnTo>
                      <a:pt x="351" y="36"/>
                    </a:lnTo>
                    <a:lnTo>
                      <a:pt x="370" y="20"/>
                    </a:lnTo>
                    <a:lnTo>
                      <a:pt x="392" y="9"/>
                    </a:lnTo>
                    <a:lnTo>
                      <a:pt x="415" y="2"/>
                    </a:lnTo>
                    <a:lnTo>
                      <a:pt x="4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502"/>
              <p:cNvSpPr>
                <a:spLocks/>
              </p:cNvSpPr>
              <p:nvPr/>
            </p:nvSpPr>
            <p:spPr bwMode="auto">
              <a:xfrm>
                <a:off x="992" y="2320"/>
                <a:ext cx="480" cy="508"/>
              </a:xfrm>
              <a:custGeom>
                <a:avLst/>
                <a:gdLst>
                  <a:gd name="T0" fmla="*/ 506 w 961"/>
                  <a:gd name="T1" fmla="*/ 0 h 1015"/>
                  <a:gd name="T2" fmla="*/ 530 w 961"/>
                  <a:gd name="T3" fmla="*/ 2 h 1015"/>
                  <a:gd name="T4" fmla="*/ 554 w 961"/>
                  <a:gd name="T5" fmla="*/ 10 h 1015"/>
                  <a:gd name="T6" fmla="*/ 575 w 961"/>
                  <a:gd name="T7" fmla="*/ 21 h 1015"/>
                  <a:gd name="T8" fmla="*/ 594 w 961"/>
                  <a:gd name="T9" fmla="*/ 36 h 1015"/>
                  <a:gd name="T10" fmla="*/ 609 w 961"/>
                  <a:gd name="T11" fmla="*/ 55 h 1015"/>
                  <a:gd name="T12" fmla="*/ 620 w 961"/>
                  <a:gd name="T13" fmla="*/ 76 h 1015"/>
                  <a:gd name="T14" fmla="*/ 626 w 961"/>
                  <a:gd name="T15" fmla="*/ 99 h 1015"/>
                  <a:gd name="T16" fmla="*/ 629 w 961"/>
                  <a:gd name="T17" fmla="*/ 124 h 1015"/>
                  <a:gd name="T18" fmla="*/ 629 w 961"/>
                  <a:gd name="T19" fmla="*/ 370 h 1015"/>
                  <a:gd name="T20" fmla="*/ 961 w 961"/>
                  <a:gd name="T21" fmla="*/ 370 h 1015"/>
                  <a:gd name="T22" fmla="*/ 961 w 961"/>
                  <a:gd name="T23" fmla="*/ 646 h 1015"/>
                  <a:gd name="T24" fmla="*/ 629 w 961"/>
                  <a:gd name="T25" fmla="*/ 646 h 1015"/>
                  <a:gd name="T26" fmla="*/ 629 w 961"/>
                  <a:gd name="T27" fmla="*/ 892 h 1015"/>
                  <a:gd name="T28" fmla="*/ 626 w 961"/>
                  <a:gd name="T29" fmla="*/ 921 h 1015"/>
                  <a:gd name="T30" fmla="*/ 616 w 961"/>
                  <a:gd name="T31" fmla="*/ 949 h 1015"/>
                  <a:gd name="T32" fmla="*/ 600 w 961"/>
                  <a:gd name="T33" fmla="*/ 973 h 1015"/>
                  <a:gd name="T34" fmla="*/ 579 w 961"/>
                  <a:gd name="T35" fmla="*/ 991 h 1015"/>
                  <a:gd name="T36" fmla="*/ 554 w 961"/>
                  <a:gd name="T37" fmla="*/ 1006 h 1015"/>
                  <a:gd name="T38" fmla="*/ 530 w 961"/>
                  <a:gd name="T39" fmla="*/ 1013 h 1015"/>
                  <a:gd name="T40" fmla="*/ 506 w 961"/>
                  <a:gd name="T41" fmla="*/ 1015 h 1015"/>
                  <a:gd name="T42" fmla="*/ 482 w 961"/>
                  <a:gd name="T43" fmla="*/ 1013 h 1015"/>
                  <a:gd name="T44" fmla="*/ 460 w 961"/>
                  <a:gd name="T45" fmla="*/ 1006 h 1015"/>
                  <a:gd name="T46" fmla="*/ 438 w 961"/>
                  <a:gd name="T47" fmla="*/ 995 h 1015"/>
                  <a:gd name="T48" fmla="*/ 420 w 961"/>
                  <a:gd name="T49" fmla="*/ 979 h 1015"/>
                  <a:gd name="T50" fmla="*/ 35 w 961"/>
                  <a:gd name="T51" fmla="*/ 594 h 1015"/>
                  <a:gd name="T52" fmla="*/ 18 w 961"/>
                  <a:gd name="T53" fmla="*/ 572 h 1015"/>
                  <a:gd name="T54" fmla="*/ 5 w 961"/>
                  <a:gd name="T55" fmla="*/ 548 h 1015"/>
                  <a:gd name="T56" fmla="*/ 0 w 961"/>
                  <a:gd name="T57" fmla="*/ 521 h 1015"/>
                  <a:gd name="T58" fmla="*/ 0 w 961"/>
                  <a:gd name="T59" fmla="*/ 494 h 1015"/>
                  <a:gd name="T60" fmla="*/ 5 w 961"/>
                  <a:gd name="T61" fmla="*/ 468 h 1015"/>
                  <a:gd name="T62" fmla="*/ 18 w 961"/>
                  <a:gd name="T63" fmla="*/ 443 h 1015"/>
                  <a:gd name="T64" fmla="*/ 35 w 961"/>
                  <a:gd name="T65" fmla="*/ 420 h 1015"/>
                  <a:gd name="T66" fmla="*/ 420 w 961"/>
                  <a:gd name="T67" fmla="*/ 36 h 1015"/>
                  <a:gd name="T68" fmla="*/ 438 w 961"/>
                  <a:gd name="T69" fmla="*/ 21 h 1015"/>
                  <a:gd name="T70" fmla="*/ 460 w 961"/>
                  <a:gd name="T71" fmla="*/ 10 h 1015"/>
                  <a:gd name="T72" fmla="*/ 482 w 961"/>
                  <a:gd name="T73" fmla="*/ 2 h 1015"/>
                  <a:gd name="T74" fmla="*/ 506 w 961"/>
                  <a:gd name="T75" fmla="*/ 0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61" h="1015">
                    <a:moveTo>
                      <a:pt x="506" y="0"/>
                    </a:moveTo>
                    <a:lnTo>
                      <a:pt x="530" y="2"/>
                    </a:lnTo>
                    <a:lnTo>
                      <a:pt x="554" y="10"/>
                    </a:lnTo>
                    <a:lnTo>
                      <a:pt x="575" y="21"/>
                    </a:lnTo>
                    <a:lnTo>
                      <a:pt x="594" y="36"/>
                    </a:lnTo>
                    <a:lnTo>
                      <a:pt x="609" y="55"/>
                    </a:lnTo>
                    <a:lnTo>
                      <a:pt x="620" y="76"/>
                    </a:lnTo>
                    <a:lnTo>
                      <a:pt x="626" y="99"/>
                    </a:lnTo>
                    <a:lnTo>
                      <a:pt x="629" y="124"/>
                    </a:lnTo>
                    <a:lnTo>
                      <a:pt x="629" y="370"/>
                    </a:lnTo>
                    <a:lnTo>
                      <a:pt x="961" y="370"/>
                    </a:lnTo>
                    <a:lnTo>
                      <a:pt x="961" y="646"/>
                    </a:lnTo>
                    <a:lnTo>
                      <a:pt x="629" y="646"/>
                    </a:lnTo>
                    <a:lnTo>
                      <a:pt x="629" y="892"/>
                    </a:lnTo>
                    <a:lnTo>
                      <a:pt x="626" y="921"/>
                    </a:lnTo>
                    <a:lnTo>
                      <a:pt x="616" y="949"/>
                    </a:lnTo>
                    <a:lnTo>
                      <a:pt x="600" y="973"/>
                    </a:lnTo>
                    <a:lnTo>
                      <a:pt x="579" y="991"/>
                    </a:lnTo>
                    <a:lnTo>
                      <a:pt x="554" y="1006"/>
                    </a:lnTo>
                    <a:lnTo>
                      <a:pt x="530" y="1013"/>
                    </a:lnTo>
                    <a:lnTo>
                      <a:pt x="506" y="1015"/>
                    </a:lnTo>
                    <a:lnTo>
                      <a:pt x="482" y="1013"/>
                    </a:lnTo>
                    <a:lnTo>
                      <a:pt x="460" y="1006"/>
                    </a:lnTo>
                    <a:lnTo>
                      <a:pt x="438" y="995"/>
                    </a:lnTo>
                    <a:lnTo>
                      <a:pt x="420" y="979"/>
                    </a:lnTo>
                    <a:lnTo>
                      <a:pt x="35" y="594"/>
                    </a:lnTo>
                    <a:lnTo>
                      <a:pt x="18" y="572"/>
                    </a:lnTo>
                    <a:lnTo>
                      <a:pt x="5" y="548"/>
                    </a:lnTo>
                    <a:lnTo>
                      <a:pt x="0" y="521"/>
                    </a:lnTo>
                    <a:lnTo>
                      <a:pt x="0" y="494"/>
                    </a:lnTo>
                    <a:lnTo>
                      <a:pt x="5" y="468"/>
                    </a:lnTo>
                    <a:lnTo>
                      <a:pt x="18" y="443"/>
                    </a:lnTo>
                    <a:lnTo>
                      <a:pt x="35" y="420"/>
                    </a:lnTo>
                    <a:lnTo>
                      <a:pt x="420" y="36"/>
                    </a:lnTo>
                    <a:lnTo>
                      <a:pt x="438" y="21"/>
                    </a:lnTo>
                    <a:lnTo>
                      <a:pt x="460" y="10"/>
                    </a:lnTo>
                    <a:lnTo>
                      <a:pt x="482" y="2"/>
                    </a:lnTo>
                    <a:lnTo>
                      <a:pt x="5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503"/>
              <p:cNvSpPr>
                <a:spLocks/>
              </p:cNvSpPr>
              <p:nvPr/>
            </p:nvSpPr>
            <p:spPr bwMode="auto">
              <a:xfrm>
                <a:off x="1610" y="2209"/>
                <a:ext cx="1237" cy="961"/>
              </a:xfrm>
              <a:custGeom>
                <a:avLst/>
                <a:gdLst>
                  <a:gd name="T0" fmla="*/ 163 w 2476"/>
                  <a:gd name="T1" fmla="*/ 0 h 1923"/>
                  <a:gd name="T2" fmla="*/ 849 w 2476"/>
                  <a:gd name="T3" fmla="*/ 0 h 1923"/>
                  <a:gd name="T4" fmla="*/ 882 w 2476"/>
                  <a:gd name="T5" fmla="*/ 3 h 1923"/>
                  <a:gd name="T6" fmla="*/ 912 w 2476"/>
                  <a:gd name="T7" fmla="*/ 13 h 1923"/>
                  <a:gd name="T8" fmla="*/ 939 w 2476"/>
                  <a:gd name="T9" fmla="*/ 28 h 1923"/>
                  <a:gd name="T10" fmla="*/ 964 w 2476"/>
                  <a:gd name="T11" fmla="*/ 48 h 1923"/>
                  <a:gd name="T12" fmla="*/ 984 w 2476"/>
                  <a:gd name="T13" fmla="*/ 71 h 1923"/>
                  <a:gd name="T14" fmla="*/ 998 w 2476"/>
                  <a:gd name="T15" fmla="*/ 99 h 1923"/>
                  <a:gd name="T16" fmla="*/ 1008 w 2476"/>
                  <a:gd name="T17" fmla="*/ 129 h 1923"/>
                  <a:gd name="T18" fmla="*/ 1012 w 2476"/>
                  <a:gd name="T19" fmla="*/ 161 h 1923"/>
                  <a:gd name="T20" fmla="*/ 1012 w 2476"/>
                  <a:gd name="T21" fmla="*/ 363 h 1923"/>
                  <a:gd name="T22" fmla="*/ 1014 w 2476"/>
                  <a:gd name="T23" fmla="*/ 376 h 1923"/>
                  <a:gd name="T24" fmla="*/ 1023 w 2476"/>
                  <a:gd name="T25" fmla="*/ 383 h 1923"/>
                  <a:gd name="T26" fmla="*/ 1034 w 2476"/>
                  <a:gd name="T27" fmla="*/ 387 h 1923"/>
                  <a:gd name="T28" fmla="*/ 2314 w 2476"/>
                  <a:gd name="T29" fmla="*/ 387 h 1923"/>
                  <a:gd name="T30" fmla="*/ 2347 w 2476"/>
                  <a:gd name="T31" fmla="*/ 389 h 1923"/>
                  <a:gd name="T32" fmla="*/ 2377 w 2476"/>
                  <a:gd name="T33" fmla="*/ 399 h 1923"/>
                  <a:gd name="T34" fmla="*/ 2404 w 2476"/>
                  <a:gd name="T35" fmla="*/ 414 h 1923"/>
                  <a:gd name="T36" fmla="*/ 2428 w 2476"/>
                  <a:gd name="T37" fmla="*/ 434 h 1923"/>
                  <a:gd name="T38" fmla="*/ 2448 w 2476"/>
                  <a:gd name="T39" fmla="*/ 458 h 1923"/>
                  <a:gd name="T40" fmla="*/ 2463 w 2476"/>
                  <a:gd name="T41" fmla="*/ 486 h 1923"/>
                  <a:gd name="T42" fmla="*/ 2473 w 2476"/>
                  <a:gd name="T43" fmla="*/ 516 h 1923"/>
                  <a:gd name="T44" fmla="*/ 2476 w 2476"/>
                  <a:gd name="T45" fmla="*/ 548 h 1923"/>
                  <a:gd name="T46" fmla="*/ 2476 w 2476"/>
                  <a:gd name="T47" fmla="*/ 1760 h 1923"/>
                  <a:gd name="T48" fmla="*/ 2473 w 2476"/>
                  <a:gd name="T49" fmla="*/ 1793 h 1923"/>
                  <a:gd name="T50" fmla="*/ 2463 w 2476"/>
                  <a:gd name="T51" fmla="*/ 1824 h 1923"/>
                  <a:gd name="T52" fmla="*/ 2448 w 2476"/>
                  <a:gd name="T53" fmla="*/ 1851 h 1923"/>
                  <a:gd name="T54" fmla="*/ 2428 w 2476"/>
                  <a:gd name="T55" fmla="*/ 1875 h 1923"/>
                  <a:gd name="T56" fmla="*/ 2404 w 2476"/>
                  <a:gd name="T57" fmla="*/ 1895 h 1923"/>
                  <a:gd name="T58" fmla="*/ 2377 w 2476"/>
                  <a:gd name="T59" fmla="*/ 1910 h 1923"/>
                  <a:gd name="T60" fmla="*/ 2347 w 2476"/>
                  <a:gd name="T61" fmla="*/ 1919 h 1923"/>
                  <a:gd name="T62" fmla="*/ 2314 w 2476"/>
                  <a:gd name="T63" fmla="*/ 1923 h 1923"/>
                  <a:gd name="T64" fmla="*/ 1794 w 2476"/>
                  <a:gd name="T65" fmla="*/ 1923 h 1923"/>
                  <a:gd name="T66" fmla="*/ 1757 w 2476"/>
                  <a:gd name="T67" fmla="*/ 1892 h 1923"/>
                  <a:gd name="T68" fmla="*/ 1717 w 2476"/>
                  <a:gd name="T69" fmla="*/ 1864 h 1923"/>
                  <a:gd name="T70" fmla="*/ 1673 w 2476"/>
                  <a:gd name="T71" fmla="*/ 1840 h 1923"/>
                  <a:gd name="T72" fmla="*/ 1628 w 2476"/>
                  <a:gd name="T73" fmla="*/ 1821 h 1923"/>
                  <a:gd name="T74" fmla="*/ 1579 w 2476"/>
                  <a:gd name="T75" fmla="*/ 1808 h 1923"/>
                  <a:gd name="T76" fmla="*/ 1529 w 2476"/>
                  <a:gd name="T77" fmla="*/ 1800 h 1923"/>
                  <a:gd name="T78" fmla="*/ 1478 w 2476"/>
                  <a:gd name="T79" fmla="*/ 1796 h 1923"/>
                  <a:gd name="T80" fmla="*/ 225 w 2476"/>
                  <a:gd name="T81" fmla="*/ 1796 h 1923"/>
                  <a:gd name="T82" fmla="*/ 220 w 2476"/>
                  <a:gd name="T83" fmla="*/ 1744 h 1923"/>
                  <a:gd name="T84" fmla="*/ 210 w 2476"/>
                  <a:gd name="T85" fmla="*/ 1691 h 1923"/>
                  <a:gd name="T86" fmla="*/ 194 w 2476"/>
                  <a:gd name="T87" fmla="*/ 1642 h 1923"/>
                  <a:gd name="T88" fmla="*/ 173 w 2476"/>
                  <a:gd name="T89" fmla="*/ 1596 h 1923"/>
                  <a:gd name="T90" fmla="*/ 147 w 2476"/>
                  <a:gd name="T91" fmla="*/ 1552 h 1923"/>
                  <a:gd name="T92" fmla="*/ 117 w 2476"/>
                  <a:gd name="T93" fmla="*/ 1511 h 1923"/>
                  <a:gd name="T94" fmla="*/ 81 w 2476"/>
                  <a:gd name="T95" fmla="*/ 1475 h 1923"/>
                  <a:gd name="T96" fmla="*/ 43 w 2476"/>
                  <a:gd name="T97" fmla="*/ 1441 h 1923"/>
                  <a:gd name="T98" fmla="*/ 0 w 2476"/>
                  <a:gd name="T99" fmla="*/ 1412 h 1923"/>
                  <a:gd name="T100" fmla="*/ 0 w 2476"/>
                  <a:gd name="T101" fmla="*/ 161 h 1923"/>
                  <a:gd name="T102" fmla="*/ 4 w 2476"/>
                  <a:gd name="T103" fmla="*/ 129 h 1923"/>
                  <a:gd name="T104" fmla="*/ 14 w 2476"/>
                  <a:gd name="T105" fmla="*/ 99 h 1923"/>
                  <a:gd name="T106" fmla="*/ 29 w 2476"/>
                  <a:gd name="T107" fmla="*/ 71 h 1923"/>
                  <a:gd name="T108" fmla="*/ 48 w 2476"/>
                  <a:gd name="T109" fmla="*/ 48 h 1923"/>
                  <a:gd name="T110" fmla="*/ 73 w 2476"/>
                  <a:gd name="T111" fmla="*/ 28 h 1923"/>
                  <a:gd name="T112" fmla="*/ 100 w 2476"/>
                  <a:gd name="T113" fmla="*/ 13 h 1923"/>
                  <a:gd name="T114" fmla="*/ 130 w 2476"/>
                  <a:gd name="T115" fmla="*/ 3 h 1923"/>
                  <a:gd name="T116" fmla="*/ 163 w 2476"/>
                  <a:gd name="T117" fmla="*/ 0 h 1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76" h="1923">
                    <a:moveTo>
                      <a:pt x="163" y="0"/>
                    </a:moveTo>
                    <a:lnTo>
                      <a:pt x="849" y="0"/>
                    </a:lnTo>
                    <a:lnTo>
                      <a:pt x="882" y="3"/>
                    </a:lnTo>
                    <a:lnTo>
                      <a:pt x="912" y="13"/>
                    </a:lnTo>
                    <a:lnTo>
                      <a:pt x="939" y="28"/>
                    </a:lnTo>
                    <a:lnTo>
                      <a:pt x="964" y="48"/>
                    </a:lnTo>
                    <a:lnTo>
                      <a:pt x="984" y="71"/>
                    </a:lnTo>
                    <a:lnTo>
                      <a:pt x="998" y="99"/>
                    </a:lnTo>
                    <a:lnTo>
                      <a:pt x="1008" y="129"/>
                    </a:lnTo>
                    <a:lnTo>
                      <a:pt x="1012" y="161"/>
                    </a:lnTo>
                    <a:lnTo>
                      <a:pt x="1012" y="363"/>
                    </a:lnTo>
                    <a:lnTo>
                      <a:pt x="1014" y="376"/>
                    </a:lnTo>
                    <a:lnTo>
                      <a:pt x="1023" y="383"/>
                    </a:lnTo>
                    <a:lnTo>
                      <a:pt x="1034" y="387"/>
                    </a:lnTo>
                    <a:lnTo>
                      <a:pt x="2314" y="387"/>
                    </a:lnTo>
                    <a:lnTo>
                      <a:pt x="2347" y="389"/>
                    </a:lnTo>
                    <a:lnTo>
                      <a:pt x="2377" y="399"/>
                    </a:lnTo>
                    <a:lnTo>
                      <a:pt x="2404" y="414"/>
                    </a:lnTo>
                    <a:lnTo>
                      <a:pt x="2428" y="434"/>
                    </a:lnTo>
                    <a:lnTo>
                      <a:pt x="2448" y="458"/>
                    </a:lnTo>
                    <a:lnTo>
                      <a:pt x="2463" y="486"/>
                    </a:lnTo>
                    <a:lnTo>
                      <a:pt x="2473" y="516"/>
                    </a:lnTo>
                    <a:lnTo>
                      <a:pt x="2476" y="548"/>
                    </a:lnTo>
                    <a:lnTo>
                      <a:pt x="2476" y="1760"/>
                    </a:lnTo>
                    <a:lnTo>
                      <a:pt x="2473" y="1793"/>
                    </a:lnTo>
                    <a:lnTo>
                      <a:pt x="2463" y="1824"/>
                    </a:lnTo>
                    <a:lnTo>
                      <a:pt x="2448" y="1851"/>
                    </a:lnTo>
                    <a:lnTo>
                      <a:pt x="2428" y="1875"/>
                    </a:lnTo>
                    <a:lnTo>
                      <a:pt x="2404" y="1895"/>
                    </a:lnTo>
                    <a:lnTo>
                      <a:pt x="2377" y="1910"/>
                    </a:lnTo>
                    <a:lnTo>
                      <a:pt x="2347" y="1919"/>
                    </a:lnTo>
                    <a:lnTo>
                      <a:pt x="2314" y="1923"/>
                    </a:lnTo>
                    <a:lnTo>
                      <a:pt x="1794" y="1923"/>
                    </a:lnTo>
                    <a:lnTo>
                      <a:pt x="1757" y="1892"/>
                    </a:lnTo>
                    <a:lnTo>
                      <a:pt x="1717" y="1864"/>
                    </a:lnTo>
                    <a:lnTo>
                      <a:pt x="1673" y="1840"/>
                    </a:lnTo>
                    <a:lnTo>
                      <a:pt x="1628" y="1821"/>
                    </a:lnTo>
                    <a:lnTo>
                      <a:pt x="1579" y="1808"/>
                    </a:lnTo>
                    <a:lnTo>
                      <a:pt x="1529" y="1800"/>
                    </a:lnTo>
                    <a:lnTo>
                      <a:pt x="1478" y="1796"/>
                    </a:lnTo>
                    <a:lnTo>
                      <a:pt x="225" y="1796"/>
                    </a:lnTo>
                    <a:lnTo>
                      <a:pt x="220" y="1744"/>
                    </a:lnTo>
                    <a:lnTo>
                      <a:pt x="210" y="1691"/>
                    </a:lnTo>
                    <a:lnTo>
                      <a:pt x="194" y="1642"/>
                    </a:lnTo>
                    <a:lnTo>
                      <a:pt x="173" y="1596"/>
                    </a:lnTo>
                    <a:lnTo>
                      <a:pt x="147" y="1552"/>
                    </a:lnTo>
                    <a:lnTo>
                      <a:pt x="117" y="1511"/>
                    </a:lnTo>
                    <a:lnTo>
                      <a:pt x="81" y="1475"/>
                    </a:lnTo>
                    <a:lnTo>
                      <a:pt x="43" y="1441"/>
                    </a:lnTo>
                    <a:lnTo>
                      <a:pt x="0" y="1412"/>
                    </a:lnTo>
                    <a:lnTo>
                      <a:pt x="0" y="161"/>
                    </a:lnTo>
                    <a:lnTo>
                      <a:pt x="4" y="129"/>
                    </a:lnTo>
                    <a:lnTo>
                      <a:pt x="14" y="99"/>
                    </a:lnTo>
                    <a:lnTo>
                      <a:pt x="29" y="71"/>
                    </a:lnTo>
                    <a:lnTo>
                      <a:pt x="48" y="48"/>
                    </a:lnTo>
                    <a:lnTo>
                      <a:pt x="73" y="28"/>
                    </a:lnTo>
                    <a:lnTo>
                      <a:pt x="100" y="13"/>
                    </a:lnTo>
                    <a:lnTo>
                      <a:pt x="130" y="3"/>
                    </a:lnTo>
                    <a:lnTo>
                      <a:pt x="1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504"/>
              <p:cNvSpPr>
                <a:spLocks/>
              </p:cNvSpPr>
              <p:nvPr/>
            </p:nvSpPr>
            <p:spPr bwMode="auto">
              <a:xfrm>
                <a:off x="991" y="3018"/>
                <a:ext cx="1452" cy="1128"/>
              </a:xfrm>
              <a:custGeom>
                <a:avLst/>
                <a:gdLst>
                  <a:gd name="T0" fmla="*/ 190 w 2905"/>
                  <a:gd name="T1" fmla="*/ 0 h 2257"/>
                  <a:gd name="T2" fmla="*/ 995 w 2905"/>
                  <a:gd name="T3" fmla="*/ 0 h 2257"/>
                  <a:gd name="T4" fmla="*/ 1034 w 2905"/>
                  <a:gd name="T5" fmla="*/ 3 h 2257"/>
                  <a:gd name="T6" fmla="*/ 1069 w 2905"/>
                  <a:gd name="T7" fmla="*/ 15 h 2257"/>
                  <a:gd name="T8" fmla="*/ 1102 w 2905"/>
                  <a:gd name="T9" fmla="*/ 32 h 2257"/>
                  <a:gd name="T10" fmla="*/ 1131 w 2905"/>
                  <a:gd name="T11" fmla="*/ 56 h 2257"/>
                  <a:gd name="T12" fmla="*/ 1153 w 2905"/>
                  <a:gd name="T13" fmla="*/ 84 h 2257"/>
                  <a:gd name="T14" fmla="*/ 1171 w 2905"/>
                  <a:gd name="T15" fmla="*/ 116 h 2257"/>
                  <a:gd name="T16" fmla="*/ 1182 w 2905"/>
                  <a:gd name="T17" fmla="*/ 152 h 2257"/>
                  <a:gd name="T18" fmla="*/ 1186 w 2905"/>
                  <a:gd name="T19" fmla="*/ 190 h 2257"/>
                  <a:gd name="T20" fmla="*/ 1186 w 2905"/>
                  <a:gd name="T21" fmla="*/ 427 h 2257"/>
                  <a:gd name="T22" fmla="*/ 1190 w 2905"/>
                  <a:gd name="T23" fmla="*/ 440 h 2257"/>
                  <a:gd name="T24" fmla="*/ 1200 w 2905"/>
                  <a:gd name="T25" fmla="*/ 450 h 2257"/>
                  <a:gd name="T26" fmla="*/ 1213 w 2905"/>
                  <a:gd name="T27" fmla="*/ 454 h 2257"/>
                  <a:gd name="T28" fmla="*/ 2715 w 2905"/>
                  <a:gd name="T29" fmla="*/ 454 h 2257"/>
                  <a:gd name="T30" fmla="*/ 2753 w 2905"/>
                  <a:gd name="T31" fmla="*/ 458 h 2257"/>
                  <a:gd name="T32" fmla="*/ 2788 w 2905"/>
                  <a:gd name="T33" fmla="*/ 469 h 2257"/>
                  <a:gd name="T34" fmla="*/ 2821 w 2905"/>
                  <a:gd name="T35" fmla="*/ 487 h 2257"/>
                  <a:gd name="T36" fmla="*/ 2850 w 2905"/>
                  <a:gd name="T37" fmla="*/ 509 h 2257"/>
                  <a:gd name="T38" fmla="*/ 2872 w 2905"/>
                  <a:gd name="T39" fmla="*/ 538 h 2257"/>
                  <a:gd name="T40" fmla="*/ 2890 w 2905"/>
                  <a:gd name="T41" fmla="*/ 570 h 2257"/>
                  <a:gd name="T42" fmla="*/ 2901 w 2905"/>
                  <a:gd name="T43" fmla="*/ 606 h 2257"/>
                  <a:gd name="T44" fmla="*/ 2905 w 2905"/>
                  <a:gd name="T45" fmla="*/ 644 h 2257"/>
                  <a:gd name="T46" fmla="*/ 2905 w 2905"/>
                  <a:gd name="T47" fmla="*/ 2066 h 2257"/>
                  <a:gd name="T48" fmla="*/ 2901 w 2905"/>
                  <a:gd name="T49" fmla="*/ 2105 h 2257"/>
                  <a:gd name="T50" fmla="*/ 2890 w 2905"/>
                  <a:gd name="T51" fmla="*/ 2140 h 2257"/>
                  <a:gd name="T52" fmla="*/ 2872 w 2905"/>
                  <a:gd name="T53" fmla="*/ 2173 h 2257"/>
                  <a:gd name="T54" fmla="*/ 2850 w 2905"/>
                  <a:gd name="T55" fmla="*/ 2202 h 2257"/>
                  <a:gd name="T56" fmla="*/ 2821 w 2905"/>
                  <a:gd name="T57" fmla="*/ 2224 h 2257"/>
                  <a:gd name="T58" fmla="*/ 2788 w 2905"/>
                  <a:gd name="T59" fmla="*/ 2242 h 2257"/>
                  <a:gd name="T60" fmla="*/ 2753 w 2905"/>
                  <a:gd name="T61" fmla="*/ 2253 h 2257"/>
                  <a:gd name="T62" fmla="*/ 2715 w 2905"/>
                  <a:gd name="T63" fmla="*/ 2257 h 2257"/>
                  <a:gd name="T64" fmla="*/ 190 w 2905"/>
                  <a:gd name="T65" fmla="*/ 2257 h 2257"/>
                  <a:gd name="T66" fmla="*/ 153 w 2905"/>
                  <a:gd name="T67" fmla="*/ 2253 h 2257"/>
                  <a:gd name="T68" fmla="*/ 116 w 2905"/>
                  <a:gd name="T69" fmla="*/ 2242 h 2257"/>
                  <a:gd name="T70" fmla="*/ 84 w 2905"/>
                  <a:gd name="T71" fmla="*/ 2224 h 2257"/>
                  <a:gd name="T72" fmla="*/ 56 w 2905"/>
                  <a:gd name="T73" fmla="*/ 2202 h 2257"/>
                  <a:gd name="T74" fmla="*/ 33 w 2905"/>
                  <a:gd name="T75" fmla="*/ 2173 h 2257"/>
                  <a:gd name="T76" fmla="*/ 15 w 2905"/>
                  <a:gd name="T77" fmla="*/ 2140 h 2257"/>
                  <a:gd name="T78" fmla="*/ 4 w 2905"/>
                  <a:gd name="T79" fmla="*/ 2105 h 2257"/>
                  <a:gd name="T80" fmla="*/ 0 w 2905"/>
                  <a:gd name="T81" fmla="*/ 2066 h 2257"/>
                  <a:gd name="T82" fmla="*/ 0 w 2905"/>
                  <a:gd name="T83" fmla="*/ 190 h 2257"/>
                  <a:gd name="T84" fmla="*/ 4 w 2905"/>
                  <a:gd name="T85" fmla="*/ 152 h 2257"/>
                  <a:gd name="T86" fmla="*/ 15 w 2905"/>
                  <a:gd name="T87" fmla="*/ 116 h 2257"/>
                  <a:gd name="T88" fmla="*/ 33 w 2905"/>
                  <a:gd name="T89" fmla="*/ 84 h 2257"/>
                  <a:gd name="T90" fmla="*/ 56 w 2905"/>
                  <a:gd name="T91" fmla="*/ 56 h 2257"/>
                  <a:gd name="T92" fmla="*/ 84 w 2905"/>
                  <a:gd name="T93" fmla="*/ 32 h 2257"/>
                  <a:gd name="T94" fmla="*/ 116 w 2905"/>
                  <a:gd name="T95" fmla="*/ 15 h 2257"/>
                  <a:gd name="T96" fmla="*/ 153 w 2905"/>
                  <a:gd name="T97" fmla="*/ 3 h 2257"/>
                  <a:gd name="T98" fmla="*/ 190 w 2905"/>
                  <a:gd name="T99" fmla="*/ 0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05" h="2257">
                    <a:moveTo>
                      <a:pt x="190" y="0"/>
                    </a:moveTo>
                    <a:lnTo>
                      <a:pt x="995" y="0"/>
                    </a:lnTo>
                    <a:lnTo>
                      <a:pt x="1034" y="3"/>
                    </a:lnTo>
                    <a:lnTo>
                      <a:pt x="1069" y="15"/>
                    </a:lnTo>
                    <a:lnTo>
                      <a:pt x="1102" y="32"/>
                    </a:lnTo>
                    <a:lnTo>
                      <a:pt x="1131" y="56"/>
                    </a:lnTo>
                    <a:lnTo>
                      <a:pt x="1153" y="84"/>
                    </a:lnTo>
                    <a:lnTo>
                      <a:pt x="1171" y="116"/>
                    </a:lnTo>
                    <a:lnTo>
                      <a:pt x="1182" y="152"/>
                    </a:lnTo>
                    <a:lnTo>
                      <a:pt x="1186" y="190"/>
                    </a:lnTo>
                    <a:lnTo>
                      <a:pt x="1186" y="427"/>
                    </a:lnTo>
                    <a:lnTo>
                      <a:pt x="1190" y="440"/>
                    </a:lnTo>
                    <a:lnTo>
                      <a:pt x="1200" y="450"/>
                    </a:lnTo>
                    <a:lnTo>
                      <a:pt x="1213" y="454"/>
                    </a:lnTo>
                    <a:lnTo>
                      <a:pt x="2715" y="454"/>
                    </a:lnTo>
                    <a:lnTo>
                      <a:pt x="2753" y="458"/>
                    </a:lnTo>
                    <a:lnTo>
                      <a:pt x="2788" y="469"/>
                    </a:lnTo>
                    <a:lnTo>
                      <a:pt x="2821" y="487"/>
                    </a:lnTo>
                    <a:lnTo>
                      <a:pt x="2850" y="509"/>
                    </a:lnTo>
                    <a:lnTo>
                      <a:pt x="2872" y="538"/>
                    </a:lnTo>
                    <a:lnTo>
                      <a:pt x="2890" y="570"/>
                    </a:lnTo>
                    <a:lnTo>
                      <a:pt x="2901" y="606"/>
                    </a:lnTo>
                    <a:lnTo>
                      <a:pt x="2905" y="644"/>
                    </a:lnTo>
                    <a:lnTo>
                      <a:pt x="2905" y="2066"/>
                    </a:lnTo>
                    <a:lnTo>
                      <a:pt x="2901" y="2105"/>
                    </a:lnTo>
                    <a:lnTo>
                      <a:pt x="2890" y="2140"/>
                    </a:lnTo>
                    <a:lnTo>
                      <a:pt x="2872" y="2173"/>
                    </a:lnTo>
                    <a:lnTo>
                      <a:pt x="2850" y="2202"/>
                    </a:lnTo>
                    <a:lnTo>
                      <a:pt x="2821" y="2224"/>
                    </a:lnTo>
                    <a:lnTo>
                      <a:pt x="2788" y="2242"/>
                    </a:lnTo>
                    <a:lnTo>
                      <a:pt x="2753" y="2253"/>
                    </a:lnTo>
                    <a:lnTo>
                      <a:pt x="2715" y="2257"/>
                    </a:lnTo>
                    <a:lnTo>
                      <a:pt x="190" y="2257"/>
                    </a:lnTo>
                    <a:lnTo>
                      <a:pt x="153" y="2253"/>
                    </a:lnTo>
                    <a:lnTo>
                      <a:pt x="116" y="2242"/>
                    </a:lnTo>
                    <a:lnTo>
                      <a:pt x="84" y="2224"/>
                    </a:lnTo>
                    <a:lnTo>
                      <a:pt x="56" y="2202"/>
                    </a:lnTo>
                    <a:lnTo>
                      <a:pt x="33" y="2173"/>
                    </a:lnTo>
                    <a:lnTo>
                      <a:pt x="15" y="2140"/>
                    </a:lnTo>
                    <a:lnTo>
                      <a:pt x="4" y="2105"/>
                    </a:lnTo>
                    <a:lnTo>
                      <a:pt x="0" y="2066"/>
                    </a:lnTo>
                    <a:lnTo>
                      <a:pt x="0" y="190"/>
                    </a:lnTo>
                    <a:lnTo>
                      <a:pt x="4" y="152"/>
                    </a:lnTo>
                    <a:lnTo>
                      <a:pt x="15" y="116"/>
                    </a:lnTo>
                    <a:lnTo>
                      <a:pt x="33" y="84"/>
                    </a:lnTo>
                    <a:lnTo>
                      <a:pt x="56" y="56"/>
                    </a:lnTo>
                    <a:lnTo>
                      <a:pt x="84" y="32"/>
                    </a:lnTo>
                    <a:lnTo>
                      <a:pt x="116" y="15"/>
                    </a:lnTo>
                    <a:lnTo>
                      <a:pt x="153" y="3"/>
                    </a:lnTo>
                    <a:lnTo>
                      <a:pt x="1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1" name="TextBox 122"/>
            <p:cNvSpPr txBox="1"/>
            <p:nvPr/>
          </p:nvSpPr>
          <p:spPr>
            <a:xfrm>
              <a:off x="9746383" y="3359922"/>
              <a:ext cx="12170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(2.3%)</a:t>
              </a: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598298" y="4519065"/>
            <a:ext cx="5365084" cy="732081"/>
            <a:chOff x="5598298" y="4519065"/>
            <a:chExt cx="5365084" cy="732081"/>
          </a:xfrm>
        </p:grpSpPr>
        <p:sp>
          <p:nvSpPr>
            <p:cNvPr id="127" name="Rectangle 813"/>
            <p:cNvSpPr/>
            <p:nvPr/>
          </p:nvSpPr>
          <p:spPr>
            <a:xfrm>
              <a:off x="5598298" y="4519065"/>
              <a:ext cx="732081" cy="732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8" name="Rectangle 816"/>
            <p:cNvSpPr/>
            <p:nvPr/>
          </p:nvSpPr>
          <p:spPr>
            <a:xfrm>
              <a:off x="6397236" y="4532991"/>
              <a:ext cx="29626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</a:p>
          </p:txBody>
        </p:sp>
        <p:grpSp>
          <p:nvGrpSpPr>
            <p:cNvPr id="129" name="Group 547"/>
            <p:cNvGrpSpPr>
              <a:grpSpLocks noChangeAspect="1"/>
            </p:cNvGrpSpPr>
            <p:nvPr/>
          </p:nvGrpSpPr>
          <p:grpSpPr bwMode="auto">
            <a:xfrm>
              <a:off x="5738411" y="4633536"/>
              <a:ext cx="475243" cy="474779"/>
              <a:chOff x="647" y="1848"/>
              <a:chExt cx="2051" cy="2049"/>
            </a:xfrm>
            <a:solidFill>
              <a:schemeClr val="bg1"/>
            </a:solidFill>
          </p:grpSpPr>
          <p:sp>
            <p:nvSpPr>
              <p:cNvPr id="131" name="Freeform 549"/>
              <p:cNvSpPr>
                <a:spLocks/>
              </p:cNvSpPr>
              <p:nvPr/>
            </p:nvSpPr>
            <p:spPr bwMode="auto">
              <a:xfrm>
                <a:off x="647" y="1982"/>
                <a:ext cx="1466" cy="1496"/>
              </a:xfrm>
              <a:custGeom>
                <a:avLst/>
                <a:gdLst>
                  <a:gd name="T0" fmla="*/ 1428 w 2931"/>
                  <a:gd name="T1" fmla="*/ 0 h 2992"/>
                  <a:gd name="T2" fmla="*/ 1479 w 2931"/>
                  <a:gd name="T3" fmla="*/ 18 h 2992"/>
                  <a:gd name="T4" fmla="*/ 1519 w 2931"/>
                  <a:gd name="T5" fmla="*/ 54 h 2992"/>
                  <a:gd name="T6" fmla="*/ 1542 w 2931"/>
                  <a:gd name="T7" fmla="*/ 104 h 2992"/>
                  <a:gd name="T8" fmla="*/ 1544 w 2931"/>
                  <a:gd name="T9" fmla="*/ 1407 h 2992"/>
                  <a:gd name="T10" fmla="*/ 1557 w 2931"/>
                  <a:gd name="T11" fmla="*/ 1464 h 2992"/>
                  <a:gd name="T12" fmla="*/ 1593 w 2931"/>
                  <a:gd name="T13" fmla="*/ 1508 h 2992"/>
                  <a:gd name="T14" fmla="*/ 1645 w 2931"/>
                  <a:gd name="T15" fmla="*/ 1534 h 2992"/>
                  <a:gd name="T16" fmla="*/ 2931 w 2931"/>
                  <a:gd name="T17" fmla="*/ 1536 h 2992"/>
                  <a:gd name="T18" fmla="*/ 2860 w 2931"/>
                  <a:gd name="T19" fmla="*/ 1596 h 2992"/>
                  <a:gd name="T20" fmla="*/ 2807 w 2931"/>
                  <a:gd name="T21" fmla="*/ 1673 h 2992"/>
                  <a:gd name="T22" fmla="*/ 2778 w 2931"/>
                  <a:gd name="T23" fmla="*/ 1766 h 2992"/>
                  <a:gd name="T24" fmla="*/ 2701 w 2931"/>
                  <a:gd name="T25" fmla="*/ 1746 h 2992"/>
                  <a:gd name="T26" fmla="*/ 2619 w 2931"/>
                  <a:gd name="T27" fmla="*/ 1746 h 2992"/>
                  <a:gd name="T28" fmla="*/ 2536 w 2931"/>
                  <a:gd name="T29" fmla="*/ 1768 h 2992"/>
                  <a:gd name="T30" fmla="*/ 2463 w 2931"/>
                  <a:gd name="T31" fmla="*/ 1811 h 2992"/>
                  <a:gd name="T32" fmla="*/ 2402 w 2931"/>
                  <a:gd name="T33" fmla="*/ 1870 h 2992"/>
                  <a:gd name="T34" fmla="*/ 2232 w 2931"/>
                  <a:gd name="T35" fmla="*/ 2159 h 2992"/>
                  <a:gd name="T36" fmla="*/ 2201 w 2931"/>
                  <a:gd name="T37" fmla="*/ 2235 h 2992"/>
                  <a:gd name="T38" fmla="*/ 2155 w 2931"/>
                  <a:gd name="T39" fmla="*/ 2254 h 2992"/>
                  <a:gd name="T40" fmla="*/ 2071 w 2931"/>
                  <a:gd name="T41" fmla="*/ 2228 h 2992"/>
                  <a:gd name="T42" fmla="*/ 1793 w 2931"/>
                  <a:gd name="T43" fmla="*/ 2224 h 2992"/>
                  <a:gd name="T44" fmla="*/ 1707 w 2931"/>
                  <a:gd name="T45" fmla="*/ 2237 h 2992"/>
                  <a:gd name="T46" fmla="*/ 1631 w 2931"/>
                  <a:gd name="T47" fmla="*/ 2271 h 2992"/>
                  <a:gd name="T48" fmla="*/ 1569 w 2931"/>
                  <a:gd name="T49" fmla="*/ 2325 h 2992"/>
                  <a:gd name="T50" fmla="*/ 1522 w 2931"/>
                  <a:gd name="T51" fmla="*/ 2394 h 2992"/>
                  <a:gd name="T52" fmla="*/ 1476 w 2931"/>
                  <a:gd name="T53" fmla="*/ 2427 h 2992"/>
                  <a:gd name="T54" fmla="*/ 1404 w 2931"/>
                  <a:gd name="T55" fmla="*/ 2428 h 2992"/>
                  <a:gd name="T56" fmla="*/ 1328 w 2931"/>
                  <a:gd name="T57" fmla="*/ 2448 h 2992"/>
                  <a:gd name="T58" fmla="*/ 1260 w 2931"/>
                  <a:gd name="T59" fmla="*/ 2488 h 2992"/>
                  <a:gd name="T60" fmla="*/ 1205 w 2931"/>
                  <a:gd name="T61" fmla="*/ 2543 h 2992"/>
                  <a:gd name="T62" fmla="*/ 1067 w 2931"/>
                  <a:gd name="T63" fmla="*/ 2777 h 2992"/>
                  <a:gd name="T64" fmla="*/ 1034 w 2931"/>
                  <a:gd name="T65" fmla="*/ 2862 h 2992"/>
                  <a:gd name="T66" fmla="*/ 1028 w 2931"/>
                  <a:gd name="T67" fmla="*/ 2949 h 2992"/>
                  <a:gd name="T68" fmla="*/ 935 w 2931"/>
                  <a:gd name="T69" fmla="*/ 2954 h 2992"/>
                  <a:gd name="T70" fmla="*/ 748 w 2931"/>
                  <a:gd name="T71" fmla="*/ 2858 h 2992"/>
                  <a:gd name="T72" fmla="*/ 577 w 2931"/>
                  <a:gd name="T73" fmla="*/ 2739 h 2992"/>
                  <a:gd name="T74" fmla="*/ 424 w 2931"/>
                  <a:gd name="T75" fmla="*/ 2598 h 2992"/>
                  <a:gd name="T76" fmla="*/ 291 w 2931"/>
                  <a:gd name="T77" fmla="*/ 2438 h 2992"/>
                  <a:gd name="T78" fmla="*/ 180 w 2931"/>
                  <a:gd name="T79" fmla="*/ 2262 h 2992"/>
                  <a:gd name="T80" fmla="*/ 94 w 2931"/>
                  <a:gd name="T81" fmla="*/ 2068 h 2992"/>
                  <a:gd name="T82" fmla="*/ 35 w 2931"/>
                  <a:gd name="T83" fmla="*/ 1864 h 2992"/>
                  <a:gd name="T84" fmla="*/ 3 w 2931"/>
                  <a:gd name="T85" fmla="*/ 1649 h 2992"/>
                  <a:gd name="T86" fmla="*/ 3 w 2931"/>
                  <a:gd name="T87" fmla="*/ 1428 h 2992"/>
                  <a:gd name="T88" fmla="*/ 33 w 2931"/>
                  <a:gd name="T89" fmla="*/ 1218 h 2992"/>
                  <a:gd name="T90" fmla="*/ 89 w 2931"/>
                  <a:gd name="T91" fmla="*/ 1016 h 2992"/>
                  <a:gd name="T92" fmla="*/ 173 w 2931"/>
                  <a:gd name="T93" fmla="*/ 828 h 2992"/>
                  <a:gd name="T94" fmla="*/ 279 w 2931"/>
                  <a:gd name="T95" fmla="*/ 653 h 2992"/>
                  <a:gd name="T96" fmla="*/ 406 w 2931"/>
                  <a:gd name="T97" fmla="*/ 494 h 2992"/>
                  <a:gd name="T98" fmla="*/ 553 w 2931"/>
                  <a:gd name="T99" fmla="*/ 354 h 2992"/>
                  <a:gd name="T100" fmla="*/ 716 w 2931"/>
                  <a:gd name="T101" fmla="*/ 233 h 2992"/>
                  <a:gd name="T102" fmla="*/ 897 w 2931"/>
                  <a:gd name="T103" fmla="*/ 135 h 2992"/>
                  <a:gd name="T104" fmla="*/ 1090 w 2931"/>
                  <a:gd name="T105" fmla="*/ 61 h 2992"/>
                  <a:gd name="T106" fmla="*/ 1295 w 2931"/>
                  <a:gd name="T107" fmla="*/ 14 h 2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31" h="2992">
                    <a:moveTo>
                      <a:pt x="1401" y="0"/>
                    </a:moveTo>
                    <a:lnTo>
                      <a:pt x="1428" y="0"/>
                    </a:lnTo>
                    <a:lnTo>
                      <a:pt x="1454" y="7"/>
                    </a:lnTo>
                    <a:lnTo>
                      <a:pt x="1479" y="18"/>
                    </a:lnTo>
                    <a:lnTo>
                      <a:pt x="1502" y="34"/>
                    </a:lnTo>
                    <a:lnTo>
                      <a:pt x="1519" y="54"/>
                    </a:lnTo>
                    <a:lnTo>
                      <a:pt x="1533" y="78"/>
                    </a:lnTo>
                    <a:lnTo>
                      <a:pt x="1542" y="104"/>
                    </a:lnTo>
                    <a:lnTo>
                      <a:pt x="1544" y="130"/>
                    </a:lnTo>
                    <a:lnTo>
                      <a:pt x="1544" y="1407"/>
                    </a:lnTo>
                    <a:lnTo>
                      <a:pt x="1548" y="1437"/>
                    </a:lnTo>
                    <a:lnTo>
                      <a:pt x="1557" y="1464"/>
                    </a:lnTo>
                    <a:lnTo>
                      <a:pt x="1573" y="1488"/>
                    </a:lnTo>
                    <a:lnTo>
                      <a:pt x="1593" y="1508"/>
                    </a:lnTo>
                    <a:lnTo>
                      <a:pt x="1618" y="1524"/>
                    </a:lnTo>
                    <a:lnTo>
                      <a:pt x="1645" y="1534"/>
                    </a:lnTo>
                    <a:lnTo>
                      <a:pt x="1675" y="1536"/>
                    </a:lnTo>
                    <a:lnTo>
                      <a:pt x="2931" y="1536"/>
                    </a:lnTo>
                    <a:lnTo>
                      <a:pt x="2894" y="1564"/>
                    </a:lnTo>
                    <a:lnTo>
                      <a:pt x="2860" y="1596"/>
                    </a:lnTo>
                    <a:lnTo>
                      <a:pt x="2830" y="1634"/>
                    </a:lnTo>
                    <a:lnTo>
                      <a:pt x="2807" y="1673"/>
                    </a:lnTo>
                    <a:lnTo>
                      <a:pt x="2789" y="1718"/>
                    </a:lnTo>
                    <a:lnTo>
                      <a:pt x="2778" y="1766"/>
                    </a:lnTo>
                    <a:lnTo>
                      <a:pt x="2741" y="1753"/>
                    </a:lnTo>
                    <a:lnTo>
                      <a:pt x="2701" y="1746"/>
                    </a:lnTo>
                    <a:lnTo>
                      <a:pt x="2661" y="1743"/>
                    </a:lnTo>
                    <a:lnTo>
                      <a:pt x="2619" y="1746"/>
                    </a:lnTo>
                    <a:lnTo>
                      <a:pt x="2576" y="1754"/>
                    </a:lnTo>
                    <a:lnTo>
                      <a:pt x="2536" y="1768"/>
                    </a:lnTo>
                    <a:lnTo>
                      <a:pt x="2498" y="1787"/>
                    </a:lnTo>
                    <a:lnTo>
                      <a:pt x="2463" y="1811"/>
                    </a:lnTo>
                    <a:lnTo>
                      <a:pt x="2430" y="1839"/>
                    </a:lnTo>
                    <a:lnTo>
                      <a:pt x="2402" y="1870"/>
                    </a:lnTo>
                    <a:lnTo>
                      <a:pt x="2378" y="1906"/>
                    </a:lnTo>
                    <a:lnTo>
                      <a:pt x="2232" y="2159"/>
                    </a:lnTo>
                    <a:lnTo>
                      <a:pt x="2213" y="2197"/>
                    </a:lnTo>
                    <a:lnTo>
                      <a:pt x="2201" y="2235"/>
                    </a:lnTo>
                    <a:lnTo>
                      <a:pt x="2192" y="2275"/>
                    </a:lnTo>
                    <a:lnTo>
                      <a:pt x="2155" y="2254"/>
                    </a:lnTo>
                    <a:lnTo>
                      <a:pt x="2114" y="2238"/>
                    </a:lnTo>
                    <a:lnTo>
                      <a:pt x="2071" y="2228"/>
                    </a:lnTo>
                    <a:lnTo>
                      <a:pt x="2025" y="2224"/>
                    </a:lnTo>
                    <a:lnTo>
                      <a:pt x="1793" y="2224"/>
                    </a:lnTo>
                    <a:lnTo>
                      <a:pt x="1750" y="2228"/>
                    </a:lnTo>
                    <a:lnTo>
                      <a:pt x="1707" y="2237"/>
                    </a:lnTo>
                    <a:lnTo>
                      <a:pt x="1669" y="2252"/>
                    </a:lnTo>
                    <a:lnTo>
                      <a:pt x="1631" y="2271"/>
                    </a:lnTo>
                    <a:lnTo>
                      <a:pt x="1598" y="2296"/>
                    </a:lnTo>
                    <a:lnTo>
                      <a:pt x="1569" y="2325"/>
                    </a:lnTo>
                    <a:lnTo>
                      <a:pt x="1543" y="2357"/>
                    </a:lnTo>
                    <a:lnTo>
                      <a:pt x="1522" y="2394"/>
                    </a:lnTo>
                    <a:lnTo>
                      <a:pt x="1507" y="2432"/>
                    </a:lnTo>
                    <a:lnTo>
                      <a:pt x="1476" y="2427"/>
                    </a:lnTo>
                    <a:lnTo>
                      <a:pt x="1444" y="2426"/>
                    </a:lnTo>
                    <a:lnTo>
                      <a:pt x="1404" y="2428"/>
                    </a:lnTo>
                    <a:lnTo>
                      <a:pt x="1366" y="2436"/>
                    </a:lnTo>
                    <a:lnTo>
                      <a:pt x="1328" y="2448"/>
                    </a:lnTo>
                    <a:lnTo>
                      <a:pt x="1294" y="2466"/>
                    </a:lnTo>
                    <a:lnTo>
                      <a:pt x="1260" y="2488"/>
                    </a:lnTo>
                    <a:lnTo>
                      <a:pt x="1231" y="2513"/>
                    </a:lnTo>
                    <a:lnTo>
                      <a:pt x="1205" y="2543"/>
                    </a:lnTo>
                    <a:lnTo>
                      <a:pt x="1183" y="2577"/>
                    </a:lnTo>
                    <a:lnTo>
                      <a:pt x="1067" y="2777"/>
                    </a:lnTo>
                    <a:lnTo>
                      <a:pt x="1047" y="2818"/>
                    </a:lnTo>
                    <a:lnTo>
                      <a:pt x="1034" y="2862"/>
                    </a:lnTo>
                    <a:lnTo>
                      <a:pt x="1027" y="2906"/>
                    </a:lnTo>
                    <a:lnTo>
                      <a:pt x="1028" y="2949"/>
                    </a:lnTo>
                    <a:lnTo>
                      <a:pt x="1034" y="2992"/>
                    </a:lnTo>
                    <a:lnTo>
                      <a:pt x="935" y="2954"/>
                    </a:lnTo>
                    <a:lnTo>
                      <a:pt x="840" y="2909"/>
                    </a:lnTo>
                    <a:lnTo>
                      <a:pt x="748" y="2858"/>
                    </a:lnTo>
                    <a:lnTo>
                      <a:pt x="660" y="2801"/>
                    </a:lnTo>
                    <a:lnTo>
                      <a:pt x="577" y="2739"/>
                    </a:lnTo>
                    <a:lnTo>
                      <a:pt x="498" y="2671"/>
                    </a:lnTo>
                    <a:lnTo>
                      <a:pt x="424" y="2598"/>
                    </a:lnTo>
                    <a:lnTo>
                      <a:pt x="355" y="2521"/>
                    </a:lnTo>
                    <a:lnTo>
                      <a:pt x="291" y="2438"/>
                    </a:lnTo>
                    <a:lnTo>
                      <a:pt x="233" y="2351"/>
                    </a:lnTo>
                    <a:lnTo>
                      <a:pt x="180" y="2262"/>
                    </a:lnTo>
                    <a:lnTo>
                      <a:pt x="134" y="2167"/>
                    </a:lnTo>
                    <a:lnTo>
                      <a:pt x="94" y="2068"/>
                    </a:lnTo>
                    <a:lnTo>
                      <a:pt x="61" y="1968"/>
                    </a:lnTo>
                    <a:lnTo>
                      <a:pt x="35" y="1864"/>
                    </a:lnTo>
                    <a:lnTo>
                      <a:pt x="16" y="1757"/>
                    </a:lnTo>
                    <a:lnTo>
                      <a:pt x="3" y="1649"/>
                    </a:lnTo>
                    <a:lnTo>
                      <a:pt x="0" y="1536"/>
                    </a:lnTo>
                    <a:lnTo>
                      <a:pt x="3" y="1428"/>
                    </a:lnTo>
                    <a:lnTo>
                      <a:pt x="15" y="1322"/>
                    </a:lnTo>
                    <a:lnTo>
                      <a:pt x="33" y="1218"/>
                    </a:lnTo>
                    <a:lnTo>
                      <a:pt x="58" y="1115"/>
                    </a:lnTo>
                    <a:lnTo>
                      <a:pt x="89" y="1016"/>
                    </a:lnTo>
                    <a:lnTo>
                      <a:pt x="128" y="920"/>
                    </a:lnTo>
                    <a:lnTo>
                      <a:pt x="173" y="828"/>
                    </a:lnTo>
                    <a:lnTo>
                      <a:pt x="223" y="738"/>
                    </a:lnTo>
                    <a:lnTo>
                      <a:pt x="279" y="653"/>
                    </a:lnTo>
                    <a:lnTo>
                      <a:pt x="340" y="571"/>
                    </a:lnTo>
                    <a:lnTo>
                      <a:pt x="406" y="494"/>
                    </a:lnTo>
                    <a:lnTo>
                      <a:pt x="477" y="421"/>
                    </a:lnTo>
                    <a:lnTo>
                      <a:pt x="553" y="354"/>
                    </a:lnTo>
                    <a:lnTo>
                      <a:pt x="633" y="291"/>
                    </a:lnTo>
                    <a:lnTo>
                      <a:pt x="716" y="233"/>
                    </a:lnTo>
                    <a:lnTo>
                      <a:pt x="805" y="182"/>
                    </a:lnTo>
                    <a:lnTo>
                      <a:pt x="897" y="135"/>
                    </a:lnTo>
                    <a:lnTo>
                      <a:pt x="992" y="95"/>
                    </a:lnTo>
                    <a:lnTo>
                      <a:pt x="1090" y="61"/>
                    </a:lnTo>
                    <a:lnTo>
                      <a:pt x="1191" y="34"/>
                    </a:lnTo>
                    <a:lnTo>
                      <a:pt x="1295" y="14"/>
                    </a:lnTo>
                    <a:lnTo>
                      <a:pt x="14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550"/>
              <p:cNvSpPr>
                <a:spLocks/>
              </p:cNvSpPr>
              <p:nvPr/>
            </p:nvSpPr>
            <p:spPr bwMode="auto">
              <a:xfrm>
                <a:off x="1554" y="1848"/>
                <a:ext cx="769" cy="768"/>
              </a:xfrm>
              <a:custGeom>
                <a:avLst/>
                <a:gdLst>
                  <a:gd name="T0" fmla="*/ 143 w 1538"/>
                  <a:gd name="T1" fmla="*/ 0 h 1537"/>
                  <a:gd name="T2" fmla="*/ 248 w 1538"/>
                  <a:gd name="T3" fmla="*/ 13 h 1537"/>
                  <a:gd name="T4" fmla="*/ 350 w 1538"/>
                  <a:gd name="T5" fmla="*/ 33 h 1537"/>
                  <a:gd name="T6" fmla="*/ 449 w 1538"/>
                  <a:gd name="T7" fmla="*/ 60 h 1537"/>
                  <a:gd name="T8" fmla="*/ 546 w 1538"/>
                  <a:gd name="T9" fmla="*/ 93 h 1537"/>
                  <a:gd name="T10" fmla="*/ 641 w 1538"/>
                  <a:gd name="T11" fmla="*/ 131 h 1537"/>
                  <a:gd name="T12" fmla="*/ 730 w 1538"/>
                  <a:gd name="T13" fmla="*/ 177 h 1537"/>
                  <a:gd name="T14" fmla="*/ 818 w 1538"/>
                  <a:gd name="T15" fmla="*/ 227 h 1537"/>
                  <a:gd name="T16" fmla="*/ 901 w 1538"/>
                  <a:gd name="T17" fmla="*/ 283 h 1537"/>
                  <a:gd name="T18" fmla="*/ 981 w 1538"/>
                  <a:gd name="T19" fmla="*/ 344 h 1537"/>
                  <a:gd name="T20" fmla="*/ 1056 w 1538"/>
                  <a:gd name="T21" fmla="*/ 410 h 1537"/>
                  <a:gd name="T22" fmla="*/ 1127 w 1538"/>
                  <a:gd name="T23" fmla="*/ 481 h 1537"/>
                  <a:gd name="T24" fmla="*/ 1193 w 1538"/>
                  <a:gd name="T25" fmla="*/ 556 h 1537"/>
                  <a:gd name="T26" fmla="*/ 1254 w 1538"/>
                  <a:gd name="T27" fmla="*/ 636 h 1537"/>
                  <a:gd name="T28" fmla="*/ 1310 w 1538"/>
                  <a:gd name="T29" fmla="*/ 719 h 1537"/>
                  <a:gd name="T30" fmla="*/ 1361 w 1538"/>
                  <a:gd name="T31" fmla="*/ 807 h 1537"/>
                  <a:gd name="T32" fmla="*/ 1406 w 1538"/>
                  <a:gd name="T33" fmla="*/ 897 h 1537"/>
                  <a:gd name="T34" fmla="*/ 1445 w 1538"/>
                  <a:gd name="T35" fmla="*/ 991 h 1537"/>
                  <a:gd name="T36" fmla="*/ 1478 w 1538"/>
                  <a:gd name="T37" fmla="*/ 1088 h 1537"/>
                  <a:gd name="T38" fmla="*/ 1505 w 1538"/>
                  <a:gd name="T39" fmla="*/ 1188 h 1537"/>
                  <a:gd name="T40" fmla="*/ 1524 w 1538"/>
                  <a:gd name="T41" fmla="*/ 1289 h 1537"/>
                  <a:gd name="T42" fmla="*/ 1538 w 1538"/>
                  <a:gd name="T43" fmla="*/ 1393 h 1537"/>
                  <a:gd name="T44" fmla="*/ 1537 w 1538"/>
                  <a:gd name="T45" fmla="*/ 1421 h 1537"/>
                  <a:gd name="T46" fmla="*/ 1532 w 1538"/>
                  <a:gd name="T47" fmla="*/ 1447 h 1537"/>
                  <a:gd name="T48" fmla="*/ 1521 w 1538"/>
                  <a:gd name="T49" fmla="*/ 1472 h 1537"/>
                  <a:gd name="T50" fmla="*/ 1505 w 1538"/>
                  <a:gd name="T51" fmla="*/ 1494 h 1537"/>
                  <a:gd name="T52" fmla="*/ 1483 w 1538"/>
                  <a:gd name="T53" fmla="*/ 1512 h 1537"/>
                  <a:gd name="T54" fmla="*/ 1461 w 1538"/>
                  <a:gd name="T55" fmla="*/ 1525 h 1537"/>
                  <a:gd name="T56" fmla="*/ 1435 w 1538"/>
                  <a:gd name="T57" fmla="*/ 1534 h 1537"/>
                  <a:gd name="T58" fmla="*/ 1407 w 1538"/>
                  <a:gd name="T59" fmla="*/ 1537 h 1537"/>
                  <a:gd name="T60" fmla="*/ 131 w 1538"/>
                  <a:gd name="T61" fmla="*/ 1537 h 1537"/>
                  <a:gd name="T62" fmla="*/ 101 w 1538"/>
                  <a:gd name="T63" fmla="*/ 1533 h 1537"/>
                  <a:gd name="T64" fmla="*/ 74 w 1538"/>
                  <a:gd name="T65" fmla="*/ 1523 h 1537"/>
                  <a:gd name="T66" fmla="*/ 50 w 1538"/>
                  <a:gd name="T67" fmla="*/ 1508 h 1537"/>
                  <a:gd name="T68" fmla="*/ 29 w 1538"/>
                  <a:gd name="T69" fmla="*/ 1488 h 1537"/>
                  <a:gd name="T70" fmla="*/ 14 w 1538"/>
                  <a:gd name="T71" fmla="*/ 1463 h 1537"/>
                  <a:gd name="T72" fmla="*/ 4 w 1538"/>
                  <a:gd name="T73" fmla="*/ 1436 h 1537"/>
                  <a:gd name="T74" fmla="*/ 0 w 1538"/>
                  <a:gd name="T75" fmla="*/ 1406 h 1537"/>
                  <a:gd name="T76" fmla="*/ 0 w 1538"/>
                  <a:gd name="T77" fmla="*/ 130 h 1537"/>
                  <a:gd name="T78" fmla="*/ 4 w 1538"/>
                  <a:gd name="T79" fmla="*/ 103 h 1537"/>
                  <a:gd name="T80" fmla="*/ 11 w 1538"/>
                  <a:gd name="T81" fmla="*/ 78 h 1537"/>
                  <a:gd name="T82" fmla="*/ 25 w 1538"/>
                  <a:gd name="T83" fmla="*/ 54 h 1537"/>
                  <a:gd name="T84" fmla="*/ 44 w 1538"/>
                  <a:gd name="T85" fmla="*/ 34 h 1537"/>
                  <a:gd name="T86" fmla="*/ 65 w 1538"/>
                  <a:gd name="T87" fmla="*/ 18 h 1537"/>
                  <a:gd name="T88" fmla="*/ 90 w 1538"/>
                  <a:gd name="T89" fmla="*/ 7 h 1537"/>
                  <a:gd name="T90" fmla="*/ 116 w 1538"/>
                  <a:gd name="T91" fmla="*/ 0 h 1537"/>
                  <a:gd name="T92" fmla="*/ 143 w 1538"/>
                  <a:gd name="T93" fmla="*/ 0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38" h="1537">
                    <a:moveTo>
                      <a:pt x="143" y="0"/>
                    </a:moveTo>
                    <a:lnTo>
                      <a:pt x="248" y="13"/>
                    </a:lnTo>
                    <a:lnTo>
                      <a:pt x="350" y="33"/>
                    </a:lnTo>
                    <a:lnTo>
                      <a:pt x="449" y="60"/>
                    </a:lnTo>
                    <a:lnTo>
                      <a:pt x="546" y="93"/>
                    </a:lnTo>
                    <a:lnTo>
                      <a:pt x="641" y="131"/>
                    </a:lnTo>
                    <a:lnTo>
                      <a:pt x="730" y="177"/>
                    </a:lnTo>
                    <a:lnTo>
                      <a:pt x="818" y="227"/>
                    </a:lnTo>
                    <a:lnTo>
                      <a:pt x="901" y="283"/>
                    </a:lnTo>
                    <a:lnTo>
                      <a:pt x="981" y="344"/>
                    </a:lnTo>
                    <a:lnTo>
                      <a:pt x="1056" y="410"/>
                    </a:lnTo>
                    <a:lnTo>
                      <a:pt x="1127" y="481"/>
                    </a:lnTo>
                    <a:lnTo>
                      <a:pt x="1193" y="556"/>
                    </a:lnTo>
                    <a:lnTo>
                      <a:pt x="1254" y="636"/>
                    </a:lnTo>
                    <a:lnTo>
                      <a:pt x="1310" y="719"/>
                    </a:lnTo>
                    <a:lnTo>
                      <a:pt x="1361" y="807"/>
                    </a:lnTo>
                    <a:lnTo>
                      <a:pt x="1406" y="897"/>
                    </a:lnTo>
                    <a:lnTo>
                      <a:pt x="1445" y="991"/>
                    </a:lnTo>
                    <a:lnTo>
                      <a:pt x="1478" y="1088"/>
                    </a:lnTo>
                    <a:lnTo>
                      <a:pt x="1505" y="1188"/>
                    </a:lnTo>
                    <a:lnTo>
                      <a:pt x="1524" y="1289"/>
                    </a:lnTo>
                    <a:lnTo>
                      <a:pt x="1538" y="1393"/>
                    </a:lnTo>
                    <a:lnTo>
                      <a:pt x="1537" y="1421"/>
                    </a:lnTo>
                    <a:lnTo>
                      <a:pt x="1532" y="1447"/>
                    </a:lnTo>
                    <a:lnTo>
                      <a:pt x="1521" y="1472"/>
                    </a:lnTo>
                    <a:lnTo>
                      <a:pt x="1505" y="1494"/>
                    </a:lnTo>
                    <a:lnTo>
                      <a:pt x="1483" y="1512"/>
                    </a:lnTo>
                    <a:lnTo>
                      <a:pt x="1461" y="1525"/>
                    </a:lnTo>
                    <a:lnTo>
                      <a:pt x="1435" y="1534"/>
                    </a:lnTo>
                    <a:lnTo>
                      <a:pt x="1407" y="1537"/>
                    </a:lnTo>
                    <a:lnTo>
                      <a:pt x="131" y="1537"/>
                    </a:lnTo>
                    <a:lnTo>
                      <a:pt x="101" y="1533"/>
                    </a:lnTo>
                    <a:lnTo>
                      <a:pt x="74" y="1523"/>
                    </a:lnTo>
                    <a:lnTo>
                      <a:pt x="50" y="1508"/>
                    </a:lnTo>
                    <a:lnTo>
                      <a:pt x="29" y="1488"/>
                    </a:lnTo>
                    <a:lnTo>
                      <a:pt x="14" y="1463"/>
                    </a:lnTo>
                    <a:lnTo>
                      <a:pt x="4" y="1436"/>
                    </a:lnTo>
                    <a:lnTo>
                      <a:pt x="0" y="1406"/>
                    </a:lnTo>
                    <a:lnTo>
                      <a:pt x="0" y="130"/>
                    </a:lnTo>
                    <a:lnTo>
                      <a:pt x="4" y="103"/>
                    </a:lnTo>
                    <a:lnTo>
                      <a:pt x="11" y="78"/>
                    </a:lnTo>
                    <a:lnTo>
                      <a:pt x="25" y="54"/>
                    </a:lnTo>
                    <a:lnTo>
                      <a:pt x="44" y="34"/>
                    </a:lnTo>
                    <a:lnTo>
                      <a:pt x="65" y="18"/>
                    </a:lnTo>
                    <a:lnTo>
                      <a:pt x="90" y="7"/>
                    </a:lnTo>
                    <a:lnTo>
                      <a:pt x="116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551"/>
              <p:cNvSpPr>
                <a:spLocks/>
              </p:cNvSpPr>
              <p:nvPr/>
            </p:nvSpPr>
            <p:spPr bwMode="auto">
              <a:xfrm>
                <a:off x="2118" y="3117"/>
                <a:ext cx="307" cy="307"/>
              </a:xfrm>
              <a:custGeom>
                <a:avLst/>
                <a:gdLst>
                  <a:gd name="T0" fmla="*/ 307 w 614"/>
                  <a:gd name="T1" fmla="*/ 0 h 613"/>
                  <a:gd name="T2" fmla="*/ 352 w 614"/>
                  <a:gd name="T3" fmla="*/ 4 h 613"/>
                  <a:gd name="T4" fmla="*/ 395 w 614"/>
                  <a:gd name="T5" fmla="*/ 14 h 613"/>
                  <a:gd name="T6" fmla="*/ 435 w 614"/>
                  <a:gd name="T7" fmla="*/ 29 h 613"/>
                  <a:gd name="T8" fmla="*/ 473 w 614"/>
                  <a:gd name="T9" fmla="*/ 50 h 613"/>
                  <a:gd name="T10" fmla="*/ 508 w 614"/>
                  <a:gd name="T11" fmla="*/ 76 h 613"/>
                  <a:gd name="T12" fmla="*/ 538 w 614"/>
                  <a:gd name="T13" fmla="*/ 106 h 613"/>
                  <a:gd name="T14" fmla="*/ 564 w 614"/>
                  <a:gd name="T15" fmla="*/ 141 h 613"/>
                  <a:gd name="T16" fmla="*/ 585 w 614"/>
                  <a:gd name="T17" fmla="*/ 178 h 613"/>
                  <a:gd name="T18" fmla="*/ 600 w 614"/>
                  <a:gd name="T19" fmla="*/ 218 h 613"/>
                  <a:gd name="T20" fmla="*/ 610 w 614"/>
                  <a:gd name="T21" fmla="*/ 262 h 613"/>
                  <a:gd name="T22" fmla="*/ 614 w 614"/>
                  <a:gd name="T23" fmla="*/ 307 h 613"/>
                  <a:gd name="T24" fmla="*/ 610 w 614"/>
                  <a:gd name="T25" fmla="*/ 353 h 613"/>
                  <a:gd name="T26" fmla="*/ 600 w 614"/>
                  <a:gd name="T27" fmla="*/ 395 h 613"/>
                  <a:gd name="T28" fmla="*/ 585 w 614"/>
                  <a:gd name="T29" fmla="*/ 436 h 613"/>
                  <a:gd name="T30" fmla="*/ 564 w 614"/>
                  <a:gd name="T31" fmla="*/ 474 h 613"/>
                  <a:gd name="T32" fmla="*/ 538 w 614"/>
                  <a:gd name="T33" fmla="*/ 509 h 613"/>
                  <a:gd name="T34" fmla="*/ 508 w 614"/>
                  <a:gd name="T35" fmla="*/ 538 h 613"/>
                  <a:gd name="T36" fmla="*/ 473 w 614"/>
                  <a:gd name="T37" fmla="*/ 565 h 613"/>
                  <a:gd name="T38" fmla="*/ 435 w 614"/>
                  <a:gd name="T39" fmla="*/ 585 h 613"/>
                  <a:gd name="T40" fmla="*/ 395 w 614"/>
                  <a:gd name="T41" fmla="*/ 601 h 613"/>
                  <a:gd name="T42" fmla="*/ 352 w 614"/>
                  <a:gd name="T43" fmla="*/ 611 h 613"/>
                  <a:gd name="T44" fmla="*/ 307 w 614"/>
                  <a:gd name="T45" fmla="*/ 613 h 613"/>
                  <a:gd name="T46" fmla="*/ 261 w 614"/>
                  <a:gd name="T47" fmla="*/ 611 h 613"/>
                  <a:gd name="T48" fmla="*/ 218 w 614"/>
                  <a:gd name="T49" fmla="*/ 601 h 613"/>
                  <a:gd name="T50" fmla="*/ 177 w 614"/>
                  <a:gd name="T51" fmla="*/ 585 h 613"/>
                  <a:gd name="T52" fmla="*/ 140 w 614"/>
                  <a:gd name="T53" fmla="*/ 565 h 613"/>
                  <a:gd name="T54" fmla="*/ 105 w 614"/>
                  <a:gd name="T55" fmla="*/ 538 h 613"/>
                  <a:gd name="T56" fmla="*/ 75 w 614"/>
                  <a:gd name="T57" fmla="*/ 509 h 613"/>
                  <a:gd name="T58" fmla="*/ 49 w 614"/>
                  <a:gd name="T59" fmla="*/ 474 h 613"/>
                  <a:gd name="T60" fmla="*/ 28 w 614"/>
                  <a:gd name="T61" fmla="*/ 436 h 613"/>
                  <a:gd name="T62" fmla="*/ 13 w 614"/>
                  <a:gd name="T63" fmla="*/ 395 h 613"/>
                  <a:gd name="T64" fmla="*/ 3 w 614"/>
                  <a:gd name="T65" fmla="*/ 353 h 613"/>
                  <a:gd name="T66" fmla="*/ 0 w 614"/>
                  <a:gd name="T67" fmla="*/ 307 h 613"/>
                  <a:gd name="T68" fmla="*/ 3 w 614"/>
                  <a:gd name="T69" fmla="*/ 262 h 613"/>
                  <a:gd name="T70" fmla="*/ 13 w 614"/>
                  <a:gd name="T71" fmla="*/ 218 h 613"/>
                  <a:gd name="T72" fmla="*/ 28 w 614"/>
                  <a:gd name="T73" fmla="*/ 178 h 613"/>
                  <a:gd name="T74" fmla="*/ 49 w 614"/>
                  <a:gd name="T75" fmla="*/ 141 h 613"/>
                  <a:gd name="T76" fmla="*/ 75 w 614"/>
                  <a:gd name="T77" fmla="*/ 106 h 613"/>
                  <a:gd name="T78" fmla="*/ 105 w 614"/>
                  <a:gd name="T79" fmla="*/ 76 h 613"/>
                  <a:gd name="T80" fmla="*/ 140 w 614"/>
                  <a:gd name="T81" fmla="*/ 50 h 613"/>
                  <a:gd name="T82" fmla="*/ 177 w 614"/>
                  <a:gd name="T83" fmla="*/ 29 h 613"/>
                  <a:gd name="T84" fmla="*/ 218 w 614"/>
                  <a:gd name="T85" fmla="*/ 14 h 613"/>
                  <a:gd name="T86" fmla="*/ 261 w 614"/>
                  <a:gd name="T87" fmla="*/ 4 h 613"/>
                  <a:gd name="T88" fmla="*/ 307 w 614"/>
                  <a:gd name="T89" fmla="*/ 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14" h="613">
                    <a:moveTo>
                      <a:pt x="307" y="0"/>
                    </a:moveTo>
                    <a:lnTo>
                      <a:pt x="352" y="4"/>
                    </a:lnTo>
                    <a:lnTo>
                      <a:pt x="395" y="14"/>
                    </a:lnTo>
                    <a:lnTo>
                      <a:pt x="435" y="29"/>
                    </a:lnTo>
                    <a:lnTo>
                      <a:pt x="473" y="50"/>
                    </a:lnTo>
                    <a:lnTo>
                      <a:pt x="508" y="76"/>
                    </a:lnTo>
                    <a:lnTo>
                      <a:pt x="538" y="106"/>
                    </a:lnTo>
                    <a:lnTo>
                      <a:pt x="564" y="141"/>
                    </a:lnTo>
                    <a:lnTo>
                      <a:pt x="585" y="178"/>
                    </a:lnTo>
                    <a:lnTo>
                      <a:pt x="600" y="218"/>
                    </a:lnTo>
                    <a:lnTo>
                      <a:pt x="610" y="262"/>
                    </a:lnTo>
                    <a:lnTo>
                      <a:pt x="614" y="307"/>
                    </a:lnTo>
                    <a:lnTo>
                      <a:pt x="610" y="353"/>
                    </a:lnTo>
                    <a:lnTo>
                      <a:pt x="600" y="395"/>
                    </a:lnTo>
                    <a:lnTo>
                      <a:pt x="585" y="436"/>
                    </a:lnTo>
                    <a:lnTo>
                      <a:pt x="564" y="474"/>
                    </a:lnTo>
                    <a:lnTo>
                      <a:pt x="538" y="509"/>
                    </a:lnTo>
                    <a:lnTo>
                      <a:pt x="508" y="538"/>
                    </a:lnTo>
                    <a:lnTo>
                      <a:pt x="473" y="565"/>
                    </a:lnTo>
                    <a:lnTo>
                      <a:pt x="435" y="585"/>
                    </a:lnTo>
                    <a:lnTo>
                      <a:pt x="395" y="601"/>
                    </a:lnTo>
                    <a:lnTo>
                      <a:pt x="352" y="611"/>
                    </a:lnTo>
                    <a:lnTo>
                      <a:pt x="307" y="613"/>
                    </a:lnTo>
                    <a:lnTo>
                      <a:pt x="261" y="611"/>
                    </a:lnTo>
                    <a:lnTo>
                      <a:pt x="218" y="601"/>
                    </a:lnTo>
                    <a:lnTo>
                      <a:pt x="177" y="585"/>
                    </a:lnTo>
                    <a:lnTo>
                      <a:pt x="140" y="565"/>
                    </a:lnTo>
                    <a:lnTo>
                      <a:pt x="105" y="538"/>
                    </a:lnTo>
                    <a:lnTo>
                      <a:pt x="75" y="509"/>
                    </a:lnTo>
                    <a:lnTo>
                      <a:pt x="49" y="474"/>
                    </a:lnTo>
                    <a:lnTo>
                      <a:pt x="28" y="436"/>
                    </a:lnTo>
                    <a:lnTo>
                      <a:pt x="13" y="395"/>
                    </a:lnTo>
                    <a:lnTo>
                      <a:pt x="3" y="353"/>
                    </a:lnTo>
                    <a:lnTo>
                      <a:pt x="0" y="307"/>
                    </a:lnTo>
                    <a:lnTo>
                      <a:pt x="3" y="262"/>
                    </a:lnTo>
                    <a:lnTo>
                      <a:pt x="13" y="218"/>
                    </a:lnTo>
                    <a:lnTo>
                      <a:pt x="28" y="178"/>
                    </a:lnTo>
                    <a:lnTo>
                      <a:pt x="49" y="141"/>
                    </a:lnTo>
                    <a:lnTo>
                      <a:pt x="75" y="106"/>
                    </a:lnTo>
                    <a:lnTo>
                      <a:pt x="105" y="76"/>
                    </a:lnTo>
                    <a:lnTo>
                      <a:pt x="140" y="50"/>
                    </a:lnTo>
                    <a:lnTo>
                      <a:pt x="177" y="29"/>
                    </a:lnTo>
                    <a:lnTo>
                      <a:pt x="218" y="14"/>
                    </a:lnTo>
                    <a:lnTo>
                      <a:pt x="261" y="4"/>
                    </a:lnTo>
                    <a:lnTo>
                      <a:pt x="3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552"/>
              <p:cNvSpPr>
                <a:spLocks noEditPoints="1"/>
              </p:cNvSpPr>
              <p:nvPr/>
            </p:nvSpPr>
            <p:spPr bwMode="auto">
              <a:xfrm>
                <a:off x="1845" y="2830"/>
                <a:ext cx="853" cy="881"/>
              </a:xfrm>
              <a:custGeom>
                <a:avLst/>
                <a:gdLst>
                  <a:gd name="T0" fmla="*/ 743 w 1706"/>
                  <a:gd name="T1" fmla="*/ 451 h 1763"/>
                  <a:gd name="T2" fmla="*/ 599 w 1706"/>
                  <a:gd name="T3" fmla="*/ 517 h 1763"/>
                  <a:gd name="T4" fmla="*/ 488 w 1706"/>
                  <a:gd name="T5" fmla="*/ 628 h 1763"/>
                  <a:gd name="T6" fmla="*/ 422 w 1706"/>
                  <a:gd name="T7" fmla="*/ 772 h 1763"/>
                  <a:gd name="T8" fmla="*/ 412 w 1706"/>
                  <a:gd name="T9" fmla="*/ 937 h 1763"/>
                  <a:gd name="T10" fmla="*/ 460 w 1706"/>
                  <a:gd name="T11" fmla="*/ 1090 h 1763"/>
                  <a:gd name="T12" fmla="*/ 558 w 1706"/>
                  <a:gd name="T13" fmla="*/ 1213 h 1763"/>
                  <a:gd name="T14" fmla="*/ 692 w 1706"/>
                  <a:gd name="T15" fmla="*/ 1296 h 1763"/>
                  <a:gd name="T16" fmla="*/ 853 w 1706"/>
                  <a:gd name="T17" fmla="*/ 1325 h 1763"/>
                  <a:gd name="T18" fmla="*/ 1012 w 1706"/>
                  <a:gd name="T19" fmla="*/ 1296 h 1763"/>
                  <a:gd name="T20" fmla="*/ 1147 w 1706"/>
                  <a:gd name="T21" fmla="*/ 1213 h 1763"/>
                  <a:gd name="T22" fmla="*/ 1244 w 1706"/>
                  <a:gd name="T23" fmla="*/ 1090 h 1763"/>
                  <a:gd name="T24" fmla="*/ 1293 w 1706"/>
                  <a:gd name="T25" fmla="*/ 937 h 1763"/>
                  <a:gd name="T26" fmla="*/ 1283 w 1706"/>
                  <a:gd name="T27" fmla="*/ 772 h 1763"/>
                  <a:gd name="T28" fmla="*/ 1217 w 1706"/>
                  <a:gd name="T29" fmla="*/ 628 h 1763"/>
                  <a:gd name="T30" fmla="*/ 1106 w 1706"/>
                  <a:gd name="T31" fmla="*/ 517 h 1763"/>
                  <a:gd name="T32" fmla="*/ 961 w 1706"/>
                  <a:gd name="T33" fmla="*/ 451 h 1763"/>
                  <a:gd name="T34" fmla="*/ 706 w 1706"/>
                  <a:gd name="T35" fmla="*/ 0 h 1763"/>
                  <a:gd name="T36" fmla="*/ 1051 w 1706"/>
                  <a:gd name="T37" fmla="*/ 12 h 1763"/>
                  <a:gd name="T38" fmla="*/ 1107 w 1706"/>
                  <a:gd name="T39" fmla="*/ 67 h 1763"/>
                  <a:gd name="T40" fmla="*/ 1120 w 1706"/>
                  <a:gd name="T41" fmla="*/ 244 h 1763"/>
                  <a:gd name="T42" fmla="*/ 1268 w 1706"/>
                  <a:gd name="T43" fmla="*/ 334 h 1763"/>
                  <a:gd name="T44" fmla="*/ 1418 w 1706"/>
                  <a:gd name="T45" fmla="*/ 255 h 1763"/>
                  <a:gd name="T46" fmla="*/ 1486 w 1706"/>
                  <a:gd name="T47" fmla="*/ 264 h 1763"/>
                  <a:gd name="T48" fmla="*/ 1542 w 1706"/>
                  <a:gd name="T49" fmla="*/ 314 h 1763"/>
                  <a:gd name="T50" fmla="*/ 1704 w 1706"/>
                  <a:gd name="T51" fmla="*/ 612 h 1763"/>
                  <a:gd name="T52" fmla="*/ 1693 w 1706"/>
                  <a:gd name="T53" fmla="*/ 680 h 1763"/>
                  <a:gd name="T54" fmla="*/ 1644 w 1706"/>
                  <a:gd name="T55" fmla="*/ 731 h 1763"/>
                  <a:gd name="T56" fmla="*/ 1543 w 1706"/>
                  <a:gd name="T57" fmla="*/ 881 h 1763"/>
                  <a:gd name="T58" fmla="*/ 1644 w 1706"/>
                  <a:gd name="T59" fmla="*/ 1030 h 1763"/>
                  <a:gd name="T60" fmla="*/ 1697 w 1706"/>
                  <a:gd name="T61" fmla="*/ 1091 h 1763"/>
                  <a:gd name="T62" fmla="*/ 1701 w 1706"/>
                  <a:gd name="T63" fmla="*/ 1170 h 1763"/>
                  <a:gd name="T64" fmla="*/ 1529 w 1706"/>
                  <a:gd name="T65" fmla="*/ 1468 h 1763"/>
                  <a:gd name="T66" fmla="*/ 1470 w 1706"/>
                  <a:gd name="T67" fmla="*/ 1505 h 1763"/>
                  <a:gd name="T68" fmla="*/ 1398 w 1706"/>
                  <a:gd name="T69" fmla="*/ 1501 h 1763"/>
                  <a:gd name="T70" fmla="*/ 1222 w 1706"/>
                  <a:gd name="T71" fmla="*/ 1463 h 1763"/>
                  <a:gd name="T72" fmla="*/ 1120 w 1706"/>
                  <a:gd name="T73" fmla="*/ 1642 h 1763"/>
                  <a:gd name="T74" fmla="*/ 1092 w 1706"/>
                  <a:gd name="T75" fmla="*/ 1718 h 1763"/>
                  <a:gd name="T76" fmla="*/ 1026 w 1706"/>
                  <a:gd name="T77" fmla="*/ 1759 h 1763"/>
                  <a:gd name="T78" fmla="*/ 678 w 1706"/>
                  <a:gd name="T79" fmla="*/ 1759 h 1763"/>
                  <a:gd name="T80" fmla="*/ 612 w 1706"/>
                  <a:gd name="T81" fmla="*/ 1718 h 1763"/>
                  <a:gd name="T82" fmla="*/ 586 w 1706"/>
                  <a:gd name="T83" fmla="*/ 1642 h 1763"/>
                  <a:gd name="T84" fmla="*/ 484 w 1706"/>
                  <a:gd name="T85" fmla="*/ 1463 h 1763"/>
                  <a:gd name="T86" fmla="*/ 338 w 1706"/>
                  <a:gd name="T87" fmla="*/ 1455 h 1763"/>
                  <a:gd name="T88" fmla="*/ 361 w 1706"/>
                  <a:gd name="T89" fmla="*/ 1377 h 1763"/>
                  <a:gd name="T90" fmla="*/ 396 w 1706"/>
                  <a:gd name="T91" fmla="*/ 1263 h 1763"/>
                  <a:gd name="T92" fmla="*/ 378 w 1706"/>
                  <a:gd name="T93" fmla="*/ 1125 h 1763"/>
                  <a:gd name="T94" fmla="*/ 221 w 1706"/>
                  <a:gd name="T95" fmla="*/ 851 h 1763"/>
                  <a:gd name="T96" fmla="*/ 170 w 1706"/>
                  <a:gd name="T97" fmla="*/ 795 h 1763"/>
                  <a:gd name="T98" fmla="*/ 60 w 1706"/>
                  <a:gd name="T99" fmla="*/ 731 h 1763"/>
                  <a:gd name="T100" fmla="*/ 8 w 1706"/>
                  <a:gd name="T101" fmla="*/ 671 h 1763"/>
                  <a:gd name="T102" fmla="*/ 4 w 1706"/>
                  <a:gd name="T103" fmla="*/ 593 h 1763"/>
                  <a:gd name="T104" fmla="*/ 176 w 1706"/>
                  <a:gd name="T105" fmla="*/ 295 h 1763"/>
                  <a:gd name="T106" fmla="*/ 235 w 1706"/>
                  <a:gd name="T107" fmla="*/ 258 h 1763"/>
                  <a:gd name="T108" fmla="*/ 307 w 1706"/>
                  <a:gd name="T109" fmla="*/ 262 h 1763"/>
                  <a:gd name="T110" fmla="*/ 484 w 1706"/>
                  <a:gd name="T111" fmla="*/ 300 h 1763"/>
                  <a:gd name="T112" fmla="*/ 586 w 1706"/>
                  <a:gd name="T113" fmla="*/ 121 h 1763"/>
                  <a:gd name="T114" fmla="*/ 612 w 1706"/>
                  <a:gd name="T115" fmla="*/ 45 h 1763"/>
                  <a:gd name="T116" fmla="*/ 678 w 1706"/>
                  <a:gd name="T117" fmla="*/ 4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06" h="1763">
                    <a:moveTo>
                      <a:pt x="853" y="437"/>
                    </a:moveTo>
                    <a:lnTo>
                      <a:pt x="797" y="441"/>
                    </a:lnTo>
                    <a:lnTo>
                      <a:pt x="743" y="451"/>
                    </a:lnTo>
                    <a:lnTo>
                      <a:pt x="692" y="467"/>
                    </a:lnTo>
                    <a:lnTo>
                      <a:pt x="644" y="490"/>
                    </a:lnTo>
                    <a:lnTo>
                      <a:pt x="599" y="517"/>
                    </a:lnTo>
                    <a:lnTo>
                      <a:pt x="558" y="549"/>
                    </a:lnTo>
                    <a:lnTo>
                      <a:pt x="520" y="587"/>
                    </a:lnTo>
                    <a:lnTo>
                      <a:pt x="488" y="628"/>
                    </a:lnTo>
                    <a:lnTo>
                      <a:pt x="460" y="673"/>
                    </a:lnTo>
                    <a:lnTo>
                      <a:pt x="438" y="721"/>
                    </a:lnTo>
                    <a:lnTo>
                      <a:pt x="422" y="772"/>
                    </a:lnTo>
                    <a:lnTo>
                      <a:pt x="412" y="826"/>
                    </a:lnTo>
                    <a:lnTo>
                      <a:pt x="408" y="881"/>
                    </a:lnTo>
                    <a:lnTo>
                      <a:pt x="412" y="937"/>
                    </a:lnTo>
                    <a:lnTo>
                      <a:pt x="422" y="990"/>
                    </a:lnTo>
                    <a:lnTo>
                      <a:pt x="438" y="1041"/>
                    </a:lnTo>
                    <a:lnTo>
                      <a:pt x="460" y="1090"/>
                    </a:lnTo>
                    <a:lnTo>
                      <a:pt x="488" y="1135"/>
                    </a:lnTo>
                    <a:lnTo>
                      <a:pt x="520" y="1176"/>
                    </a:lnTo>
                    <a:lnTo>
                      <a:pt x="558" y="1213"/>
                    </a:lnTo>
                    <a:lnTo>
                      <a:pt x="599" y="1246"/>
                    </a:lnTo>
                    <a:lnTo>
                      <a:pt x="644" y="1273"/>
                    </a:lnTo>
                    <a:lnTo>
                      <a:pt x="692" y="1296"/>
                    </a:lnTo>
                    <a:lnTo>
                      <a:pt x="743" y="1312"/>
                    </a:lnTo>
                    <a:lnTo>
                      <a:pt x="797" y="1322"/>
                    </a:lnTo>
                    <a:lnTo>
                      <a:pt x="853" y="1325"/>
                    </a:lnTo>
                    <a:lnTo>
                      <a:pt x="908" y="1322"/>
                    </a:lnTo>
                    <a:lnTo>
                      <a:pt x="961" y="1312"/>
                    </a:lnTo>
                    <a:lnTo>
                      <a:pt x="1012" y="1296"/>
                    </a:lnTo>
                    <a:lnTo>
                      <a:pt x="1061" y="1273"/>
                    </a:lnTo>
                    <a:lnTo>
                      <a:pt x="1106" y="1246"/>
                    </a:lnTo>
                    <a:lnTo>
                      <a:pt x="1147" y="1213"/>
                    </a:lnTo>
                    <a:lnTo>
                      <a:pt x="1184" y="1176"/>
                    </a:lnTo>
                    <a:lnTo>
                      <a:pt x="1217" y="1135"/>
                    </a:lnTo>
                    <a:lnTo>
                      <a:pt x="1244" y="1090"/>
                    </a:lnTo>
                    <a:lnTo>
                      <a:pt x="1267" y="1041"/>
                    </a:lnTo>
                    <a:lnTo>
                      <a:pt x="1283" y="990"/>
                    </a:lnTo>
                    <a:lnTo>
                      <a:pt x="1293" y="937"/>
                    </a:lnTo>
                    <a:lnTo>
                      <a:pt x="1297" y="881"/>
                    </a:lnTo>
                    <a:lnTo>
                      <a:pt x="1293" y="826"/>
                    </a:lnTo>
                    <a:lnTo>
                      <a:pt x="1283" y="772"/>
                    </a:lnTo>
                    <a:lnTo>
                      <a:pt x="1267" y="721"/>
                    </a:lnTo>
                    <a:lnTo>
                      <a:pt x="1244" y="673"/>
                    </a:lnTo>
                    <a:lnTo>
                      <a:pt x="1217" y="628"/>
                    </a:lnTo>
                    <a:lnTo>
                      <a:pt x="1184" y="587"/>
                    </a:lnTo>
                    <a:lnTo>
                      <a:pt x="1147" y="549"/>
                    </a:lnTo>
                    <a:lnTo>
                      <a:pt x="1106" y="517"/>
                    </a:lnTo>
                    <a:lnTo>
                      <a:pt x="1061" y="490"/>
                    </a:lnTo>
                    <a:lnTo>
                      <a:pt x="1012" y="467"/>
                    </a:lnTo>
                    <a:lnTo>
                      <a:pt x="961" y="451"/>
                    </a:lnTo>
                    <a:lnTo>
                      <a:pt x="908" y="441"/>
                    </a:lnTo>
                    <a:lnTo>
                      <a:pt x="853" y="437"/>
                    </a:lnTo>
                    <a:close/>
                    <a:moveTo>
                      <a:pt x="706" y="0"/>
                    </a:moveTo>
                    <a:lnTo>
                      <a:pt x="999" y="0"/>
                    </a:lnTo>
                    <a:lnTo>
                      <a:pt x="1026" y="4"/>
                    </a:lnTo>
                    <a:lnTo>
                      <a:pt x="1051" y="12"/>
                    </a:lnTo>
                    <a:lnTo>
                      <a:pt x="1074" y="26"/>
                    </a:lnTo>
                    <a:lnTo>
                      <a:pt x="1092" y="45"/>
                    </a:lnTo>
                    <a:lnTo>
                      <a:pt x="1107" y="67"/>
                    </a:lnTo>
                    <a:lnTo>
                      <a:pt x="1116" y="92"/>
                    </a:lnTo>
                    <a:lnTo>
                      <a:pt x="1120" y="121"/>
                    </a:lnTo>
                    <a:lnTo>
                      <a:pt x="1120" y="244"/>
                    </a:lnTo>
                    <a:lnTo>
                      <a:pt x="1172" y="269"/>
                    </a:lnTo>
                    <a:lnTo>
                      <a:pt x="1221" y="300"/>
                    </a:lnTo>
                    <a:lnTo>
                      <a:pt x="1268" y="334"/>
                    </a:lnTo>
                    <a:lnTo>
                      <a:pt x="1379" y="270"/>
                    </a:lnTo>
                    <a:lnTo>
                      <a:pt x="1398" y="260"/>
                    </a:lnTo>
                    <a:lnTo>
                      <a:pt x="1418" y="255"/>
                    </a:lnTo>
                    <a:lnTo>
                      <a:pt x="1439" y="254"/>
                    </a:lnTo>
                    <a:lnTo>
                      <a:pt x="1464" y="257"/>
                    </a:lnTo>
                    <a:lnTo>
                      <a:pt x="1486" y="264"/>
                    </a:lnTo>
                    <a:lnTo>
                      <a:pt x="1509" y="276"/>
                    </a:lnTo>
                    <a:lnTo>
                      <a:pt x="1527" y="293"/>
                    </a:lnTo>
                    <a:lnTo>
                      <a:pt x="1542" y="314"/>
                    </a:lnTo>
                    <a:lnTo>
                      <a:pt x="1689" y="567"/>
                    </a:lnTo>
                    <a:lnTo>
                      <a:pt x="1699" y="589"/>
                    </a:lnTo>
                    <a:lnTo>
                      <a:pt x="1704" y="612"/>
                    </a:lnTo>
                    <a:lnTo>
                      <a:pt x="1706" y="635"/>
                    </a:lnTo>
                    <a:lnTo>
                      <a:pt x="1701" y="659"/>
                    </a:lnTo>
                    <a:lnTo>
                      <a:pt x="1693" y="680"/>
                    </a:lnTo>
                    <a:lnTo>
                      <a:pt x="1681" y="700"/>
                    </a:lnTo>
                    <a:lnTo>
                      <a:pt x="1664" y="718"/>
                    </a:lnTo>
                    <a:lnTo>
                      <a:pt x="1644" y="731"/>
                    </a:lnTo>
                    <a:lnTo>
                      <a:pt x="1535" y="795"/>
                    </a:lnTo>
                    <a:lnTo>
                      <a:pt x="1540" y="838"/>
                    </a:lnTo>
                    <a:lnTo>
                      <a:pt x="1543" y="881"/>
                    </a:lnTo>
                    <a:lnTo>
                      <a:pt x="1540" y="924"/>
                    </a:lnTo>
                    <a:lnTo>
                      <a:pt x="1535" y="967"/>
                    </a:lnTo>
                    <a:lnTo>
                      <a:pt x="1644" y="1030"/>
                    </a:lnTo>
                    <a:lnTo>
                      <a:pt x="1667" y="1048"/>
                    </a:lnTo>
                    <a:lnTo>
                      <a:pt x="1684" y="1068"/>
                    </a:lnTo>
                    <a:lnTo>
                      <a:pt x="1697" y="1091"/>
                    </a:lnTo>
                    <a:lnTo>
                      <a:pt x="1704" y="1117"/>
                    </a:lnTo>
                    <a:lnTo>
                      <a:pt x="1706" y="1144"/>
                    </a:lnTo>
                    <a:lnTo>
                      <a:pt x="1701" y="1170"/>
                    </a:lnTo>
                    <a:lnTo>
                      <a:pt x="1689" y="1195"/>
                    </a:lnTo>
                    <a:lnTo>
                      <a:pt x="1542" y="1449"/>
                    </a:lnTo>
                    <a:lnTo>
                      <a:pt x="1529" y="1468"/>
                    </a:lnTo>
                    <a:lnTo>
                      <a:pt x="1512" y="1484"/>
                    </a:lnTo>
                    <a:lnTo>
                      <a:pt x="1492" y="1496"/>
                    </a:lnTo>
                    <a:lnTo>
                      <a:pt x="1470" y="1505"/>
                    </a:lnTo>
                    <a:lnTo>
                      <a:pt x="1439" y="1509"/>
                    </a:lnTo>
                    <a:lnTo>
                      <a:pt x="1418" y="1507"/>
                    </a:lnTo>
                    <a:lnTo>
                      <a:pt x="1398" y="1501"/>
                    </a:lnTo>
                    <a:lnTo>
                      <a:pt x="1379" y="1492"/>
                    </a:lnTo>
                    <a:lnTo>
                      <a:pt x="1268" y="1429"/>
                    </a:lnTo>
                    <a:lnTo>
                      <a:pt x="1222" y="1463"/>
                    </a:lnTo>
                    <a:lnTo>
                      <a:pt x="1172" y="1492"/>
                    </a:lnTo>
                    <a:lnTo>
                      <a:pt x="1120" y="1519"/>
                    </a:lnTo>
                    <a:lnTo>
                      <a:pt x="1120" y="1642"/>
                    </a:lnTo>
                    <a:lnTo>
                      <a:pt x="1116" y="1669"/>
                    </a:lnTo>
                    <a:lnTo>
                      <a:pt x="1107" y="1696"/>
                    </a:lnTo>
                    <a:lnTo>
                      <a:pt x="1092" y="1718"/>
                    </a:lnTo>
                    <a:lnTo>
                      <a:pt x="1074" y="1737"/>
                    </a:lnTo>
                    <a:lnTo>
                      <a:pt x="1051" y="1750"/>
                    </a:lnTo>
                    <a:lnTo>
                      <a:pt x="1026" y="1759"/>
                    </a:lnTo>
                    <a:lnTo>
                      <a:pt x="999" y="1763"/>
                    </a:lnTo>
                    <a:lnTo>
                      <a:pt x="706" y="1763"/>
                    </a:lnTo>
                    <a:lnTo>
                      <a:pt x="678" y="1759"/>
                    </a:lnTo>
                    <a:lnTo>
                      <a:pt x="654" y="1750"/>
                    </a:lnTo>
                    <a:lnTo>
                      <a:pt x="631" y="1737"/>
                    </a:lnTo>
                    <a:lnTo>
                      <a:pt x="612" y="1718"/>
                    </a:lnTo>
                    <a:lnTo>
                      <a:pt x="597" y="1696"/>
                    </a:lnTo>
                    <a:lnTo>
                      <a:pt x="589" y="1669"/>
                    </a:lnTo>
                    <a:lnTo>
                      <a:pt x="586" y="1642"/>
                    </a:lnTo>
                    <a:lnTo>
                      <a:pt x="586" y="1519"/>
                    </a:lnTo>
                    <a:lnTo>
                      <a:pt x="533" y="1492"/>
                    </a:lnTo>
                    <a:lnTo>
                      <a:pt x="484" y="1463"/>
                    </a:lnTo>
                    <a:lnTo>
                      <a:pt x="437" y="1429"/>
                    </a:lnTo>
                    <a:lnTo>
                      <a:pt x="352" y="1477"/>
                    </a:lnTo>
                    <a:lnTo>
                      <a:pt x="338" y="1455"/>
                    </a:lnTo>
                    <a:lnTo>
                      <a:pt x="321" y="1434"/>
                    </a:lnTo>
                    <a:lnTo>
                      <a:pt x="343" y="1406"/>
                    </a:lnTo>
                    <a:lnTo>
                      <a:pt x="361" y="1377"/>
                    </a:lnTo>
                    <a:lnTo>
                      <a:pt x="376" y="1345"/>
                    </a:lnTo>
                    <a:lnTo>
                      <a:pt x="387" y="1311"/>
                    </a:lnTo>
                    <a:lnTo>
                      <a:pt x="396" y="1263"/>
                    </a:lnTo>
                    <a:lnTo>
                      <a:pt x="397" y="1217"/>
                    </a:lnTo>
                    <a:lnTo>
                      <a:pt x="392" y="1170"/>
                    </a:lnTo>
                    <a:lnTo>
                      <a:pt x="378" y="1125"/>
                    </a:lnTo>
                    <a:lnTo>
                      <a:pt x="358" y="1083"/>
                    </a:lnTo>
                    <a:lnTo>
                      <a:pt x="241" y="881"/>
                    </a:lnTo>
                    <a:lnTo>
                      <a:pt x="221" y="851"/>
                    </a:lnTo>
                    <a:lnTo>
                      <a:pt x="196" y="825"/>
                    </a:lnTo>
                    <a:lnTo>
                      <a:pt x="170" y="800"/>
                    </a:lnTo>
                    <a:lnTo>
                      <a:pt x="170" y="795"/>
                    </a:lnTo>
                    <a:lnTo>
                      <a:pt x="141" y="779"/>
                    </a:lnTo>
                    <a:lnTo>
                      <a:pt x="118" y="765"/>
                    </a:lnTo>
                    <a:lnTo>
                      <a:pt x="60" y="731"/>
                    </a:lnTo>
                    <a:lnTo>
                      <a:pt x="38" y="715"/>
                    </a:lnTo>
                    <a:lnTo>
                      <a:pt x="20" y="695"/>
                    </a:lnTo>
                    <a:lnTo>
                      <a:pt x="8" y="671"/>
                    </a:lnTo>
                    <a:lnTo>
                      <a:pt x="0" y="645"/>
                    </a:lnTo>
                    <a:lnTo>
                      <a:pt x="0" y="619"/>
                    </a:lnTo>
                    <a:lnTo>
                      <a:pt x="4" y="593"/>
                    </a:lnTo>
                    <a:lnTo>
                      <a:pt x="15" y="567"/>
                    </a:lnTo>
                    <a:lnTo>
                      <a:pt x="162" y="314"/>
                    </a:lnTo>
                    <a:lnTo>
                      <a:pt x="176" y="295"/>
                    </a:lnTo>
                    <a:lnTo>
                      <a:pt x="192" y="279"/>
                    </a:lnTo>
                    <a:lnTo>
                      <a:pt x="212" y="267"/>
                    </a:lnTo>
                    <a:lnTo>
                      <a:pt x="235" y="258"/>
                    </a:lnTo>
                    <a:lnTo>
                      <a:pt x="266" y="254"/>
                    </a:lnTo>
                    <a:lnTo>
                      <a:pt x="287" y="255"/>
                    </a:lnTo>
                    <a:lnTo>
                      <a:pt x="307" y="262"/>
                    </a:lnTo>
                    <a:lnTo>
                      <a:pt x="327" y="270"/>
                    </a:lnTo>
                    <a:lnTo>
                      <a:pt x="437" y="334"/>
                    </a:lnTo>
                    <a:lnTo>
                      <a:pt x="484" y="300"/>
                    </a:lnTo>
                    <a:lnTo>
                      <a:pt x="533" y="269"/>
                    </a:lnTo>
                    <a:lnTo>
                      <a:pt x="586" y="244"/>
                    </a:lnTo>
                    <a:lnTo>
                      <a:pt x="586" y="121"/>
                    </a:lnTo>
                    <a:lnTo>
                      <a:pt x="589" y="92"/>
                    </a:lnTo>
                    <a:lnTo>
                      <a:pt x="597" y="67"/>
                    </a:lnTo>
                    <a:lnTo>
                      <a:pt x="612" y="45"/>
                    </a:lnTo>
                    <a:lnTo>
                      <a:pt x="631" y="26"/>
                    </a:lnTo>
                    <a:lnTo>
                      <a:pt x="654" y="12"/>
                    </a:lnTo>
                    <a:lnTo>
                      <a:pt x="678" y="4"/>
                    </a:lnTo>
                    <a:lnTo>
                      <a:pt x="7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553"/>
              <p:cNvSpPr>
                <a:spLocks noEditPoints="1"/>
              </p:cNvSpPr>
              <p:nvPr/>
            </p:nvSpPr>
            <p:spPr bwMode="auto">
              <a:xfrm>
                <a:off x="1264" y="3197"/>
                <a:ext cx="677" cy="700"/>
              </a:xfrm>
              <a:custGeom>
                <a:avLst/>
                <a:gdLst>
                  <a:gd name="T0" fmla="*/ 594 w 1354"/>
                  <a:gd name="T1" fmla="*/ 448 h 1399"/>
                  <a:gd name="T2" fmla="*/ 492 w 1354"/>
                  <a:gd name="T3" fmla="*/ 513 h 1399"/>
                  <a:gd name="T4" fmla="*/ 427 w 1354"/>
                  <a:gd name="T5" fmla="*/ 615 h 1399"/>
                  <a:gd name="T6" fmla="*/ 417 w 1354"/>
                  <a:gd name="T7" fmla="*/ 741 h 1399"/>
                  <a:gd name="T8" fmla="*/ 464 w 1354"/>
                  <a:gd name="T9" fmla="*/ 855 h 1399"/>
                  <a:gd name="T10" fmla="*/ 556 w 1354"/>
                  <a:gd name="T11" fmla="*/ 933 h 1399"/>
                  <a:gd name="T12" fmla="*/ 677 w 1354"/>
                  <a:gd name="T13" fmla="*/ 963 h 1399"/>
                  <a:gd name="T14" fmla="*/ 798 w 1354"/>
                  <a:gd name="T15" fmla="*/ 933 h 1399"/>
                  <a:gd name="T16" fmla="*/ 890 w 1354"/>
                  <a:gd name="T17" fmla="*/ 855 h 1399"/>
                  <a:gd name="T18" fmla="*/ 938 w 1354"/>
                  <a:gd name="T19" fmla="*/ 741 h 1399"/>
                  <a:gd name="T20" fmla="*/ 928 w 1354"/>
                  <a:gd name="T21" fmla="*/ 615 h 1399"/>
                  <a:gd name="T22" fmla="*/ 864 w 1354"/>
                  <a:gd name="T23" fmla="*/ 513 h 1399"/>
                  <a:gd name="T24" fmla="*/ 761 w 1354"/>
                  <a:gd name="T25" fmla="*/ 448 h 1399"/>
                  <a:gd name="T26" fmla="*/ 561 w 1354"/>
                  <a:gd name="T27" fmla="*/ 0 h 1399"/>
                  <a:gd name="T28" fmla="*/ 842 w 1354"/>
                  <a:gd name="T29" fmla="*/ 12 h 1399"/>
                  <a:gd name="T30" fmla="*/ 885 w 1354"/>
                  <a:gd name="T31" fmla="*/ 70 h 1399"/>
                  <a:gd name="T32" fmla="*/ 930 w 1354"/>
                  <a:gd name="T33" fmla="*/ 214 h 1399"/>
                  <a:gd name="T34" fmla="*/ 1095 w 1354"/>
                  <a:gd name="T35" fmla="*/ 214 h 1399"/>
                  <a:gd name="T36" fmla="*/ 1162 w 1354"/>
                  <a:gd name="T37" fmla="*/ 203 h 1399"/>
                  <a:gd name="T38" fmla="*/ 1213 w 1354"/>
                  <a:gd name="T39" fmla="*/ 232 h 1399"/>
                  <a:gd name="T40" fmla="*/ 1352 w 1354"/>
                  <a:gd name="T41" fmla="*/ 473 h 1399"/>
                  <a:gd name="T42" fmla="*/ 1342 w 1354"/>
                  <a:gd name="T43" fmla="*/ 546 h 1399"/>
                  <a:gd name="T44" fmla="*/ 1218 w 1354"/>
                  <a:gd name="T45" fmla="*/ 630 h 1399"/>
                  <a:gd name="T46" fmla="*/ 1223 w 1354"/>
                  <a:gd name="T47" fmla="*/ 734 h 1399"/>
                  <a:gd name="T48" fmla="*/ 1324 w 1354"/>
                  <a:gd name="T49" fmla="*/ 831 h 1399"/>
                  <a:gd name="T50" fmla="*/ 1353 w 1354"/>
                  <a:gd name="T51" fmla="*/ 886 h 1399"/>
                  <a:gd name="T52" fmla="*/ 1342 w 1354"/>
                  <a:gd name="T53" fmla="*/ 948 h 1399"/>
                  <a:gd name="T54" fmla="*/ 1191 w 1354"/>
                  <a:gd name="T55" fmla="*/ 1185 h 1399"/>
                  <a:gd name="T56" fmla="*/ 1119 w 1354"/>
                  <a:gd name="T57" fmla="*/ 1193 h 1399"/>
                  <a:gd name="T58" fmla="*/ 970 w 1354"/>
                  <a:gd name="T59" fmla="*/ 1161 h 1399"/>
                  <a:gd name="T60" fmla="*/ 889 w 1354"/>
                  <a:gd name="T61" fmla="*/ 1303 h 1399"/>
                  <a:gd name="T62" fmla="*/ 861 w 1354"/>
                  <a:gd name="T63" fmla="*/ 1370 h 1399"/>
                  <a:gd name="T64" fmla="*/ 793 w 1354"/>
                  <a:gd name="T65" fmla="*/ 1399 h 1399"/>
                  <a:gd name="T66" fmla="*/ 513 w 1354"/>
                  <a:gd name="T67" fmla="*/ 1385 h 1399"/>
                  <a:gd name="T68" fmla="*/ 469 w 1354"/>
                  <a:gd name="T69" fmla="*/ 1328 h 1399"/>
                  <a:gd name="T70" fmla="*/ 424 w 1354"/>
                  <a:gd name="T71" fmla="*/ 1185 h 1399"/>
                  <a:gd name="T72" fmla="*/ 260 w 1354"/>
                  <a:gd name="T73" fmla="*/ 1185 h 1399"/>
                  <a:gd name="T74" fmla="*/ 187 w 1354"/>
                  <a:gd name="T75" fmla="*/ 1193 h 1399"/>
                  <a:gd name="T76" fmla="*/ 129 w 1354"/>
                  <a:gd name="T77" fmla="*/ 1150 h 1399"/>
                  <a:gd name="T78" fmla="*/ 0 w 1354"/>
                  <a:gd name="T79" fmla="*/ 907 h 1399"/>
                  <a:gd name="T80" fmla="*/ 17 w 1354"/>
                  <a:gd name="T81" fmla="*/ 847 h 1399"/>
                  <a:gd name="T82" fmla="*/ 136 w 1354"/>
                  <a:gd name="T83" fmla="*/ 767 h 1399"/>
                  <a:gd name="T84" fmla="*/ 131 w 1354"/>
                  <a:gd name="T85" fmla="*/ 665 h 1399"/>
                  <a:gd name="T86" fmla="*/ 30 w 1354"/>
                  <a:gd name="T87" fmla="*/ 567 h 1399"/>
                  <a:gd name="T88" fmla="*/ 2 w 1354"/>
                  <a:gd name="T89" fmla="*/ 512 h 1399"/>
                  <a:gd name="T90" fmla="*/ 13 w 1354"/>
                  <a:gd name="T91" fmla="*/ 450 h 1399"/>
                  <a:gd name="T92" fmla="*/ 164 w 1354"/>
                  <a:gd name="T93" fmla="*/ 214 h 1399"/>
                  <a:gd name="T94" fmla="*/ 237 w 1354"/>
                  <a:gd name="T95" fmla="*/ 204 h 1399"/>
                  <a:gd name="T96" fmla="*/ 384 w 1354"/>
                  <a:gd name="T97" fmla="*/ 238 h 1399"/>
                  <a:gd name="T98" fmla="*/ 465 w 1354"/>
                  <a:gd name="T99" fmla="*/ 95 h 1399"/>
                  <a:gd name="T100" fmla="*/ 494 w 1354"/>
                  <a:gd name="T101" fmla="*/ 27 h 1399"/>
                  <a:gd name="T102" fmla="*/ 561 w 1354"/>
                  <a:gd name="T103" fmla="*/ 0 h 1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54" h="1399">
                    <a:moveTo>
                      <a:pt x="677" y="436"/>
                    </a:moveTo>
                    <a:lnTo>
                      <a:pt x="635" y="438"/>
                    </a:lnTo>
                    <a:lnTo>
                      <a:pt x="594" y="448"/>
                    </a:lnTo>
                    <a:lnTo>
                      <a:pt x="556" y="465"/>
                    </a:lnTo>
                    <a:lnTo>
                      <a:pt x="521" y="487"/>
                    </a:lnTo>
                    <a:lnTo>
                      <a:pt x="492" y="513"/>
                    </a:lnTo>
                    <a:lnTo>
                      <a:pt x="464" y="543"/>
                    </a:lnTo>
                    <a:lnTo>
                      <a:pt x="443" y="578"/>
                    </a:lnTo>
                    <a:lnTo>
                      <a:pt x="427" y="615"/>
                    </a:lnTo>
                    <a:lnTo>
                      <a:pt x="417" y="657"/>
                    </a:lnTo>
                    <a:lnTo>
                      <a:pt x="414" y="699"/>
                    </a:lnTo>
                    <a:lnTo>
                      <a:pt x="417" y="741"/>
                    </a:lnTo>
                    <a:lnTo>
                      <a:pt x="427" y="782"/>
                    </a:lnTo>
                    <a:lnTo>
                      <a:pt x="443" y="820"/>
                    </a:lnTo>
                    <a:lnTo>
                      <a:pt x="464" y="855"/>
                    </a:lnTo>
                    <a:lnTo>
                      <a:pt x="492" y="886"/>
                    </a:lnTo>
                    <a:lnTo>
                      <a:pt x="521" y="912"/>
                    </a:lnTo>
                    <a:lnTo>
                      <a:pt x="556" y="933"/>
                    </a:lnTo>
                    <a:lnTo>
                      <a:pt x="594" y="949"/>
                    </a:lnTo>
                    <a:lnTo>
                      <a:pt x="635" y="959"/>
                    </a:lnTo>
                    <a:lnTo>
                      <a:pt x="677" y="963"/>
                    </a:lnTo>
                    <a:lnTo>
                      <a:pt x="720" y="959"/>
                    </a:lnTo>
                    <a:lnTo>
                      <a:pt x="761" y="949"/>
                    </a:lnTo>
                    <a:lnTo>
                      <a:pt x="798" y="933"/>
                    </a:lnTo>
                    <a:lnTo>
                      <a:pt x="833" y="912"/>
                    </a:lnTo>
                    <a:lnTo>
                      <a:pt x="864" y="886"/>
                    </a:lnTo>
                    <a:lnTo>
                      <a:pt x="890" y="855"/>
                    </a:lnTo>
                    <a:lnTo>
                      <a:pt x="912" y="820"/>
                    </a:lnTo>
                    <a:lnTo>
                      <a:pt x="928" y="782"/>
                    </a:lnTo>
                    <a:lnTo>
                      <a:pt x="938" y="741"/>
                    </a:lnTo>
                    <a:lnTo>
                      <a:pt x="942" y="699"/>
                    </a:lnTo>
                    <a:lnTo>
                      <a:pt x="938" y="657"/>
                    </a:lnTo>
                    <a:lnTo>
                      <a:pt x="928" y="615"/>
                    </a:lnTo>
                    <a:lnTo>
                      <a:pt x="912" y="578"/>
                    </a:lnTo>
                    <a:lnTo>
                      <a:pt x="890" y="543"/>
                    </a:lnTo>
                    <a:lnTo>
                      <a:pt x="864" y="513"/>
                    </a:lnTo>
                    <a:lnTo>
                      <a:pt x="833" y="487"/>
                    </a:lnTo>
                    <a:lnTo>
                      <a:pt x="798" y="465"/>
                    </a:lnTo>
                    <a:lnTo>
                      <a:pt x="761" y="448"/>
                    </a:lnTo>
                    <a:lnTo>
                      <a:pt x="720" y="438"/>
                    </a:lnTo>
                    <a:lnTo>
                      <a:pt x="677" y="436"/>
                    </a:lnTo>
                    <a:close/>
                    <a:moveTo>
                      <a:pt x="561" y="0"/>
                    </a:moveTo>
                    <a:lnTo>
                      <a:pt x="793" y="0"/>
                    </a:lnTo>
                    <a:lnTo>
                      <a:pt x="818" y="2"/>
                    </a:lnTo>
                    <a:lnTo>
                      <a:pt x="842" y="12"/>
                    </a:lnTo>
                    <a:lnTo>
                      <a:pt x="861" y="27"/>
                    </a:lnTo>
                    <a:lnTo>
                      <a:pt x="875" y="47"/>
                    </a:lnTo>
                    <a:lnTo>
                      <a:pt x="885" y="70"/>
                    </a:lnTo>
                    <a:lnTo>
                      <a:pt x="889" y="95"/>
                    </a:lnTo>
                    <a:lnTo>
                      <a:pt x="889" y="193"/>
                    </a:lnTo>
                    <a:lnTo>
                      <a:pt x="930" y="214"/>
                    </a:lnTo>
                    <a:lnTo>
                      <a:pt x="970" y="238"/>
                    </a:lnTo>
                    <a:lnTo>
                      <a:pt x="1008" y="264"/>
                    </a:lnTo>
                    <a:lnTo>
                      <a:pt x="1095" y="214"/>
                    </a:lnTo>
                    <a:lnTo>
                      <a:pt x="1119" y="204"/>
                    </a:lnTo>
                    <a:lnTo>
                      <a:pt x="1142" y="201"/>
                    </a:lnTo>
                    <a:lnTo>
                      <a:pt x="1162" y="203"/>
                    </a:lnTo>
                    <a:lnTo>
                      <a:pt x="1181" y="209"/>
                    </a:lnTo>
                    <a:lnTo>
                      <a:pt x="1198" y="219"/>
                    </a:lnTo>
                    <a:lnTo>
                      <a:pt x="1213" y="232"/>
                    </a:lnTo>
                    <a:lnTo>
                      <a:pt x="1226" y="249"/>
                    </a:lnTo>
                    <a:lnTo>
                      <a:pt x="1342" y="450"/>
                    </a:lnTo>
                    <a:lnTo>
                      <a:pt x="1352" y="473"/>
                    </a:lnTo>
                    <a:lnTo>
                      <a:pt x="1354" y="497"/>
                    </a:lnTo>
                    <a:lnTo>
                      <a:pt x="1352" y="522"/>
                    </a:lnTo>
                    <a:lnTo>
                      <a:pt x="1342" y="546"/>
                    </a:lnTo>
                    <a:lnTo>
                      <a:pt x="1327" y="566"/>
                    </a:lnTo>
                    <a:lnTo>
                      <a:pt x="1307" y="581"/>
                    </a:lnTo>
                    <a:lnTo>
                      <a:pt x="1218" y="630"/>
                    </a:lnTo>
                    <a:lnTo>
                      <a:pt x="1223" y="665"/>
                    </a:lnTo>
                    <a:lnTo>
                      <a:pt x="1226" y="699"/>
                    </a:lnTo>
                    <a:lnTo>
                      <a:pt x="1223" y="734"/>
                    </a:lnTo>
                    <a:lnTo>
                      <a:pt x="1218" y="767"/>
                    </a:lnTo>
                    <a:lnTo>
                      <a:pt x="1307" y="818"/>
                    </a:lnTo>
                    <a:lnTo>
                      <a:pt x="1324" y="831"/>
                    </a:lnTo>
                    <a:lnTo>
                      <a:pt x="1338" y="847"/>
                    </a:lnTo>
                    <a:lnTo>
                      <a:pt x="1348" y="866"/>
                    </a:lnTo>
                    <a:lnTo>
                      <a:pt x="1353" y="886"/>
                    </a:lnTo>
                    <a:lnTo>
                      <a:pt x="1354" y="907"/>
                    </a:lnTo>
                    <a:lnTo>
                      <a:pt x="1350" y="928"/>
                    </a:lnTo>
                    <a:lnTo>
                      <a:pt x="1342" y="948"/>
                    </a:lnTo>
                    <a:lnTo>
                      <a:pt x="1226" y="1150"/>
                    </a:lnTo>
                    <a:lnTo>
                      <a:pt x="1210" y="1169"/>
                    </a:lnTo>
                    <a:lnTo>
                      <a:pt x="1191" y="1185"/>
                    </a:lnTo>
                    <a:lnTo>
                      <a:pt x="1167" y="1193"/>
                    </a:lnTo>
                    <a:lnTo>
                      <a:pt x="1142" y="1197"/>
                    </a:lnTo>
                    <a:lnTo>
                      <a:pt x="1119" y="1193"/>
                    </a:lnTo>
                    <a:lnTo>
                      <a:pt x="1095" y="1185"/>
                    </a:lnTo>
                    <a:lnTo>
                      <a:pt x="1008" y="1134"/>
                    </a:lnTo>
                    <a:lnTo>
                      <a:pt x="970" y="1161"/>
                    </a:lnTo>
                    <a:lnTo>
                      <a:pt x="930" y="1185"/>
                    </a:lnTo>
                    <a:lnTo>
                      <a:pt x="889" y="1205"/>
                    </a:lnTo>
                    <a:lnTo>
                      <a:pt x="889" y="1303"/>
                    </a:lnTo>
                    <a:lnTo>
                      <a:pt x="885" y="1328"/>
                    </a:lnTo>
                    <a:lnTo>
                      <a:pt x="875" y="1352"/>
                    </a:lnTo>
                    <a:lnTo>
                      <a:pt x="861" y="1370"/>
                    </a:lnTo>
                    <a:lnTo>
                      <a:pt x="842" y="1385"/>
                    </a:lnTo>
                    <a:lnTo>
                      <a:pt x="818" y="1395"/>
                    </a:lnTo>
                    <a:lnTo>
                      <a:pt x="793" y="1399"/>
                    </a:lnTo>
                    <a:lnTo>
                      <a:pt x="561" y="1399"/>
                    </a:lnTo>
                    <a:lnTo>
                      <a:pt x="535" y="1395"/>
                    </a:lnTo>
                    <a:lnTo>
                      <a:pt x="513" y="1385"/>
                    </a:lnTo>
                    <a:lnTo>
                      <a:pt x="494" y="1370"/>
                    </a:lnTo>
                    <a:lnTo>
                      <a:pt x="479" y="1352"/>
                    </a:lnTo>
                    <a:lnTo>
                      <a:pt x="469" y="1328"/>
                    </a:lnTo>
                    <a:lnTo>
                      <a:pt x="465" y="1303"/>
                    </a:lnTo>
                    <a:lnTo>
                      <a:pt x="465" y="1205"/>
                    </a:lnTo>
                    <a:lnTo>
                      <a:pt x="424" y="1185"/>
                    </a:lnTo>
                    <a:lnTo>
                      <a:pt x="384" y="1161"/>
                    </a:lnTo>
                    <a:lnTo>
                      <a:pt x="347" y="1134"/>
                    </a:lnTo>
                    <a:lnTo>
                      <a:pt x="260" y="1185"/>
                    </a:lnTo>
                    <a:lnTo>
                      <a:pt x="237" y="1193"/>
                    </a:lnTo>
                    <a:lnTo>
                      <a:pt x="212" y="1197"/>
                    </a:lnTo>
                    <a:lnTo>
                      <a:pt x="187" y="1193"/>
                    </a:lnTo>
                    <a:lnTo>
                      <a:pt x="164" y="1185"/>
                    </a:lnTo>
                    <a:lnTo>
                      <a:pt x="145" y="1169"/>
                    </a:lnTo>
                    <a:lnTo>
                      <a:pt x="129" y="1150"/>
                    </a:lnTo>
                    <a:lnTo>
                      <a:pt x="13" y="948"/>
                    </a:lnTo>
                    <a:lnTo>
                      <a:pt x="4" y="928"/>
                    </a:lnTo>
                    <a:lnTo>
                      <a:pt x="0" y="907"/>
                    </a:lnTo>
                    <a:lnTo>
                      <a:pt x="2" y="886"/>
                    </a:lnTo>
                    <a:lnTo>
                      <a:pt x="7" y="866"/>
                    </a:lnTo>
                    <a:lnTo>
                      <a:pt x="17" y="847"/>
                    </a:lnTo>
                    <a:lnTo>
                      <a:pt x="30" y="831"/>
                    </a:lnTo>
                    <a:lnTo>
                      <a:pt x="48" y="817"/>
                    </a:lnTo>
                    <a:lnTo>
                      <a:pt x="136" y="767"/>
                    </a:lnTo>
                    <a:lnTo>
                      <a:pt x="131" y="734"/>
                    </a:lnTo>
                    <a:lnTo>
                      <a:pt x="129" y="699"/>
                    </a:lnTo>
                    <a:lnTo>
                      <a:pt x="131" y="665"/>
                    </a:lnTo>
                    <a:lnTo>
                      <a:pt x="136" y="630"/>
                    </a:lnTo>
                    <a:lnTo>
                      <a:pt x="48" y="581"/>
                    </a:lnTo>
                    <a:lnTo>
                      <a:pt x="30" y="567"/>
                    </a:lnTo>
                    <a:lnTo>
                      <a:pt x="17" y="551"/>
                    </a:lnTo>
                    <a:lnTo>
                      <a:pt x="7" y="532"/>
                    </a:lnTo>
                    <a:lnTo>
                      <a:pt x="2" y="512"/>
                    </a:lnTo>
                    <a:lnTo>
                      <a:pt x="0" y="491"/>
                    </a:lnTo>
                    <a:lnTo>
                      <a:pt x="4" y="470"/>
                    </a:lnTo>
                    <a:lnTo>
                      <a:pt x="13" y="450"/>
                    </a:lnTo>
                    <a:lnTo>
                      <a:pt x="129" y="249"/>
                    </a:lnTo>
                    <a:lnTo>
                      <a:pt x="145" y="229"/>
                    </a:lnTo>
                    <a:lnTo>
                      <a:pt x="164" y="214"/>
                    </a:lnTo>
                    <a:lnTo>
                      <a:pt x="187" y="204"/>
                    </a:lnTo>
                    <a:lnTo>
                      <a:pt x="212" y="201"/>
                    </a:lnTo>
                    <a:lnTo>
                      <a:pt x="237" y="204"/>
                    </a:lnTo>
                    <a:lnTo>
                      <a:pt x="260" y="214"/>
                    </a:lnTo>
                    <a:lnTo>
                      <a:pt x="347" y="264"/>
                    </a:lnTo>
                    <a:lnTo>
                      <a:pt x="384" y="238"/>
                    </a:lnTo>
                    <a:lnTo>
                      <a:pt x="424" y="214"/>
                    </a:lnTo>
                    <a:lnTo>
                      <a:pt x="465" y="193"/>
                    </a:lnTo>
                    <a:lnTo>
                      <a:pt x="465" y="95"/>
                    </a:lnTo>
                    <a:lnTo>
                      <a:pt x="469" y="70"/>
                    </a:lnTo>
                    <a:lnTo>
                      <a:pt x="479" y="47"/>
                    </a:lnTo>
                    <a:lnTo>
                      <a:pt x="494" y="27"/>
                    </a:lnTo>
                    <a:lnTo>
                      <a:pt x="513" y="12"/>
                    </a:lnTo>
                    <a:lnTo>
                      <a:pt x="535" y="2"/>
                    </a:lnTo>
                    <a:lnTo>
                      <a:pt x="5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0" name="TextBox 123"/>
            <p:cNvSpPr txBox="1"/>
            <p:nvPr/>
          </p:nvSpPr>
          <p:spPr>
            <a:xfrm>
              <a:off x="9746382" y="4563768"/>
              <a:ext cx="12170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(6.7%)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29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057980" y="1564204"/>
            <a:ext cx="10372208" cy="4950723"/>
            <a:chOff x="294547" y="983677"/>
            <a:chExt cx="12269656" cy="5856387"/>
          </a:xfrm>
        </p:grpSpPr>
        <p:sp>
          <p:nvSpPr>
            <p:cNvPr id="64" name="矩形 63"/>
            <p:cNvSpPr/>
            <p:nvPr/>
          </p:nvSpPr>
          <p:spPr>
            <a:xfrm>
              <a:off x="294547" y="983677"/>
              <a:ext cx="4028238" cy="289062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5" name="矩形 64"/>
            <p:cNvSpPr/>
            <p:nvPr/>
          </p:nvSpPr>
          <p:spPr>
            <a:xfrm>
              <a:off x="4415256" y="983677"/>
              <a:ext cx="4028238" cy="2890627"/>
            </a:xfrm>
            <a:prstGeom prst="rect">
              <a:avLst/>
            </a:prstGeom>
            <a:solidFill>
              <a:srgbClr val="FDBD1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8535965" y="983677"/>
              <a:ext cx="4028238" cy="28906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294547" y="3949436"/>
              <a:ext cx="4028238" cy="289062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4415256" y="3949436"/>
              <a:ext cx="4028238" cy="289062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8535965" y="3949435"/>
              <a:ext cx="4028238" cy="289062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TextBox 3"/>
            <p:cNvSpPr>
              <a:spLocks noChangeArrowheads="1"/>
            </p:cNvSpPr>
            <p:nvPr/>
          </p:nvSpPr>
          <p:spPr bwMode="auto">
            <a:xfrm>
              <a:off x="4992904" y="1599805"/>
              <a:ext cx="3332686" cy="165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0622" tIns="50622" rIns="50622" bIns="5062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1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71" name="TextBox 3"/>
            <p:cNvSpPr>
              <a:spLocks noChangeArrowheads="1"/>
            </p:cNvSpPr>
            <p:nvPr/>
          </p:nvSpPr>
          <p:spPr bwMode="auto">
            <a:xfrm>
              <a:off x="587964" y="4689351"/>
              <a:ext cx="3044141" cy="193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0622" tIns="50622" rIns="50622" bIns="5062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1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72" name="TextBox 3"/>
            <p:cNvSpPr>
              <a:spLocks noChangeArrowheads="1"/>
            </p:cNvSpPr>
            <p:nvPr/>
          </p:nvSpPr>
          <p:spPr bwMode="auto">
            <a:xfrm>
              <a:off x="9019645" y="4689351"/>
              <a:ext cx="3535197" cy="165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0622" tIns="50622" rIns="50622" bIns="5062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1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73" name="矩形 32"/>
            <p:cNvSpPr/>
            <p:nvPr/>
          </p:nvSpPr>
          <p:spPr>
            <a:xfrm flipH="1">
              <a:off x="4415256" y="2906944"/>
              <a:ext cx="931359" cy="967360"/>
            </a:xfrm>
            <a:custGeom>
              <a:avLst/>
              <a:gdLst/>
              <a:ahLst/>
              <a:cxnLst/>
              <a:rect l="l" t="t" r="r" b="b"/>
              <a:pathLst>
                <a:path w="1862852" h="1934859">
                  <a:moveTo>
                    <a:pt x="895422" y="0"/>
                  </a:moveTo>
                  <a:lnTo>
                    <a:pt x="1862852" y="967430"/>
                  </a:lnTo>
                  <a:lnTo>
                    <a:pt x="1830523" y="999758"/>
                  </a:lnTo>
                  <a:lnTo>
                    <a:pt x="1830523" y="999758"/>
                  </a:lnTo>
                  <a:lnTo>
                    <a:pt x="895421" y="1934859"/>
                  </a:lnTo>
                  <a:lnTo>
                    <a:pt x="863093" y="1902531"/>
                  </a:lnTo>
                  <a:lnTo>
                    <a:pt x="1770654" y="994970"/>
                  </a:lnTo>
                  <a:lnTo>
                    <a:pt x="0" y="994970"/>
                  </a:lnTo>
                  <a:lnTo>
                    <a:pt x="0" y="949251"/>
                  </a:lnTo>
                  <a:lnTo>
                    <a:pt x="1780016" y="949251"/>
                  </a:lnTo>
                  <a:lnTo>
                    <a:pt x="863094" y="32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32"/>
            <p:cNvSpPr/>
            <p:nvPr/>
          </p:nvSpPr>
          <p:spPr>
            <a:xfrm>
              <a:off x="3391426" y="5872704"/>
              <a:ext cx="931359" cy="967360"/>
            </a:xfrm>
            <a:custGeom>
              <a:avLst/>
              <a:gdLst/>
              <a:ahLst/>
              <a:cxnLst/>
              <a:rect l="l" t="t" r="r" b="b"/>
              <a:pathLst>
                <a:path w="1862852" h="1934859">
                  <a:moveTo>
                    <a:pt x="895422" y="0"/>
                  </a:moveTo>
                  <a:lnTo>
                    <a:pt x="1862852" y="967430"/>
                  </a:lnTo>
                  <a:lnTo>
                    <a:pt x="1830523" y="999758"/>
                  </a:lnTo>
                  <a:lnTo>
                    <a:pt x="1830523" y="999758"/>
                  </a:lnTo>
                  <a:lnTo>
                    <a:pt x="895421" y="1934859"/>
                  </a:lnTo>
                  <a:lnTo>
                    <a:pt x="863093" y="1902531"/>
                  </a:lnTo>
                  <a:lnTo>
                    <a:pt x="1770654" y="994970"/>
                  </a:lnTo>
                  <a:lnTo>
                    <a:pt x="0" y="994970"/>
                  </a:lnTo>
                  <a:lnTo>
                    <a:pt x="0" y="949251"/>
                  </a:lnTo>
                  <a:lnTo>
                    <a:pt x="1780016" y="949251"/>
                  </a:lnTo>
                  <a:lnTo>
                    <a:pt x="863094" y="32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32"/>
            <p:cNvSpPr/>
            <p:nvPr/>
          </p:nvSpPr>
          <p:spPr>
            <a:xfrm rot="16200000">
              <a:off x="8553966" y="3931436"/>
              <a:ext cx="931359" cy="967360"/>
            </a:xfrm>
            <a:custGeom>
              <a:avLst/>
              <a:gdLst/>
              <a:ahLst/>
              <a:cxnLst/>
              <a:rect l="l" t="t" r="r" b="b"/>
              <a:pathLst>
                <a:path w="1862852" h="1934859">
                  <a:moveTo>
                    <a:pt x="895422" y="0"/>
                  </a:moveTo>
                  <a:lnTo>
                    <a:pt x="1862852" y="967430"/>
                  </a:lnTo>
                  <a:lnTo>
                    <a:pt x="1830523" y="999758"/>
                  </a:lnTo>
                  <a:lnTo>
                    <a:pt x="1830523" y="999758"/>
                  </a:lnTo>
                  <a:lnTo>
                    <a:pt x="895421" y="1934859"/>
                  </a:lnTo>
                  <a:lnTo>
                    <a:pt x="863093" y="1902531"/>
                  </a:lnTo>
                  <a:lnTo>
                    <a:pt x="1770654" y="994970"/>
                  </a:lnTo>
                  <a:lnTo>
                    <a:pt x="0" y="994970"/>
                  </a:lnTo>
                  <a:lnTo>
                    <a:pt x="0" y="949251"/>
                  </a:lnTo>
                  <a:lnTo>
                    <a:pt x="1780016" y="949251"/>
                  </a:lnTo>
                  <a:lnTo>
                    <a:pt x="863094" y="32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230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-1230910" y="4037044"/>
            <a:ext cx="7471968" cy="4162141"/>
            <a:chOff x="-709684" y="3821373"/>
            <a:chExt cx="7471968" cy="4162141"/>
          </a:xfrm>
        </p:grpSpPr>
        <p:sp>
          <p:nvSpPr>
            <p:cNvPr id="233" name="椭圆 232"/>
            <p:cNvSpPr/>
            <p:nvPr/>
          </p:nvSpPr>
          <p:spPr>
            <a:xfrm>
              <a:off x="-709684" y="38213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539086" y="48825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-330960" y="58739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1286298" y="54894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165510" y="58789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-371903" y="45995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788155" y="59722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4684410" y="61686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5588487" y="64161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2718935" y="61909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3" name="组合 242"/>
          <p:cNvGrpSpPr/>
          <p:nvPr/>
        </p:nvGrpSpPr>
        <p:grpSpPr>
          <a:xfrm flipH="1">
            <a:off x="5814079" y="4037044"/>
            <a:ext cx="7537649" cy="4162141"/>
            <a:chOff x="-557284" y="3973773"/>
            <a:chExt cx="7471968" cy="4162141"/>
          </a:xfrm>
        </p:grpSpPr>
        <p:sp>
          <p:nvSpPr>
            <p:cNvPr id="244" name="椭圆 243"/>
            <p:cNvSpPr/>
            <p:nvPr/>
          </p:nvSpPr>
          <p:spPr>
            <a:xfrm>
              <a:off x="-557284" y="39737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691486" y="50349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-178560" y="60263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1438698" y="56418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3317910" y="60313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-219503" y="47519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940555" y="61246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4836810" y="63210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5740887" y="65685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2871335" y="63433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6" name="MH_Entry_1"/>
          <p:cNvSpPr/>
          <p:nvPr>
            <p:custDataLst>
              <p:tags r:id="rId1"/>
            </p:custDataLst>
          </p:nvPr>
        </p:nvSpPr>
        <p:spPr>
          <a:xfrm>
            <a:off x="2430694" y="1182789"/>
            <a:ext cx="260258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子題一</a:t>
            </a:r>
            <a:endParaRPr lang="zh-CN" altLang="zh-CN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" name="TextBox 50"/>
          <p:cNvSpPr txBox="1"/>
          <p:nvPr/>
        </p:nvSpPr>
        <p:spPr>
          <a:xfrm>
            <a:off x="5033276" y="107349"/>
            <a:ext cx="176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4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 綱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6" name="图片 175">
            <a:extLst>
              <a:ext uri="{FF2B5EF4-FFF2-40B4-BE49-F238E27FC236}">
                <a16:creationId xmlns:a16="http://schemas.microsoft.com/office/drawing/2014/main" id="{109EB011-6FEA-4C25-85A0-FD14FE4F7A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1007" y="5632533"/>
            <a:ext cx="859611" cy="859611"/>
          </a:xfrm>
          <a:prstGeom prst="rect">
            <a:avLst/>
          </a:prstGeom>
        </p:spPr>
      </p:pic>
      <p:pic>
        <p:nvPicPr>
          <p:cNvPr id="177" name="图片 176">
            <a:extLst>
              <a:ext uri="{FF2B5EF4-FFF2-40B4-BE49-F238E27FC236}">
                <a16:creationId xmlns:a16="http://schemas.microsoft.com/office/drawing/2014/main" id="{6975E5F1-3F0E-431B-87A3-1179536F0E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8904" y="5536374"/>
            <a:ext cx="536494" cy="536494"/>
          </a:xfrm>
          <a:prstGeom prst="rect">
            <a:avLst/>
          </a:prstGeom>
        </p:spPr>
      </p:pic>
      <p:sp>
        <p:nvSpPr>
          <p:cNvPr id="66" name="Freeform 22">
            <a:extLst>
              <a:ext uri="{FF2B5EF4-FFF2-40B4-BE49-F238E27FC236}">
                <a16:creationId xmlns:a16="http://schemas.microsoft.com/office/drawing/2014/main" id="{580B69F5-F488-46DB-B281-DB01C5AF711B}"/>
              </a:ext>
            </a:extLst>
          </p:cNvPr>
          <p:cNvSpPr>
            <a:spLocks noEditPoints="1"/>
          </p:cNvSpPr>
          <p:nvPr/>
        </p:nvSpPr>
        <p:spPr>
          <a:xfrm>
            <a:off x="1775598" y="1182789"/>
            <a:ext cx="527120" cy="530257"/>
          </a:xfrm>
          <a:custGeom>
            <a:avLst/>
            <a:gdLst/>
            <a:ahLst/>
            <a:cxnLst>
              <a:cxn ang="0">
                <a:pos x="133350" y="0"/>
              </a:cxn>
              <a:cxn ang="0">
                <a:pos x="266700" y="134144"/>
              </a:cxn>
              <a:cxn ang="0">
                <a:pos x="133350" y="268288"/>
              </a:cxn>
              <a:cxn ang="0">
                <a:pos x="0" y="134144"/>
              </a:cxn>
              <a:cxn ang="0">
                <a:pos x="133350" y="0"/>
              </a:cxn>
              <a:cxn ang="0">
                <a:pos x="112835" y="228159"/>
              </a:cxn>
              <a:cxn ang="0">
                <a:pos x="153865" y="228159"/>
              </a:cxn>
              <a:cxn ang="0">
                <a:pos x="153865" y="155928"/>
              </a:cxn>
              <a:cxn ang="0">
                <a:pos x="226809" y="155928"/>
              </a:cxn>
              <a:cxn ang="0">
                <a:pos x="226809" y="112360"/>
              </a:cxn>
              <a:cxn ang="0">
                <a:pos x="153865" y="112360"/>
              </a:cxn>
              <a:cxn ang="0">
                <a:pos x="153865" y="40129"/>
              </a:cxn>
              <a:cxn ang="0">
                <a:pos x="112835" y="40129"/>
              </a:cxn>
              <a:cxn ang="0">
                <a:pos x="112835" y="112360"/>
              </a:cxn>
              <a:cxn ang="0">
                <a:pos x="39891" y="112360"/>
              </a:cxn>
              <a:cxn ang="0">
                <a:pos x="39891" y="155928"/>
              </a:cxn>
              <a:cxn ang="0">
                <a:pos x="112835" y="155928"/>
              </a:cxn>
              <a:cxn ang="0">
                <a:pos x="112835" y="228159"/>
              </a:cxn>
            </a:cxnLst>
            <a:rect l="0" t="0" r="0" b="0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defTabSz="685434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MH_Entry_1">
            <a:extLst>
              <a:ext uri="{FF2B5EF4-FFF2-40B4-BE49-F238E27FC236}">
                <a16:creationId xmlns:a16="http://schemas.microsoft.com/office/drawing/2014/main" id="{4196F128-13E0-4F21-BBDC-03631D268A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30694" y="1973308"/>
            <a:ext cx="260258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子題一</a:t>
            </a:r>
            <a:endParaRPr lang="zh-CN" altLang="zh-CN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Freeform 22">
            <a:extLst>
              <a:ext uri="{FF2B5EF4-FFF2-40B4-BE49-F238E27FC236}">
                <a16:creationId xmlns:a16="http://schemas.microsoft.com/office/drawing/2014/main" id="{94842987-E308-4623-8C0E-AFABEE2881EF}"/>
              </a:ext>
            </a:extLst>
          </p:cNvPr>
          <p:cNvSpPr>
            <a:spLocks noEditPoints="1"/>
          </p:cNvSpPr>
          <p:nvPr/>
        </p:nvSpPr>
        <p:spPr>
          <a:xfrm>
            <a:off x="1775598" y="1973308"/>
            <a:ext cx="527120" cy="530257"/>
          </a:xfrm>
          <a:custGeom>
            <a:avLst/>
            <a:gdLst/>
            <a:ahLst/>
            <a:cxnLst>
              <a:cxn ang="0">
                <a:pos x="133350" y="0"/>
              </a:cxn>
              <a:cxn ang="0">
                <a:pos x="266700" y="134144"/>
              </a:cxn>
              <a:cxn ang="0">
                <a:pos x="133350" y="268288"/>
              </a:cxn>
              <a:cxn ang="0">
                <a:pos x="0" y="134144"/>
              </a:cxn>
              <a:cxn ang="0">
                <a:pos x="133350" y="0"/>
              </a:cxn>
              <a:cxn ang="0">
                <a:pos x="112835" y="228159"/>
              </a:cxn>
              <a:cxn ang="0">
                <a:pos x="153865" y="228159"/>
              </a:cxn>
              <a:cxn ang="0">
                <a:pos x="153865" y="155928"/>
              </a:cxn>
              <a:cxn ang="0">
                <a:pos x="226809" y="155928"/>
              </a:cxn>
              <a:cxn ang="0">
                <a:pos x="226809" y="112360"/>
              </a:cxn>
              <a:cxn ang="0">
                <a:pos x="153865" y="112360"/>
              </a:cxn>
              <a:cxn ang="0">
                <a:pos x="153865" y="40129"/>
              </a:cxn>
              <a:cxn ang="0">
                <a:pos x="112835" y="40129"/>
              </a:cxn>
              <a:cxn ang="0">
                <a:pos x="112835" y="112360"/>
              </a:cxn>
              <a:cxn ang="0">
                <a:pos x="39891" y="112360"/>
              </a:cxn>
              <a:cxn ang="0">
                <a:pos x="39891" y="155928"/>
              </a:cxn>
              <a:cxn ang="0">
                <a:pos x="112835" y="155928"/>
              </a:cxn>
              <a:cxn ang="0">
                <a:pos x="112835" y="228159"/>
              </a:cxn>
            </a:cxnLst>
            <a:rect l="0" t="0" r="0" b="0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defTabSz="685434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MH_Entry_1">
            <a:extLst>
              <a:ext uri="{FF2B5EF4-FFF2-40B4-BE49-F238E27FC236}">
                <a16:creationId xmlns:a16="http://schemas.microsoft.com/office/drawing/2014/main" id="{1AEE1167-1453-49EC-8BB3-DE374AD0939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430694" y="2871848"/>
            <a:ext cx="260258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子題一</a:t>
            </a:r>
            <a:endParaRPr lang="zh-CN" altLang="zh-CN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Freeform 22">
            <a:extLst>
              <a:ext uri="{FF2B5EF4-FFF2-40B4-BE49-F238E27FC236}">
                <a16:creationId xmlns:a16="http://schemas.microsoft.com/office/drawing/2014/main" id="{93DDDD4D-0312-49F1-9A1D-21FED2C3CC35}"/>
              </a:ext>
            </a:extLst>
          </p:cNvPr>
          <p:cNvSpPr>
            <a:spLocks noEditPoints="1"/>
          </p:cNvSpPr>
          <p:nvPr/>
        </p:nvSpPr>
        <p:spPr>
          <a:xfrm>
            <a:off x="1775598" y="2871848"/>
            <a:ext cx="527120" cy="530257"/>
          </a:xfrm>
          <a:custGeom>
            <a:avLst/>
            <a:gdLst/>
            <a:ahLst/>
            <a:cxnLst>
              <a:cxn ang="0">
                <a:pos x="133350" y="0"/>
              </a:cxn>
              <a:cxn ang="0">
                <a:pos x="266700" y="134144"/>
              </a:cxn>
              <a:cxn ang="0">
                <a:pos x="133350" y="268288"/>
              </a:cxn>
              <a:cxn ang="0">
                <a:pos x="0" y="134144"/>
              </a:cxn>
              <a:cxn ang="0">
                <a:pos x="133350" y="0"/>
              </a:cxn>
              <a:cxn ang="0">
                <a:pos x="112835" y="228159"/>
              </a:cxn>
              <a:cxn ang="0">
                <a:pos x="153865" y="228159"/>
              </a:cxn>
              <a:cxn ang="0">
                <a:pos x="153865" y="155928"/>
              </a:cxn>
              <a:cxn ang="0">
                <a:pos x="226809" y="155928"/>
              </a:cxn>
              <a:cxn ang="0">
                <a:pos x="226809" y="112360"/>
              </a:cxn>
              <a:cxn ang="0">
                <a:pos x="153865" y="112360"/>
              </a:cxn>
              <a:cxn ang="0">
                <a:pos x="153865" y="40129"/>
              </a:cxn>
              <a:cxn ang="0">
                <a:pos x="112835" y="40129"/>
              </a:cxn>
              <a:cxn ang="0">
                <a:pos x="112835" y="112360"/>
              </a:cxn>
              <a:cxn ang="0">
                <a:pos x="39891" y="112360"/>
              </a:cxn>
              <a:cxn ang="0">
                <a:pos x="39891" y="155928"/>
              </a:cxn>
              <a:cxn ang="0">
                <a:pos x="112835" y="155928"/>
              </a:cxn>
              <a:cxn ang="0">
                <a:pos x="112835" y="228159"/>
              </a:cxn>
            </a:cxnLst>
            <a:rect l="0" t="0" r="0" b="0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defTabSz="685434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MH_Entry_1">
            <a:extLst>
              <a:ext uri="{FF2B5EF4-FFF2-40B4-BE49-F238E27FC236}">
                <a16:creationId xmlns:a16="http://schemas.microsoft.com/office/drawing/2014/main" id="{102EE155-0348-436D-97B4-EE094120BB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30694" y="3756059"/>
            <a:ext cx="260258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子題一</a:t>
            </a:r>
            <a:endParaRPr lang="zh-CN" altLang="zh-CN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Freeform 22">
            <a:extLst>
              <a:ext uri="{FF2B5EF4-FFF2-40B4-BE49-F238E27FC236}">
                <a16:creationId xmlns:a16="http://schemas.microsoft.com/office/drawing/2014/main" id="{70CBF131-4F64-485C-959B-4038C00626B7}"/>
              </a:ext>
            </a:extLst>
          </p:cNvPr>
          <p:cNvSpPr>
            <a:spLocks noEditPoints="1"/>
          </p:cNvSpPr>
          <p:nvPr/>
        </p:nvSpPr>
        <p:spPr>
          <a:xfrm>
            <a:off x="1775598" y="3756059"/>
            <a:ext cx="527120" cy="530257"/>
          </a:xfrm>
          <a:custGeom>
            <a:avLst/>
            <a:gdLst/>
            <a:ahLst/>
            <a:cxnLst>
              <a:cxn ang="0">
                <a:pos x="133350" y="0"/>
              </a:cxn>
              <a:cxn ang="0">
                <a:pos x="266700" y="134144"/>
              </a:cxn>
              <a:cxn ang="0">
                <a:pos x="133350" y="268288"/>
              </a:cxn>
              <a:cxn ang="0">
                <a:pos x="0" y="134144"/>
              </a:cxn>
              <a:cxn ang="0">
                <a:pos x="133350" y="0"/>
              </a:cxn>
              <a:cxn ang="0">
                <a:pos x="112835" y="228159"/>
              </a:cxn>
              <a:cxn ang="0">
                <a:pos x="153865" y="228159"/>
              </a:cxn>
              <a:cxn ang="0">
                <a:pos x="153865" y="155928"/>
              </a:cxn>
              <a:cxn ang="0">
                <a:pos x="226809" y="155928"/>
              </a:cxn>
              <a:cxn ang="0">
                <a:pos x="226809" y="112360"/>
              </a:cxn>
              <a:cxn ang="0">
                <a:pos x="153865" y="112360"/>
              </a:cxn>
              <a:cxn ang="0">
                <a:pos x="153865" y="40129"/>
              </a:cxn>
              <a:cxn ang="0">
                <a:pos x="112835" y="40129"/>
              </a:cxn>
              <a:cxn ang="0">
                <a:pos x="112835" y="112360"/>
              </a:cxn>
              <a:cxn ang="0">
                <a:pos x="39891" y="112360"/>
              </a:cxn>
              <a:cxn ang="0">
                <a:pos x="39891" y="155928"/>
              </a:cxn>
              <a:cxn ang="0">
                <a:pos x="112835" y="155928"/>
              </a:cxn>
              <a:cxn ang="0">
                <a:pos x="112835" y="228159"/>
              </a:cxn>
            </a:cxnLst>
            <a:rect l="0" t="0" r="0" b="0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defTabSz="685434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MH_Entry_1">
            <a:extLst>
              <a:ext uri="{FF2B5EF4-FFF2-40B4-BE49-F238E27FC236}">
                <a16:creationId xmlns:a16="http://schemas.microsoft.com/office/drawing/2014/main" id="{3FB3B99C-4266-41BA-8579-17E43CA4955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26103" y="1182789"/>
            <a:ext cx="260258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子題一</a:t>
            </a:r>
            <a:endParaRPr lang="zh-CN" altLang="zh-CN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Freeform 22">
            <a:extLst>
              <a:ext uri="{FF2B5EF4-FFF2-40B4-BE49-F238E27FC236}">
                <a16:creationId xmlns:a16="http://schemas.microsoft.com/office/drawing/2014/main" id="{1785B9C8-4F78-4E9E-BB90-3A6F2D518350}"/>
              </a:ext>
            </a:extLst>
          </p:cNvPr>
          <p:cNvSpPr>
            <a:spLocks noEditPoints="1"/>
          </p:cNvSpPr>
          <p:nvPr/>
        </p:nvSpPr>
        <p:spPr>
          <a:xfrm>
            <a:off x="6071007" y="1182789"/>
            <a:ext cx="527120" cy="530257"/>
          </a:xfrm>
          <a:custGeom>
            <a:avLst/>
            <a:gdLst/>
            <a:ahLst/>
            <a:cxnLst>
              <a:cxn ang="0">
                <a:pos x="133350" y="0"/>
              </a:cxn>
              <a:cxn ang="0">
                <a:pos x="266700" y="134144"/>
              </a:cxn>
              <a:cxn ang="0">
                <a:pos x="133350" y="268288"/>
              </a:cxn>
              <a:cxn ang="0">
                <a:pos x="0" y="134144"/>
              </a:cxn>
              <a:cxn ang="0">
                <a:pos x="133350" y="0"/>
              </a:cxn>
              <a:cxn ang="0">
                <a:pos x="112835" y="228159"/>
              </a:cxn>
              <a:cxn ang="0">
                <a:pos x="153865" y="228159"/>
              </a:cxn>
              <a:cxn ang="0">
                <a:pos x="153865" y="155928"/>
              </a:cxn>
              <a:cxn ang="0">
                <a:pos x="226809" y="155928"/>
              </a:cxn>
              <a:cxn ang="0">
                <a:pos x="226809" y="112360"/>
              </a:cxn>
              <a:cxn ang="0">
                <a:pos x="153865" y="112360"/>
              </a:cxn>
              <a:cxn ang="0">
                <a:pos x="153865" y="40129"/>
              </a:cxn>
              <a:cxn ang="0">
                <a:pos x="112835" y="40129"/>
              </a:cxn>
              <a:cxn ang="0">
                <a:pos x="112835" y="112360"/>
              </a:cxn>
              <a:cxn ang="0">
                <a:pos x="39891" y="112360"/>
              </a:cxn>
              <a:cxn ang="0">
                <a:pos x="39891" y="155928"/>
              </a:cxn>
              <a:cxn ang="0">
                <a:pos x="112835" y="155928"/>
              </a:cxn>
              <a:cxn ang="0">
                <a:pos x="112835" y="228159"/>
              </a:cxn>
            </a:cxnLst>
            <a:rect l="0" t="0" r="0" b="0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defTabSz="685434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MH_Entry_1">
            <a:extLst>
              <a:ext uri="{FF2B5EF4-FFF2-40B4-BE49-F238E27FC236}">
                <a16:creationId xmlns:a16="http://schemas.microsoft.com/office/drawing/2014/main" id="{8E922410-C0FC-48AF-B16B-02065348E2A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726103" y="1973308"/>
            <a:ext cx="260258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子題一</a:t>
            </a:r>
            <a:endParaRPr lang="zh-CN" altLang="zh-CN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Freeform 22">
            <a:extLst>
              <a:ext uri="{FF2B5EF4-FFF2-40B4-BE49-F238E27FC236}">
                <a16:creationId xmlns:a16="http://schemas.microsoft.com/office/drawing/2014/main" id="{A2F0A08D-809F-4932-84BC-8B1026827E7D}"/>
              </a:ext>
            </a:extLst>
          </p:cNvPr>
          <p:cNvSpPr>
            <a:spLocks noEditPoints="1"/>
          </p:cNvSpPr>
          <p:nvPr/>
        </p:nvSpPr>
        <p:spPr>
          <a:xfrm>
            <a:off x="6071007" y="1973308"/>
            <a:ext cx="527120" cy="530257"/>
          </a:xfrm>
          <a:custGeom>
            <a:avLst/>
            <a:gdLst/>
            <a:ahLst/>
            <a:cxnLst>
              <a:cxn ang="0">
                <a:pos x="133350" y="0"/>
              </a:cxn>
              <a:cxn ang="0">
                <a:pos x="266700" y="134144"/>
              </a:cxn>
              <a:cxn ang="0">
                <a:pos x="133350" y="268288"/>
              </a:cxn>
              <a:cxn ang="0">
                <a:pos x="0" y="134144"/>
              </a:cxn>
              <a:cxn ang="0">
                <a:pos x="133350" y="0"/>
              </a:cxn>
              <a:cxn ang="0">
                <a:pos x="112835" y="228159"/>
              </a:cxn>
              <a:cxn ang="0">
                <a:pos x="153865" y="228159"/>
              </a:cxn>
              <a:cxn ang="0">
                <a:pos x="153865" y="155928"/>
              </a:cxn>
              <a:cxn ang="0">
                <a:pos x="226809" y="155928"/>
              </a:cxn>
              <a:cxn ang="0">
                <a:pos x="226809" y="112360"/>
              </a:cxn>
              <a:cxn ang="0">
                <a:pos x="153865" y="112360"/>
              </a:cxn>
              <a:cxn ang="0">
                <a:pos x="153865" y="40129"/>
              </a:cxn>
              <a:cxn ang="0">
                <a:pos x="112835" y="40129"/>
              </a:cxn>
              <a:cxn ang="0">
                <a:pos x="112835" y="112360"/>
              </a:cxn>
              <a:cxn ang="0">
                <a:pos x="39891" y="112360"/>
              </a:cxn>
              <a:cxn ang="0">
                <a:pos x="39891" y="155928"/>
              </a:cxn>
              <a:cxn ang="0">
                <a:pos x="112835" y="155928"/>
              </a:cxn>
              <a:cxn ang="0">
                <a:pos x="112835" y="228159"/>
              </a:cxn>
            </a:cxnLst>
            <a:rect l="0" t="0" r="0" b="0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defTabSz="685434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MH_Entry_1">
            <a:extLst>
              <a:ext uri="{FF2B5EF4-FFF2-40B4-BE49-F238E27FC236}">
                <a16:creationId xmlns:a16="http://schemas.microsoft.com/office/drawing/2014/main" id="{F6DD10D2-BE1A-443E-A351-C82EB991091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726103" y="2871848"/>
            <a:ext cx="260258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子題一</a:t>
            </a:r>
            <a:endParaRPr lang="zh-CN" altLang="zh-CN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Freeform 22">
            <a:extLst>
              <a:ext uri="{FF2B5EF4-FFF2-40B4-BE49-F238E27FC236}">
                <a16:creationId xmlns:a16="http://schemas.microsoft.com/office/drawing/2014/main" id="{6E9AB630-FCD7-4806-A99D-8774558239DA}"/>
              </a:ext>
            </a:extLst>
          </p:cNvPr>
          <p:cNvSpPr>
            <a:spLocks noEditPoints="1"/>
          </p:cNvSpPr>
          <p:nvPr/>
        </p:nvSpPr>
        <p:spPr>
          <a:xfrm>
            <a:off x="6071007" y="2871848"/>
            <a:ext cx="527120" cy="530257"/>
          </a:xfrm>
          <a:custGeom>
            <a:avLst/>
            <a:gdLst/>
            <a:ahLst/>
            <a:cxnLst>
              <a:cxn ang="0">
                <a:pos x="133350" y="0"/>
              </a:cxn>
              <a:cxn ang="0">
                <a:pos x="266700" y="134144"/>
              </a:cxn>
              <a:cxn ang="0">
                <a:pos x="133350" y="268288"/>
              </a:cxn>
              <a:cxn ang="0">
                <a:pos x="0" y="134144"/>
              </a:cxn>
              <a:cxn ang="0">
                <a:pos x="133350" y="0"/>
              </a:cxn>
              <a:cxn ang="0">
                <a:pos x="112835" y="228159"/>
              </a:cxn>
              <a:cxn ang="0">
                <a:pos x="153865" y="228159"/>
              </a:cxn>
              <a:cxn ang="0">
                <a:pos x="153865" y="155928"/>
              </a:cxn>
              <a:cxn ang="0">
                <a:pos x="226809" y="155928"/>
              </a:cxn>
              <a:cxn ang="0">
                <a:pos x="226809" y="112360"/>
              </a:cxn>
              <a:cxn ang="0">
                <a:pos x="153865" y="112360"/>
              </a:cxn>
              <a:cxn ang="0">
                <a:pos x="153865" y="40129"/>
              </a:cxn>
              <a:cxn ang="0">
                <a:pos x="112835" y="40129"/>
              </a:cxn>
              <a:cxn ang="0">
                <a:pos x="112835" y="112360"/>
              </a:cxn>
              <a:cxn ang="0">
                <a:pos x="39891" y="112360"/>
              </a:cxn>
              <a:cxn ang="0">
                <a:pos x="39891" y="155928"/>
              </a:cxn>
              <a:cxn ang="0">
                <a:pos x="112835" y="155928"/>
              </a:cxn>
              <a:cxn ang="0">
                <a:pos x="112835" y="228159"/>
              </a:cxn>
            </a:cxnLst>
            <a:rect l="0" t="0" r="0" b="0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defTabSz="685434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MH_Entry_1">
            <a:extLst>
              <a:ext uri="{FF2B5EF4-FFF2-40B4-BE49-F238E27FC236}">
                <a16:creationId xmlns:a16="http://schemas.microsoft.com/office/drawing/2014/main" id="{89F6F2F8-D421-4202-83C5-519296A2865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726103" y="3756059"/>
            <a:ext cx="260258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子題一</a:t>
            </a:r>
            <a:endParaRPr lang="zh-CN" altLang="zh-CN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Freeform 22">
            <a:extLst>
              <a:ext uri="{FF2B5EF4-FFF2-40B4-BE49-F238E27FC236}">
                <a16:creationId xmlns:a16="http://schemas.microsoft.com/office/drawing/2014/main" id="{DFC99607-3F0C-4582-9077-EB0F4AA3AD0A}"/>
              </a:ext>
            </a:extLst>
          </p:cNvPr>
          <p:cNvSpPr>
            <a:spLocks noEditPoints="1"/>
          </p:cNvSpPr>
          <p:nvPr/>
        </p:nvSpPr>
        <p:spPr>
          <a:xfrm>
            <a:off x="6071007" y="3756059"/>
            <a:ext cx="527120" cy="530257"/>
          </a:xfrm>
          <a:custGeom>
            <a:avLst/>
            <a:gdLst/>
            <a:ahLst/>
            <a:cxnLst>
              <a:cxn ang="0">
                <a:pos x="133350" y="0"/>
              </a:cxn>
              <a:cxn ang="0">
                <a:pos x="266700" y="134144"/>
              </a:cxn>
              <a:cxn ang="0">
                <a:pos x="133350" y="268288"/>
              </a:cxn>
              <a:cxn ang="0">
                <a:pos x="0" y="134144"/>
              </a:cxn>
              <a:cxn ang="0">
                <a:pos x="133350" y="0"/>
              </a:cxn>
              <a:cxn ang="0">
                <a:pos x="112835" y="228159"/>
              </a:cxn>
              <a:cxn ang="0">
                <a:pos x="153865" y="228159"/>
              </a:cxn>
              <a:cxn ang="0">
                <a:pos x="153865" y="155928"/>
              </a:cxn>
              <a:cxn ang="0">
                <a:pos x="226809" y="155928"/>
              </a:cxn>
              <a:cxn ang="0">
                <a:pos x="226809" y="112360"/>
              </a:cxn>
              <a:cxn ang="0">
                <a:pos x="153865" y="112360"/>
              </a:cxn>
              <a:cxn ang="0">
                <a:pos x="153865" y="40129"/>
              </a:cxn>
              <a:cxn ang="0">
                <a:pos x="112835" y="40129"/>
              </a:cxn>
              <a:cxn ang="0">
                <a:pos x="112835" y="112360"/>
              </a:cxn>
              <a:cxn ang="0">
                <a:pos x="39891" y="112360"/>
              </a:cxn>
              <a:cxn ang="0">
                <a:pos x="39891" y="155928"/>
              </a:cxn>
              <a:cxn ang="0">
                <a:pos x="112835" y="155928"/>
              </a:cxn>
              <a:cxn ang="0">
                <a:pos x="112835" y="228159"/>
              </a:cxn>
            </a:cxnLst>
            <a:rect l="0" t="0" r="0" b="0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defTabSz="685434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MH_Entry_1">
            <a:extLst>
              <a:ext uri="{FF2B5EF4-FFF2-40B4-BE49-F238E27FC236}">
                <a16:creationId xmlns:a16="http://schemas.microsoft.com/office/drawing/2014/main" id="{FC2EEEA4-F157-47A0-851B-98EDCD3B35F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430694" y="4616930"/>
            <a:ext cx="260258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子題一</a:t>
            </a:r>
            <a:endParaRPr lang="zh-CN" altLang="zh-CN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Freeform 22">
            <a:extLst>
              <a:ext uri="{FF2B5EF4-FFF2-40B4-BE49-F238E27FC236}">
                <a16:creationId xmlns:a16="http://schemas.microsoft.com/office/drawing/2014/main" id="{2A5D9973-1969-4203-9B66-5149FE8D06C9}"/>
              </a:ext>
            </a:extLst>
          </p:cNvPr>
          <p:cNvSpPr>
            <a:spLocks noEditPoints="1"/>
          </p:cNvSpPr>
          <p:nvPr/>
        </p:nvSpPr>
        <p:spPr>
          <a:xfrm>
            <a:off x="1775598" y="4616930"/>
            <a:ext cx="527120" cy="530257"/>
          </a:xfrm>
          <a:custGeom>
            <a:avLst/>
            <a:gdLst/>
            <a:ahLst/>
            <a:cxnLst>
              <a:cxn ang="0">
                <a:pos x="133350" y="0"/>
              </a:cxn>
              <a:cxn ang="0">
                <a:pos x="266700" y="134144"/>
              </a:cxn>
              <a:cxn ang="0">
                <a:pos x="133350" y="268288"/>
              </a:cxn>
              <a:cxn ang="0">
                <a:pos x="0" y="134144"/>
              </a:cxn>
              <a:cxn ang="0">
                <a:pos x="133350" y="0"/>
              </a:cxn>
              <a:cxn ang="0">
                <a:pos x="112835" y="228159"/>
              </a:cxn>
              <a:cxn ang="0">
                <a:pos x="153865" y="228159"/>
              </a:cxn>
              <a:cxn ang="0">
                <a:pos x="153865" y="155928"/>
              </a:cxn>
              <a:cxn ang="0">
                <a:pos x="226809" y="155928"/>
              </a:cxn>
              <a:cxn ang="0">
                <a:pos x="226809" y="112360"/>
              </a:cxn>
              <a:cxn ang="0">
                <a:pos x="153865" y="112360"/>
              </a:cxn>
              <a:cxn ang="0">
                <a:pos x="153865" y="40129"/>
              </a:cxn>
              <a:cxn ang="0">
                <a:pos x="112835" y="40129"/>
              </a:cxn>
              <a:cxn ang="0">
                <a:pos x="112835" y="112360"/>
              </a:cxn>
              <a:cxn ang="0">
                <a:pos x="39891" y="112360"/>
              </a:cxn>
              <a:cxn ang="0">
                <a:pos x="39891" y="155928"/>
              </a:cxn>
              <a:cxn ang="0">
                <a:pos x="112835" y="155928"/>
              </a:cxn>
              <a:cxn ang="0">
                <a:pos x="112835" y="228159"/>
              </a:cxn>
            </a:cxnLst>
            <a:rect l="0" t="0" r="0" b="0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defTabSz="685434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MH_Entry_1">
            <a:extLst>
              <a:ext uri="{FF2B5EF4-FFF2-40B4-BE49-F238E27FC236}">
                <a16:creationId xmlns:a16="http://schemas.microsoft.com/office/drawing/2014/main" id="{FBC05267-0A5F-40B2-B861-98EA81A5580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726103" y="4616930"/>
            <a:ext cx="260258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子題一</a:t>
            </a:r>
            <a:endParaRPr lang="zh-CN" altLang="zh-CN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Freeform 22">
            <a:extLst>
              <a:ext uri="{FF2B5EF4-FFF2-40B4-BE49-F238E27FC236}">
                <a16:creationId xmlns:a16="http://schemas.microsoft.com/office/drawing/2014/main" id="{8BE1D447-EB2F-4156-875A-4128E525D7A8}"/>
              </a:ext>
            </a:extLst>
          </p:cNvPr>
          <p:cNvSpPr>
            <a:spLocks noEditPoints="1"/>
          </p:cNvSpPr>
          <p:nvPr/>
        </p:nvSpPr>
        <p:spPr>
          <a:xfrm>
            <a:off x="6071007" y="4616930"/>
            <a:ext cx="527120" cy="530257"/>
          </a:xfrm>
          <a:custGeom>
            <a:avLst/>
            <a:gdLst/>
            <a:ahLst/>
            <a:cxnLst>
              <a:cxn ang="0">
                <a:pos x="133350" y="0"/>
              </a:cxn>
              <a:cxn ang="0">
                <a:pos x="266700" y="134144"/>
              </a:cxn>
              <a:cxn ang="0">
                <a:pos x="133350" y="268288"/>
              </a:cxn>
              <a:cxn ang="0">
                <a:pos x="0" y="134144"/>
              </a:cxn>
              <a:cxn ang="0">
                <a:pos x="133350" y="0"/>
              </a:cxn>
              <a:cxn ang="0">
                <a:pos x="112835" y="228159"/>
              </a:cxn>
              <a:cxn ang="0">
                <a:pos x="153865" y="228159"/>
              </a:cxn>
              <a:cxn ang="0">
                <a:pos x="153865" y="155928"/>
              </a:cxn>
              <a:cxn ang="0">
                <a:pos x="226809" y="155928"/>
              </a:cxn>
              <a:cxn ang="0">
                <a:pos x="226809" y="112360"/>
              </a:cxn>
              <a:cxn ang="0">
                <a:pos x="153865" y="112360"/>
              </a:cxn>
              <a:cxn ang="0">
                <a:pos x="153865" y="40129"/>
              </a:cxn>
              <a:cxn ang="0">
                <a:pos x="112835" y="40129"/>
              </a:cxn>
              <a:cxn ang="0">
                <a:pos x="112835" y="112360"/>
              </a:cxn>
              <a:cxn ang="0">
                <a:pos x="39891" y="112360"/>
              </a:cxn>
              <a:cxn ang="0">
                <a:pos x="39891" y="155928"/>
              </a:cxn>
              <a:cxn ang="0">
                <a:pos x="112835" y="155928"/>
              </a:cxn>
              <a:cxn ang="0">
                <a:pos x="112835" y="228159"/>
              </a:cxn>
            </a:cxnLst>
            <a:rect l="0" t="0" r="0" b="0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defTabSz="685434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232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多元化评价机制</a:t>
            </a: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70751" y="1916832"/>
            <a:ext cx="4232275" cy="3679825"/>
            <a:chOff x="1319213" y="1998663"/>
            <a:chExt cx="4232275" cy="3679825"/>
          </a:xfrm>
        </p:grpSpPr>
        <p:sp>
          <p:nvSpPr>
            <p:cNvPr id="46" name="任意多边形 45"/>
            <p:cNvSpPr/>
            <p:nvPr/>
          </p:nvSpPr>
          <p:spPr>
            <a:xfrm>
              <a:off x="1628775" y="2222396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 r="-21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05448"/>
                </a:solidFill>
                <a:effectLst/>
                <a:uLnTx/>
                <a:uFillTx/>
                <a:latin typeface="萝莉体 第二版" panose="02000500000000000000" pitchFamily="2" charset="-122"/>
                <a:ea typeface="萝莉体 第二版" panose="02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319213" y="1998663"/>
              <a:ext cx="4232275" cy="3227387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rgbClr val="FDBD19"/>
            </a:solidFill>
            <a:ln w="28575" cap="rnd" cmpd="sng" algn="ctr">
              <a:solidFill>
                <a:srgbClr val="535353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05448"/>
                </a:solidFill>
                <a:effectLst/>
                <a:uLnTx/>
                <a:uFillTx/>
                <a:latin typeface="萝莉体 第二版" panose="02000500000000000000" pitchFamily="2" charset="-122"/>
                <a:ea typeface="萝莉体 第二版" panose="02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2457450" y="5205413"/>
              <a:ext cx="1920875" cy="473075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solidFill>
              <a:srgbClr val="FDBD19"/>
            </a:solidFill>
            <a:ln w="28575" cap="rnd" cmpd="sng" algn="ctr">
              <a:solidFill>
                <a:srgbClr val="535353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05448"/>
                </a:solidFill>
                <a:effectLst/>
                <a:uLnTx/>
                <a:uFillTx/>
                <a:latin typeface="萝莉体 第二版" panose="02000500000000000000" pitchFamily="2" charset="-122"/>
                <a:ea typeface="萝莉体 第二版" panose="02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8" name="Group 26"/>
          <p:cNvGrpSpPr/>
          <p:nvPr/>
        </p:nvGrpSpPr>
        <p:grpSpPr>
          <a:xfrm flipH="1">
            <a:off x="6625035" y="3233952"/>
            <a:ext cx="4431925" cy="983025"/>
            <a:chOff x="8512415" y="2281672"/>
            <a:chExt cx="3256083" cy="932155"/>
          </a:xfrm>
        </p:grpSpPr>
        <p:sp>
          <p:nvSpPr>
            <p:cNvPr id="59" name="TextBox 27"/>
            <p:cNvSpPr txBox="1"/>
            <p:nvPr/>
          </p:nvSpPr>
          <p:spPr>
            <a:xfrm>
              <a:off x="9084564" y="2281672"/>
              <a:ext cx="2683934" cy="35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2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b="1" spc="225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60" name="Rectangle 28"/>
            <p:cNvSpPr/>
            <p:nvPr/>
          </p:nvSpPr>
          <p:spPr>
            <a:xfrm>
              <a:off x="8512415" y="2631891"/>
              <a:ext cx="3256083" cy="581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61" name="Group 26"/>
          <p:cNvGrpSpPr/>
          <p:nvPr/>
        </p:nvGrpSpPr>
        <p:grpSpPr>
          <a:xfrm flipH="1">
            <a:off x="6625036" y="1881596"/>
            <a:ext cx="4431925" cy="983025"/>
            <a:chOff x="8512415" y="2281672"/>
            <a:chExt cx="3256083" cy="932155"/>
          </a:xfrm>
        </p:grpSpPr>
        <p:sp>
          <p:nvSpPr>
            <p:cNvPr id="62" name="TextBox 27"/>
            <p:cNvSpPr txBox="1"/>
            <p:nvPr/>
          </p:nvSpPr>
          <p:spPr>
            <a:xfrm>
              <a:off x="9084564" y="2281672"/>
              <a:ext cx="2683934" cy="35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2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b="1" spc="225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63" name="Rectangle 28"/>
            <p:cNvSpPr/>
            <p:nvPr/>
          </p:nvSpPr>
          <p:spPr>
            <a:xfrm>
              <a:off x="8512415" y="2631891"/>
              <a:ext cx="3256083" cy="581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64" name="Group 26"/>
          <p:cNvGrpSpPr/>
          <p:nvPr/>
        </p:nvGrpSpPr>
        <p:grpSpPr>
          <a:xfrm flipH="1">
            <a:off x="6641263" y="4586308"/>
            <a:ext cx="4431925" cy="983025"/>
            <a:chOff x="8512415" y="2281672"/>
            <a:chExt cx="3256083" cy="932155"/>
          </a:xfrm>
        </p:grpSpPr>
        <p:sp>
          <p:nvSpPr>
            <p:cNvPr id="65" name="TextBox 27"/>
            <p:cNvSpPr txBox="1"/>
            <p:nvPr/>
          </p:nvSpPr>
          <p:spPr>
            <a:xfrm>
              <a:off x="9084564" y="2281672"/>
              <a:ext cx="2683934" cy="35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2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Lato Regular"/>
                </a:rPr>
                <a:t>在此添加标题</a:t>
              </a:r>
              <a:endParaRPr lang="id-ID" altLang="zh-CN" b="1" spc="225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66" name="Rectangle 28"/>
            <p:cNvSpPr/>
            <p:nvPr/>
          </p:nvSpPr>
          <p:spPr>
            <a:xfrm>
              <a:off x="8512415" y="2631891"/>
              <a:ext cx="3256083" cy="581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776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多元化评价机制</a:t>
            </a: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92" y="1563450"/>
            <a:ext cx="3979889" cy="3979889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7539DC41-5648-41FA-9E40-F9028AA11222}"/>
              </a:ext>
            </a:extLst>
          </p:cNvPr>
          <p:cNvGrpSpPr/>
          <p:nvPr/>
        </p:nvGrpSpPr>
        <p:grpSpPr>
          <a:xfrm>
            <a:off x="876613" y="2143730"/>
            <a:ext cx="2934589" cy="1123033"/>
            <a:chOff x="6818250" y="865572"/>
            <a:chExt cx="2934589" cy="112303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98FB27C-54CD-4EA6-90DF-9331F832A349}"/>
                </a:ext>
              </a:extLst>
            </p:cNvPr>
            <p:cNvSpPr txBox="1"/>
            <p:nvPr/>
          </p:nvSpPr>
          <p:spPr>
            <a:xfrm>
              <a:off x="6818250" y="865572"/>
              <a:ext cx="2695205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FF94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标题文字添加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BB33D4D-AB17-433F-B4C9-FA00B386ABA9}"/>
                </a:ext>
              </a:extLst>
            </p:cNvPr>
            <p:cNvSpPr txBox="1"/>
            <p:nvPr/>
          </p:nvSpPr>
          <p:spPr>
            <a:xfrm>
              <a:off x="6818251" y="1249941"/>
              <a:ext cx="2934588" cy="7386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539DC41-5648-41FA-9E40-F9028AA11222}"/>
              </a:ext>
            </a:extLst>
          </p:cNvPr>
          <p:cNvGrpSpPr/>
          <p:nvPr/>
        </p:nvGrpSpPr>
        <p:grpSpPr>
          <a:xfrm>
            <a:off x="1233730" y="4434110"/>
            <a:ext cx="2934589" cy="1123033"/>
            <a:chOff x="6818250" y="865572"/>
            <a:chExt cx="2934589" cy="112303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98FB27C-54CD-4EA6-90DF-9331F832A349}"/>
                </a:ext>
              </a:extLst>
            </p:cNvPr>
            <p:cNvSpPr txBox="1"/>
            <p:nvPr/>
          </p:nvSpPr>
          <p:spPr>
            <a:xfrm>
              <a:off x="6818250" y="865572"/>
              <a:ext cx="2695205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FF94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标题文字添加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BB33D4D-AB17-433F-B4C9-FA00B386ABA9}"/>
                </a:ext>
              </a:extLst>
            </p:cNvPr>
            <p:cNvSpPr txBox="1"/>
            <p:nvPr/>
          </p:nvSpPr>
          <p:spPr>
            <a:xfrm>
              <a:off x="6818251" y="1249941"/>
              <a:ext cx="2934588" cy="7386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539DC41-5648-41FA-9E40-F9028AA11222}"/>
              </a:ext>
            </a:extLst>
          </p:cNvPr>
          <p:cNvGrpSpPr/>
          <p:nvPr/>
        </p:nvGrpSpPr>
        <p:grpSpPr>
          <a:xfrm>
            <a:off x="8332518" y="4351001"/>
            <a:ext cx="2934589" cy="1123033"/>
            <a:chOff x="6818250" y="865572"/>
            <a:chExt cx="2934589" cy="112303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98FB27C-54CD-4EA6-90DF-9331F832A349}"/>
                </a:ext>
              </a:extLst>
            </p:cNvPr>
            <p:cNvSpPr txBox="1"/>
            <p:nvPr/>
          </p:nvSpPr>
          <p:spPr>
            <a:xfrm>
              <a:off x="6818250" y="865572"/>
              <a:ext cx="2695205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FF94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标题文字添加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BB33D4D-AB17-433F-B4C9-FA00B386ABA9}"/>
                </a:ext>
              </a:extLst>
            </p:cNvPr>
            <p:cNvSpPr txBox="1"/>
            <p:nvPr/>
          </p:nvSpPr>
          <p:spPr>
            <a:xfrm>
              <a:off x="6818251" y="1249941"/>
              <a:ext cx="2934588" cy="7386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感谢您的使用，您的文字内容添加到此处，文字动画效果不变。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539DC41-5648-41FA-9E40-F9028AA11222}"/>
              </a:ext>
            </a:extLst>
          </p:cNvPr>
          <p:cNvGrpSpPr/>
          <p:nvPr/>
        </p:nvGrpSpPr>
        <p:grpSpPr>
          <a:xfrm>
            <a:off x="8332518" y="1870795"/>
            <a:ext cx="2934589" cy="1123033"/>
            <a:chOff x="6818250" y="865572"/>
            <a:chExt cx="2934589" cy="112303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98FB27C-54CD-4EA6-90DF-9331F832A349}"/>
                </a:ext>
              </a:extLst>
            </p:cNvPr>
            <p:cNvSpPr txBox="1"/>
            <p:nvPr/>
          </p:nvSpPr>
          <p:spPr>
            <a:xfrm>
              <a:off x="6818250" y="865572"/>
              <a:ext cx="2695205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FF94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标题文字添加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BB33D4D-AB17-433F-B4C9-FA00B386ABA9}"/>
                </a:ext>
              </a:extLst>
            </p:cNvPr>
            <p:cNvSpPr txBox="1"/>
            <p:nvPr/>
          </p:nvSpPr>
          <p:spPr>
            <a:xfrm>
              <a:off x="6818251" y="1249941"/>
              <a:ext cx="2934588" cy="7386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感谢您的使用，您的文字内容添加到此处，文字动画效果不变。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06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组合 371"/>
          <p:cNvGrpSpPr/>
          <p:nvPr/>
        </p:nvGrpSpPr>
        <p:grpSpPr>
          <a:xfrm rot="1281456">
            <a:off x="10065298" y="4614090"/>
            <a:ext cx="1753243" cy="1860081"/>
            <a:chOff x="5768976" y="2852738"/>
            <a:chExt cx="1016000" cy="1077913"/>
          </a:xfrm>
          <a:solidFill>
            <a:srgbClr val="FFC000"/>
          </a:solidFill>
        </p:grpSpPr>
        <p:sp>
          <p:nvSpPr>
            <p:cNvPr id="373" name="Freeform 609"/>
            <p:cNvSpPr>
              <a:spLocks noEditPoints="1"/>
            </p:cNvSpPr>
            <p:nvPr/>
          </p:nvSpPr>
          <p:spPr bwMode="auto">
            <a:xfrm>
              <a:off x="5768976" y="2852738"/>
              <a:ext cx="1016000" cy="1069975"/>
            </a:xfrm>
            <a:custGeom>
              <a:avLst/>
              <a:gdLst>
                <a:gd name="T0" fmla="*/ 90 w 269"/>
                <a:gd name="T1" fmla="*/ 282 h 283"/>
                <a:gd name="T2" fmla="*/ 113 w 269"/>
                <a:gd name="T3" fmla="*/ 276 h 283"/>
                <a:gd name="T4" fmla="*/ 135 w 269"/>
                <a:gd name="T5" fmla="*/ 269 h 283"/>
                <a:gd name="T6" fmla="*/ 179 w 269"/>
                <a:gd name="T7" fmla="*/ 254 h 283"/>
                <a:gd name="T8" fmla="*/ 223 w 269"/>
                <a:gd name="T9" fmla="*/ 238 h 283"/>
                <a:gd name="T10" fmla="*/ 266 w 269"/>
                <a:gd name="T11" fmla="*/ 221 h 283"/>
                <a:gd name="T12" fmla="*/ 266 w 269"/>
                <a:gd name="T13" fmla="*/ 223 h 283"/>
                <a:gd name="T14" fmla="*/ 258 w 269"/>
                <a:gd name="T15" fmla="*/ 195 h 283"/>
                <a:gd name="T16" fmla="*/ 250 w 269"/>
                <a:gd name="T17" fmla="*/ 167 h 283"/>
                <a:gd name="T18" fmla="*/ 231 w 269"/>
                <a:gd name="T19" fmla="*/ 111 h 283"/>
                <a:gd name="T20" fmla="*/ 210 w 269"/>
                <a:gd name="T21" fmla="*/ 56 h 283"/>
                <a:gd name="T22" fmla="*/ 198 w 269"/>
                <a:gd name="T23" fmla="*/ 29 h 283"/>
                <a:gd name="T24" fmla="*/ 186 w 269"/>
                <a:gd name="T25" fmla="*/ 2 h 283"/>
                <a:gd name="T26" fmla="*/ 187 w 269"/>
                <a:gd name="T27" fmla="*/ 3 h 283"/>
                <a:gd name="T28" fmla="*/ 175 w 269"/>
                <a:gd name="T29" fmla="*/ 4 h 283"/>
                <a:gd name="T30" fmla="*/ 163 w 269"/>
                <a:gd name="T31" fmla="*/ 7 h 283"/>
                <a:gd name="T32" fmla="*/ 140 w 269"/>
                <a:gd name="T33" fmla="*/ 13 h 283"/>
                <a:gd name="T34" fmla="*/ 94 w 269"/>
                <a:gd name="T35" fmla="*/ 29 h 283"/>
                <a:gd name="T36" fmla="*/ 48 w 269"/>
                <a:gd name="T37" fmla="*/ 45 h 283"/>
                <a:gd name="T38" fmla="*/ 3 w 269"/>
                <a:gd name="T39" fmla="*/ 62 h 283"/>
                <a:gd name="T40" fmla="*/ 4 w 269"/>
                <a:gd name="T41" fmla="*/ 60 h 283"/>
                <a:gd name="T42" fmla="*/ 13 w 269"/>
                <a:gd name="T43" fmla="*/ 88 h 283"/>
                <a:gd name="T44" fmla="*/ 23 w 269"/>
                <a:gd name="T45" fmla="*/ 117 h 283"/>
                <a:gd name="T46" fmla="*/ 43 w 269"/>
                <a:gd name="T47" fmla="*/ 173 h 283"/>
                <a:gd name="T48" fmla="*/ 54 w 269"/>
                <a:gd name="T49" fmla="*/ 201 h 283"/>
                <a:gd name="T50" fmla="*/ 65 w 269"/>
                <a:gd name="T51" fmla="*/ 229 h 283"/>
                <a:gd name="T52" fmla="*/ 77 w 269"/>
                <a:gd name="T53" fmla="*/ 256 h 283"/>
                <a:gd name="T54" fmla="*/ 90 w 269"/>
                <a:gd name="T55" fmla="*/ 282 h 283"/>
                <a:gd name="T56" fmla="*/ 90 w 269"/>
                <a:gd name="T57" fmla="*/ 283 h 283"/>
                <a:gd name="T58" fmla="*/ 75 w 269"/>
                <a:gd name="T59" fmla="*/ 257 h 283"/>
                <a:gd name="T60" fmla="*/ 63 w 269"/>
                <a:gd name="T61" fmla="*/ 230 h 283"/>
                <a:gd name="T62" fmla="*/ 51 w 269"/>
                <a:gd name="T63" fmla="*/ 202 h 283"/>
                <a:gd name="T64" fmla="*/ 40 w 269"/>
                <a:gd name="T65" fmla="*/ 174 h 283"/>
                <a:gd name="T66" fmla="*/ 19 w 269"/>
                <a:gd name="T67" fmla="*/ 118 h 283"/>
                <a:gd name="T68" fmla="*/ 9 w 269"/>
                <a:gd name="T69" fmla="*/ 90 h 283"/>
                <a:gd name="T70" fmla="*/ 0 w 269"/>
                <a:gd name="T71" fmla="*/ 61 h 283"/>
                <a:gd name="T72" fmla="*/ 1 w 269"/>
                <a:gd name="T73" fmla="*/ 59 h 283"/>
                <a:gd name="T74" fmla="*/ 2 w 269"/>
                <a:gd name="T75" fmla="*/ 59 h 283"/>
                <a:gd name="T76" fmla="*/ 47 w 269"/>
                <a:gd name="T77" fmla="*/ 41 h 283"/>
                <a:gd name="T78" fmla="*/ 93 w 269"/>
                <a:gd name="T79" fmla="*/ 25 h 283"/>
                <a:gd name="T80" fmla="*/ 139 w 269"/>
                <a:gd name="T81" fmla="*/ 10 h 283"/>
                <a:gd name="T82" fmla="*/ 163 w 269"/>
                <a:gd name="T83" fmla="*/ 4 h 283"/>
                <a:gd name="T84" fmla="*/ 174 w 269"/>
                <a:gd name="T85" fmla="*/ 2 h 283"/>
                <a:gd name="T86" fmla="*/ 187 w 269"/>
                <a:gd name="T87" fmla="*/ 0 h 283"/>
                <a:gd name="T88" fmla="*/ 188 w 269"/>
                <a:gd name="T89" fmla="*/ 1 h 283"/>
                <a:gd name="T90" fmla="*/ 200 w 269"/>
                <a:gd name="T91" fmla="*/ 28 h 283"/>
                <a:gd name="T92" fmla="*/ 211 w 269"/>
                <a:gd name="T93" fmla="*/ 55 h 283"/>
                <a:gd name="T94" fmla="*/ 232 w 269"/>
                <a:gd name="T95" fmla="*/ 110 h 283"/>
                <a:gd name="T96" fmla="*/ 252 w 269"/>
                <a:gd name="T97" fmla="*/ 166 h 283"/>
                <a:gd name="T98" fmla="*/ 261 w 269"/>
                <a:gd name="T99" fmla="*/ 194 h 283"/>
                <a:gd name="T100" fmla="*/ 269 w 269"/>
                <a:gd name="T101" fmla="*/ 222 h 283"/>
                <a:gd name="T102" fmla="*/ 268 w 269"/>
                <a:gd name="T103" fmla="*/ 224 h 283"/>
                <a:gd name="T104" fmla="*/ 247 w 269"/>
                <a:gd name="T105" fmla="*/ 234 h 283"/>
                <a:gd name="T106" fmla="*/ 225 w 269"/>
                <a:gd name="T107" fmla="*/ 242 h 283"/>
                <a:gd name="T108" fmla="*/ 180 w 269"/>
                <a:gd name="T109" fmla="*/ 257 h 283"/>
                <a:gd name="T110" fmla="*/ 135 w 269"/>
                <a:gd name="T111" fmla="*/ 271 h 283"/>
                <a:gd name="T112" fmla="*/ 113 w 269"/>
                <a:gd name="T113" fmla="*/ 277 h 283"/>
                <a:gd name="T114" fmla="*/ 90 w 269"/>
                <a:gd name="T115" fmla="*/ 283 h 283"/>
                <a:gd name="T116" fmla="*/ 90 w 269"/>
                <a:gd name="T11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83">
                  <a:moveTo>
                    <a:pt x="90" y="282"/>
                  </a:moveTo>
                  <a:cubicBezTo>
                    <a:pt x="98" y="281"/>
                    <a:pt x="105" y="279"/>
                    <a:pt x="113" y="276"/>
                  </a:cubicBezTo>
                  <a:cubicBezTo>
                    <a:pt x="120" y="274"/>
                    <a:pt x="127" y="271"/>
                    <a:pt x="135" y="269"/>
                  </a:cubicBezTo>
                  <a:cubicBezTo>
                    <a:pt x="150" y="264"/>
                    <a:pt x="164" y="259"/>
                    <a:pt x="179" y="254"/>
                  </a:cubicBezTo>
                  <a:cubicBezTo>
                    <a:pt x="194" y="249"/>
                    <a:pt x="209" y="244"/>
                    <a:pt x="223" y="238"/>
                  </a:cubicBezTo>
                  <a:cubicBezTo>
                    <a:pt x="238" y="233"/>
                    <a:pt x="253" y="228"/>
                    <a:pt x="266" y="221"/>
                  </a:cubicBezTo>
                  <a:cubicBezTo>
                    <a:pt x="266" y="223"/>
                    <a:pt x="266" y="223"/>
                    <a:pt x="266" y="223"/>
                  </a:cubicBezTo>
                  <a:cubicBezTo>
                    <a:pt x="263" y="214"/>
                    <a:pt x="261" y="204"/>
                    <a:pt x="258" y="195"/>
                  </a:cubicBezTo>
                  <a:cubicBezTo>
                    <a:pt x="255" y="185"/>
                    <a:pt x="253" y="176"/>
                    <a:pt x="250" y="167"/>
                  </a:cubicBezTo>
                  <a:cubicBezTo>
                    <a:pt x="244" y="148"/>
                    <a:pt x="237" y="129"/>
                    <a:pt x="231" y="111"/>
                  </a:cubicBezTo>
                  <a:cubicBezTo>
                    <a:pt x="224" y="92"/>
                    <a:pt x="217" y="74"/>
                    <a:pt x="210" y="56"/>
                  </a:cubicBezTo>
                  <a:cubicBezTo>
                    <a:pt x="206" y="47"/>
                    <a:pt x="202" y="38"/>
                    <a:pt x="198" y="29"/>
                  </a:cubicBezTo>
                  <a:cubicBezTo>
                    <a:pt x="195" y="20"/>
                    <a:pt x="190" y="11"/>
                    <a:pt x="186" y="2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3" y="3"/>
                    <a:pt x="179" y="3"/>
                    <a:pt x="175" y="4"/>
                  </a:cubicBezTo>
                  <a:cubicBezTo>
                    <a:pt x="171" y="5"/>
                    <a:pt x="167" y="6"/>
                    <a:pt x="163" y="7"/>
                  </a:cubicBezTo>
                  <a:cubicBezTo>
                    <a:pt x="155" y="9"/>
                    <a:pt x="148" y="11"/>
                    <a:pt x="140" y="13"/>
                  </a:cubicBezTo>
                  <a:cubicBezTo>
                    <a:pt x="125" y="18"/>
                    <a:pt x="109" y="23"/>
                    <a:pt x="94" y="29"/>
                  </a:cubicBezTo>
                  <a:cubicBezTo>
                    <a:pt x="79" y="34"/>
                    <a:pt x="64" y="39"/>
                    <a:pt x="48" y="45"/>
                  </a:cubicBezTo>
                  <a:cubicBezTo>
                    <a:pt x="33" y="51"/>
                    <a:pt x="18" y="56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9"/>
                    <a:pt x="10" y="79"/>
                    <a:pt x="13" y="8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0" y="135"/>
                    <a:pt x="36" y="154"/>
                    <a:pt x="43" y="173"/>
                  </a:cubicBezTo>
                  <a:cubicBezTo>
                    <a:pt x="46" y="182"/>
                    <a:pt x="50" y="192"/>
                    <a:pt x="54" y="201"/>
                  </a:cubicBezTo>
                  <a:cubicBezTo>
                    <a:pt x="57" y="210"/>
                    <a:pt x="61" y="220"/>
                    <a:pt x="65" y="229"/>
                  </a:cubicBezTo>
                  <a:cubicBezTo>
                    <a:pt x="77" y="256"/>
                    <a:pt x="77" y="256"/>
                    <a:pt x="77" y="256"/>
                  </a:cubicBezTo>
                  <a:lnTo>
                    <a:pt x="90" y="282"/>
                  </a:lnTo>
                  <a:close/>
                  <a:moveTo>
                    <a:pt x="90" y="283"/>
                  </a:moveTo>
                  <a:cubicBezTo>
                    <a:pt x="75" y="257"/>
                    <a:pt x="75" y="257"/>
                    <a:pt x="75" y="257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58" y="221"/>
                    <a:pt x="55" y="211"/>
                    <a:pt x="51" y="202"/>
                  </a:cubicBezTo>
                  <a:cubicBezTo>
                    <a:pt x="47" y="193"/>
                    <a:pt x="43" y="184"/>
                    <a:pt x="40" y="174"/>
                  </a:cubicBezTo>
                  <a:cubicBezTo>
                    <a:pt x="33" y="156"/>
                    <a:pt x="26" y="137"/>
                    <a:pt x="19" y="118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6" y="80"/>
                    <a:pt x="3" y="71"/>
                    <a:pt x="0" y="61"/>
                  </a:cubicBezTo>
                  <a:cubicBezTo>
                    <a:pt x="0" y="60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7" y="52"/>
                    <a:pt x="32" y="47"/>
                    <a:pt x="47" y="41"/>
                  </a:cubicBezTo>
                  <a:cubicBezTo>
                    <a:pt x="62" y="36"/>
                    <a:pt x="77" y="30"/>
                    <a:pt x="93" y="25"/>
                  </a:cubicBezTo>
                  <a:cubicBezTo>
                    <a:pt x="108" y="20"/>
                    <a:pt x="123" y="15"/>
                    <a:pt x="139" y="10"/>
                  </a:cubicBezTo>
                  <a:cubicBezTo>
                    <a:pt x="147" y="8"/>
                    <a:pt x="155" y="6"/>
                    <a:pt x="163" y="4"/>
                  </a:cubicBezTo>
                  <a:cubicBezTo>
                    <a:pt x="166" y="3"/>
                    <a:pt x="170" y="2"/>
                    <a:pt x="174" y="2"/>
                  </a:cubicBezTo>
                  <a:cubicBezTo>
                    <a:pt x="178" y="1"/>
                    <a:pt x="183" y="1"/>
                    <a:pt x="187" y="0"/>
                  </a:cubicBezTo>
                  <a:cubicBezTo>
                    <a:pt x="187" y="0"/>
                    <a:pt x="188" y="1"/>
                    <a:pt x="188" y="1"/>
                  </a:cubicBezTo>
                  <a:cubicBezTo>
                    <a:pt x="192" y="10"/>
                    <a:pt x="196" y="19"/>
                    <a:pt x="200" y="28"/>
                  </a:cubicBezTo>
                  <a:cubicBezTo>
                    <a:pt x="204" y="37"/>
                    <a:pt x="208" y="46"/>
                    <a:pt x="211" y="55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9" y="129"/>
                    <a:pt x="246" y="147"/>
                    <a:pt x="252" y="166"/>
                  </a:cubicBezTo>
                  <a:cubicBezTo>
                    <a:pt x="256" y="175"/>
                    <a:pt x="258" y="184"/>
                    <a:pt x="261" y="194"/>
                  </a:cubicBezTo>
                  <a:cubicBezTo>
                    <a:pt x="265" y="203"/>
                    <a:pt x="267" y="213"/>
                    <a:pt x="269" y="222"/>
                  </a:cubicBezTo>
                  <a:cubicBezTo>
                    <a:pt x="269" y="223"/>
                    <a:pt x="269" y="224"/>
                    <a:pt x="268" y="224"/>
                  </a:cubicBezTo>
                  <a:cubicBezTo>
                    <a:pt x="261" y="228"/>
                    <a:pt x="254" y="231"/>
                    <a:pt x="247" y="234"/>
                  </a:cubicBezTo>
                  <a:cubicBezTo>
                    <a:pt x="239" y="236"/>
                    <a:pt x="232" y="239"/>
                    <a:pt x="225" y="242"/>
                  </a:cubicBezTo>
                  <a:cubicBezTo>
                    <a:pt x="210" y="247"/>
                    <a:pt x="195" y="252"/>
                    <a:pt x="180" y="257"/>
                  </a:cubicBezTo>
                  <a:cubicBezTo>
                    <a:pt x="165" y="262"/>
                    <a:pt x="150" y="266"/>
                    <a:pt x="135" y="271"/>
                  </a:cubicBezTo>
                  <a:cubicBezTo>
                    <a:pt x="128" y="273"/>
                    <a:pt x="120" y="275"/>
                    <a:pt x="113" y="277"/>
                  </a:cubicBezTo>
                  <a:cubicBezTo>
                    <a:pt x="105" y="280"/>
                    <a:pt x="98" y="281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4" name="Freeform 610"/>
            <p:cNvSpPr>
              <a:spLocks noEditPoints="1"/>
            </p:cNvSpPr>
            <p:nvPr/>
          </p:nvSpPr>
          <p:spPr bwMode="auto">
            <a:xfrm>
              <a:off x="5853113" y="2921001"/>
              <a:ext cx="852488" cy="933450"/>
            </a:xfrm>
            <a:custGeom>
              <a:avLst/>
              <a:gdLst>
                <a:gd name="T0" fmla="*/ 78 w 226"/>
                <a:gd name="T1" fmla="*/ 247 h 247"/>
                <a:gd name="T2" fmla="*/ 114 w 226"/>
                <a:gd name="T3" fmla="*/ 235 h 247"/>
                <a:gd name="T4" fmla="*/ 151 w 226"/>
                <a:gd name="T5" fmla="*/ 223 h 247"/>
                <a:gd name="T6" fmla="*/ 187 w 226"/>
                <a:gd name="T7" fmla="*/ 210 h 247"/>
                <a:gd name="T8" fmla="*/ 222 w 226"/>
                <a:gd name="T9" fmla="*/ 195 h 247"/>
                <a:gd name="T10" fmla="*/ 222 w 226"/>
                <a:gd name="T11" fmla="*/ 197 h 247"/>
                <a:gd name="T12" fmla="*/ 215 w 226"/>
                <a:gd name="T13" fmla="*/ 172 h 247"/>
                <a:gd name="T14" fmla="*/ 208 w 226"/>
                <a:gd name="T15" fmla="*/ 147 h 247"/>
                <a:gd name="T16" fmla="*/ 191 w 226"/>
                <a:gd name="T17" fmla="*/ 98 h 247"/>
                <a:gd name="T18" fmla="*/ 183 w 226"/>
                <a:gd name="T19" fmla="*/ 74 h 247"/>
                <a:gd name="T20" fmla="*/ 173 w 226"/>
                <a:gd name="T21" fmla="*/ 49 h 247"/>
                <a:gd name="T22" fmla="*/ 164 w 226"/>
                <a:gd name="T23" fmla="*/ 26 h 247"/>
                <a:gd name="T24" fmla="*/ 153 w 226"/>
                <a:gd name="T25" fmla="*/ 2 h 247"/>
                <a:gd name="T26" fmla="*/ 154 w 226"/>
                <a:gd name="T27" fmla="*/ 3 h 247"/>
                <a:gd name="T28" fmla="*/ 144 w 226"/>
                <a:gd name="T29" fmla="*/ 4 h 247"/>
                <a:gd name="T30" fmla="*/ 135 w 226"/>
                <a:gd name="T31" fmla="*/ 6 h 247"/>
                <a:gd name="T32" fmla="*/ 115 w 226"/>
                <a:gd name="T33" fmla="*/ 11 h 247"/>
                <a:gd name="T34" fmla="*/ 78 w 226"/>
                <a:gd name="T35" fmla="*/ 24 h 247"/>
                <a:gd name="T36" fmla="*/ 40 w 226"/>
                <a:gd name="T37" fmla="*/ 38 h 247"/>
                <a:gd name="T38" fmla="*/ 3 w 226"/>
                <a:gd name="T39" fmla="*/ 53 h 247"/>
                <a:gd name="T40" fmla="*/ 4 w 226"/>
                <a:gd name="T41" fmla="*/ 50 h 247"/>
                <a:gd name="T42" fmla="*/ 12 w 226"/>
                <a:gd name="T43" fmla="*/ 75 h 247"/>
                <a:gd name="T44" fmla="*/ 20 w 226"/>
                <a:gd name="T45" fmla="*/ 100 h 247"/>
                <a:gd name="T46" fmla="*/ 38 w 226"/>
                <a:gd name="T47" fmla="*/ 150 h 247"/>
                <a:gd name="T48" fmla="*/ 47 w 226"/>
                <a:gd name="T49" fmla="*/ 175 h 247"/>
                <a:gd name="T50" fmla="*/ 56 w 226"/>
                <a:gd name="T51" fmla="*/ 199 h 247"/>
                <a:gd name="T52" fmla="*/ 66 w 226"/>
                <a:gd name="T53" fmla="*/ 223 h 247"/>
                <a:gd name="T54" fmla="*/ 78 w 226"/>
                <a:gd name="T55" fmla="*/ 247 h 247"/>
                <a:gd name="T56" fmla="*/ 78 w 226"/>
                <a:gd name="T57" fmla="*/ 247 h 247"/>
                <a:gd name="T58" fmla="*/ 65 w 226"/>
                <a:gd name="T59" fmla="*/ 224 h 247"/>
                <a:gd name="T60" fmla="*/ 54 w 226"/>
                <a:gd name="T61" fmla="*/ 200 h 247"/>
                <a:gd name="T62" fmla="*/ 44 w 226"/>
                <a:gd name="T63" fmla="*/ 176 h 247"/>
                <a:gd name="T64" fmla="*/ 34 w 226"/>
                <a:gd name="T65" fmla="*/ 151 h 247"/>
                <a:gd name="T66" fmla="*/ 16 w 226"/>
                <a:gd name="T67" fmla="*/ 102 h 247"/>
                <a:gd name="T68" fmla="*/ 8 w 226"/>
                <a:gd name="T69" fmla="*/ 77 h 247"/>
                <a:gd name="T70" fmla="*/ 0 w 226"/>
                <a:gd name="T71" fmla="*/ 51 h 247"/>
                <a:gd name="T72" fmla="*/ 1 w 226"/>
                <a:gd name="T73" fmla="*/ 49 h 247"/>
                <a:gd name="T74" fmla="*/ 2 w 226"/>
                <a:gd name="T75" fmla="*/ 49 h 247"/>
                <a:gd name="T76" fmla="*/ 39 w 226"/>
                <a:gd name="T77" fmla="*/ 34 h 247"/>
                <a:gd name="T78" fmla="*/ 76 w 226"/>
                <a:gd name="T79" fmla="*/ 21 h 247"/>
                <a:gd name="T80" fmla="*/ 115 w 226"/>
                <a:gd name="T81" fmla="*/ 8 h 247"/>
                <a:gd name="T82" fmla="*/ 134 w 226"/>
                <a:gd name="T83" fmla="*/ 3 h 247"/>
                <a:gd name="T84" fmla="*/ 144 w 226"/>
                <a:gd name="T85" fmla="*/ 1 h 247"/>
                <a:gd name="T86" fmla="*/ 154 w 226"/>
                <a:gd name="T87" fmla="*/ 0 h 247"/>
                <a:gd name="T88" fmla="*/ 155 w 226"/>
                <a:gd name="T89" fmla="*/ 1 h 247"/>
                <a:gd name="T90" fmla="*/ 165 w 226"/>
                <a:gd name="T91" fmla="*/ 25 h 247"/>
                <a:gd name="T92" fmla="*/ 175 w 226"/>
                <a:gd name="T93" fmla="*/ 49 h 247"/>
                <a:gd name="T94" fmla="*/ 193 w 226"/>
                <a:gd name="T95" fmla="*/ 97 h 247"/>
                <a:gd name="T96" fmla="*/ 211 w 226"/>
                <a:gd name="T97" fmla="*/ 146 h 247"/>
                <a:gd name="T98" fmla="*/ 218 w 226"/>
                <a:gd name="T99" fmla="*/ 171 h 247"/>
                <a:gd name="T100" fmla="*/ 225 w 226"/>
                <a:gd name="T101" fmla="*/ 196 h 247"/>
                <a:gd name="T102" fmla="*/ 225 w 226"/>
                <a:gd name="T103" fmla="*/ 198 h 247"/>
                <a:gd name="T104" fmla="*/ 207 w 226"/>
                <a:gd name="T105" fmla="*/ 206 h 247"/>
                <a:gd name="T106" fmla="*/ 188 w 226"/>
                <a:gd name="T107" fmla="*/ 213 h 247"/>
                <a:gd name="T108" fmla="*/ 152 w 226"/>
                <a:gd name="T109" fmla="*/ 225 h 247"/>
                <a:gd name="T110" fmla="*/ 115 w 226"/>
                <a:gd name="T111" fmla="*/ 237 h 247"/>
                <a:gd name="T112" fmla="*/ 78 w 226"/>
                <a:gd name="T113" fmla="*/ 247 h 247"/>
                <a:gd name="T114" fmla="*/ 78 w 226"/>
                <a:gd name="T11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47">
                  <a:moveTo>
                    <a:pt x="78" y="247"/>
                  </a:moveTo>
                  <a:cubicBezTo>
                    <a:pt x="90" y="244"/>
                    <a:pt x="102" y="239"/>
                    <a:pt x="114" y="235"/>
                  </a:cubicBezTo>
                  <a:cubicBezTo>
                    <a:pt x="127" y="231"/>
                    <a:pt x="139" y="227"/>
                    <a:pt x="151" y="223"/>
                  </a:cubicBezTo>
                  <a:cubicBezTo>
                    <a:pt x="163" y="219"/>
                    <a:pt x="175" y="214"/>
                    <a:pt x="187" y="210"/>
                  </a:cubicBezTo>
                  <a:cubicBezTo>
                    <a:pt x="199" y="205"/>
                    <a:pt x="211" y="200"/>
                    <a:pt x="222" y="195"/>
                  </a:cubicBezTo>
                  <a:cubicBezTo>
                    <a:pt x="222" y="197"/>
                    <a:pt x="222" y="197"/>
                    <a:pt x="222" y="197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3" y="164"/>
                    <a:pt x="211" y="155"/>
                    <a:pt x="208" y="147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9" y="90"/>
                    <a:pt x="186" y="82"/>
                    <a:pt x="183" y="74"/>
                  </a:cubicBezTo>
                  <a:cubicBezTo>
                    <a:pt x="180" y="66"/>
                    <a:pt x="177" y="58"/>
                    <a:pt x="173" y="49"/>
                  </a:cubicBezTo>
                  <a:cubicBezTo>
                    <a:pt x="170" y="41"/>
                    <a:pt x="167" y="33"/>
                    <a:pt x="164" y="2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3"/>
                    <a:pt x="147" y="3"/>
                    <a:pt x="144" y="4"/>
                  </a:cubicBezTo>
                  <a:cubicBezTo>
                    <a:pt x="141" y="4"/>
                    <a:pt x="138" y="5"/>
                    <a:pt x="135" y="6"/>
                  </a:cubicBezTo>
                  <a:cubicBezTo>
                    <a:pt x="128" y="7"/>
                    <a:pt x="122" y="9"/>
                    <a:pt x="115" y="11"/>
                  </a:cubicBezTo>
                  <a:cubicBezTo>
                    <a:pt x="103" y="15"/>
                    <a:pt x="90" y="20"/>
                    <a:pt x="78" y="24"/>
                  </a:cubicBezTo>
                  <a:cubicBezTo>
                    <a:pt x="65" y="29"/>
                    <a:pt x="53" y="33"/>
                    <a:pt x="40" y="38"/>
                  </a:cubicBezTo>
                  <a:cubicBezTo>
                    <a:pt x="28" y="43"/>
                    <a:pt x="15" y="48"/>
                    <a:pt x="3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7" y="58"/>
                    <a:pt x="10" y="67"/>
                    <a:pt x="12" y="75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6" y="117"/>
                    <a:pt x="32" y="133"/>
                    <a:pt x="38" y="150"/>
                  </a:cubicBezTo>
                  <a:cubicBezTo>
                    <a:pt x="41" y="158"/>
                    <a:pt x="44" y="166"/>
                    <a:pt x="47" y="175"/>
                  </a:cubicBezTo>
                  <a:cubicBezTo>
                    <a:pt x="50" y="183"/>
                    <a:pt x="53" y="191"/>
                    <a:pt x="56" y="199"/>
                  </a:cubicBezTo>
                  <a:cubicBezTo>
                    <a:pt x="66" y="223"/>
                    <a:pt x="66" y="223"/>
                    <a:pt x="66" y="223"/>
                  </a:cubicBezTo>
                  <a:lnTo>
                    <a:pt x="78" y="247"/>
                  </a:lnTo>
                  <a:close/>
                  <a:moveTo>
                    <a:pt x="78" y="247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0" y="192"/>
                    <a:pt x="47" y="184"/>
                    <a:pt x="44" y="176"/>
                  </a:cubicBezTo>
                  <a:cubicBezTo>
                    <a:pt x="41" y="167"/>
                    <a:pt x="37" y="159"/>
                    <a:pt x="34" y="151"/>
                  </a:cubicBezTo>
                  <a:cubicBezTo>
                    <a:pt x="28" y="135"/>
                    <a:pt x="22" y="118"/>
                    <a:pt x="16" y="10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6" y="68"/>
                    <a:pt x="3" y="60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4" y="44"/>
                    <a:pt x="26" y="39"/>
                    <a:pt x="39" y="34"/>
                  </a:cubicBezTo>
                  <a:cubicBezTo>
                    <a:pt x="51" y="30"/>
                    <a:pt x="64" y="25"/>
                    <a:pt x="76" y="21"/>
                  </a:cubicBezTo>
                  <a:cubicBezTo>
                    <a:pt x="89" y="16"/>
                    <a:pt x="102" y="12"/>
                    <a:pt x="115" y="8"/>
                  </a:cubicBezTo>
                  <a:cubicBezTo>
                    <a:pt x="121" y="6"/>
                    <a:pt x="127" y="5"/>
                    <a:pt x="134" y="3"/>
                  </a:cubicBezTo>
                  <a:cubicBezTo>
                    <a:pt x="137" y="2"/>
                    <a:pt x="140" y="2"/>
                    <a:pt x="144" y="1"/>
                  </a:cubicBezTo>
                  <a:cubicBezTo>
                    <a:pt x="147" y="0"/>
                    <a:pt x="151" y="0"/>
                    <a:pt x="154" y="0"/>
                  </a:cubicBezTo>
                  <a:cubicBezTo>
                    <a:pt x="154" y="0"/>
                    <a:pt x="155" y="1"/>
                    <a:pt x="155" y="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9" y="33"/>
                    <a:pt x="172" y="41"/>
                    <a:pt x="175" y="49"/>
                  </a:cubicBezTo>
                  <a:cubicBezTo>
                    <a:pt x="181" y="65"/>
                    <a:pt x="187" y="81"/>
                    <a:pt x="193" y="97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4" y="154"/>
                    <a:pt x="216" y="163"/>
                    <a:pt x="218" y="171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7"/>
                    <a:pt x="225" y="198"/>
                    <a:pt x="225" y="198"/>
                  </a:cubicBezTo>
                  <a:cubicBezTo>
                    <a:pt x="219" y="201"/>
                    <a:pt x="213" y="204"/>
                    <a:pt x="207" y="206"/>
                  </a:cubicBezTo>
                  <a:cubicBezTo>
                    <a:pt x="201" y="208"/>
                    <a:pt x="194" y="211"/>
                    <a:pt x="188" y="213"/>
                  </a:cubicBezTo>
                  <a:cubicBezTo>
                    <a:pt x="176" y="217"/>
                    <a:pt x="164" y="221"/>
                    <a:pt x="152" y="225"/>
                  </a:cubicBezTo>
                  <a:cubicBezTo>
                    <a:pt x="140" y="229"/>
                    <a:pt x="127" y="234"/>
                    <a:pt x="115" y="237"/>
                  </a:cubicBezTo>
                  <a:cubicBezTo>
                    <a:pt x="103" y="241"/>
                    <a:pt x="90" y="245"/>
                    <a:pt x="78" y="247"/>
                  </a:cubicBezTo>
                  <a:cubicBezTo>
                    <a:pt x="78" y="247"/>
                    <a:pt x="78" y="247"/>
                    <a:pt x="78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5" name="Freeform 611"/>
            <p:cNvSpPr>
              <a:spLocks noEditPoints="1"/>
            </p:cNvSpPr>
            <p:nvPr/>
          </p:nvSpPr>
          <p:spPr bwMode="auto">
            <a:xfrm>
              <a:off x="5957888" y="2882901"/>
              <a:ext cx="331788" cy="188913"/>
            </a:xfrm>
            <a:custGeom>
              <a:avLst/>
              <a:gdLst>
                <a:gd name="T0" fmla="*/ 3 w 88"/>
                <a:gd name="T1" fmla="*/ 28 h 50"/>
                <a:gd name="T2" fmla="*/ 2 w 88"/>
                <a:gd name="T3" fmla="*/ 30 h 50"/>
                <a:gd name="T4" fmla="*/ 1 w 88"/>
                <a:gd name="T5" fmla="*/ 37 h 50"/>
                <a:gd name="T6" fmla="*/ 6 w 88"/>
                <a:gd name="T7" fmla="*/ 45 h 50"/>
                <a:gd name="T8" fmla="*/ 11 w 88"/>
                <a:gd name="T9" fmla="*/ 47 h 50"/>
                <a:gd name="T10" fmla="*/ 18 w 88"/>
                <a:gd name="T11" fmla="*/ 47 h 50"/>
                <a:gd name="T12" fmla="*/ 33 w 88"/>
                <a:gd name="T13" fmla="*/ 44 h 50"/>
                <a:gd name="T14" fmla="*/ 50 w 88"/>
                <a:gd name="T15" fmla="*/ 40 h 50"/>
                <a:gd name="T16" fmla="*/ 67 w 88"/>
                <a:gd name="T17" fmla="*/ 33 h 50"/>
                <a:gd name="T18" fmla="*/ 81 w 88"/>
                <a:gd name="T19" fmla="*/ 22 h 50"/>
                <a:gd name="T20" fmla="*/ 79 w 88"/>
                <a:gd name="T21" fmla="*/ 7 h 50"/>
                <a:gd name="T22" fmla="*/ 75 w 88"/>
                <a:gd name="T23" fmla="*/ 5 h 50"/>
                <a:gd name="T24" fmla="*/ 73 w 88"/>
                <a:gd name="T25" fmla="*/ 4 h 50"/>
                <a:gd name="T26" fmla="*/ 71 w 88"/>
                <a:gd name="T27" fmla="*/ 5 h 50"/>
                <a:gd name="T28" fmla="*/ 63 w 88"/>
                <a:gd name="T29" fmla="*/ 6 h 50"/>
                <a:gd name="T30" fmla="*/ 31 w 88"/>
                <a:gd name="T31" fmla="*/ 15 h 50"/>
                <a:gd name="T32" fmla="*/ 10 w 88"/>
                <a:gd name="T33" fmla="*/ 23 h 50"/>
                <a:gd name="T34" fmla="*/ 3 w 88"/>
                <a:gd name="T35" fmla="*/ 28 h 50"/>
                <a:gd name="T36" fmla="*/ 2 w 88"/>
                <a:gd name="T37" fmla="*/ 28 h 50"/>
                <a:gd name="T38" fmla="*/ 4 w 88"/>
                <a:gd name="T39" fmla="*/ 26 h 50"/>
                <a:gd name="T40" fmla="*/ 9 w 88"/>
                <a:gd name="T41" fmla="*/ 22 h 50"/>
                <a:gd name="T42" fmla="*/ 30 w 88"/>
                <a:gd name="T43" fmla="*/ 12 h 50"/>
                <a:gd name="T44" fmla="*/ 62 w 88"/>
                <a:gd name="T45" fmla="*/ 2 h 50"/>
                <a:gd name="T46" fmla="*/ 71 w 88"/>
                <a:gd name="T47" fmla="*/ 0 h 50"/>
                <a:gd name="T48" fmla="*/ 77 w 88"/>
                <a:gd name="T49" fmla="*/ 1 h 50"/>
                <a:gd name="T50" fmla="*/ 81 w 88"/>
                <a:gd name="T51" fmla="*/ 4 h 50"/>
                <a:gd name="T52" fmla="*/ 84 w 88"/>
                <a:gd name="T53" fmla="*/ 23 h 50"/>
                <a:gd name="T54" fmla="*/ 67 w 88"/>
                <a:gd name="T55" fmla="*/ 34 h 50"/>
                <a:gd name="T56" fmla="*/ 50 w 88"/>
                <a:gd name="T57" fmla="*/ 42 h 50"/>
                <a:gd name="T58" fmla="*/ 34 w 88"/>
                <a:gd name="T59" fmla="*/ 48 h 50"/>
                <a:gd name="T60" fmla="*/ 18 w 88"/>
                <a:gd name="T61" fmla="*/ 50 h 50"/>
                <a:gd name="T62" fmla="*/ 11 w 88"/>
                <a:gd name="T63" fmla="*/ 49 h 50"/>
                <a:gd name="T64" fmla="*/ 5 w 88"/>
                <a:gd name="T65" fmla="*/ 46 h 50"/>
                <a:gd name="T66" fmla="*/ 0 w 88"/>
                <a:gd name="T67" fmla="*/ 37 h 50"/>
                <a:gd name="T68" fmla="*/ 1 w 88"/>
                <a:gd name="T69" fmla="*/ 30 h 50"/>
                <a:gd name="T70" fmla="*/ 2 w 88"/>
                <a:gd name="T71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50">
                  <a:moveTo>
                    <a:pt x="3" y="28"/>
                  </a:moveTo>
                  <a:cubicBezTo>
                    <a:pt x="3" y="28"/>
                    <a:pt x="2" y="29"/>
                    <a:pt x="2" y="30"/>
                  </a:cubicBezTo>
                  <a:cubicBezTo>
                    <a:pt x="1" y="32"/>
                    <a:pt x="1" y="34"/>
                    <a:pt x="1" y="37"/>
                  </a:cubicBezTo>
                  <a:cubicBezTo>
                    <a:pt x="1" y="39"/>
                    <a:pt x="3" y="43"/>
                    <a:pt x="6" y="45"/>
                  </a:cubicBezTo>
                  <a:cubicBezTo>
                    <a:pt x="8" y="46"/>
                    <a:pt x="9" y="47"/>
                    <a:pt x="11" y="47"/>
                  </a:cubicBezTo>
                  <a:cubicBezTo>
                    <a:pt x="13" y="47"/>
                    <a:pt x="16" y="47"/>
                    <a:pt x="18" y="47"/>
                  </a:cubicBezTo>
                  <a:cubicBezTo>
                    <a:pt x="23" y="46"/>
                    <a:pt x="27" y="45"/>
                    <a:pt x="33" y="44"/>
                  </a:cubicBezTo>
                  <a:cubicBezTo>
                    <a:pt x="38" y="43"/>
                    <a:pt x="44" y="41"/>
                    <a:pt x="50" y="40"/>
                  </a:cubicBezTo>
                  <a:cubicBezTo>
                    <a:pt x="55" y="38"/>
                    <a:pt x="61" y="36"/>
                    <a:pt x="67" y="33"/>
                  </a:cubicBezTo>
                  <a:cubicBezTo>
                    <a:pt x="72" y="30"/>
                    <a:pt x="78" y="27"/>
                    <a:pt x="81" y="22"/>
                  </a:cubicBezTo>
                  <a:cubicBezTo>
                    <a:pt x="85" y="17"/>
                    <a:pt x="83" y="10"/>
                    <a:pt x="79" y="7"/>
                  </a:cubicBezTo>
                  <a:cubicBezTo>
                    <a:pt x="78" y="6"/>
                    <a:pt x="76" y="5"/>
                    <a:pt x="75" y="5"/>
                  </a:cubicBezTo>
                  <a:cubicBezTo>
                    <a:pt x="75" y="5"/>
                    <a:pt x="74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51" y="9"/>
                    <a:pt x="40" y="12"/>
                    <a:pt x="31" y="15"/>
                  </a:cubicBezTo>
                  <a:cubicBezTo>
                    <a:pt x="22" y="18"/>
                    <a:pt x="15" y="21"/>
                    <a:pt x="10" y="23"/>
                  </a:cubicBezTo>
                  <a:cubicBezTo>
                    <a:pt x="4" y="26"/>
                    <a:pt x="3" y="28"/>
                    <a:pt x="3" y="28"/>
                  </a:cubicBezTo>
                  <a:close/>
                  <a:moveTo>
                    <a:pt x="2" y="28"/>
                  </a:moveTo>
                  <a:cubicBezTo>
                    <a:pt x="2" y="28"/>
                    <a:pt x="3" y="27"/>
                    <a:pt x="4" y="26"/>
                  </a:cubicBezTo>
                  <a:cubicBezTo>
                    <a:pt x="5" y="25"/>
                    <a:pt x="7" y="24"/>
                    <a:pt x="9" y="22"/>
                  </a:cubicBezTo>
                  <a:cubicBezTo>
                    <a:pt x="14" y="20"/>
                    <a:pt x="21" y="16"/>
                    <a:pt x="30" y="12"/>
                  </a:cubicBezTo>
                  <a:cubicBezTo>
                    <a:pt x="39" y="8"/>
                    <a:pt x="50" y="5"/>
                    <a:pt x="62" y="2"/>
                  </a:cubicBezTo>
                  <a:cubicBezTo>
                    <a:pt x="65" y="1"/>
                    <a:pt x="68" y="1"/>
                    <a:pt x="71" y="0"/>
                  </a:cubicBezTo>
                  <a:cubicBezTo>
                    <a:pt x="73" y="0"/>
                    <a:pt x="75" y="0"/>
                    <a:pt x="77" y="1"/>
                  </a:cubicBezTo>
                  <a:cubicBezTo>
                    <a:pt x="78" y="2"/>
                    <a:pt x="80" y="3"/>
                    <a:pt x="81" y="4"/>
                  </a:cubicBezTo>
                  <a:cubicBezTo>
                    <a:pt x="87" y="9"/>
                    <a:pt x="88" y="18"/>
                    <a:pt x="84" y="23"/>
                  </a:cubicBezTo>
                  <a:cubicBezTo>
                    <a:pt x="79" y="29"/>
                    <a:pt x="73" y="32"/>
                    <a:pt x="67" y="34"/>
                  </a:cubicBezTo>
                  <a:cubicBezTo>
                    <a:pt x="62" y="37"/>
                    <a:pt x="56" y="40"/>
                    <a:pt x="50" y="42"/>
                  </a:cubicBezTo>
                  <a:cubicBezTo>
                    <a:pt x="45" y="44"/>
                    <a:pt x="39" y="46"/>
                    <a:pt x="34" y="48"/>
                  </a:cubicBezTo>
                  <a:cubicBezTo>
                    <a:pt x="28" y="49"/>
                    <a:pt x="23" y="50"/>
                    <a:pt x="18" y="50"/>
                  </a:cubicBezTo>
                  <a:cubicBezTo>
                    <a:pt x="15" y="50"/>
                    <a:pt x="13" y="50"/>
                    <a:pt x="11" y="49"/>
                  </a:cubicBezTo>
                  <a:cubicBezTo>
                    <a:pt x="8" y="49"/>
                    <a:pt x="6" y="48"/>
                    <a:pt x="5" y="46"/>
                  </a:cubicBezTo>
                  <a:cubicBezTo>
                    <a:pt x="2" y="43"/>
                    <a:pt x="1" y="40"/>
                    <a:pt x="0" y="37"/>
                  </a:cubicBezTo>
                  <a:cubicBezTo>
                    <a:pt x="0" y="34"/>
                    <a:pt x="1" y="32"/>
                    <a:pt x="1" y="30"/>
                  </a:cubicBezTo>
                  <a:cubicBezTo>
                    <a:pt x="2" y="29"/>
                    <a:pt x="2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6" name="Freeform 612"/>
            <p:cNvSpPr>
              <a:spLocks/>
            </p:cNvSpPr>
            <p:nvPr/>
          </p:nvSpPr>
          <p:spPr bwMode="auto">
            <a:xfrm>
              <a:off x="6034088" y="2867026"/>
              <a:ext cx="123825" cy="95250"/>
            </a:xfrm>
            <a:custGeom>
              <a:avLst/>
              <a:gdLst>
                <a:gd name="T0" fmla="*/ 2 w 33"/>
                <a:gd name="T1" fmla="*/ 25 h 25"/>
                <a:gd name="T2" fmla="*/ 1 w 33"/>
                <a:gd name="T3" fmla="*/ 23 h 25"/>
                <a:gd name="T4" fmla="*/ 0 w 33"/>
                <a:gd name="T5" fmla="*/ 16 h 25"/>
                <a:gd name="T6" fmla="*/ 0 w 33"/>
                <a:gd name="T7" fmla="*/ 12 h 25"/>
                <a:gd name="T8" fmla="*/ 3 w 33"/>
                <a:gd name="T9" fmla="*/ 8 h 25"/>
                <a:gd name="T10" fmla="*/ 7 w 33"/>
                <a:gd name="T11" fmla="*/ 4 h 25"/>
                <a:gd name="T12" fmla="*/ 11 w 33"/>
                <a:gd name="T13" fmla="*/ 1 h 25"/>
                <a:gd name="T14" fmla="*/ 17 w 33"/>
                <a:gd name="T15" fmla="*/ 0 h 25"/>
                <a:gd name="T16" fmla="*/ 22 w 33"/>
                <a:gd name="T17" fmla="*/ 1 h 25"/>
                <a:gd name="T18" fmla="*/ 27 w 33"/>
                <a:gd name="T19" fmla="*/ 3 h 25"/>
                <a:gd name="T20" fmla="*/ 30 w 33"/>
                <a:gd name="T21" fmla="*/ 7 h 25"/>
                <a:gd name="T22" fmla="*/ 32 w 33"/>
                <a:gd name="T23" fmla="*/ 13 h 25"/>
                <a:gd name="T24" fmla="*/ 33 w 33"/>
                <a:gd name="T25" fmla="*/ 15 h 25"/>
                <a:gd name="T26" fmla="*/ 33 w 33"/>
                <a:gd name="T27" fmla="*/ 15 h 25"/>
                <a:gd name="T28" fmla="*/ 33 w 33"/>
                <a:gd name="T29" fmla="*/ 15 h 25"/>
                <a:gd name="T30" fmla="*/ 27 w 33"/>
                <a:gd name="T31" fmla="*/ 9 h 25"/>
                <a:gd name="T32" fmla="*/ 21 w 33"/>
                <a:gd name="T33" fmla="*/ 5 h 25"/>
                <a:gd name="T34" fmla="*/ 17 w 33"/>
                <a:gd name="T35" fmla="*/ 4 h 25"/>
                <a:gd name="T36" fmla="*/ 12 w 33"/>
                <a:gd name="T37" fmla="*/ 4 h 25"/>
                <a:gd name="T38" fmla="*/ 8 w 33"/>
                <a:gd name="T39" fmla="*/ 5 h 25"/>
                <a:gd name="T40" fmla="*/ 5 w 33"/>
                <a:gd name="T41" fmla="*/ 9 h 25"/>
                <a:gd name="T42" fmla="*/ 3 w 33"/>
                <a:gd name="T43" fmla="*/ 16 h 25"/>
                <a:gd name="T44" fmla="*/ 3 w 33"/>
                <a:gd name="T45" fmla="*/ 22 h 25"/>
                <a:gd name="T46" fmla="*/ 3 w 33"/>
                <a:gd name="T47" fmla="*/ 25 h 25"/>
                <a:gd name="T48" fmla="*/ 3 w 33"/>
                <a:gd name="T49" fmla="*/ 25 h 25"/>
                <a:gd name="T50" fmla="*/ 2 w 33"/>
                <a:gd name="T5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25">
                  <a:moveTo>
                    <a:pt x="2" y="25"/>
                  </a:moveTo>
                  <a:cubicBezTo>
                    <a:pt x="2" y="25"/>
                    <a:pt x="2" y="24"/>
                    <a:pt x="1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2"/>
                    <a:pt x="27" y="3"/>
                  </a:cubicBezTo>
                  <a:cubicBezTo>
                    <a:pt x="28" y="4"/>
                    <a:pt x="29" y="6"/>
                    <a:pt x="30" y="7"/>
                  </a:cubicBezTo>
                  <a:cubicBezTo>
                    <a:pt x="31" y="9"/>
                    <a:pt x="32" y="11"/>
                    <a:pt x="32" y="13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0" y="12"/>
                    <a:pt x="27" y="9"/>
                  </a:cubicBezTo>
                  <a:cubicBezTo>
                    <a:pt x="25" y="8"/>
                    <a:pt x="23" y="6"/>
                    <a:pt x="21" y="5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6" y="3"/>
                    <a:pt x="13" y="4"/>
                    <a:pt x="12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4" y="12"/>
                    <a:pt x="4" y="14"/>
                    <a:pt x="3" y="16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7" name="Freeform 613"/>
            <p:cNvSpPr>
              <a:spLocks noEditPoints="1"/>
            </p:cNvSpPr>
            <p:nvPr/>
          </p:nvSpPr>
          <p:spPr bwMode="auto">
            <a:xfrm>
              <a:off x="5999163" y="3181351"/>
              <a:ext cx="117475" cy="144463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4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2"/>
                    <a:pt x="23" y="4"/>
                    <a:pt x="24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6" y="36"/>
                    <a:pt x="13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8" name="Freeform 614"/>
            <p:cNvSpPr>
              <a:spLocks noEditPoints="1"/>
            </p:cNvSpPr>
            <p:nvPr/>
          </p:nvSpPr>
          <p:spPr bwMode="auto">
            <a:xfrm>
              <a:off x="6067426" y="3386138"/>
              <a:ext cx="117475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19 w 31"/>
                <a:gd name="T13" fmla="*/ 33 h 38"/>
                <a:gd name="T14" fmla="*/ 25 w 31"/>
                <a:gd name="T15" fmla="*/ 31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7 h 38"/>
                <a:gd name="T38" fmla="*/ 27 w 31"/>
                <a:gd name="T39" fmla="*/ 14 h 38"/>
                <a:gd name="T40" fmla="*/ 31 w 31"/>
                <a:gd name="T41" fmla="*/ 28 h 38"/>
                <a:gd name="T42" fmla="*/ 31 w 31"/>
                <a:gd name="T43" fmla="*/ 29 h 38"/>
                <a:gd name="T44" fmla="*/ 26 w 31"/>
                <a:gd name="T45" fmla="*/ 32 h 38"/>
                <a:gd name="T46" fmla="*/ 20 w 31"/>
                <a:gd name="T47" fmla="*/ 35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6" y="34"/>
                    <a:pt x="19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9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6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5"/>
                    <a:pt x="25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6" y="36"/>
                    <a:pt x="12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9" name="Freeform 615"/>
            <p:cNvSpPr>
              <a:spLocks noEditPoints="1"/>
            </p:cNvSpPr>
            <p:nvPr/>
          </p:nvSpPr>
          <p:spPr bwMode="auto">
            <a:xfrm>
              <a:off x="6143626" y="3575051"/>
              <a:ext cx="115888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5 h 38"/>
                <a:gd name="T6" fmla="*/ 4 w 31"/>
                <a:gd name="T7" fmla="*/ 23 h 38"/>
                <a:gd name="T8" fmla="*/ 9 w 31"/>
                <a:gd name="T9" fmla="*/ 37 h 38"/>
                <a:gd name="T10" fmla="*/ 9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30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4"/>
                    <a:pt x="25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6"/>
                    <a:pt x="13" y="37"/>
                    <a:pt x="9" y="38"/>
                  </a:cubicBezTo>
                  <a:cubicBezTo>
                    <a:pt x="9" y="38"/>
                    <a:pt x="8" y="37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18"/>
                    <a:pt x="1" y="16"/>
                  </a:cubicBezTo>
                  <a:cubicBezTo>
                    <a:pt x="0" y="14"/>
                    <a:pt x="1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0" name="Freeform 616"/>
            <p:cNvSpPr>
              <a:spLocks/>
            </p:cNvSpPr>
            <p:nvPr/>
          </p:nvSpPr>
          <p:spPr bwMode="auto">
            <a:xfrm>
              <a:off x="6154738" y="30797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2 w 62"/>
                <a:gd name="T5" fmla="*/ 12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4"/>
                    <a:pt x="32" y="12"/>
                  </a:cubicBezTo>
                  <a:cubicBezTo>
                    <a:pt x="40" y="9"/>
                    <a:pt x="47" y="6"/>
                    <a:pt x="53" y="4"/>
                  </a:cubicBezTo>
                  <a:cubicBezTo>
                    <a:pt x="56" y="3"/>
                    <a:pt x="58" y="2"/>
                    <a:pt x="60" y="1"/>
                  </a:cubicBezTo>
                  <a:cubicBezTo>
                    <a:pt x="62" y="1"/>
                    <a:pt x="62" y="0"/>
                    <a:pt x="62" y="0"/>
                  </a:cubicBezTo>
                  <a:cubicBezTo>
                    <a:pt x="62" y="0"/>
                    <a:pt x="62" y="1"/>
                    <a:pt x="60" y="2"/>
                  </a:cubicBezTo>
                  <a:cubicBezTo>
                    <a:pt x="59" y="3"/>
                    <a:pt x="56" y="4"/>
                    <a:pt x="53" y="5"/>
                  </a:cubicBezTo>
                  <a:cubicBezTo>
                    <a:pt x="48" y="8"/>
                    <a:pt x="40" y="11"/>
                    <a:pt x="32" y="13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1" name="Freeform 617"/>
            <p:cNvSpPr>
              <a:spLocks/>
            </p:cNvSpPr>
            <p:nvPr/>
          </p:nvSpPr>
          <p:spPr bwMode="auto">
            <a:xfrm>
              <a:off x="6173788" y="3128963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1 h 22"/>
                <a:gd name="T8" fmla="*/ 63 w 63"/>
                <a:gd name="T9" fmla="*/ 0 h 22"/>
                <a:gd name="T10" fmla="*/ 53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1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1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7"/>
                    <a:pt x="24" y="15"/>
                    <a:pt x="31" y="11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1"/>
                    <a:pt x="3" y="21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2" name="Freeform 618"/>
            <p:cNvSpPr>
              <a:spLocks/>
            </p:cNvSpPr>
            <p:nvPr/>
          </p:nvSpPr>
          <p:spPr bwMode="auto">
            <a:xfrm>
              <a:off x="6196013" y="3178176"/>
              <a:ext cx="238125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5" y="21"/>
                    <a:pt x="7" y="20"/>
                    <a:pt x="10" y="19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4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3" name="Freeform 619"/>
            <p:cNvSpPr>
              <a:spLocks/>
            </p:cNvSpPr>
            <p:nvPr/>
          </p:nvSpPr>
          <p:spPr bwMode="auto">
            <a:xfrm>
              <a:off x="6226176" y="32829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8 h 21"/>
                <a:gd name="T4" fmla="*/ 31 w 62"/>
                <a:gd name="T5" fmla="*/ 11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1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19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8"/>
                  </a:cubicBezTo>
                  <a:cubicBezTo>
                    <a:pt x="16" y="17"/>
                    <a:pt x="24" y="14"/>
                    <a:pt x="31" y="11"/>
                  </a:cubicBezTo>
                  <a:cubicBezTo>
                    <a:pt x="39" y="9"/>
                    <a:pt x="47" y="6"/>
                    <a:pt x="53" y="4"/>
                  </a:cubicBezTo>
                  <a:cubicBezTo>
                    <a:pt x="55" y="3"/>
                    <a:pt x="58" y="2"/>
                    <a:pt x="60" y="1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1" y="0"/>
                    <a:pt x="60" y="1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8"/>
                    <a:pt x="10" y="19"/>
                  </a:cubicBezTo>
                  <a:cubicBezTo>
                    <a:pt x="7" y="20"/>
                    <a:pt x="4" y="20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4" name="Freeform 620"/>
            <p:cNvSpPr>
              <a:spLocks/>
            </p:cNvSpPr>
            <p:nvPr/>
          </p:nvSpPr>
          <p:spPr bwMode="auto">
            <a:xfrm>
              <a:off x="6242051" y="3328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2 h 22"/>
                <a:gd name="T4" fmla="*/ 10 w 63"/>
                <a:gd name="T5" fmla="*/ 20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5 h 22"/>
                <a:gd name="T12" fmla="*/ 33 w 63"/>
                <a:gd name="T13" fmla="*/ 14 h 22"/>
                <a:gd name="T14" fmla="*/ 11 w 63"/>
                <a:gd name="T15" fmla="*/ 21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2"/>
                  </a:cubicBezTo>
                  <a:cubicBezTo>
                    <a:pt x="5" y="22"/>
                    <a:pt x="7" y="21"/>
                    <a:pt x="10" y="20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8" y="7"/>
                    <a:pt x="63" y="0"/>
                    <a:pt x="63" y="0"/>
                  </a:cubicBezTo>
                  <a:cubicBezTo>
                    <a:pt x="63" y="0"/>
                    <a:pt x="60" y="2"/>
                    <a:pt x="54" y="5"/>
                  </a:cubicBezTo>
                  <a:cubicBezTo>
                    <a:pt x="48" y="8"/>
                    <a:pt x="40" y="11"/>
                    <a:pt x="33" y="14"/>
                  </a:cubicBezTo>
                  <a:cubicBezTo>
                    <a:pt x="25" y="17"/>
                    <a:pt x="17" y="19"/>
                    <a:pt x="11" y="21"/>
                  </a:cubicBezTo>
                  <a:cubicBezTo>
                    <a:pt x="8" y="22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5" name="Freeform 621"/>
            <p:cNvSpPr>
              <a:spLocks/>
            </p:cNvSpPr>
            <p:nvPr/>
          </p:nvSpPr>
          <p:spPr bwMode="auto">
            <a:xfrm>
              <a:off x="6267451" y="3378201"/>
              <a:ext cx="234950" cy="87313"/>
            </a:xfrm>
            <a:custGeom>
              <a:avLst/>
              <a:gdLst>
                <a:gd name="T0" fmla="*/ 0 w 62"/>
                <a:gd name="T1" fmla="*/ 23 h 23"/>
                <a:gd name="T2" fmla="*/ 2 w 62"/>
                <a:gd name="T3" fmla="*/ 22 h 23"/>
                <a:gd name="T4" fmla="*/ 10 w 62"/>
                <a:gd name="T5" fmla="*/ 20 h 23"/>
                <a:gd name="T6" fmla="*/ 31 w 62"/>
                <a:gd name="T7" fmla="*/ 12 h 23"/>
                <a:gd name="T8" fmla="*/ 62 w 62"/>
                <a:gd name="T9" fmla="*/ 0 h 23"/>
                <a:gd name="T10" fmla="*/ 53 w 62"/>
                <a:gd name="T11" fmla="*/ 5 h 23"/>
                <a:gd name="T12" fmla="*/ 32 w 62"/>
                <a:gd name="T13" fmla="*/ 14 h 23"/>
                <a:gd name="T14" fmla="*/ 10 w 62"/>
                <a:gd name="T15" fmla="*/ 21 h 23"/>
                <a:gd name="T16" fmla="*/ 2 w 62"/>
                <a:gd name="T17" fmla="*/ 22 h 23"/>
                <a:gd name="T18" fmla="*/ 0 w 62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3">
                  <a:moveTo>
                    <a:pt x="0" y="23"/>
                  </a:moveTo>
                  <a:cubicBezTo>
                    <a:pt x="0" y="23"/>
                    <a:pt x="1" y="22"/>
                    <a:pt x="2" y="22"/>
                  </a:cubicBezTo>
                  <a:cubicBezTo>
                    <a:pt x="4" y="22"/>
                    <a:pt x="7" y="21"/>
                    <a:pt x="10" y="20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7"/>
                    <a:pt x="62" y="0"/>
                    <a:pt x="62" y="0"/>
                  </a:cubicBezTo>
                  <a:cubicBezTo>
                    <a:pt x="62" y="0"/>
                    <a:pt x="59" y="3"/>
                    <a:pt x="53" y="5"/>
                  </a:cubicBezTo>
                  <a:cubicBezTo>
                    <a:pt x="47" y="8"/>
                    <a:pt x="40" y="11"/>
                    <a:pt x="32" y="14"/>
                  </a:cubicBezTo>
                  <a:cubicBezTo>
                    <a:pt x="24" y="17"/>
                    <a:pt x="16" y="19"/>
                    <a:pt x="10" y="21"/>
                  </a:cubicBezTo>
                  <a:cubicBezTo>
                    <a:pt x="7" y="22"/>
                    <a:pt x="4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6" name="Freeform 622"/>
            <p:cNvSpPr>
              <a:spLocks/>
            </p:cNvSpPr>
            <p:nvPr/>
          </p:nvSpPr>
          <p:spPr bwMode="auto">
            <a:xfrm>
              <a:off x="6302376" y="3484563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1 w 62"/>
                <a:gd name="T5" fmla="*/ 12 h 21"/>
                <a:gd name="T6" fmla="*/ 53 w 62"/>
                <a:gd name="T7" fmla="*/ 4 h 21"/>
                <a:gd name="T8" fmla="*/ 60 w 62"/>
                <a:gd name="T9" fmla="*/ 2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4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1"/>
                    <a:pt x="10" y="19"/>
                  </a:cubicBezTo>
                  <a:cubicBezTo>
                    <a:pt x="16" y="17"/>
                    <a:pt x="24" y="14"/>
                    <a:pt x="31" y="12"/>
                  </a:cubicBezTo>
                  <a:cubicBezTo>
                    <a:pt x="39" y="9"/>
                    <a:pt x="47" y="7"/>
                    <a:pt x="53" y="4"/>
                  </a:cubicBezTo>
                  <a:cubicBezTo>
                    <a:pt x="56" y="3"/>
                    <a:pt x="58" y="3"/>
                    <a:pt x="60" y="2"/>
                  </a:cubicBezTo>
                  <a:cubicBezTo>
                    <a:pt x="61" y="1"/>
                    <a:pt x="62" y="0"/>
                    <a:pt x="62" y="0"/>
                  </a:cubicBezTo>
                  <a:cubicBezTo>
                    <a:pt x="62" y="0"/>
                    <a:pt x="61" y="1"/>
                    <a:pt x="60" y="2"/>
                  </a:cubicBezTo>
                  <a:cubicBezTo>
                    <a:pt x="58" y="3"/>
                    <a:pt x="56" y="4"/>
                    <a:pt x="53" y="5"/>
                  </a:cubicBezTo>
                  <a:cubicBezTo>
                    <a:pt x="48" y="8"/>
                    <a:pt x="40" y="11"/>
                    <a:pt x="32" y="14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7" name="Freeform 623"/>
            <p:cNvSpPr>
              <a:spLocks/>
            </p:cNvSpPr>
            <p:nvPr/>
          </p:nvSpPr>
          <p:spPr bwMode="auto">
            <a:xfrm>
              <a:off x="6319838" y="3533776"/>
              <a:ext cx="234950" cy="82550"/>
            </a:xfrm>
            <a:custGeom>
              <a:avLst/>
              <a:gdLst>
                <a:gd name="T0" fmla="*/ 0 w 62"/>
                <a:gd name="T1" fmla="*/ 22 h 22"/>
                <a:gd name="T2" fmla="*/ 2 w 62"/>
                <a:gd name="T3" fmla="*/ 21 h 22"/>
                <a:gd name="T4" fmla="*/ 10 w 62"/>
                <a:gd name="T5" fmla="*/ 19 h 22"/>
                <a:gd name="T6" fmla="*/ 31 w 62"/>
                <a:gd name="T7" fmla="*/ 12 h 22"/>
                <a:gd name="T8" fmla="*/ 62 w 62"/>
                <a:gd name="T9" fmla="*/ 0 h 22"/>
                <a:gd name="T10" fmla="*/ 53 w 62"/>
                <a:gd name="T11" fmla="*/ 4 h 22"/>
                <a:gd name="T12" fmla="*/ 32 w 62"/>
                <a:gd name="T13" fmla="*/ 13 h 22"/>
                <a:gd name="T14" fmla="*/ 10 w 62"/>
                <a:gd name="T15" fmla="*/ 20 h 22"/>
                <a:gd name="T16" fmla="*/ 2 w 62"/>
                <a:gd name="T17" fmla="*/ 22 h 22"/>
                <a:gd name="T18" fmla="*/ 0 w 6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cubicBezTo>
                    <a:pt x="0" y="22"/>
                    <a:pt x="1" y="22"/>
                    <a:pt x="2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6"/>
                    <a:pt x="62" y="0"/>
                    <a:pt x="62" y="0"/>
                  </a:cubicBezTo>
                  <a:cubicBezTo>
                    <a:pt x="62" y="0"/>
                    <a:pt x="59" y="2"/>
                    <a:pt x="53" y="4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2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8" name="Freeform 624"/>
            <p:cNvSpPr>
              <a:spLocks/>
            </p:cNvSpPr>
            <p:nvPr/>
          </p:nvSpPr>
          <p:spPr bwMode="auto">
            <a:xfrm>
              <a:off x="6343651" y="3582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2 h 22"/>
                <a:gd name="T8" fmla="*/ 63 w 63"/>
                <a:gd name="T9" fmla="*/ 0 h 22"/>
                <a:gd name="T10" fmla="*/ 53 w 63"/>
                <a:gd name="T11" fmla="*/ 5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4" y="15"/>
                    <a:pt x="31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5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9" name="Freeform 625"/>
            <p:cNvSpPr>
              <a:spLocks/>
            </p:cNvSpPr>
            <p:nvPr/>
          </p:nvSpPr>
          <p:spPr bwMode="auto">
            <a:xfrm>
              <a:off x="6037263" y="3332163"/>
              <a:ext cx="131763" cy="152400"/>
            </a:xfrm>
            <a:custGeom>
              <a:avLst/>
              <a:gdLst>
                <a:gd name="T0" fmla="*/ 0 w 35"/>
                <a:gd name="T1" fmla="*/ 30 h 40"/>
                <a:gd name="T2" fmla="*/ 11 w 35"/>
                <a:gd name="T3" fmla="*/ 35 h 40"/>
                <a:gd name="T4" fmla="*/ 17 w 35"/>
                <a:gd name="T5" fmla="*/ 37 h 40"/>
                <a:gd name="T6" fmla="*/ 23 w 35"/>
                <a:gd name="T7" fmla="*/ 39 h 40"/>
                <a:gd name="T8" fmla="*/ 22 w 35"/>
                <a:gd name="T9" fmla="*/ 39 h 40"/>
                <a:gd name="T10" fmla="*/ 26 w 35"/>
                <a:gd name="T11" fmla="*/ 30 h 40"/>
                <a:gd name="T12" fmla="*/ 30 w 35"/>
                <a:gd name="T13" fmla="*/ 20 h 40"/>
                <a:gd name="T14" fmla="*/ 35 w 35"/>
                <a:gd name="T15" fmla="*/ 0 h 40"/>
                <a:gd name="T16" fmla="*/ 31 w 35"/>
                <a:gd name="T17" fmla="*/ 20 h 40"/>
                <a:gd name="T18" fmla="*/ 28 w 35"/>
                <a:gd name="T19" fmla="*/ 30 h 40"/>
                <a:gd name="T20" fmla="*/ 26 w 35"/>
                <a:gd name="T21" fmla="*/ 35 h 40"/>
                <a:gd name="T22" fmla="*/ 24 w 35"/>
                <a:gd name="T23" fmla="*/ 40 h 40"/>
                <a:gd name="T24" fmla="*/ 23 w 35"/>
                <a:gd name="T25" fmla="*/ 40 h 40"/>
                <a:gd name="T26" fmla="*/ 17 w 35"/>
                <a:gd name="T27" fmla="*/ 39 h 40"/>
                <a:gd name="T28" fmla="*/ 11 w 35"/>
                <a:gd name="T29" fmla="*/ 36 h 40"/>
                <a:gd name="T30" fmla="*/ 0 w 35"/>
                <a:gd name="T3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0">
                  <a:moveTo>
                    <a:pt x="0" y="30"/>
                  </a:moveTo>
                  <a:cubicBezTo>
                    <a:pt x="4" y="32"/>
                    <a:pt x="8" y="34"/>
                    <a:pt x="11" y="35"/>
                  </a:cubicBezTo>
                  <a:cubicBezTo>
                    <a:pt x="13" y="36"/>
                    <a:pt x="15" y="37"/>
                    <a:pt x="17" y="37"/>
                  </a:cubicBezTo>
                  <a:cubicBezTo>
                    <a:pt x="19" y="38"/>
                    <a:pt x="21" y="38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36"/>
                    <a:pt x="25" y="33"/>
                    <a:pt x="26" y="3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3"/>
                    <a:pt x="33" y="6"/>
                    <a:pt x="35" y="0"/>
                  </a:cubicBezTo>
                  <a:cubicBezTo>
                    <a:pt x="34" y="6"/>
                    <a:pt x="33" y="13"/>
                    <a:pt x="31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7" y="33"/>
                    <a:pt x="26" y="3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1" y="40"/>
                    <a:pt x="19" y="39"/>
                    <a:pt x="17" y="39"/>
                  </a:cubicBezTo>
                  <a:cubicBezTo>
                    <a:pt x="15" y="38"/>
                    <a:pt x="13" y="37"/>
                    <a:pt x="11" y="36"/>
                  </a:cubicBezTo>
                  <a:cubicBezTo>
                    <a:pt x="7" y="35"/>
                    <a:pt x="4" y="33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0" name="Freeform 626"/>
            <p:cNvSpPr>
              <a:spLocks/>
            </p:cNvSpPr>
            <p:nvPr/>
          </p:nvSpPr>
          <p:spPr bwMode="auto">
            <a:xfrm>
              <a:off x="5957888" y="2901951"/>
              <a:ext cx="392113" cy="158750"/>
            </a:xfrm>
            <a:custGeom>
              <a:avLst/>
              <a:gdLst>
                <a:gd name="T0" fmla="*/ 0 w 104"/>
                <a:gd name="T1" fmla="*/ 32 h 42"/>
                <a:gd name="T2" fmla="*/ 11 w 104"/>
                <a:gd name="T3" fmla="*/ 42 h 42"/>
                <a:gd name="T4" fmla="*/ 3 w 104"/>
                <a:gd name="T5" fmla="*/ 32 h 42"/>
                <a:gd name="T6" fmla="*/ 14 w 104"/>
                <a:gd name="T7" fmla="*/ 40 h 42"/>
                <a:gd name="T8" fmla="*/ 1 w 104"/>
                <a:gd name="T9" fmla="*/ 28 h 42"/>
                <a:gd name="T10" fmla="*/ 19 w 104"/>
                <a:gd name="T11" fmla="*/ 40 h 42"/>
                <a:gd name="T12" fmla="*/ 6 w 104"/>
                <a:gd name="T13" fmla="*/ 27 h 42"/>
                <a:gd name="T14" fmla="*/ 24 w 104"/>
                <a:gd name="T15" fmla="*/ 38 h 42"/>
                <a:gd name="T16" fmla="*/ 8 w 104"/>
                <a:gd name="T17" fmla="*/ 24 h 42"/>
                <a:gd name="T18" fmla="*/ 27 w 104"/>
                <a:gd name="T19" fmla="*/ 37 h 42"/>
                <a:gd name="T20" fmla="*/ 5 w 104"/>
                <a:gd name="T21" fmla="*/ 21 h 42"/>
                <a:gd name="T22" fmla="*/ 10 w 104"/>
                <a:gd name="T23" fmla="*/ 18 h 42"/>
                <a:gd name="T24" fmla="*/ 33 w 104"/>
                <a:gd name="T25" fmla="*/ 35 h 42"/>
                <a:gd name="T26" fmla="*/ 14 w 104"/>
                <a:gd name="T27" fmla="*/ 18 h 42"/>
                <a:gd name="T28" fmla="*/ 38 w 104"/>
                <a:gd name="T29" fmla="*/ 31 h 42"/>
                <a:gd name="T30" fmla="*/ 21 w 104"/>
                <a:gd name="T31" fmla="*/ 19 h 42"/>
                <a:gd name="T32" fmla="*/ 43 w 104"/>
                <a:gd name="T33" fmla="*/ 30 h 42"/>
                <a:gd name="T34" fmla="*/ 21 w 104"/>
                <a:gd name="T35" fmla="*/ 16 h 42"/>
                <a:gd name="T36" fmla="*/ 47 w 104"/>
                <a:gd name="T37" fmla="*/ 26 h 42"/>
                <a:gd name="T38" fmla="*/ 27 w 104"/>
                <a:gd name="T39" fmla="*/ 14 h 42"/>
                <a:gd name="T40" fmla="*/ 52 w 104"/>
                <a:gd name="T41" fmla="*/ 23 h 42"/>
                <a:gd name="T42" fmla="*/ 29 w 104"/>
                <a:gd name="T43" fmla="*/ 11 h 42"/>
                <a:gd name="T44" fmla="*/ 54 w 104"/>
                <a:gd name="T45" fmla="*/ 19 h 42"/>
                <a:gd name="T46" fmla="*/ 38 w 104"/>
                <a:gd name="T47" fmla="*/ 9 h 42"/>
                <a:gd name="T48" fmla="*/ 59 w 104"/>
                <a:gd name="T49" fmla="*/ 16 h 42"/>
                <a:gd name="T50" fmla="*/ 46 w 104"/>
                <a:gd name="T51" fmla="*/ 7 h 42"/>
                <a:gd name="T52" fmla="*/ 65 w 104"/>
                <a:gd name="T53" fmla="*/ 14 h 42"/>
                <a:gd name="T54" fmla="*/ 53 w 104"/>
                <a:gd name="T55" fmla="*/ 5 h 42"/>
                <a:gd name="T56" fmla="*/ 67 w 104"/>
                <a:gd name="T57" fmla="*/ 10 h 42"/>
                <a:gd name="T58" fmla="*/ 59 w 104"/>
                <a:gd name="T59" fmla="*/ 2 h 42"/>
                <a:gd name="T60" fmla="*/ 71 w 104"/>
                <a:gd name="T61" fmla="*/ 6 h 42"/>
                <a:gd name="T62" fmla="*/ 69 w 104"/>
                <a:gd name="T63" fmla="*/ 0 h 42"/>
                <a:gd name="T64" fmla="*/ 35 w 104"/>
                <a:gd name="T65" fmla="*/ 36 h 42"/>
                <a:gd name="T66" fmla="*/ 43 w 104"/>
                <a:gd name="T67" fmla="*/ 38 h 42"/>
                <a:gd name="T68" fmla="*/ 30 w 104"/>
                <a:gd name="T69" fmla="*/ 34 h 42"/>
                <a:gd name="T70" fmla="*/ 53 w 104"/>
                <a:gd name="T71" fmla="*/ 32 h 42"/>
                <a:gd name="T72" fmla="*/ 50 w 104"/>
                <a:gd name="T73" fmla="*/ 27 h 42"/>
                <a:gd name="T74" fmla="*/ 58 w 104"/>
                <a:gd name="T75" fmla="*/ 29 h 42"/>
                <a:gd name="T76" fmla="*/ 53 w 104"/>
                <a:gd name="T77" fmla="*/ 22 h 42"/>
                <a:gd name="T78" fmla="*/ 61 w 104"/>
                <a:gd name="T79" fmla="*/ 24 h 42"/>
                <a:gd name="T80" fmla="*/ 59 w 104"/>
                <a:gd name="T81" fmla="*/ 20 h 42"/>
                <a:gd name="T82" fmla="*/ 67 w 104"/>
                <a:gd name="T83" fmla="*/ 23 h 42"/>
                <a:gd name="T84" fmla="*/ 66 w 104"/>
                <a:gd name="T85" fmla="*/ 18 h 42"/>
                <a:gd name="T86" fmla="*/ 72 w 104"/>
                <a:gd name="T87" fmla="*/ 21 h 42"/>
                <a:gd name="T88" fmla="*/ 73 w 104"/>
                <a:gd name="T89" fmla="*/ 14 h 42"/>
                <a:gd name="T90" fmla="*/ 76 w 104"/>
                <a:gd name="T9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2">
                  <a:moveTo>
                    <a:pt x="0" y="32"/>
                  </a:moveTo>
                  <a:cubicBezTo>
                    <a:pt x="3" y="36"/>
                    <a:pt x="5" y="40"/>
                    <a:pt x="11" y="42"/>
                  </a:cubicBezTo>
                  <a:cubicBezTo>
                    <a:pt x="8" y="39"/>
                    <a:pt x="6" y="35"/>
                    <a:pt x="3" y="32"/>
                  </a:cubicBezTo>
                  <a:cubicBezTo>
                    <a:pt x="7" y="36"/>
                    <a:pt x="10" y="38"/>
                    <a:pt x="14" y="40"/>
                  </a:cubicBezTo>
                  <a:cubicBezTo>
                    <a:pt x="10" y="36"/>
                    <a:pt x="6" y="31"/>
                    <a:pt x="1" y="28"/>
                  </a:cubicBezTo>
                  <a:cubicBezTo>
                    <a:pt x="5" y="36"/>
                    <a:pt x="11" y="39"/>
                    <a:pt x="19" y="40"/>
                  </a:cubicBezTo>
                  <a:cubicBezTo>
                    <a:pt x="15" y="35"/>
                    <a:pt x="12" y="31"/>
                    <a:pt x="6" y="27"/>
                  </a:cubicBezTo>
                  <a:cubicBezTo>
                    <a:pt x="11" y="31"/>
                    <a:pt x="18" y="35"/>
                    <a:pt x="24" y="38"/>
                  </a:cubicBezTo>
                  <a:cubicBezTo>
                    <a:pt x="19" y="32"/>
                    <a:pt x="15" y="28"/>
                    <a:pt x="8" y="24"/>
                  </a:cubicBezTo>
                  <a:cubicBezTo>
                    <a:pt x="13" y="30"/>
                    <a:pt x="19" y="33"/>
                    <a:pt x="27" y="37"/>
                  </a:cubicBezTo>
                  <a:cubicBezTo>
                    <a:pt x="21" y="29"/>
                    <a:pt x="12" y="25"/>
                    <a:pt x="5" y="21"/>
                  </a:cubicBezTo>
                  <a:cubicBezTo>
                    <a:pt x="6" y="20"/>
                    <a:pt x="9" y="19"/>
                    <a:pt x="10" y="18"/>
                  </a:cubicBezTo>
                  <a:cubicBezTo>
                    <a:pt x="16" y="25"/>
                    <a:pt x="24" y="31"/>
                    <a:pt x="33" y="35"/>
                  </a:cubicBezTo>
                  <a:cubicBezTo>
                    <a:pt x="29" y="27"/>
                    <a:pt x="22" y="21"/>
                    <a:pt x="14" y="18"/>
                  </a:cubicBezTo>
                  <a:cubicBezTo>
                    <a:pt x="21" y="24"/>
                    <a:pt x="29" y="29"/>
                    <a:pt x="38" y="31"/>
                  </a:cubicBezTo>
                  <a:cubicBezTo>
                    <a:pt x="32" y="28"/>
                    <a:pt x="26" y="23"/>
                    <a:pt x="21" y="19"/>
                  </a:cubicBezTo>
                  <a:cubicBezTo>
                    <a:pt x="28" y="23"/>
                    <a:pt x="36" y="27"/>
                    <a:pt x="43" y="30"/>
                  </a:cubicBezTo>
                  <a:cubicBezTo>
                    <a:pt x="36" y="25"/>
                    <a:pt x="29" y="20"/>
                    <a:pt x="21" y="16"/>
                  </a:cubicBezTo>
                  <a:cubicBezTo>
                    <a:pt x="30" y="19"/>
                    <a:pt x="39" y="22"/>
                    <a:pt x="47" y="26"/>
                  </a:cubicBezTo>
                  <a:cubicBezTo>
                    <a:pt x="41" y="22"/>
                    <a:pt x="34" y="17"/>
                    <a:pt x="27" y="14"/>
                  </a:cubicBezTo>
                  <a:cubicBezTo>
                    <a:pt x="36" y="16"/>
                    <a:pt x="44" y="20"/>
                    <a:pt x="52" y="23"/>
                  </a:cubicBezTo>
                  <a:cubicBezTo>
                    <a:pt x="44" y="19"/>
                    <a:pt x="36" y="15"/>
                    <a:pt x="29" y="11"/>
                  </a:cubicBezTo>
                  <a:cubicBezTo>
                    <a:pt x="37" y="12"/>
                    <a:pt x="46" y="16"/>
                    <a:pt x="54" y="19"/>
                  </a:cubicBezTo>
                  <a:cubicBezTo>
                    <a:pt x="49" y="16"/>
                    <a:pt x="43" y="12"/>
                    <a:pt x="38" y="9"/>
                  </a:cubicBezTo>
                  <a:cubicBezTo>
                    <a:pt x="45" y="11"/>
                    <a:pt x="52" y="13"/>
                    <a:pt x="59" y="16"/>
                  </a:cubicBezTo>
                  <a:cubicBezTo>
                    <a:pt x="55" y="13"/>
                    <a:pt x="51" y="10"/>
                    <a:pt x="46" y="7"/>
                  </a:cubicBezTo>
                  <a:cubicBezTo>
                    <a:pt x="52" y="9"/>
                    <a:pt x="59" y="11"/>
                    <a:pt x="65" y="14"/>
                  </a:cubicBezTo>
                  <a:cubicBezTo>
                    <a:pt x="61" y="11"/>
                    <a:pt x="57" y="8"/>
                    <a:pt x="53" y="5"/>
                  </a:cubicBezTo>
                  <a:cubicBezTo>
                    <a:pt x="57" y="7"/>
                    <a:pt x="62" y="8"/>
                    <a:pt x="67" y="10"/>
                  </a:cubicBezTo>
                  <a:cubicBezTo>
                    <a:pt x="64" y="7"/>
                    <a:pt x="62" y="4"/>
                    <a:pt x="59" y="2"/>
                  </a:cubicBezTo>
                  <a:cubicBezTo>
                    <a:pt x="63" y="3"/>
                    <a:pt x="68" y="4"/>
                    <a:pt x="71" y="6"/>
                  </a:cubicBezTo>
                  <a:cubicBezTo>
                    <a:pt x="71" y="5"/>
                    <a:pt x="69" y="0"/>
                    <a:pt x="69" y="0"/>
                  </a:cubicBezTo>
                  <a:cubicBezTo>
                    <a:pt x="104" y="10"/>
                    <a:pt x="45" y="31"/>
                    <a:pt x="35" y="36"/>
                  </a:cubicBezTo>
                  <a:cubicBezTo>
                    <a:pt x="38" y="36"/>
                    <a:pt x="41" y="38"/>
                    <a:pt x="43" y="38"/>
                  </a:cubicBezTo>
                  <a:cubicBezTo>
                    <a:pt x="39" y="37"/>
                    <a:pt x="34" y="35"/>
                    <a:pt x="30" y="34"/>
                  </a:cubicBezTo>
                  <a:cubicBezTo>
                    <a:pt x="38" y="33"/>
                    <a:pt x="46" y="33"/>
                    <a:pt x="53" y="32"/>
                  </a:cubicBezTo>
                  <a:cubicBezTo>
                    <a:pt x="54" y="31"/>
                    <a:pt x="51" y="28"/>
                    <a:pt x="50" y="27"/>
                  </a:cubicBezTo>
                  <a:cubicBezTo>
                    <a:pt x="52" y="27"/>
                    <a:pt x="56" y="29"/>
                    <a:pt x="58" y="29"/>
                  </a:cubicBezTo>
                  <a:cubicBezTo>
                    <a:pt x="56" y="26"/>
                    <a:pt x="54" y="25"/>
                    <a:pt x="53" y="22"/>
                  </a:cubicBezTo>
                  <a:cubicBezTo>
                    <a:pt x="56" y="23"/>
                    <a:pt x="58" y="24"/>
                    <a:pt x="61" y="24"/>
                  </a:cubicBezTo>
                  <a:cubicBezTo>
                    <a:pt x="61" y="24"/>
                    <a:pt x="59" y="20"/>
                    <a:pt x="59" y="20"/>
                  </a:cubicBezTo>
                  <a:cubicBezTo>
                    <a:pt x="62" y="21"/>
                    <a:pt x="64" y="23"/>
                    <a:pt x="67" y="23"/>
                  </a:cubicBezTo>
                  <a:cubicBezTo>
                    <a:pt x="68" y="22"/>
                    <a:pt x="65" y="20"/>
                    <a:pt x="66" y="18"/>
                  </a:cubicBezTo>
                  <a:cubicBezTo>
                    <a:pt x="67" y="19"/>
                    <a:pt x="71" y="21"/>
                    <a:pt x="72" y="21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8" y="16"/>
                    <a:pt x="76" y="14"/>
                    <a:pt x="76" y="12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1" name="Freeform 627"/>
            <p:cNvSpPr>
              <a:spLocks/>
            </p:cNvSpPr>
            <p:nvPr/>
          </p:nvSpPr>
          <p:spPr bwMode="auto">
            <a:xfrm>
              <a:off x="6157913" y="2921001"/>
              <a:ext cx="106363" cy="63500"/>
            </a:xfrm>
            <a:custGeom>
              <a:avLst/>
              <a:gdLst>
                <a:gd name="T0" fmla="*/ 0 w 28"/>
                <a:gd name="T1" fmla="*/ 15 h 17"/>
                <a:gd name="T2" fmla="*/ 18 w 28"/>
                <a:gd name="T3" fmla="*/ 17 h 17"/>
                <a:gd name="T4" fmla="*/ 7 w 28"/>
                <a:gd name="T5" fmla="*/ 9 h 17"/>
                <a:gd name="T6" fmla="*/ 19 w 28"/>
                <a:gd name="T7" fmla="*/ 14 h 17"/>
                <a:gd name="T8" fmla="*/ 11 w 28"/>
                <a:gd name="T9" fmla="*/ 4 h 17"/>
                <a:gd name="T10" fmla="*/ 23 w 28"/>
                <a:gd name="T11" fmla="*/ 8 h 17"/>
                <a:gd name="T12" fmla="*/ 17 w 28"/>
                <a:gd name="T13" fmla="*/ 0 h 17"/>
                <a:gd name="T14" fmla="*/ 28 w 2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5"/>
                  </a:moveTo>
                  <a:cubicBezTo>
                    <a:pt x="1" y="15"/>
                    <a:pt x="13" y="16"/>
                    <a:pt x="18" y="17"/>
                  </a:cubicBezTo>
                  <a:cubicBezTo>
                    <a:pt x="15" y="15"/>
                    <a:pt x="11" y="11"/>
                    <a:pt x="7" y="9"/>
                  </a:cubicBezTo>
                  <a:cubicBezTo>
                    <a:pt x="11" y="11"/>
                    <a:pt x="16" y="12"/>
                    <a:pt x="19" y="14"/>
                  </a:cubicBezTo>
                  <a:cubicBezTo>
                    <a:pt x="16" y="11"/>
                    <a:pt x="14" y="7"/>
                    <a:pt x="11" y="4"/>
                  </a:cubicBezTo>
                  <a:cubicBezTo>
                    <a:pt x="15" y="6"/>
                    <a:pt x="20" y="6"/>
                    <a:pt x="23" y="8"/>
                  </a:cubicBezTo>
                  <a:cubicBezTo>
                    <a:pt x="21" y="6"/>
                    <a:pt x="20" y="2"/>
                    <a:pt x="17" y="0"/>
                  </a:cubicBezTo>
                  <a:cubicBezTo>
                    <a:pt x="20" y="1"/>
                    <a:pt x="27" y="1"/>
                    <a:pt x="28" y="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2" name="Freeform 628"/>
            <p:cNvSpPr>
              <a:spLocks/>
            </p:cNvSpPr>
            <p:nvPr/>
          </p:nvSpPr>
          <p:spPr bwMode="auto">
            <a:xfrm>
              <a:off x="6165851" y="2992438"/>
              <a:ext cx="41275" cy="26988"/>
            </a:xfrm>
            <a:custGeom>
              <a:avLst/>
              <a:gdLst>
                <a:gd name="T0" fmla="*/ 0 w 11"/>
                <a:gd name="T1" fmla="*/ 1 h 7"/>
                <a:gd name="T2" fmla="*/ 11 w 1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0" y="1"/>
                  </a:moveTo>
                  <a:cubicBezTo>
                    <a:pt x="5" y="6"/>
                    <a:pt x="10" y="7"/>
                    <a:pt x="1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3" name="Freeform 629"/>
            <p:cNvSpPr>
              <a:spLocks/>
            </p:cNvSpPr>
            <p:nvPr/>
          </p:nvSpPr>
          <p:spPr bwMode="auto">
            <a:xfrm>
              <a:off x="5807076" y="3090863"/>
              <a:ext cx="325438" cy="828675"/>
            </a:xfrm>
            <a:custGeom>
              <a:avLst/>
              <a:gdLst>
                <a:gd name="T0" fmla="*/ 0 w 86"/>
                <a:gd name="T1" fmla="*/ 0 h 219"/>
                <a:gd name="T2" fmla="*/ 48 w 86"/>
                <a:gd name="T3" fmla="*/ 120 h 219"/>
                <a:gd name="T4" fmla="*/ 86 w 86"/>
                <a:gd name="T5" fmla="*/ 219 h 219"/>
                <a:gd name="T6" fmla="*/ 29 w 86"/>
                <a:gd name="T7" fmla="*/ 97 h 219"/>
                <a:gd name="T8" fmla="*/ 11 w 86"/>
                <a:gd name="T9" fmla="*/ 4 h 219"/>
                <a:gd name="T10" fmla="*/ 82 w 86"/>
                <a:gd name="T11" fmla="*/ 19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19">
                  <a:moveTo>
                    <a:pt x="0" y="0"/>
                  </a:moveTo>
                  <a:cubicBezTo>
                    <a:pt x="19" y="37"/>
                    <a:pt x="30" y="82"/>
                    <a:pt x="48" y="120"/>
                  </a:cubicBezTo>
                  <a:cubicBezTo>
                    <a:pt x="64" y="153"/>
                    <a:pt x="80" y="185"/>
                    <a:pt x="86" y="219"/>
                  </a:cubicBezTo>
                  <a:cubicBezTo>
                    <a:pt x="64" y="181"/>
                    <a:pt x="41" y="140"/>
                    <a:pt x="29" y="97"/>
                  </a:cubicBezTo>
                  <a:cubicBezTo>
                    <a:pt x="20" y="67"/>
                    <a:pt x="20" y="33"/>
                    <a:pt x="11" y="4"/>
                  </a:cubicBezTo>
                  <a:cubicBezTo>
                    <a:pt x="23" y="72"/>
                    <a:pt x="61" y="132"/>
                    <a:pt x="82" y="196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4" name="Freeform 630"/>
            <p:cNvSpPr>
              <a:spLocks/>
            </p:cNvSpPr>
            <p:nvPr/>
          </p:nvSpPr>
          <p:spPr bwMode="auto">
            <a:xfrm>
              <a:off x="5889626" y="3381376"/>
              <a:ext cx="207963" cy="420688"/>
            </a:xfrm>
            <a:custGeom>
              <a:avLst/>
              <a:gdLst>
                <a:gd name="T0" fmla="*/ 0 w 55"/>
                <a:gd name="T1" fmla="*/ 0 h 111"/>
                <a:gd name="T2" fmla="*/ 55 w 55"/>
                <a:gd name="T3" fmla="*/ 111 h 111"/>
                <a:gd name="T4" fmla="*/ 50 w 55"/>
                <a:gd name="T5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11">
                  <a:moveTo>
                    <a:pt x="0" y="0"/>
                  </a:moveTo>
                  <a:cubicBezTo>
                    <a:pt x="18" y="38"/>
                    <a:pt x="32" y="75"/>
                    <a:pt x="55" y="111"/>
                  </a:cubicBezTo>
                  <a:cubicBezTo>
                    <a:pt x="53" y="109"/>
                    <a:pt x="52" y="107"/>
                    <a:pt x="50" y="106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5" name="Freeform 631"/>
            <p:cNvSpPr>
              <a:spLocks/>
            </p:cNvSpPr>
            <p:nvPr/>
          </p:nvSpPr>
          <p:spPr bwMode="auto">
            <a:xfrm>
              <a:off x="5803901" y="3033713"/>
              <a:ext cx="147638" cy="76200"/>
            </a:xfrm>
            <a:custGeom>
              <a:avLst/>
              <a:gdLst>
                <a:gd name="T0" fmla="*/ 0 w 39"/>
                <a:gd name="T1" fmla="*/ 15 h 20"/>
                <a:gd name="T2" fmla="*/ 39 w 39"/>
                <a:gd name="T3" fmla="*/ 0 h 20"/>
                <a:gd name="T4" fmla="*/ 8 w 39"/>
                <a:gd name="T5" fmla="*/ 20 h 20"/>
                <a:gd name="T6" fmla="*/ 37 w 39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15"/>
                  </a:moveTo>
                  <a:cubicBezTo>
                    <a:pt x="9" y="13"/>
                    <a:pt x="27" y="5"/>
                    <a:pt x="39" y="0"/>
                  </a:cubicBezTo>
                  <a:cubicBezTo>
                    <a:pt x="31" y="9"/>
                    <a:pt x="18" y="16"/>
                    <a:pt x="8" y="20"/>
                  </a:cubicBezTo>
                  <a:cubicBezTo>
                    <a:pt x="17" y="14"/>
                    <a:pt x="28" y="10"/>
                    <a:pt x="37" y="4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6" name="Freeform 632"/>
            <p:cNvSpPr>
              <a:spLocks/>
            </p:cNvSpPr>
            <p:nvPr/>
          </p:nvSpPr>
          <p:spPr bwMode="auto">
            <a:xfrm>
              <a:off x="5803901" y="3090863"/>
              <a:ext cx="79375" cy="260350"/>
            </a:xfrm>
            <a:custGeom>
              <a:avLst/>
              <a:gdLst>
                <a:gd name="T0" fmla="*/ 0 w 21"/>
                <a:gd name="T1" fmla="*/ 0 h 69"/>
                <a:gd name="T2" fmla="*/ 21 w 21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7" y="21"/>
                    <a:pt x="16" y="47"/>
                    <a:pt x="21" y="69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7" name="Freeform 633"/>
            <p:cNvSpPr>
              <a:spLocks/>
            </p:cNvSpPr>
            <p:nvPr/>
          </p:nvSpPr>
          <p:spPr bwMode="auto">
            <a:xfrm>
              <a:off x="6283326" y="2874963"/>
              <a:ext cx="184150" cy="52388"/>
            </a:xfrm>
            <a:custGeom>
              <a:avLst/>
              <a:gdLst>
                <a:gd name="T0" fmla="*/ 0 w 49"/>
                <a:gd name="T1" fmla="*/ 12 h 14"/>
                <a:gd name="T2" fmla="*/ 49 w 49"/>
                <a:gd name="T3" fmla="*/ 5 h 14"/>
                <a:gd name="T4" fmla="*/ 10 w 49"/>
                <a:gd name="T5" fmla="*/ 9 h 14"/>
                <a:gd name="T6" fmla="*/ 45 w 49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4">
                  <a:moveTo>
                    <a:pt x="0" y="12"/>
                  </a:moveTo>
                  <a:cubicBezTo>
                    <a:pt x="15" y="14"/>
                    <a:pt x="34" y="7"/>
                    <a:pt x="49" y="5"/>
                  </a:cubicBezTo>
                  <a:cubicBezTo>
                    <a:pt x="36" y="6"/>
                    <a:pt x="22" y="9"/>
                    <a:pt x="10" y="9"/>
                  </a:cubicBezTo>
                  <a:cubicBezTo>
                    <a:pt x="20" y="4"/>
                    <a:pt x="35" y="0"/>
                    <a:pt x="45" y="3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8" name="Freeform 634"/>
            <p:cNvSpPr>
              <a:spLocks/>
            </p:cNvSpPr>
            <p:nvPr/>
          </p:nvSpPr>
          <p:spPr bwMode="auto">
            <a:xfrm>
              <a:off x="6434138" y="2916238"/>
              <a:ext cx="312738" cy="771525"/>
            </a:xfrm>
            <a:custGeom>
              <a:avLst/>
              <a:gdLst>
                <a:gd name="T0" fmla="*/ 0 w 83"/>
                <a:gd name="T1" fmla="*/ 0 h 204"/>
                <a:gd name="T2" fmla="*/ 78 w 83"/>
                <a:gd name="T3" fmla="*/ 204 h 204"/>
                <a:gd name="T4" fmla="*/ 42 w 83"/>
                <a:gd name="T5" fmla="*/ 90 h 204"/>
                <a:gd name="T6" fmla="*/ 7 w 83"/>
                <a:gd name="T7" fmla="*/ 2 h 204"/>
                <a:gd name="T8" fmla="*/ 56 w 83"/>
                <a:gd name="T9" fmla="*/ 106 h 204"/>
                <a:gd name="T10" fmla="*/ 83 w 83"/>
                <a:gd name="T11" fmla="*/ 203 h 204"/>
                <a:gd name="T12" fmla="*/ 59 w 83"/>
                <a:gd name="T13" fmla="*/ 13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4">
                  <a:moveTo>
                    <a:pt x="0" y="0"/>
                  </a:moveTo>
                  <a:cubicBezTo>
                    <a:pt x="39" y="63"/>
                    <a:pt x="51" y="137"/>
                    <a:pt x="78" y="204"/>
                  </a:cubicBezTo>
                  <a:cubicBezTo>
                    <a:pt x="68" y="166"/>
                    <a:pt x="54" y="127"/>
                    <a:pt x="42" y="90"/>
                  </a:cubicBezTo>
                  <a:cubicBezTo>
                    <a:pt x="33" y="61"/>
                    <a:pt x="11" y="32"/>
                    <a:pt x="7" y="2"/>
                  </a:cubicBezTo>
                  <a:cubicBezTo>
                    <a:pt x="24" y="38"/>
                    <a:pt x="43" y="68"/>
                    <a:pt x="56" y="106"/>
                  </a:cubicBezTo>
                  <a:cubicBezTo>
                    <a:pt x="67" y="138"/>
                    <a:pt x="73" y="172"/>
                    <a:pt x="83" y="203"/>
                  </a:cubicBezTo>
                  <a:cubicBezTo>
                    <a:pt x="69" y="182"/>
                    <a:pt x="64" y="155"/>
                    <a:pt x="59" y="13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9" name="Freeform 635"/>
            <p:cNvSpPr>
              <a:spLocks/>
            </p:cNvSpPr>
            <p:nvPr/>
          </p:nvSpPr>
          <p:spPr bwMode="auto">
            <a:xfrm>
              <a:off x="6459538" y="2878138"/>
              <a:ext cx="76200" cy="166688"/>
            </a:xfrm>
            <a:custGeom>
              <a:avLst/>
              <a:gdLst>
                <a:gd name="T0" fmla="*/ 0 w 20"/>
                <a:gd name="T1" fmla="*/ 0 h 44"/>
                <a:gd name="T2" fmla="*/ 20 w 20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cubicBezTo>
                    <a:pt x="9" y="12"/>
                    <a:pt x="15" y="30"/>
                    <a:pt x="20" y="4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0" name="Freeform 636"/>
            <p:cNvSpPr>
              <a:spLocks/>
            </p:cNvSpPr>
            <p:nvPr/>
          </p:nvSpPr>
          <p:spPr bwMode="auto">
            <a:xfrm>
              <a:off x="6149976" y="3687763"/>
              <a:ext cx="563563" cy="193675"/>
            </a:xfrm>
            <a:custGeom>
              <a:avLst/>
              <a:gdLst>
                <a:gd name="T0" fmla="*/ 0 w 149"/>
                <a:gd name="T1" fmla="*/ 51 h 51"/>
                <a:gd name="T2" fmla="*/ 149 w 149"/>
                <a:gd name="T3" fmla="*/ 0 h 51"/>
                <a:gd name="T4" fmla="*/ 0 w 149"/>
                <a:gd name="T5" fmla="*/ 48 h 51"/>
                <a:gd name="T6" fmla="*/ 148 w 149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51">
                  <a:moveTo>
                    <a:pt x="0" y="51"/>
                  </a:moveTo>
                  <a:cubicBezTo>
                    <a:pt x="45" y="49"/>
                    <a:pt x="108" y="25"/>
                    <a:pt x="149" y="0"/>
                  </a:cubicBezTo>
                  <a:cubicBezTo>
                    <a:pt x="104" y="29"/>
                    <a:pt x="51" y="39"/>
                    <a:pt x="0" y="48"/>
                  </a:cubicBezTo>
                  <a:cubicBezTo>
                    <a:pt x="46" y="29"/>
                    <a:pt x="106" y="26"/>
                    <a:pt x="14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1" name="Freeform 637"/>
            <p:cNvSpPr>
              <a:spLocks/>
            </p:cNvSpPr>
            <p:nvPr/>
          </p:nvSpPr>
          <p:spPr bwMode="auto">
            <a:xfrm>
              <a:off x="6119813" y="3895726"/>
              <a:ext cx="68263" cy="7938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2" y="1"/>
                    <a:pt x="12" y="2"/>
                    <a:pt x="1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2" name="Freeform 638"/>
            <p:cNvSpPr>
              <a:spLocks/>
            </p:cNvSpPr>
            <p:nvPr/>
          </p:nvSpPr>
          <p:spPr bwMode="auto">
            <a:xfrm>
              <a:off x="6037263" y="3725863"/>
              <a:ext cx="95250" cy="204788"/>
            </a:xfrm>
            <a:custGeom>
              <a:avLst/>
              <a:gdLst>
                <a:gd name="T0" fmla="*/ 12 w 25"/>
                <a:gd name="T1" fmla="*/ 39 h 54"/>
                <a:gd name="T2" fmla="*/ 22 w 25"/>
                <a:gd name="T3" fmla="*/ 54 h 54"/>
                <a:gd name="T4" fmla="*/ 12 w 25"/>
                <a:gd name="T5" fmla="*/ 34 h 54"/>
                <a:gd name="T6" fmla="*/ 23 w 25"/>
                <a:gd name="T7" fmla="*/ 47 h 54"/>
                <a:gd name="T8" fmla="*/ 10 w 25"/>
                <a:gd name="T9" fmla="*/ 29 h 54"/>
                <a:gd name="T10" fmla="*/ 25 w 25"/>
                <a:gd name="T11" fmla="*/ 42 h 54"/>
                <a:gd name="T12" fmla="*/ 4 w 25"/>
                <a:gd name="T13" fmla="*/ 23 h 54"/>
                <a:gd name="T14" fmla="*/ 17 w 25"/>
                <a:gd name="T15" fmla="*/ 31 h 54"/>
                <a:gd name="T16" fmla="*/ 0 w 25"/>
                <a:gd name="T17" fmla="*/ 13 h 54"/>
                <a:gd name="T18" fmla="*/ 13 w 25"/>
                <a:gd name="T19" fmla="*/ 20 h 54"/>
                <a:gd name="T20" fmla="*/ 2 w 25"/>
                <a:gd name="T21" fmla="*/ 6 h 54"/>
                <a:gd name="T22" fmla="*/ 11 w 25"/>
                <a:gd name="T23" fmla="*/ 13 h 54"/>
                <a:gd name="T24" fmla="*/ 1 w 25"/>
                <a:gd name="T25" fmla="*/ 0 h 54"/>
                <a:gd name="T26" fmla="*/ 7 w 25"/>
                <a:gd name="T27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4">
                  <a:moveTo>
                    <a:pt x="12" y="39"/>
                  </a:moveTo>
                  <a:cubicBezTo>
                    <a:pt x="14" y="44"/>
                    <a:pt x="19" y="49"/>
                    <a:pt x="22" y="54"/>
                  </a:cubicBezTo>
                  <a:cubicBezTo>
                    <a:pt x="20" y="47"/>
                    <a:pt x="15" y="40"/>
                    <a:pt x="12" y="34"/>
                  </a:cubicBezTo>
                  <a:cubicBezTo>
                    <a:pt x="15" y="40"/>
                    <a:pt x="20" y="43"/>
                    <a:pt x="23" y="47"/>
                  </a:cubicBezTo>
                  <a:cubicBezTo>
                    <a:pt x="22" y="41"/>
                    <a:pt x="13" y="35"/>
                    <a:pt x="10" y="29"/>
                  </a:cubicBezTo>
                  <a:cubicBezTo>
                    <a:pt x="13" y="34"/>
                    <a:pt x="20" y="37"/>
                    <a:pt x="25" y="42"/>
                  </a:cubicBezTo>
                  <a:cubicBezTo>
                    <a:pt x="20" y="35"/>
                    <a:pt x="12" y="27"/>
                    <a:pt x="4" y="23"/>
                  </a:cubicBezTo>
                  <a:cubicBezTo>
                    <a:pt x="8" y="26"/>
                    <a:pt x="13" y="28"/>
                    <a:pt x="17" y="31"/>
                  </a:cubicBezTo>
                  <a:cubicBezTo>
                    <a:pt x="14" y="24"/>
                    <a:pt x="5" y="19"/>
                    <a:pt x="0" y="13"/>
                  </a:cubicBezTo>
                  <a:cubicBezTo>
                    <a:pt x="4" y="16"/>
                    <a:pt x="9" y="18"/>
                    <a:pt x="13" y="20"/>
                  </a:cubicBezTo>
                  <a:cubicBezTo>
                    <a:pt x="10" y="15"/>
                    <a:pt x="6" y="10"/>
                    <a:pt x="2" y="6"/>
                  </a:cubicBezTo>
                  <a:cubicBezTo>
                    <a:pt x="5" y="9"/>
                    <a:pt x="8" y="11"/>
                    <a:pt x="11" y="13"/>
                  </a:cubicBezTo>
                  <a:cubicBezTo>
                    <a:pt x="10" y="8"/>
                    <a:pt x="6" y="3"/>
                    <a:pt x="1" y="0"/>
                  </a:cubicBezTo>
                  <a:cubicBezTo>
                    <a:pt x="2" y="4"/>
                    <a:pt x="4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3" name="Freeform 639"/>
            <p:cNvSpPr>
              <a:spLocks/>
            </p:cNvSpPr>
            <p:nvPr/>
          </p:nvSpPr>
          <p:spPr bwMode="auto">
            <a:xfrm>
              <a:off x="6102351" y="3876676"/>
              <a:ext cx="96838" cy="30163"/>
            </a:xfrm>
            <a:custGeom>
              <a:avLst/>
              <a:gdLst>
                <a:gd name="T0" fmla="*/ 0 w 26"/>
                <a:gd name="T1" fmla="*/ 3 h 8"/>
                <a:gd name="T2" fmla="*/ 18 w 26"/>
                <a:gd name="T3" fmla="*/ 8 h 8"/>
                <a:gd name="T4" fmla="*/ 7 w 26"/>
                <a:gd name="T5" fmla="*/ 0 h 8"/>
                <a:gd name="T6" fmla="*/ 18 w 26"/>
                <a:gd name="T7" fmla="*/ 2 h 8"/>
                <a:gd name="T8" fmla="*/ 16 w 26"/>
                <a:gd name="T9" fmla="*/ 0 h 8"/>
                <a:gd name="T10" fmla="*/ 26 w 2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8">
                  <a:moveTo>
                    <a:pt x="0" y="3"/>
                  </a:moveTo>
                  <a:cubicBezTo>
                    <a:pt x="3" y="4"/>
                    <a:pt x="13" y="8"/>
                    <a:pt x="18" y="8"/>
                  </a:cubicBezTo>
                  <a:cubicBezTo>
                    <a:pt x="15" y="4"/>
                    <a:pt x="11" y="2"/>
                    <a:pt x="7" y="0"/>
                  </a:cubicBezTo>
                  <a:cubicBezTo>
                    <a:pt x="10" y="1"/>
                    <a:pt x="14" y="3"/>
                    <a:pt x="18" y="2"/>
                  </a:cubicBezTo>
                  <a:cubicBezTo>
                    <a:pt x="17" y="2"/>
                    <a:pt x="16" y="1"/>
                    <a:pt x="16" y="0"/>
                  </a:cubicBezTo>
                  <a:cubicBezTo>
                    <a:pt x="19" y="0"/>
                    <a:pt x="23" y="1"/>
                    <a:pt x="26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4" name="Freeform 640"/>
            <p:cNvSpPr>
              <a:spLocks/>
            </p:cNvSpPr>
            <p:nvPr/>
          </p:nvSpPr>
          <p:spPr bwMode="auto">
            <a:xfrm>
              <a:off x="6573838" y="3673476"/>
              <a:ext cx="184150" cy="63500"/>
            </a:xfrm>
            <a:custGeom>
              <a:avLst/>
              <a:gdLst>
                <a:gd name="T0" fmla="*/ 0 w 49"/>
                <a:gd name="T1" fmla="*/ 17 h 17"/>
                <a:gd name="T2" fmla="*/ 23 w 49"/>
                <a:gd name="T3" fmla="*/ 16 h 17"/>
                <a:gd name="T4" fmla="*/ 13 w 49"/>
                <a:gd name="T5" fmla="*/ 11 h 17"/>
                <a:gd name="T6" fmla="*/ 27 w 49"/>
                <a:gd name="T7" fmla="*/ 14 h 17"/>
                <a:gd name="T8" fmla="*/ 21 w 49"/>
                <a:gd name="T9" fmla="*/ 8 h 17"/>
                <a:gd name="T10" fmla="*/ 35 w 49"/>
                <a:gd name="T11" fmla="*/ 10 h 17"/>
                <a:gd name="T12" fmla="*/ 29 w 49"/>
                <a:gd name="T13" fmla="*/ 4 h 17"/>
                <a:gd name="T14" fmla="*/ 40 w 49"/>
                <a:gd name="T15" fmla="*/ 7 h 17"/>
                <a:gd name="T16" fmla="*/ 33 w 49"/>
                <a:gd name="T17" fmla="*/ 0 h 17"/>
                <a:gd name="T18" fmla="*/ 49 w 49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7">
                  <a:moveTo>
                    <a:pt x="0" y="17"/>
                  </a:moveTo>
                  <a:cubicBezTo>
                    <a:pt x="6" y="17"/>
                    <a:pt x="16" y="16"/>
                    <a:pt x="23" y="16"/>
                  </a:cubicBezTo>
                  <a:cubicBezTo>
                    <a:pt x="20" y="15"/>
                    <a:pt x="16" y="13"/>
                    <a:pt x="13" y="11"/>
                  </a:cubicBezTo>
                  <a:cubicBezTo>
                    <a:pt x="17" y="12"/>
                    <a:pt x="22" y="14"/>
                    <a:pt x="27" y="14"/>
                  </a:cubicBezTo>
                  <a:cubicBezTo>
                    <a:pt x="25" y="12"/>
                    <a:pt x="23" y="10"/>
                    <a:pt x="21" y="8"/>
                  </a:cubicBezTo>
                  <a:cubicBezTo>
                    <a:pt x="25" y="8"/>
                    <a:pt x="30" y="9"/>
                    <a:pt x="35" y="10"/>
                  </a:cubicBezTo>
                  <a:cubicBezTo>
                    <a:pt x="33" y="9"/>
                    <a:pt x="31" y="5"/>
                    <a:pt x="29" y="4"/>
                  </a:cubicBezTo>
                  <a:cubicBezTo>
                    <a:pt x="33" y="4"/>
                    <a:pt x="37" y="5"/>
                    <a:pt x="40" y="7"/>
                  </a:cubicBezTo>
                  <a:cubicBezTo>
                    <a:pt x="38" y="5"/>
                    <a:pt x="35" y="3"/>
                    <a:pt x="33" y="0"/>
                  </a:cubicBezTo>
                  <a:cubicBezTo>
                    <a:pt x="39" y="0"/>
                    <a:pt x="44" y="3"/>
                    <a:pt x="49" y="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5" name="Freeform 641"/>
            <p:cNvSpPr>
              <a:spLocks/>
            </p:cNvSpPr>
            <p:nvPr/>
          </p:nvSpPr>
          <p:spPr bwMode="auto">
            <a:xfrm>
              <a:off x="6675438" y="3471863"/>
              <a:ext cx="63500" cy="166688"/>
            </a:xfrm>
            <a:custGeom>
              <a:avLst/>
              <a:gdLst>
                <a:gd name="T0" fmla="*/ 3 w 17"/>
                <a:gd name="T1" fmla="*/ 25 h 44"/>
                <a:gd name="T2" fmla="*/ 15 w 17"/>
                <a:gd name="T3" fmla="*/ 44 h 44"/>
                <a:gd name="T4" fmla="*/ 0 w 17"/>
                <a:gd name="T5" fmla="*/ 19 h 44"/>
                <a:gd name="T6" fmla="*/ 17 w 17"/>
                <a:gd name="T7" fmla="*/ 34 h 44"/>
                <a:gd name="T8" fmla="*/ 2 w 17"/>
                <a:gd name="T9" fmla="*/ 9 h 44"/>
                <a:gd name="T10" fmla="*/ 13 w 17"/>
                <a:gd name="T11" fmla="*/ 24 h 44"/>
                <a:gd name="T12" fmla="*/ 1 w 17"/>
                <a:gd name="T13" fmla="*/ 2 h 44"/>
                <a:gd name="T14" fmla="*/ 4 w 17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4">
                  <a:moveTo>
                    <a:pt x="3" y="25"/>
                  </a:moveTo>
                  <a:cubicBezTo>
                    <a:pt x="7" y="32"/>
                    <a:pt x="10" y="38"/>
                    <a:pt x="15" y="44"/>
                  </a:cubicBezTo>
                  <a:cubicBezTo>
                    <a:pt x="12" y="35"/>
                    <a:pt x="5" y="28"/>
                    <a:pt x="0" y="19"/>
                  </a:cubicBezTo>
                  <a:cubicBezTo>
                    <a:pt x="7" y="24"/>
                    <a:pt x="11" y="30"/>
                    <a:pt x="17" y="34"/>
                  </a:cubicBezTo>
                  <a:cubicBezTo>
                    <a:pt x="13" y="26"/>
                    <a:pt x="3" y="17"/>
                    <a:pt x="2" y="9"/>
                  </a:cubicBezTo>
                  <a:cubicBezTo>
                    <a:pt x="7" y="13"/>
                    <a:pt x="10" y="18"/>
                    <a:pt x="13" y="24"/>
                  </a:cubicBezTo>
                  <a:cubicBezTo>
                    <a:pt x="9" y="17"/>
                    <a:pt x="4" y="10"/>
                    <a:pt x="1" y="2"/>
                  </a:cubicBezTo>
                  <a:cubicBezTo>
                    <a:pt x="2" y="0"/>
                    <a:pt x="3" y="2"/>
                    <a:pt x="4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6" name="Freeform 642"/>
            <p:cNvSpPr>
              <a:spLocks/>
            </p:cNvSpPr>
            <p:nvPr/>
          </p:nvSpPr>
          <p:spPr bwMode="auto">
            <a:xfrm>
              <a:off x="6604001" y="3271838"/>
              <a:ext cx="60325" cy="136525"/>
            </a:xfrm>
            <a:custGeom>
              <a:avLst/>
              <a:gdLst>
                <a:gd name="T0" fmla="*/ 5 w 16"/>
                <a:gd name="T1" fmla="*/ 26 h 36"/>
                <a:gd name="T2" fmla="*/ 16 w 16"/>
                <a:gd name="T3" fmla="*/ 36 h 36"/>
                <a:gd name="T4" fmla="*/ 4 w 16"/>
                <a:gd name="T5" fmla="*/ 19 h 36"/>
                <a:gd name="T6" fmla="*/ 16 w 16"/>
                <a:gd name="T7" fmla="*/ 30 h 36"/>
                <a:gd name="T8" fmla="*/ 1 w 16"/>
                <a:gd name="T9" fmla="*/ 9 h 36"/>
                <a:gd name="T10" fmla="*/ 12 w 16"/>
                <a:gd name="T11" fmla="*/ 20 h 36"/>
                <a:gd name="T12" fmla="*/ 0 w 16"/>
                <a:gd name="T13" fmla="*/ 0 h 36"/>
                <a:gd name="T14" fmla="*/ 7 w 16"/>
                <a:gd name="T1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6">
                  <a:moveTo>
                    <a:pt x="5" y="26"/>
                  </a:moveTo>
                  <a:cubicBezTo>
                    <a:pt x="8" y="30"/>
                    <a:pt x="13" y="32"/>
                    <a:pt x="16" y="36"/>
                  </a:cubicBezTo>
                  <a:cubicBezTo>
                    <a:pt x="14" y="31"/>
                    <a:pt x="7" y="25"/>
                    <a:pt x="4" y="19"/>
                  </a:cubicBezTo>
                  <a:cubicBezTo>
                    <a:pt x="8" y="22"/>
                    <a:pt x="13" y="25"/>
                    <a:pt x="16" y="30"/>
                  </a:cubicBezTo>
                  <a:cubicBezTo>
                    <a:pt x="12" y="23"/>
                    <a:pt x="6" y="16"/>
                    <a:pt x="1" y="9"/>
                  </a:cubicBezTo>
                  <a:cubicBezTo>
                    <a:pt x="5" y="12"/>
                    <a:pt x="8" y="16"/>
                    <a:pt x="12" y="20"/>
                  </a:cubicBezTo>
                  <a:cubicBezTo>
                    <a:pt x="8" y="13"/>
                    <a:pt x="4" y="7"/>
                    <a:pt x="0" y="0"/>
                  </a:cubicBezTo>
                  <a:cubicBezTo>
                    <a:pt x="2" y="3"/>
                    <a:pt x="5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7" name="Freeform 643"/>
            <p:cNvSpPr>
              <a:spLocks/>
            </p:cNvSpPr>
            <p:nvPr/>
          </p:nvSpPr>
          <p:spPr bwMode="auto">
            <a:xfrm>
              <a:off x="5946776" y="3498851"/>
              <a:ext cx="90488" cy="212725"/>
            </a:xfrm>
            <a:custGeom>
              <a:avLst/>
              <a:gdLst>
                <a:gd name="T0" fmla="*/ 8 w 24"/>
                <a:gd name="T1" fmla="*/ 40 h 56"/>
                <a:gd name="T2" fmla="*/ 24 w 24"/>
                <a:gd name="T3" fmla="*/ 56 h 56"/>
                <a:gd name="T4" fmla="*/ 0 w 24"/>
                <a:gd name="T5" fmla="*/ 26 h 56"/>
                <a:gd name="T6" fmla="*/ 20 w 24"/>
                <a:gd name="T7" fmla="*/ 41 h 56"/>
                <a:gd name="T8" fmla="*/ 1 w 24"/>
                <a:gd name="T9" fmla="*/ 11 h 56"/>
                <a:gd name="T10" fmla="*/ 11 w 24"/>
                <a:gd name="T11" fmla="*/ 25 h 56"/>
                <a:gd name="T12" fmla="*/ 0 w 24"/>
                <a:gd name="T13" fmla="*/ 2 h 56"/>
                <a:gd name="T14" fmla="*/ 1 w 24"/>
                <a:gd name="T15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6">
                  <a:moveTo>
                    <a:pt x="8" y="40"/>
                  </a:moveTo>
                  <a:cubicBezTo>
                    <a:pt x="10" y="44"/>
                    <a:pt x="19" y="52"/>
                    <a:pt x="24" y="56"/>
                  </a:cubicBezTo>
                  <a:cubicBezTo>
                    <a:pt x="19" y="46"/>
                    <a:pt x="9" y="33"/>
                    <a:pt x="0" y="26"/>
                  </a:cubicBezTo>
                  <a:cubicBezTo>
                    <a:pt x="6" y="31"/>
                    <a:pt x="13" y="37"/>
                    <a:pt x="20" y="41"/>
                  </a:cubicBezTo>
                  <a:cubicBezTo>
                    <a:pt x="17" y="32"/>
                    <a:pt x="8" y="17"/>
                    <a:pt x="1" y="11"/>
                  </a:cubicBezTo>
                  <a:cubicBezTo>
                    <a:pt x="3" y="17"/>
                    <a:pt x="8" y="20"/>
                    <a:pt x="11" y="25"/>
                  </a:cubicBezTo>
                  <a:cubicBezTo>
                    <a:pt x="7" y="18"/>
                    <a:pt x="2" y="10"/>
                    <a:pt x="0" y="2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8" name="Freeform 644"/>
            <p:cNvSpPr>
              <a:spLocks/>
            </p:cNvSpPr>
            <p:nvPr/>
          </p:nvSpPr>
          <p:spPr bwMode="auto">
            <a:xfrm>
              <a:off x="6138863" y="3101976"/>
              <a:ext cx="204788" cy="68263"/>
            </a:xfrm>
            <a:custGeom>
              <a:avLst/>
              <a:gdLst>
                <a:gd name="T0" fmla="*/ 0 w 54"/>
                <a:gd name="T1" fmla="*/ 15 h 18"/>
                <a:gd name="T2" fmla="*/ 54 w 54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8">
                  <a:moveTo>
                    <a:pt x="0" y="15"/>
                  </a:moveTo>
                  <a:cubicBezTo>
                    <a:pt x="17" y="18"/>
                    <a:pt x="41" y="6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9" name="Freeform 645"/>
            <p:cNvSpPr>
              <a:spLocks/>
            </p:cNvSpPr>
            <p:nvPr/>
          </p:nvSpPr>
          <p:spPr bwMode="auto">
            <a:xfrm>
              <a:off x="6165851" y="3132138"/>
              <a:ext cx="207963" cy="76200"/>
            </a:xfrm>
            <a:custGeom>
              <a:avLst/>
              <a:gdLst>
                <a:gd name="T0" fmla="*/ 0 w 55"/>
                <a:gd name="T1" fmla="*/ 20 h 20"/>
                <a:gd name="T2" fmla="*/ 32 w 55"/>
                <a:gd name="T3" fmla="*/ 10 h 20"/>
                <a:gd name="T4" fmla="*/ 55 w 5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20">
                  <a:moveTo>
                    <a:pt x="0" y="20"/>
                  </a:moveTo>
                  <a:cubicBezTo>
                    <a:pt x="10" y="16"/>
                    <a:pt x="22" y="15"/>
                    <a:pt x="32" y="10"/>
                  </a:cubicBezTo>
                  <a:cubicBezTo>
                    <a:pt x="40" y="7"/>
                    <a:pt x="47" y="3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0" name="Freeform 646"/>
            <p:cNvSpPr>
              <a:spLocks/>
            </p:cNvSpPr>
            <p:nvPr/>
          </p:nvSpPr>
          <p:spPr bwMode="auto">
            <a:xfrm>
              <a:off x="6199188" y="3200401"/>
              <a:ext cx="193675" cy="60325"/>
            </a:xfrm>
            <a:custGeom>
              <a:avLst/>
              <a:gdLst>
                <a:gd name="T0" fmla="*/ 0 w 51"/>
                <a:gd name="T1" fmla="*/ 16 h 16"/>
                <a:gd name="T2" fmla="*/ 51 w 51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16">
                  <a:moveTo>
                    <a:pt x="0" y="16"/>
                  </a:moveTo>
                  <a:cubicBezTo>
                    <a:pt x="15" y="8"/>
                    <a:pt x="35" y="5"/>
                    <a:pt x="5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1" name="Freeform 647"/>
            <p:cNvSpPr>
              <a:spLocks/>
            </p:cNvSpPr>
            <p:nvPr/>
          </p:nvSpPr>
          <p:spPr bwMode="auto">
            <a:xfrm>
              <a:off x="6237288" y="3290888"/>
              <a:ext cx="200025" cy="65088"/>
            </a:xfrm>
            <a:custGeom>
              <a:avLst/>
              <a:gdLst>
                <a:gd name="T0" fmla="*/ 0 w 53"/>
                <a:gd name="T1" fmla="*/ 17 h 17"/>
                <a:gd name="T2" fmla="*/ 53 w 53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7">
                  <a:moveTo>
                    <a:pt x="0" y="17"/>
                  </a:moveTo>
                  <a:cubicBezTo>
                    <a:pt x="17" y="14"/>
                    <a:pt x="37" y="7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2" name="Freeform 648"/>
            <p:cNvSpPr>
              <a:spLocks/>
            </p:cNvSpPr>
            <p:nvPr/>
          </p:nvSpPr>
          <p:spPr bwMode="auto">
            <a:xfrm>
              <a:off x="6256338" y="3340101"/>
              <a:ext cx="200025" cy="79375"/>
            </a:xfrm>
            <a:custGeom>
              <a:avLst/>
              <a:gdLst>
                <a:gd name="T0" fmla="*/ 0 w 53"/>
                <a:gd name="T1" fmla="*/ 21 h 21"/>
                <a:gd name="T2" fmla="*/ 53 w 53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21">
                  <a:moveTo>
                    <a:pt x="0" y="21"/>
                  </a:moveTo>
                  <a:cubicBezTo>
                    <a:pt x="15" y="14"/>
                    <a:pt x="36" y="6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3" name="Freeform 649"/>
            <p:cNvSpPr>
              <a:spLocks/>
            </p:cNvSpPr>
            <p:nvPr/>
          </p:nvSpPr>
          <p:spPr bwMode="auto">
            <a:xfrm>
              <a:off x="6275388" y="3400426"/>
              <a:ext cx="200025" cy="68263"/>
            </a:xfrm>
            <a:custGeom>
              <a:avLst/>
              <a:gdLst>
                <a:gd name="T0" fmla="*/ 0 w 53"/>
                <a:gd name="T1" fmla="*/ 18 h 18"/>
                <a:gd name="T2" fmla="*/ 53 w 5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8">
                  <a:moveTo>
                    <a:pt x="0" y="18"/>
                  </a:moveTo>
                  <a:cubicBezTo>
                    <a:pt x="19" y="15"/>
                    <a:pt x="36" y="5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4" name="Freeform 650"/>
            <p:cNvSpPr>
              <a:spLocks/>
            </p:cNvSpPr>
            <p:nvPr/>
          </p:nvSpPr>
          <p:spPr bwMode="auto">
            <a:xfrm>
              <a:off x="6308726" y="3498851"/>
              <a:ext cx="204788" cy="65088"/>
            </a:xfrm>
            <a:custGeom>
              <a:avLst/>
              <a:gdLst>
                <a:gd name="T0" fmla="*/ 0 w 54"/>
                <a:gd name="T1" fmla="*/ 17 h 17"/>
                <a:gd name="T2" fmla="*/ 54 w 54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7">
                  <a:moveTo>
                    <a:pt x="0" y="17"/>
                  </a:moveTo>
                  <a:cubicBezTo>
                    <a:pt x="16" y="9"/>
                    <a:pt x="37" y="7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5" name="Freeform 651"/>
            <p:cNvSpPr>
              <a:spLocks/>
            </p:cNvSpPr>
            <p:nvPr/>
          </p:nvSpPr>
          <p:spPr bwMode="auto">
            <a:xfrm>
              <a:off x="6327776" y="3540126"/>
              <a:ext cx="219075" cy="79375"/>
            </a:xfrm>
            <a:custGeom>
              <a:avLst/>
              <a:gdLst>
                <a:gd name="T0" fmla="*/ 0 w 58"/>
                <a:gd name="T1" fmla="*/ 19 h 21"/>
                <a:gd name="T2" fmla="*/ 58 w 58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" h="21">
                  <a:moveTo>
                    <a:pt x="0" y="19"/>
                  </a:moveTo>
                  <a:cubicBezTo>
                    <a:pt x="20" y="21"/>
                    <a:pt x="39" y="1"/>
                    <a:pt x="58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6" name="Freeform 652"/>
            <p:cNvSpPr>
              <a:spLocks/>
            </p:cNvSpPr>
            <p:nvPr/>
          </p:nvSpPr>
          <p:spPr bwMode="auto">
            <a:xfrm>
              <a:off x="6338888" y="3608388"/>
              <a:ext cx="207963" cy="65088"/>
            </a:xfrm>
            <a:custGeom>
              <a:avLst/>
              <a:gdLst>
                <a:gd name="T0" fmla="*/ 0 w 55"/>
                <a:gd name="T1" fmla="*/ 17 h 17"/>
                <a:gd name="T2" fmla="*/ 55 w 55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17">
                  <a:moveTo>
                    <a:pt x="0" y="17"/>
                  </a:moveTo>
                  <a:cubicBezTo>
                    <a:pt x="20" y="16"/>
                    <a:pt x="37" y="6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7" name="Freeform 653"/>
            <p:cNvSpPr>
              <a:spLocks/>
            </p:cNvSpPr>
            <p:nvPr/>
          </p:nvSpPr>
          <p:spPr bwMode="auto">
            <a:xfrm>
              <a:off x="6034088" y="3457576"/>
              <a:ext cx="79375" cy="19050"/>
            </a:xfrm>
            <a:custGeom>
              <a:avLst/>
              <a:gdLst>
                <a:gd name="T0" fmla="*/ 0 w 21"/>
                <a:gd name="T1" fmla="*/ 2 h 5"/>
                <a:gd name="T2" fmla="*/ 20 w 21"/>
                <a:gd name="T3" fmla="*/ 4 h 5"/>
                <a:gd name="T4" fmla="*/ 5 w 21"/>
                <a:gd name="T5" fmla="*/ 0 h 5"/>
                <a:gd name="T6" fmla="*/ 21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cubicBezTo>
                    <a:pt x="7" y="2"/>
                    <a:pt x="13" y="5"/>
                    <a:pt x="20" y="4"/>
                  </a:cubicBezTo>
                  <a:cubicBezTo>
                    <a:pt x="16" y="2"/>
                    <a:pt x="10" y="0"/>
                    <a:pt x="5" y="0"/>
                  </a:cubicBezTo>
                  <a:cubicBezTo>
                    <a:pt x="10" y="0"/>
                    <a:pt x="17" y="2"/>
                    <a:pt x="21" y="5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8" name="Freeform 654"/>
            <p:cNvSpPr>
              <a:spLocks/>
            </p:cNvSpPr>
            <p:nvPr/>
          </p:nvSpPr>
          <p:spPr bwMode="auto">
            <a:xfrm>
              <a:off x="6119813" y="3332163"/>
              <a:ext cx="46038" cy="155575"/>
            </a:xfrm>
            <a:custGeom>
              <a:avLst/>
              <a:gdLst>
                <a:gd name="T0" fmla="*/ 0 w 12"/>
                <a:gd name="T1" fmla="*/ 37 h 41"/>
                <a:gd name="T2" fmla="*/ 12 w 12"/>
                <a:gd name="T3" fmla="*/ 0 h 41"/>
                <a:gd name="T4" fmla="*/ 1 w 1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1">
                  <a:moveTo>
                    <a:pt x="0" y="37"/>
                  </a:moveTo>
                  <a:cubicBezTo>
                    <a:pt x="2" y="25"/>
                    <a:pt x="9" y="12"/>
                    <a:pt x="12" y="0"/>
                  </a:cubicBezTo>
                  <a:cubicBezTo>
                    <a:pt x="10" y="15"/>
                    <a:pt x="7" y="27"/>
                    <a:pt x="1" y="4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9" name="Freeform 655"/>
            <p:cNvSpPr>
              <a:spLocks/>
            </p:cNvSpPr>
            <p:nvPr/>
          </p:nvSpPr>
          <p:spPr bwMode="auto">
            <a:xfrm>
              <a:off x="5992813" y="3189288"/>
              <a:ext cx="66675" cy="123825"/>
            </a:xfrm>
            <a:custGeom>
              <a:avLst/>
              <a:gdLst>
                <a:gd name="T0" fmla="*/ 18 w 18"/>
                <a:gd name="T1" fmla="*/ 0 h 33"/>
                <a:gd name="T2" fmla="*/ 0 w 18"/>
                <a:gd name="T3" fmla="*/ 12 h 33"/>
                <a:gd name="T4" fmla="*/ 12 w 18"/>
                <a:gd name="T5" fmla="*/ 33 h 33"/>
                <a:gd name="T6" fmla="*/ 3 w 18"/>
                <a:gd name="T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3" y="19"/>
                    <a:pt x="8" y="26"/>
                    <a:pt x="12" y="33"/>
                  </a:cubicBezTo>
                  <a:cubicBezTo>
                    <a:pt x="7" y="27"/>
                    <a:pt x="6" y="19"/>
                    <a:pt x="3" y="1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0" name="Freeform 656"/>
            <p:cNvSpPr>
              <a:spLocks/>
            </p:cNvSpPr>
            <p:nvPr/>
          </p:nvSpPr>
          <p:spPr bwMode="auto">
            <a:xfrm>
              <a:off x="6059488" y="3397251"/>
              <a:ext cx="79375" cy="139700"/>
            </a:xfrm>
            <a:custGeom>
              <a:avLst/>
              <a:gdLst>
                <a:gd name="T0" fmla="*/ 10 w 21"/>
                <a:gd name="T1" fmla="*/ 37 h 37"/>
                <a:gd name="T2" fmla="*/ 2 w 21"/>
                <a:gd name="T3" fmla="*/ 10 h 37"/>
                <a:gd name="T4" fmla="*/ 21 w 21"/>
                <a:gd name="T5" fmla="*/ 0 h 37"/>
                <a:gd name="T6" fmla="*/ 3 w 21"/>
                <a:gd name="T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7">
                  <a:moveTo>
                    <a:pt x="10" y="37"/>
                  </a:moveTo>
                  <a:cubicBezTo>
                    <a:pt x="6" y="32"/>
                    <a:pt x="0" y="16"/>
                    <a:pt x="2" y="10"/>
                  </a:cubicBezTo>
                  <a:cubicBezTo>
                    <a:pt x="3" y="5"/>
                    <a:pt x="16" y="1"/>
                    <a:pt x="21" y="0"/>
                  </a:cubicBezTo>
                  <a:cubicBezTo>
                    <a:pt x="15" y="2"/>
                    <a:pt x="9" y="6"/>
                    <a:pt x="3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1" name="Freeform 657"/>
            <p:cNvSpPr>
              <a:spLocks/>
            </p:cNvSpPr>
            <p:nvPr/>
          </p:nvSpPr>
          <p:spPr bwMode="auto">
            <a:xfrm>
              <a:off x="6138863" y="3578226"/>
              <a:ext cx="84138" cy="128588"/>
            </a:xfrm>
            <a:custGeom>
              <a:avLst/>
              <a:gdLst>
                <a:gd name="T0" fmla="*/ 10 w 22"/>
                <a:gd name="T1" fmla="*/ 34 h 34"/>
                <a:gd name="T2" fmla="*/ 0 w 22"/>
                <a:gd name="T3" fmla="*/ 8 h 34"/>
                <a:gd name="T4" fmla="*/ 22 w 22"/>
                <a:gd name="T5" fmla="*/ 0 h 34"/>
                <a:gd name="T6" fmla="*/ 5 w 22"/>
                <a:gd name="T7" fmla="*/ 9 h 34"/>
                <a:gd name="T8" fmla="*/ 4 w 22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10" y="34"/>
                  </a:moveTo>
                  <a:cubicBezTo>
                    <a:pt x="5" y="31"/>
                    <a:pt x="2" y="14"/>
                    <a:pt x="0" y="8"/>
                  </a:cubicBezTo>
                  <a:cubicBezTo>
                    <a:pt x="6" y="4"/>
                    <a:pt x="15" y="2"/>
                    <a:pt x="22" y="0"/>
                  </a:cubicBezTo>
                  <a:cubicBezTo>
                    <a:pt x="17" y="3"/>
                    <a:pt x="9" y="4"/>
                    <a:pt x="5" y="9"/>
                  </a:cubicBezTo>
                  <a:cubicBezTo>
                    <a:pt x="2" y="13"/>
                    <a:pt x="4" y="15"/>
                    <a:pt x="4" y="2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子題一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6" name="內容版面配置區 19">
            <a:extLst>
              <a:ext uri="{FF2B5EF4-FFF2-40B4-BE49-F238E27FC236}">
                <a16:creationId xmlns:a16="http://schemas.microsoft.com/office/drawing/2014/main" id="{94174C3F-0F2B-4083-BA78-FF551326F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7" y="1684548"/>
            <a:ext cx="10515600" cy="4373352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64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组合 371"/>
          <p:cNvGrpSpPr/>
          <p:nvPr/>
        </p:nvGrpSpPr>
        <p:grpSpPr>
          <a:xfrm rot="1281456">
            <a:off x="10065298" y="4614090"/>
            <a:ext cx="1753243" cy="1860081"/>
            <a:chOff x="5768976" y="2852738"/>
            <a:chExt cx="1016000" cy="1077913"/>
          </a:xfrm>
          <a:solidFill>
            <a:srgbClr val="FFC000"/>
          </a:solidFill>
        </p:grpSpPr>
        <p:sp>
          <p:nvSpPr>
            <p:cNvPr id="373" name="Freeform 609"/>
            <p:cNvSpPr>
              <a:spLocks noEditPoints="1"/>
            </p:cNvSpPr>
            <p:nvPr/>
          </p:nvSpPr>
          <p:spPr bwMode="auto">
            <a:xfrm>
              <a:off x="5768976" y="2852738"/>
              <a:ext cx="1016000" cy="1069975"/>
            </a:xfrm>
            <a:custGeom>
              <a:avLst/>
              <a:gdLst>
                <a:gd name="T0" fmla="*/ 90 w 269"/>
                <a:gd name="T1" fmla="*/ 282 h 283"/>
                <a:gd name="T2" fmla="*/ 113 w 269"/>
                <a:gd name="T3" fmla="*/ 276 h 283"/>
                <a:gd name="T4" fmla="*/ 135 w 269"/>
                <a:gd name="T5" fmla="*/ 269 h 283"/>
                <a:gd name="T6" fmla="*/ 179 w 269"/>
                <a:gd name="T7" fmla="*/ 254 h 283"/>
                <a:gd name="T8" fmla="*/ 223 w 269"/>
                <a:gd name="T9" fmla="*/ 238 h 283"/>
                <a:gd name="T10" fmla="*/ 266 w 269"/>
                <a:gd name="T11" fmla="*/ 221 h 283"/>
                <a:gd name="T12" fmla="*/ 266 w 269"/>
                <a:gd name="T13" fmla="*/ 223 h 283"/>
                <a:gd name="T14" fmla="*/ 258 w 269"/>
                <a:gd name="T15" fmla="*/ 195 h 283"/>
                <a:gd name="T16" fmla="*/ 250 w 269"/>
                <a:gd name="T17" fmla="*/ 167 h 283"/>
                <a:gd name="T18" fmla="*/ 231 w 269"/>
                <a:gd name="T19" fmla="*/ 111 h 283"/>
                <a:gd name="T20" fmla="*/ 210 w 269"/>
                <a:gd name="T21" fmla="*/ 56 h 283"/>
                <a:gd name="T22" fmla="*/ 198 w 269"/>
                <a:gd name="T23" fmla="*/ 29 h 283"/>
                <a:gd name="T24" fmla="*/ 186 w 269"/>
                <a:gd name="T25" fmla="*/ 2 h 283"/>
                <a:gd name="T26" fmla="*/ 187 w 269"/>
                <a:gd name="T27" fmla="*/ 3 h 283"/>
                <a:gd name="T28" fmla="*/ 175 w 269"/>
                <a:gd name="T29" fmla="*/ 4 h 283"/>
                <a:gd name="T30" fmla="*/ 163 w 269"/>
                <a:gd name="T31" fmla="*/ 7 h 283"/>
                <a:gd name="T32" fmla="*/ 140 w 269"/>
                <a:gd name="T33" fmla="*/ 13 h 283"/>
                <a:gd name="T34" fmla="*/ 94 w 269"/>
                <a:gd name="T35" fmla="*/ 29 h 283"/>
                <a:gd name="T36" fmla="*/ 48 w 269"/>
                <a:gd name="T37" fmla="*/ 45 h 283"/>
                <a:gd name="T38" fmla="*/ 3 w 269"/>
                <a:gd name="T39" fmla="*/ 62 h 283"/>
                <a:gd name="T40" fmla="*/ 4 w 269"/>
                <a:gd name="T41" fmla="*/ 60 h 283"/>
                <a:gd name="T42" fmla="*/ 13 w 269"/>
                <a:gd name="T43" fmla="*/ 88 h 283"/>
                <a:gd name="T44" fmla="*/ 23 w 269"/>
                <a:gd name="T45" fmla="*/ 117 h 283"/>
                <a:gd name="T46" fmla="*/ 43 w 269"/>
                <a:gd name="T47" fmla="*/ 173 h 283"/>
                <a:gd name="T48" fmla="*/ 54 w 269"/>
                <a:gd name="T49" fmla="*/ 201 h 283"/>
                <a:gd name="T50" fmla="*/ 65 w 269"/>
                <a:gd name="T51" fmla="*/ 229 h 283"/>
                <a:gd name="T52" fmla="*/ 77 w 269"/>
                <a:gd name="T53" fmla="*/ 256 h 283"/>
                <a:gd name="T54" fmla="*/ 90 w 269"/>
                <a:gd name="T55" fmla="*/ 282 h 283"/>
                <a:gd name="T56" fmla="*/ 90 w 269"/>
                <a:gd name="T57" fmla="*/ 283 h 283"/>
                <a:gd name="T58" fmla="*/ 75 w 269"/>
                <a:gd name="T59" fmla="*/ 257 h 283"/>
                <a:gd name="T60" fmla="*/ 63 w 269"/>
                <a:gd name="T61" fmla="*/ 230 h 283"/>
                <a:gd name="T62" fmla="*/ 51 w 269"/>
                <a:gd name="T63" fmla="*/ 202 h 283"/>
                <a:gd name="T64" fmla="*/ 40 w 269"/>
                <a:gd name="T65" fmla="*/ 174 h 283"/>
                <a:gd name="T66" fmla="*/ 19 w 269"/>
                <a:gd name="T67" fmla="*/ 118 h 283"/>
                <a:gd name="T68" fmla="*/ 9 w 269"/>
                <a:gd name="T69" fmla="*/ 90 h 283"/>
                <a:gd name="T70" fmla="*/ 0 w 269"/>
                <a:gd name="T71" fmla="*/ 61 h 283"/>
                <a:gd name="T72" fmla="*/ 1 w 269"/>
                <a:gd name="T73" fmla="*/ 59 h 283"/>
                <a:gd name="T74" fmla="*/ 2 w 269"/>
                <a:gd name="T75" fmla="*/ 59 h 283"/>
                <a:gd name="T76" fmla="*/ 47 w 269"/>
                <a:gd name="T77" fmla="*/ 41 h 283"/>
                <a:gd name="T78" fmla="*/ 93 w 269"/>
                <a:gd name="T79" fmla="*/ 25 h 283"/>
                <a:gd name="T80" fmla="*/ 139 w 269"/>
                <a:gd name="T81" fmla="*/ 10 h 283"/>
                <a:gd name="T82" fmla="*/ 163 w 269"/>
                <a:gd name="T83" fmla="*/ 4 h 283"/>
                <a:gd name="T84" fmla="*/ 174 w 269"/>
                <a:gd name="T85" fmla="*/ 2 h 283"/>
                <a:gd name="T86" fmla="*/ 187 w 269"/>
                <a:gd name="T87" fmla="*/ 0 h 283"/>
                <a:gd name="T88" fmla="*/ 188 w 269"/>
                <a:gd name="T89" fmla="*/ 1 h 283"/>
                <a:gd name="T90" fmla="*/ 200 w 269"/>
                <a:gd name="T91" fmla="*/ 28 h 283"/>
                <a:gd name="T92" fmla="*/ 211 w 269"/>
                <a:gd name="T93" fmla="*/ 55 h 283"/>
                <a:gd name="T94" fmla="*/ 232 w 269"/>
                <a:gd name="T95" fmla="*/ 110 h 283"/>
                <a:gd name="T96" fmla="*/ 252 w 269"/>
                <a:gd name="T97" fmla="*/ 166 h 283"/>
                <a:gd name="T98" fmla="*/ 261 w 269"/>
                <a:gd name="T99" fmla="*/ 194 h 283"/>
                <a:gd name="T100" fmla="*/ 269 w 269"/>
                <a:gd name="T101" fmla="*/ 222 h 283"/>
                <a:gd name="T102" fmla="*/ 268 w 269"/>
                <a:gd name="T103" fmla="*/ 224 h 283"/>
                <a:gd name="T104" fmla="*/ 247 w 269"/>
                <a:gd name="T105" fmla="*/ 234 h 283"/>
                <a:gd name="T106" fmla="*/ 225 w 269"/>
                <a:gd name="T107" fmla="*/ 242 h 283"/>
                <a:gd name="T108" fmla="*/ 180 w 269"/>
                <a:gd name="T109" fmla="*/ 257 h 283"/>
                <a:gd name="T110" fmla="*/ 135 w 269"/>
                <a:gd name="T111" fmla="*/ 271 h 283"/>
                <a:gd name="T112" fmla="*/ 113 w 269"/>
                <a:gd name="T113" fmla="*/ 277 h 283"/>
                <a:gd name="T114" fmla="*/ 90 w 269"/>
                <a:gd name="T115" fmla="*/ 283 h 283"/>
                <a:gd name="T116" fmla="*/ 90 w 269"/>
                <a:gd name="T11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83">
                  <a:moveTo>
                    <a:pt x="90" y="282"/>
                  </a:moveTo>
                  <a:cubicBezTo>
                    <a:pt x="98" y="281"/>
                    <a:pt x="105" y="279"/>
                    <a:pt x="113" y="276"/>
                  </a:cubicBezTo>
                  <a:cubicBezTo>
                    <a:pt x="120" y="274"/>
                    <a:pt x="127" y="271"/>
                    <a:pt x="135" y="269"/>
                  </a:cubicBezTo>
                  <a:cubicBezTo>
                    <a:pt x="150" y="264"/>
                    <a:pt x="164" y="259"/>
                    <a:pt x="179" y="254"/>
                  </a:cubicBezTo>
                  <a:cubicBezTo>
                    <a:pt x="194" y="249"/>
                    <a:pt x="209" y="244"/>
                    <a:pt x="223" y="238"/>
                  </a:cubicBezTo>
                  <a:cubicBezTo>
                    <a:pt x="238" y="233"/>
                    <a:pt x="253" y="228"/>
                    <a:pt x="266" y="221"/>
                  </a:cubicBezTo>
                  <a:cubicBezTo>
                    <a:pt x="266" y="223"/>
                    <a:pt x="266" y="223"/>
                    <a:pt x="266" y="223"/>
                  </a:cubicBezTo>
                  <a:cubicBezTo>
                    <a:pt x="263" y="214"/>
                    <a:pt x="261" y="204"/>
                    <a:pt x="258" y="195"/>
                  </a:cubicBezTo>
                  <a:cubicBezTo>
                    <a:pt x="255" y="185"/>
                    <a:pt x="253" y="176"/>
                    <a:pt x="250" y="167"/>
                  </a:cubicBezTo>
                  <a:cubicBezTo>
                    <a:pt x="244" y="148"/>
                    <a:pt x="237" y="129"/>
                    <a:pt x="231" y="111"/>
                  </a:cubicBezTo>
                  <a:cubicBezTo>
                    <a:pt x="224" y="92"/>
                    <a:pt x="217" y="74"/>
                    <a:pt x="210" y="56"/>
                  </a:cubicBezTo>
                  <a:cubicBezTo>
                    <a:pt x="206" y="47"/>
                    <a:pt x="202" y="38"/>
                    <a:pt x="198" y="29"/>
                  </a:cubicBezTo>
                  <a:cubicBezTo>
                    <a:pt x="195" y="20"/>
                    <a:pt x="190" y="11"/>
                    <a:pt x="186" y="2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3" y="3"/>
                    <a:pt x="179" y="3"/>
                    <a:pt x="175" y="4"/>
                  </a:cubicBezTo>
                  <a:cubicBezTo>
                    <a:pt x="171" y="5"/>
                    <a:pt x="167" y="6"/>
                    <a:pt x="163" y="7"/>
                  </a:cubicBezTo>
                  <a:cubicBezTo>
                    <a:pt x="155" y="9"/>
                    <a:pt x="148" y="11"/>
                    <a:pt x="140" y="13"/>
                  </a:cubicBezTo>
                  <a:cubicBezTo>
                    <a:pt x="125" y="18"/>
                    <a:pt x="109" y="23"/>
                    <a:pt x="94" y="29"/>
                  </a:cubicBezTo>
                  <a:cubicBezTo>
                    <a:pt x="79" y="34"/>
                    <a:pt x="64" y="39"/>
                    <a:pt x="48" y="45"/>
                  </a:cubicBezTo>
                  <a:cubicBezTo>
                    <a:pt x="33" y="51"/>
                    <a:pt x="18" y="56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9"/>
                    <a:pt x="10" y="79"/>
                    <a:pt x="13" y="8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0" y="135"/>
                    <a:pt x="36" y="154"/>
                    <a:pt x="43" y="173"/>
                  </a:cubicBezTo>
                  <a:cubicBezTo>
                    <a:pt x="46" y="182"/>
                    <a:pt x="50" y="192"/>
                    <a:pt x="54" y="201"/>
                  </a:cubicBezTo>
                  <a:cubicBezTo>
                    <a:pt x="57" y="210"/>
                    <a:pt x="61" y="220"/>
                    <a:pt x="65" y="229"/>
                  </a:cubicBezTo>
                  <a:cubicBezTo>
                    <a:pt x="77" y="256"/>
                    <a:pt x="77" y="256"/>
                    <a:pt x="77" y="256"/>
                  </a:cubicBezTo>
                  <a:lnTo>
                    <a:pt x="90" y="282"/>
                  </a:lnTo>
                  <a:close/>
                  <a:moveTo>
                    <a:pt x="90" y="283"/>
                  </a:moveTo>
                  <a:cubicBezTo>
                    <a:pt x="75" y="257"/>
                    <a:pt x="75" y="257"/>
                    <a:pt x="75" y="257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58" y="221"/>
                    <a:pt x="55" y="211"/>
                    <a:pt x="51" y="202"/>
                  </a:cubicBezTo>
                  <a:cubicBezTo>
                    <a:pt x="47" y="193"/>
                    <a:pt x="43" y="184"/>
                    <a:pt x="40" y="174"/>
                  </a:cubicBezTo>
                  <a:cubicBezTo>
                    <a:pt x="33" y="156"/>
                    <a:pt x="26" y="137"/>
                    <a:pt x="19" y="118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6" y="80"/>
                    <a:pt x="3" y="71"/>
                    <a:pt x="0" y="61"/>
                  </a:cubicBezTo>
                  <a:cubicBezTo>
                    <a:pt x="0" y="60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7" y="52"/>
                    <a:pt x="32" y="47"/>
                    <a:pt x="47" y="41"/>
                  </a:cubicBezTo>
                  <a:cubicBezTo>
                    <a:pt x="62" y="36"/>
                    <a:pt x="77" y="30"/>
                    <a:pt x="93" y="25"/>
                  </a:cubicBezTo>
                  <a:cubicBezTo>
                    <a:pt x="108" y="20"/>
                    <a:pt x="123" y="15"/>
                    <a:pt x="139" y="10"/>
                  </a:cubicBezTo>
                  <a:cubicBezTo>
                    <a:pt x="147" y="8"/>
                    <a:pt x="155" y="6"/>
                    <a:pt x="163" y="4"/>
                  </a:cubicBezTo>
                  <a:cubicBezTo>
                    <a:pt x="166" y="3"/>
                    <a:pt x="170" y="2"/>
                    <a:pt x="174" y="2"/>
                  </a:cubicBezTo>
                  <a:cubicBezTo>
                    <a:pt x="178" y="1"/>
                    <a:pt x="183" y="1"/>
                    <a:pt x="187" y="0"/>
                  </a:cubicBezTo>
                  <a:cubicBezTo>
                    <a:pt x="187" y="0"/>
                    <a:pt x="188" y="1"/>
                    <a:pt x="188" y="1"/>
                  </a:cubicBezTo>
                  <a:cubicBezTo>
                    <a:pt x="192" y="10"/>
                    <a:pt x="196" y="19"/>
                    <a:pt x="200" y="28"/>
                  </a:cubicBezTo>
                  <a:cubicBezTo>
                    <a:pt x="204" y="37"/>
                    <a:pt x="208" y="46"/>
                    <a:pt x="211" y="55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9" y="129"/>
                    <a:pt x="246" y="147"/>
                    <a:pt x="252" y="166"/>
                  </a:cubicBezTo>
                  <a:cubicBezTo>
                    <a:pt x="256" y="175"/>
                    <a:pt x="258" y="184"/>
                    <a:pt x="261" y="194"/>
                  </a:cubicBezTo>
                  <a:cubicBezTo>
                    <a:pt x="265" y="203"/>
                    <a:pt x="267" y="213"/>
                    <a:pt x="269" y="222"/>
                  </a:cubicBezTo>
                  <a:cubicBezTo>
                    <a:pt x="269" y="223"/>
                    <a:pt x="269" y="224"/>
                    <a:pt x="268" y="224"/>
                  </a:cubicBezTo>
                  <a:cubicBezTo>
                    <a:pt x="261" y="228"/>
                    <a:pt x="254" y="231"/>
                    <a:pt x="247" y="234"/>
                  </a:cubicBezTo>
                  <a:cubicBezTo>
                    <a:pt x="239" y="236"/>
                    <a:pt x="232" y="239"/>
                    <a:pt x="225" y="242"/>
                  </a:cubicBezTo>
                  <a:cubicBezTo>
                    <a:pt x="210" y="247"/>
                    <a:pt x="195" y="252"/>
                    <a:pt x="180" y="257"/>
                  </a:cubicBezTo>
                  <a:cubicBezTo>
                    <a:pt x="165" y="262"/>
                    <a:pt x="150" y="266"/>
                    <a:pt x="135" y="271"/>
                  </a:cubicBezTo>
                  <a:cubicBezTo>
                    <a:pt x="128" y="273"/>
                    <a:pt x="120" y="275"/>
                    <a:pt x="113" y="277"/>
                  </a:cubicBezTo>
                  <a:cubicBezTo>
                    <a:pt x="105" y="280"/>
                    <a:pt x="98" y="281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4" name="Freeform 610"/>
            <p:cNvSpPr>
              <a:spLocks noEditPoints="1"/>
            </p:cNvSpPr>
            <p:nvPr/>
          </p:nvSpPr>
          <p:spPr bwMode="auto">
            <a:xfrm>
              <a:off x="5853113" y="2921001"/>
              <a:ext cx="852488" cy="933450"/>
            </a:xfrm>
            <a:custGeom>
              <a:avLst/>
              <a:gdLst>
                <a:gd name="T0" fmla="*/ 78 w 226"/>
                <a:gd name="T1" fmla="*/ 247 h 247"/>
                <a:gd name="T2" fmla="*/ 114 w 226"/>
                <a:gd name="T3" fmla="*/ 235 h 247"/>
                <a:gd name="T4" fmla="*/ 151 w 226"/>
                <a:gd name="T5" fmla="*/ 223 h 247"/>
                <a:gd name="T6" fmla="*/ 187 w 226"/>
                <a:gd name="T7" fmla="*/ 210 h 247"/>
                <a:gd name="T8" fmla="*/ 222 w 226"/>
                <a:gd name="T9" fmla="*/ 195 h 247"/>
                <a:gd name="T10" fmla="*/ 222 w 226"/>
                <a:gd name="T11" fmla="*/ 197 h 247"/>
                <a:gd name="T12" fmla="*/ 215 w 226"/>
                <a:gd name="T13" fmla="*/ 172 h 247"/>
                <a:gd name="T14" fmla="*/ 208 w 226"/>
                <a:gd name="T15" fmla="*/ 147 h 247"/>
                <a:gd name="T16" fmla="*/ 191 w 226"/>
                <a:gd name="T17" fmla="*/ 98 h 247"/>
                <a:gd name="T18" fmla="*/ 183 w 226"/>
                <a:gd name="T19" fmla="*/ 74 h 247"/>
                <a:gd name="T20" fmla="*/ 173 w 226"/>
                <a:gd name="T21" fmla="*/ 49 h 247"/>
                <a:gd name="T22" fmla="*/ 164 w 226"/>
                <a:gd name="T23" fmla="*/ 26 h 247"/>
                <a:gd name="T24" fmla="*/ 153 w 226"/>
                <a:gd name="T25" fmla="*/ 2 h 247"/>
                <a:gd name="T26" fmla="*/ 154 w 226"/>
                <a:gd name="T27" fmla="*/ 3 h 247"/>
                <a:gd name="T28" fmla="*/ 144 w 226"/>
                <a:gd name="T29" fmla="*/ 4 h 247"/>
                <a:gd name="T30" fmla="*/ 135 w 226"/>
                <a:gd name="T31" fmla="*/ 6 h 247"/>
                <a:gd name="T32" fmla="*/ 115 w 226"/>
                <a:gd name="T33" fmla="*/ 11 h 247"/>
                <a:gd name="T34" fmla="*/ 78 w 226"/>
                <a:gd name="T35" fmla="*/ 24 h 247"/>
                <a:gd name="T36" fmla="*/ 40 w 226"/>
                <a:gd name="T37" fmla="*/ 38 h 247"/>
                <a:gd name="T38" fmla="*/ 3 w 226"/>
                <a:gd name="T39" fmla="*/ 53 h 247"/>
                <a:gd name="T40" fmla="*/ 4 w 226"/>
                <a:gd name="T41" fmla="*/ 50 h 247"/>
                <a:gd name="T42" fmla="*/ 12 w 226"/>
                <a:gd name="T43" fmla="*/ 75 h 247"/>
                <a:gd name="T44" fmla="*/ 20 w 226"/>
                <a:gd name="T45" fmla="*/ 100 h 247"/>
                <a:gd name="T46" fmla="*/ 38 w 226"/>
                <a:gd name="T47" fmla="*/ 150 h 247"/>
                <a:gd name="T48" fmla="*/ 47 w 226"/>
                <a:gd name="T49" fmla="*/ 175 h 247"/>
                <a:gd name="T50" fmla="*/ 56 w 226"/>
                <a:gd name="T51" fmla="*/ 199 h 247"/>
                <a:gd name="T52" fmla="*/ 66 w 226"/>
                <a:gd name="T53" fmla="*/ 223 h 247"/>
                <a:gd name="T54" fmla="*/ 78 w 226"/>
                <a:gd name="T55" fmla="*/ 247 h 247"/>
                <a:gd name="T56" fmla="*/ 78 w 226"/>
                <a:gd name="T57" fmla="*/ 247 h 247"/>
                <a:gd name="T58" fmla="*/ 65 w 226"/>
                <a:gd name="T59" fmla="*/ 224 h 247"/>
                <a:gd name="T60" fmla="*/ 54 w 226"/>
                <a:gd name="T61" fmla="*/ 200 h 247"/>
                <a:gd name="T62" fmla="*/ 44 w 226"/>
                <a:gd name="T63" fmla="*/ 176 h 247"/>
                <a:gd name="T64" fmla="*/ 34 w 226"/>
                <a:gd name="T65" fmla="*/ 151 h 247"/>
                <a:gd name="T66" fmla="*/ 16 w 226"/>
                <a:gd name="T67" fmla="*/ 102 h 247"/>
                <a:gd name="T68" fmla="*/ 8 w 226"/>
                <a:gd name="T69" fmla="*/ 77 h 247"/>
                <a:gd name="T70" fmla="*/ 0 w 226"/>
                <a:gd name="T71" fmla="*/ 51 h 247"/>
                <a:gd name="T72" fmla="*/ 1 w 226"/>
                <a:gd name="T73" fmla="*/ 49 h 247"/>
                <a:gd name="T74" fmla="*/ 2 w 226"/>
                <a:gd name="T75" fmla="*/ 49 h 247"/>
                <a:gd name="T76" fmla="*/ 39 w 226"/>
                <a:gd name="T77" fmla="*/ 34 h 247"/>
                <a:gd name="T78" fmla="*/ 76 w 226"/>
                <a:gd name="T79" fmla="*/ 21 h 247"/>
                <a:gd name="T80" fmla="*/ 115 w 226"/>
                <a:gd name="T81" fmla="*/ 8 h 247"/>
                <a:gd name="T82" fmla="*/ 134 w 226"/>
                <a:gd name="T83" fmla="*/ 3 h 247"/>
                <a:gd name="T84" fmla="*/ 144 w 226"/>
                <a:gd name="T85" fmla="*/ 1 h 247"/>
                <a:gd name="T86" fmla="*/ 154 w 226"/>
                <a:gd name="T87" fmla="*/ 0 h 247"/>
                <a:gd name="T88" fmla="*/ 155 w 226"/>
                <a:gd name="T89" fmla="*/ 1 h 247"/>
                <a:gd name="T90" fmla="*/ 165 w 226"/>
                <a:gd name="T91" fmla="*/ 25 h 247"/>
                <a:gd name="T92" fmla="*/ 175 w 226"/>
                <a:gd name="T93" fmla="*/ 49 h 247"/>
                <a:gd name="T94" fmla="*/ 193 w 226"/>
                <a:gd name="T95" fmla="*/ 97 h 247"/>
                <a:gd name="T96" fmla="*/ 211 w 226"/>
                <a:gd name="T97" fmla="*/ 146 h 247"/>
                <a:gd name="T98" fmla="*/ 218 w 226"/>
                <a:gd name="T99" fmla="*/ 171 h 247"/>
                <a:gd name="T100" fmla="*/ 225 w 226"/>
                <a:gd name="T101" fmla="*/ 196 h 247"/>
                <a:gd name="T102" fmla="*/ 225 w 226"/>
                <a:gd name="T103" fmla="*/ 198 h 247"/>
                <a:gd name="T104" fmla="*/ 207 w 226"/>
                <a:gd name="T105" fmla="*/ 206 h 247"/>
                <a:gd name="T106" fmla="*/ 188 w 226"/>
                <a:gd name="T107" fmla="*/ 213 h 247"/>
                <a:gd name="T108" fmla="*/ 152 w 226"/>
                <a:gd name="T109" fmla="*/ 225 h 247"/>
                <a:gd name="T110" fmla="*/ 115 w 226"/>
                <a:gd name="T111" fmla="*/ 237 h 247"/>
                <a:gd name="T112" fmla="*/ 78 w 226"/>
                <a:gd name="T113" fmla="*/ 247 h 247"/>
                <a:gd name="T114" fmla="*/ 78 w 226"/>
                <a:gd name="T11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47">
                  <a:moveTo>
                    <a:pt x="78" y="247"/>
                  </a:moveTo>
                  <a:cubicBezTo>
                    <a:pt x="90" y="244"/>
                    <a:pt x="102" y="239"/>
                    <a:pt x="114" y="235"/>
                  </a:cubicBezTo>
                  <a:cubicBezTo>
                    <a:pt x="127" y="231"/>
                    <a:pt x="139" y="227"/>
                    <a:pt x="151" y="223"/>
                  </a:cubicBezTo>
                  <a:cubicBezTo>
                    <a:pt x="163" y="219"/>
                    <a:pt x="175" y="214"/>
                    <a:pt x="187" y="210"/>
                  </a:cubicBezTo>
                  <a:cubicBezTo>
                    <a:pt x="199" y="205"/>
                    <a:pt x="211" y="200"/>
                    <a:pt x="222" y="195"/>
                  </a:cubicBezTo>
                  <a:cubicBezTo>
                    <a:pt x="222" y="197"/>
                    <a:pt x="222" y="197"/>
                    <a:pt x="222" y="197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3" y="164"/>
                    <a:pt x="211" y="155"/>
                    <a:pt x="208" y="147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9" y="90"/>
                    <a:pt x="186" y="82"/>
                    <a:pt x="183" y="74"/>
                  </a:cubicBezTo>
                  <a:cubicBezTo>
                    <a:pt x="180" y="66"/>
                    <a:pt x="177" y="58"/>
                    <a:pt x="173" y="49"/>
                  </a:cubicBezTo>
                  <a:cubicBezTo>
                    <a:pt x="170" y="41"/>
                    <a:pt x="167" y="33"/>
                    <a:pt x="164" y="2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3"/>
                    <a:pt x="147" y="3"/>
                    <a:pt x="144" y="4"/>
                  </a:cubicBezTo>
                  <a:cubicBezTo>
                    <a:pt x="141" y="4"/>
                    <a:pt x="138" y="5"/>
                    <a:pt x="135" y="6"/>
                  </a:cubicBezTo>
                  <a:cubicBezTo>
                    <a:pt x="128" y="7"/>
                    <a:pt x="122" y="9"/>
                    <a:pt x="115" y="11"/>
                  </a:cubicBezTo>
                  <a:cubicBezTo>
                    <a:pt x="103" y="15"/>
                    <a:pt x="90" y="20"/>
                    <a:pt x="78" y="24"/>
                  </a:cubicBezTo>
                  <a:cubicBezTo>
                    <a:pt x="65" y="29"/>
                    <a:pt x="53" y="33"/>
                    <a:pt x="40" y="38"/>
                  </a:cubicBezTo>
                  <a:cubicBezTo>
                    <a:pt x="28" y="43"/>
                    <a:pt x="15" y="48"/>
                    <a:pt x="3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7" y="58"/>
                    <a:pt x="10" y="67"/>
                    <a:pt x="12" y="75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6" y="117"/>
                    <a:pt x="32" y="133"/>
                    <a:pt x="38" y="150"/>
                  </a:cubicBezTo>
                  <a:cubicBezTo>
                    <a:pt x="41" y="158"/>
                    <a:pt x="44" y="166"/>
                    <a:pt x="47" y="175"/>
                  </a:cubicBezTo>
                  <a:cubicBezTo>
                    <a:pt x="50" y="183"/>
                    <a:pt x="53" y="191"/>
                    <a:pt x="56" y="199"/>
                  </a:cubicBezTo>
                  <a:cubicBezTo>
                    <a:pt x="66" y="223"/>
                    <a:pt x="66" y="223"/>
                    <a:pt x="66" y="223"/>
                  </a:cubicBezTo>
                  <a:lnTo>
                    <a:pt x="78" y="247"/>
                  </a:lnTo>
                  <a:close/>
                  <a:moveTo>
                    <a:pt x="78" y="247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0" y="192"/>
                    <a:pt x="47" y="184"/>
                    <a:pt x="44" y="176"/>
                  </a:cubicBezTo>
                  <a:cubicBezTo>
                    <a:pt x="41" y="167"/>
                    <a:pt x="37" y="159"/>
                    <a:pt x="34" y="151"/>
                  </a:cubicBezTo>
                  <a:cubicBezTo>
                    <a:pt x="28" y="135"/>
                    <a:pt x="22" y="118"/>
                    <a:pt x="16" y="10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6" y="68"/>
                    <a:pt x="3" y="60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4" y="44"/>
                    <a:pt x="26" y="39"/>
                    <a:pt x="39" y="34"/>
                  </a:cubicBezTo>
                  <a:cubicBezTo>
                    <a:pt x="51" y="30"/>
                    <a:pt x="64" y="25"/>
                    <a:pt x="76" y="21"/>
                  </a:cubicBezTo>
                  <a:cubicBezTo>
                    <a:pt x="89" y="16"/>
                    <a:pt x="102" y="12"/>
                    <a:pt x="115" y="8"/>
                  </a:cubicBezTo>
                  <a:cubicBezTo>
                    <a:pt x="121" y="6"/>
                    <a:pt x="127" y="5"/>
                    <a:pt x="134" y="3"/>
                  </a:cubicBezTo>
                  <a:cubicBezTo>
                    <a:pt x="137" y="2"/>
                    <a:pt x="140" y="2"/>
                    <a:pt x="144" y="1"/>
                  </a:cubicBezTo>
                  <a:cubicBezTo>
                    <a:pt x="147" y="0"/>
                    <a:pt x="151" y="0"/>
                    <a:pt x="154" y="0"/>
                  </a:cubicBezTo>
                  <a:cubicBezTo>
                    <a:pt x="154" y="0"/>
                    <a:pt x="155" y="1"/>
                    <a:pt x="155" y="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9" y="33"/>
                    <a:pt x="172" y="41"/>
                    <a:pt x="175" y="49"/>
                  </a:cubicBezTo>
                  <a:cubicBezTo>
                    <a:pt x="181" y="65"/>
                    <a:pt x="187" y="81"/>
                    <a:pt x="193" y="97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4" y="154"/>
                    <a:pt x="216" y="163"/>
                    <a:pt x="218" y="171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7"/>
                    <a:pt x="225" y="198"/>
                    <a:pt x="225" y="198"/>
                  </a:cubicBezTo>
                  <a:cubicBezTo>
                    <a:pt x="219" y="201"/>
                    <a:pt x="213" y="204"/>
                    <a:pt x="207" y="206"/>
                  </a:cubicBezTo>
                  <a:cubicBezTo>
                    <a:pt x="201" y="208"/>
                    <a:pt x="194" y="211"/>
                    <a:pt x="188" y="213"/>
                  </a:cubicBezTo>
                  <a:cubicBezTo>
                    <a:pt x="176" y="217"/>
                    <a:pt x="164" y="221"/>
                    <a:pt x="152" y="225"/>
                  </a:cubicBezTo>
                  <a:cubicBezTo>
                    <a:pt x="140" y="229"/>
                    <a:pt x="127" y="234"/>
                    <a:pt x="115" y="237"/>
                  </a:cubicBezTo>
                  <a:cubicBezTo>
                    <a:pt x="103" y="241"/>
                    <a:pt x="90" y="245"/>
                    <a:pt x="78" y="247"/>
                  </a:cubicBezTo>
                  <a:cubicBezTo>
                    <a:pt x="78" y="247"/>
                    <a:pt x="78" y="247"/>
                    <a:pt x="78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5" name="Freeform 611"/>
            <p:cNvSpPr>
              <a:spLocks noEditPoints="1"/>
            </p:cNvSpPr>
            <p:nvPr/>
          </p:nvSpPr>
          <p:spPr bwMode="auto">
            <a:xfrm>
              <a:off x="5957888" y="2882901"/>
              <a:ext cx="331788" cy="188913"/>
            </a:xfrm>
            <a:custGeom>
              <a:avLst/>
              <a:gdLst>
                <a:gd name="T0" fmla="*/ 3 w 88"/>
                <a:gd name="T1" fmla="*/ 28 h 50"/>
                <a:gd name="T2" fmla="*/ 2 w 88"/>
                <a:gd name="T3" fmla="*/ 30 h 50"/>
                <a:gd name="T4" fmla="*/ 1 w 88"/>
                <a:gd name="T5" fmla="*/ 37 h 50"/>
                <a:gd name="T6" fmla="*/ 6 w 88"/>
                <a:gd name="T7" fmla="*/ 45 h 50"/>
                <a:gd name="T8" fmla="*/ 11 w 88"/>
                <a:gd name="T9" fmla="*/ 47 h 50"/>
                <a:gd name="T10" fmla="*/ 18 w 88"/>
                <a:gd name="T11" fmla="*/ 47 h 50"/>
                <a:gd name="T12" fmla="*/ 33 w 88"/>
                <a:gd name="T13" fmla="*/ 44 h 50"/>
                <a:gd name="T14" fmla="*/ 50 w 88"/>
                <a:gd name="T15" fmla="*/ 40 h 50"/>
                <a:gd name="T16" fmla="*/ 67 w 88"/>
                <a:gd name="T17" fmla="*/ 33 h 50"/>
                <a:gd name="T18" fmla="*/ 81 w 88"/>
                <a:gd name="T19" fmla="*/ 22 h 50"/>
                <a:gd name="T20" fmla="*/ 79 w 88"/>
                <a:gd name="T21" fmla="*/ 7 h 50"/>
                <a:gd name="T22" fmla="*/ 75 w 88"/>
                <a:gd name="T23" fmla="*/ 5 h 50"/>
                <a:gd name="T24" fmla="*/ 73 w 88"/>
                <a:gd name="T25" fmla="*/ 4 h 50"/>
                <a:gd name="T26" fmla="*/ 71 w 88"/>
                <a:gd name="T27" fmla="*/ 5 h 50"/>
                <a:gd name="T28" fmla="*/ 63 w 88"/>
                <a:gd name="T29" fmla="*/ 6 h 50"/>
                <a:gd name="T30" fmla="*/ 31 w 88"/>
                <a:gd name="T31" fmla="*/ 15 h 50"/>
                <a:gd name="T32" fmla="*/ 10 w 88"/>
                <a:gd name="T33" fmla="*/ 23 h 50"/>
                <a:gd name="T34" fmla="*/ 3 w 88"/>
                <a:gd name="T35" fmla="*/ 28 h 50"/>
                <a:gd name="T36" fmla="*/ 2 w 88"/>
                <a:gd name="T37" fmla="*/ 28 h 50"/>
                <a:gd name="T38" fmla="*/ 4 w 88"/>
                <a:gd name="T39" fmla="*/ 26 h 50"/>
                <a:gd name="T40" fmla="*/ 9 w 88"/>
                <a:gd name="T41" fmla="*/ 22 h 50"/>
                <a:gd name="T42" fmla="*/ 30 w 88"/>
                <a:gd name="T43" fmla="*/ 12 h 50"/>
                <a:gd name="T44" fmla="*/ 62 w 88"/>
                <a:gd name="T45" fmla="*/ 2 h 50"/>
                <a:gd name="T46" fmla="*/ 71 w 88"/>
                <a:gd name="T47" fmla="*/ 0 h 50"/>
                <a:gd name="T48" fmla="*/ 77 w 88"/>
                <a:gd name="T49" fmla="*/ 1 h 50"/>
                <a:gd name="T50" fmla="*/ 81 w 88"/>
                <a:gd name="T51" fmla="*/ 4 h 50"/>
                <a:gd name="T52" fmla="*/ 84 w 88"/>
                <a:gd name="T53" fmla="*/ 23 h 50"/>
                <a:gd name="T54" fmla="*/ 67 w 88"/>
                <a:gd name="T55" fmla="*/ 34 h 50"/>
                <a:gd name="T56" fmla="*/ 50 w 88"/>
                <a:gd name="T57" fmla="*/ 42 h 50"/>
                <a:gd name="T58" fmla="*/ 34 w 88"/>
                <a:gd name="T59" fmla="*/ 48 h 50"/>
                <a:gd name="T60" fmla="*/ 18 w 88"/>
                <a:gd name="T61" fmla="*/ 50 h 50"/>
                <a:gd name="T62" fmla="*/ 11 w 88"/>
                <a:gd name="T63" fmla="*/ 49 h 50"/>
                <a:gd name="T64" fmla="*/ 5 w 88"/>
                <a:gd name="T65" fmla="*/ 46 h 50"/>
                <a:gd name="T66" fmla="*/ 0 w 88"/>
                <a:gd name="T67" fmla="*/ 37 h 50"/>
                <a:gd name="T68" fmla="*/ 1 w 88"/>
                <a:gd name="T69" fmla="*/ 30 h 50"/>
                <a:gd name="T70" fmla="*/ 2 w 88"/>
                <a:gd name="T71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50">
                  <a:moveTo>
                    <a:pt x="3" y="28"/>
                  </a:moveTo>
                  <a:cubicBezTo>
                    <a:pt x="3" y="28"/>
                    <a:pt x="2" y="29"/>
                    <a:pt x="2" y="30"/>
                  </a:cubicBezTo>
                  <a:cubicBezTo>
                    <a:pt x="1" y="32"/>
                    <a:pt x="1" y="34"/>
                    <a:pt x="1" y="37"/>
                  </a:cubicBezTo>
                  <a:cubicBezTo>
                    <a:pt x="1" y="39"/>
                    <a:pt x="3" y="43"/>
                    <a:pt x="6" y="45"/>
                  </a:cubicBezTo>
                  <a:cubicBezTo>
                    <a:pt x="8" y="46"/>
                    <a:pt x="9" y="47"/>
                    <a:pt x="11" y="47"/>
                  </a:cubicBezTo>
                  <a:cubicBezTo>
                    <a:pt x="13" y="47"/>
                    <a:pt x="16" y="47"/>
                    <a:pt x="18" y="47"/>
                  </a:cubicBezTo>
                  <a:cubicBezTo>
                    <a:pt x="23" y="46"/>
                    <a:pt x="27" y="45"/>
                    <a:pt x="33" y="44"/>
                  </a:cubicBezTo>
                  <a:cubicBezTo>
                    <a:pt x="38" y="43"/>
                    <a:pt x="44" y="41"/>
                    <a:pt x="50" y="40"/>
                  </a:cubicBezTo>
                  <a:cubicBezTo>
                    <a:pt x="55" y="38"/>
                    <a:pt x="61" y="36"/>
                    <a:pt x="67" y="33"/>
                  </a:cubicBezTo>
                  <a:cubicBezTo>
                    <a:pt x="72" y="30"/>
                    <a:pt x="78" y="27"/>
                    <a:pt x="81" y="22"/>
                  </a:cubicBezTo>
                  <a:cubicBezTo>
                    <a:pt x="85" y="17"/>
                    <a:pt x="83" y="10"/>
                    <a:pt x="79" y="7"/>
                  </a:cubicBezTo>
                  <a:cubicBezTo>
                    <a:pt x="78" y="6"/>
                    <a:pt x="76" y="5"/>
                    <a:pt x="75" y="5"/>
                  </a:cubicBezTo>
                  <a:cubicBezTo>
                    <a:pt x="75" y="5"/>
                    <a:pt x="74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51" y="9"/>
                    <a:pt x="40" y="12"/>
                    <a:pt x="31" y="15"/>
                  </a:cubicBezTo>
                  <a:cubicBezTo>
                    <a:pt x="22" y="18"/>
                    <a:pt x="15" y="21"/>
                    <a:pt x="10" y="23"/>
                  </a:cubicBezTo>
                  <a:cubicBezTo>
                    <a:pt x="4" y="26"/>
                    <a:pt x="3" y="28"/>
                    <a:pt x="3" y="28"/>
                  </a:cubicBezTo>
                  <a:close/>
                  <a:moveTo>
                    <a:pt x="2" y="28"/>
                  </a:moveTo>
                  <a:cubicBezTo>
                    <a:pt x="2" y="28"/>
                    <a:pt x="3" y="27"/>
                    <a:pt x="4" y="26"/>
                  </a:cubicBezTo>
                  <a:cubicBezTo>
                    <a:pt x="5" y="25"/>
                    <a:pt x="7" y="24"/>
                    <a:pt x="9" y="22"/>
                  </a:cubicBezTo>
                  <a:cubicBezTo>
                    <a:pt x="14" y="20"/>
                    <a:pt x="21" y="16"/>
                    <a:pt x="30" y="12"/>
                  </a:cubicBezTo>
                  <a:cubicBezTo>
                    <a:pt x="39" y="8"/>
                    <a:pt x="50" y="5"/>
                    <a:pt x="62" y="2"/>
                  </a:cubicBezTo>
                  <a:cubicBezTo>
                    <a:pt x="65" y="1"/>
                    <a:pt x="68" y="1"/>
                    <a:pt x="71" y="0"/>
                  </a:cubicBezTo>
                  <a:cubicBezTo>
                    <a:pt x="73" y="0"/>
                    <a:pt x="75" y="0"/>
                    <a:pt x="77" y="1"/>
                  </a:cubicBezTo>
                  <a:cubicBezTo>
                    <a:pt x="78" y="2"/>
                    <a:pt x="80" y="3"/>
                    <a:pt x="81" y="4"/>
                  </a:cubicBezTo>
                  <a:cubicBezTo>
                    <a:pt x="87" y="9"/>
                    <a:pt x="88" y="18"/>
                    <a:pt x="84" y="23"/>
                  </a:cubicBezTo>
                  <a:cubicBezTo>
                    <a:pt x="79" y="29"/>
                    <a:pt x="73" y="32"/>
                    <a:pt x="67" y="34"/>
                  </a:cubicBezTo>
                  <a:cubicBezTo>
                    <a:pt x="62" y="37"/>
                    <a:pt x="56" y="40"/>
                    <a:pt x="50" y="42"/>
                  </a:cubicBezTo>
                  <a:cubicBezTo>
                    <a:pt x="45" y="44"/>
                    <a:pt x="39" y="46"/>
                    <a:pt x="34" y="48"/>
                  </a:cubicBezTo>
                  <a:cubicBezTo>
                    <a:pt x="28" y="49"/>
                    <a:pt x="23" y="50"/>
                    <a:pt x="18" y="50"/>
                  </a:cubicBezTo>
                  <a:cubicBezTo>
                    <a:pt x="15" y="50"/>
                    <a:pt x="13" y="50"/>
                    <a:pt x="11" y="49"/>
                  </a:cubicBezTo>
                  <a:cubicBezTo>
                    <a:pt x="8" y="49"/>
                    <a:pt x="6" y="48"/>
                    <a:pt x="5" y="46"/>
                  </a:cubicBezTo>
                  <a:cubicBezTo>
                    <a:pt x="2" y="43"/>
                    <a:pt x="1" y="40"/>
                    <a:pt x="0" y="37"/>
                  </a:cubicBezTo>
                  <a:cubicBezTo>
                    <a:pt x="0" y="34"/>
                    <a:pt x="1" y="32"/>
                    <a:pt x="1" y="30"/>
                  </a:cubicBezTo>
                  <a:cubicBezTo>
                    <a:pt x="2" y="29"/>
                    <a:pt x="2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6" name="Freeform 612"/>
            <p:cNvSpPr>
              <a:spLocks/>
            </p:cNvSpPr>
            <p:nvPr/>
          </p:nvSpPr>
          <p:spPr bwMode="auto">
            <a:xfrm>
              <a:off x="6034088" y="2867026"/>
              <a:ext cx="123825" cy="95250"/>
            </a:xfrm>
            <a:custGeom>
              <a:avLst/>
              <a:gdLst>
                <a:gd name="T0" fmla="*/ 2 w 33"/>
                <a:gd name="T1" fmla="*/ 25 h 25"/>
                <a:gd name="T2" fmla="*/ 1 w 33"/>
                <a:gd name="T3" fmla="*/ 23 h 25"/>
                <a:gd name="T4" fmla="*/ 0 w 33"/>
                <a:gd name="T5" fmla="*/ 16 h 25"/>
                <a:gd name="T6" fmla="*/ 0 w 33"/>
                <a:gd name="T7" fmla="*/ 12 h 25"/>
                <a:gd name="T8" fmla="*/ 3 w 33"/>
                <a:gd name="T9" fmla="*/ 8 h 25"/>
                <a:gd name="T10" fmla="*/ 7 w 33"/>
                <a:gd name="T11" fmla="*/ 4 h 25"/>
                <a:gd name="T12" fmla="*/ 11 w 33"/>
                <a:gd name="T13" fmla="*/ 1 h 25"/>
                <a:gd name="T14" fmla="*/ 17 w 33"/>
                <a:gd name="T15" fmla="*/ 0 h 25"/>
                <a:gd name="T16" fmla="*/ 22 w 33"/>
                <a:gd name="T17" fmla="*/ 1 h 25"/>
                <a:gd name="T18" fmla="*/ 27 w 33"/>
                <a:gd name="T19" fmla="*/ 3 h 25"/>
                <a:gd name="T20" fmla="*/ 30 w 33"/>
                <a:gd name="T21" fmla="*/ 7 h 25"/>
                <a:gd name="T22" fmla="*/ 32 w 33"/>
                <a:gd name="T23" fmla="*/ 13 h 25"/>
                <a:gd name="T24" fmla="*/ 33 w 33"/>
                <a:gd name="T25" fmla="*/ 15 h 25"/>
                <a:gd name="T26" fmla="*/ 33 w 33"/>
                <a:gd name="T27" fmla="*/ 15 h 25"/>
                <a:gd name="T28" fmla="*/ 33 w 33"/>
                <a:gd name="T29" fmla="*/ 15 h 25"/>
                <a:gd name="T30" fmla="*/ 27 w 33"/>
                <a:gd name="T31" fmla="*/ 9 h 25"/>
                <a:gd name="T32" fmla="*/ 21 w 33"/>
                <a:gd name="T33" fmla="*/ 5 h 25"/>
                <a:gd name="T34" fmla="*/ 17 w 33"/>
                <a:gd name="T35" fmla="*/ 4 h 25"/>
                <a:gd name="T36" fmla="*/ 12 w 33"/>
                <a:gd name="T37" fmla="*/ 4 h 25"/>
                <a:gd name="T38" fmla="*/ 8 w 33"/>
                <a:gd name="T39" fmla="*/ 5 h 25"/>
                <a:gd name="T40" fmla="*/ 5 w 33"/>
                <a:gd name="T41" fmla="*/ 9 h 25"/>
                <a:gd name="T42" fmla="*/ 3 w 33"/>
                <a:gd name="T43" fmla="*/ 16 h 25"/>
                <a:gd name="T44" fmla="*/ 3 w 33"/>
                <a:gd name="T45" fmla="*/ 22 h 25"/>
                <a:gd name="T46" fmla="*/ 3 w 33"/>
                <a:gd name="T47" fmla="*/ 25 h 25"/>
                <a:gd name="T48" fmla="*/ 3 w 33"/>
                <a:gd name="T49" fmla="*/ 25 h 25"/>
                <a:gd name="T50" fmla="*/ 2 w 33"/>
                <a:gd name="T5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25">
                  <a:moveTo>
                    <a:pt x="2" y="25"/>
                  </a:moveTo>
                  <a:cubicBezTo>
                    <a:pt x="2" y="25"/>
                    <a:pt x="2" y="24"/>
                    <a:pt x="1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2"/>
                    <a:pt x="27" y="3"/>
                  </a:cubicBezTo>
                  <a:cubicBezTo>
                    <a:pt x="28" y="4"/>
                    <a:pt x="29" y="6"/>
                    <a:pt x="30" y="7"/>
                  </a:cubicBezTo>
                  <a:cubicBezTo>
                    <a:pt x="31" y="9"/>
                    <a:pt x="32" y="11"/>
                    <a:pt x="32" y="13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0" y="12"/>
                    <a:pt x="27" y="9"/>
                  </a:cubicBezTo>
                  <a:cubicBezTo>
                    <a:pt x="25" y="8"/>
                    <a:pt x="23" y="6"/>
                    <a:pt x="21" y="5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6" y="3"/>
                    <a:pt x="13" y="4"/>
                    <a:pt x="12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4" y="12"/>
                    <a:pt x="4" y="14"/>
                    <a:pt x="3" y="16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7" name="Freeform 613"/>
            <p:cNvSpPr>
              <a:spLocks noEditPoints="1"/>
            </p:cNvSpPr>
            <p:nvPr/>
          </p:nvSpPr>
          <p:spPr bwMode="auto">
            <a:xfrm>
              <a:off x="5999163" y="3181351"/>
              <a:ext cx="117475" cy="144463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4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2"/>
                    <a:pt x="23" y="4"/>
                    <a:pt x="24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6" y="36"/>
                    <a:pt x="13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8" name="Freeform 614"/>
            <p:cNvSpPr>
              <a:spLocks noEditPoints="1"/>
            </p:cNvSpPr>
            <p:nvPr/>
          </p:nvSpPr>
          <p:spPr bwMode="auto">
            <a:xfrm>
              <a:off x="6067426" y="3386138"/>
              <a:ext cx="117475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19 w 31"/>
                <a:gd name="T13" fmla="*/ 33 h 38"/>
                <a:gd name="T14" fmla="*/ 25 w 31"/>
                <a:gd name="T15" fmla="*/ 31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7 h 38"/>
                <a:gd name="T38" fmla="*/ 27 w 31"/>
                <a:gd name="T39" fmla="*/ 14 h 38"/>
                <a:gd name="T40" fmla="*/ 31 w 31"/>
                <a:gd name="T41" fmla="*/ 28 h 38"/>
                <a:gd name="T42" fmla="*/ 31 w 31"/>
                <a:gd name="T43" fmla="*/ 29 h 38"/>
                <a:gd name="T44" fmla="*/ 26 w 31"/>
                <a:gd name="T45" fmla="*/ 32 h 38"/>
                <a:gd name="T46" fmla="*/ 20 w 31"/>
                <a:gd name="T47" fmla="*/ 35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6" y="34"/>
                    <a:pt x="19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9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6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5"/>
                    <a:pt x="25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6" y="36"/>
                    <a:pt x="12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9" name="Freeform 615"/>
            <p:cNvSpPr>
              <a:spLocks noEditPoints="1"/>
            </p:cNvSpPr>
            <p:nvPr/>
          </p:nvSpPr>
          <p:spPr bwMode="auto">
            <a:xfrm>
              <a:off x="6143626" y="3575051"/>
              <a:ext cx="115888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5 h 38"/>
                <a:gd name="T6" fmla="*/ 4 w 31"/>
                <a:gd name="T7" fmla="*/ 23 h 38"/>
                <a:gd name="T8" fmla="*/ 9 w 31"/>
                <a:gd name="T9" fmla="*/ 37 h 38"/>
                <a:gd name="T10" fmla="*/ 9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30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4"/>
                    <a:pt x="25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6"/>
                    <a:pt x="13" y="37"/>
                    <a:pt x="9" y="38"/>
                  </a:cubicBezTo>
                  <a:cubicBezTo>
                    <a:pt x="9" y="38"/>
                    <a:pt x="8" y="37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18"/>
                    <a:pt x="1" y="16"/>
                  </a:cubicBezTo>
                  <a:cubicBezTo>
                    <a:pt x="0" y="14"/>
                    <a:pt x="1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0" name="Freeform 616"/>
            <p:cNvSpPr>
              <a:spLocks/>
            </p:cNvSpPr>
            <p:nvPr/>
          </p:nvSpPr>
          <p:spPr bwMode="auto">
            <a:xfrm>
              <a:off x="6154738" y="30797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2 w 62"/>
                <a:gd name="T5" fmla="*/ 12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4"/>
                    <a:pt x="32" y="12"/>
                  </a:cubicBezTo>
                  <a:cubicBezTo>
                    <a:pt x="40" y="9"/>
                    <a:pt x="47" y="6"/>
                    <a:pt x="53" y="4"/>
                  </a:cubicBezTo>
                  <a:cubicBezTo>
                    <a:pt x="56" y="3"/>
                    <a:pt x="58" y="2"/>
                    <a:pt x="60" y="1"/>
                  </a:cubicBezTo>
                  <a:cubicBezTo>
                    <a:pt x="62" y="1"/>
                    <a:pt x="62" y="0"/>
                    <a:pt x="62" y="0"/>
                  </a:cubicBezTo>
                  <a:cubicBezTo>
                    <a:pt x="62" y="0"/>
                    <a:pt x="62" y="1"/>
                    <a:pt x="60" y="2"/>
                  </a:cubicBezTo>
                  <a:cubicBezTo>
                    <a:pt x="59" y="3"/>
                    <a:pt x="56" y="4"/>
                    <a:pt x="53" y="5"/>
                  </a:cubicBezTo>
                  <a:cubicBezTo>
                    <a:pt x="48" y="8"/>
                    <a:pt x="40" y="11"/>
                    <a:pt x="32" y="13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1" name="Freeform 617"/>
            <p:cNvSpPr>
              <a:spLocks/>
            </p:cNvSpPr>
            <p:nvPr/>
          </p:nvSpPr>
          <p:spPr bwMode="auto">
            <a:xfrm>
              <a:off x="6173788" y="3128963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1 h 22"/>
                <a:gd name="T8" fmla="*/ 63 w 63"/>
                <a:gd name="T9" fmla="*/ 0 h 22"/>
                <a:gd name="T10" fmla="*/ 53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1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1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7"/>
                    <a:pt x="24" y="15"/>
                    <a:pt x="31" y="11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1"/>
                    <a:pt x="3" y="21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2" name="Freeform 618"/>
            <p:cNvSpPr>
              <a:spLocks/>
            </p:cNvSpPr>
            <p:nvPr/>
          </p:nvSpPr>
          <p:spPr bwMode="auto">
            <a:xfrm>
              <a:off x="6196013" y="3178176"/>
              <a:ext cx="238125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5" y="21"/>
                    <a:pt x="7" y="20"/>
                    <a:pt x="10" y="19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4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3" name="Freeform 619"/>
            <p:cNvSpPr>
              <a:spLocks/>
            </p:cNvSpPr>
            <p:nvPr/>
          </p:nvSpPr>
          <p:spPr bwMode="auto">
            <a:xfrm>
              <a:off x="6226176" y="32829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8 h 21"/>
                <a:gd name="T4" fmla="*/ 31 w 62"/>
                <a:gd name="T5" fmla="*/ 11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1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19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8"/>
                  </a:cubicBezTo>
                  <a:cubicBezTo>
                    <a:pt x="16" y="17"/>
                    <a:pt x="24" y="14"/>
                    <a:pt x="31" y="11"/>
                  </a:cubicBezTo>
                  <a:cubicBezTo>
                    <a:pt x="39" y="9"/>
                    <a:pt x="47" y="6"/>
                    <a:pt x="53" y="4"/>
                  </a:cubicBezTo>
                  <a:cubicBezTo>
                    <a:pt x="55" y="3"/>
                    <a:pt x="58" y="2"/>
                    <a:pt x="60" y="1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1" y="0"/>
                    <a:pt x="60" y="1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8"/>
                    <a:pt x="10" y="19"/>
                  </a:cubicBezTo>
                  <a:cubicBezTo>
                    <a:pt x="7" y="20"/>
                    <a:pt x="4" y="20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4" name="Freeform 620"/>
            <p:cNvSpPr>
              <a:spLocks/>
            </p:cNvSpPr>
            <p:nvPr/>
          </p:nvSpPr>
          <p:spPr bwMode="auto">
            <a:xfrm>
              <a:off x="6242051" y="3328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2 h 22"/>
                <a:gd name="T4" fmla="*/ 10 w 63"/>
                <a:gd name="T5" fmla="*/ 20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5 h 22"/>
                <a:gd name="T12" fmla="*/ 33 w 63"/>
                <a:gd name="T13" fmla="*/ 14 h 22"/>
                <a:gd name="T14" fmla="*/ 11 w 63"/>
                <a:gd name="T15" fmla="*/ 21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2"/>
                  </a:cubicBezTo>
                  <a:cubicBezTo>
                    <a:pt x="5" y="22"/>
                    <a:pt x="7" y="21"/>
                    <a:pt x="10" y="20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8" y="7"/>
                    <a:pt x="63" y="0"/>
                    <a:pt x="63" y="0"/>
                  </a:cubicBezTo>
                  <a:cubicBezTo>
                    <a:pt x="63" y="0"/>
                    <a:pt x="60" y="2"/>
                    <a:pt x="54" y="5"/>
                  </a:cubicBezTo>
                  <a:cubicBezTo>
                    <a:pt x="48" y="8"/>
                    <a:pt x="40" y="11"/>
                    <a:pt x="33" y="14"/>
                  </a:cubicBezTo>
                  <a:cubicBezTo>
                    <a:pt x="25" y="17"/>
                    <a:pt x="17" y="19"/>
                    <a:pt x="11" y="21"/>
                  </a:cubicBezTo>
                  <a:cubicBezTo>
                    <a:pt x="8" y="22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5" name="Freeform 621"/>
            <p:cNvSpPr>
              <a:spLocks/>
            </p:cNvSpPr>
            <p:nvPr/>
          </p:nvSpPr>
          <p:spPr bwMode="auto">
            <a:xfrm>
              <a:off x="6267451" y="3378201"/>
              <a:ext cx="234950" cy="87313"/>
            </a:xfrm>
            <a:custGeom>
              <a:avLst/>
              <a:gdLst>
                <a:gd name="T0" fmla="*/ 0 w 62"/>
                <a:gd name="T1" fmla="*/ 23 h 23"/>
                <a:gd name="T2" fmla="*/ 2 w 62"/>
                <a:gd name="T3" fmla="*/ 22 h 23"/>
                <a:gd name="T4" fmla="*/ 10 w 62"/>
                <a:gd name="T5" fmla="*/ 20 h 23"/>
                <a:gd name="T6" fmla="*/ 31 w 62"/>
                <a:gd name="T7" fmla="*/ 12 h 23"/>
                <a:gd name="T8" fmla="*/ 62 w 62"/>
                <a:gd name="T9" fmla="*/ 0 h 23"/>
                <a:gd name="T10" fmla="*/ 53 w 62"/>
                <a:gd name="T11" fmla="*/ 5 h 23"/>
                <a:gd name="T12" fmla="*/ 32 w 62"/>
                <a:gd name="T13" fmla="*/ 14 h 23"/>
                <a:gd name="T14" fmla="*/ 10 w 62"/>
                <a:gd name="T15" fmla="*/ 21 h 23"/>
                <a:gd name="T16" fmla="*/ 2 w 62"/>
                <a:gd name="T17" fmla="*/ 22 h 23"/>
                <a:gd name="T18" fmla="*/ 0 w 62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3">
                  <a:moveTo>
                    <a:pt x="0" y="23"/>
                  </a:moveTo>
                  <a:cubicBezTo>
                    <a:pt x="0" y="23"/>
                    <a:pt x="1" y="22"/>
                    <a:pt x="2" y="22"/>
                  </a:cubicBezTo>
                  <a:cubicBezTo>
                    <a:pt x="4" y="22"/>
                    <a:pt x="7" y="21"/>
                    <a:pt x="10" y="20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7"/>
                    <a:pt x="62" y="0"/>
                    <a:pt x="62" y="0"/>
                  </a:cubicBezTo>
                  <a:cubicBezTo>
                    <a:pt x="62" y="0"/>
                    <a:pt x="59" y="3"/>
                    <a:pt x="53" y="5"/>
                  </a:cubicBezTo>
                  <a:cubicBezTo>
                    <a:pt x="47" y="8"/>
                    <a:pt x="40" y="11"/>
                    <a:pt x="32" y="14"/>
                  </a:cubicBezTo>
                  <a:cubicBezTo>
                    <a:pt x="24" y="17"/>
                    <a:pt x="16" y="19"/>
                    <a:pt x="10" y="21"/>
                  </a:cubicBezTo>
                  <a:cubicBezTo>
                    <a:pt x="7" y="22"/>
                    <a:pt x="4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6" name="Freeform 622"/>
            <p:cNvSpPr>
              <a:spLocks/>
            </p:cNvSpPr>
            <p:nvPr/>
          </p:nvSpPr>
          <p:spPr bwMode="auto">
            <a:xfrm>
              <a:off x="6302376" y="3484563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1 w 62"/>
                <a:gd name="T5" fmla="*/ 12 h 21"/>
                <a:gd name="T6" fmla="*/ 53 w 62"/>
                <a:gd name="T7" fmla="*/ 4 h 21"/>
                <a:gd name="T8" fmla="*/ 60 w 62"/>
                <a:gd name="T9" fmla="*/ 2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4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1"/>
                    <a:pt x="10" y="19"/>
                  </a:cubicBezTo>
                  <a:cubicBezTo>
                    <a:pt x="16" y="17"/>
                    <a:pt x="24" y="14"/>
                    <a:pt x="31" y="12"/>
                  </a:cubicBezTo>
                  <a:cubicBezTo>
                    <a:pt x="39" y="9"/>
                    <a:pt x="47" y="7"/>
                    <a:pt x="53" y="4"/>
                  </a:cubicBezTo>
                  <a:cubicBezTo>
                    <a:pt x="56" y="3"/>
                    <a:pt x="58" y="3"/>
                    <a:pt x="60" y="2"/>
                  </a:cubicBezTo>
                  <a:cubicBezTo>
                    <a:pt x="61" y="1"/>
                    <a:pt x="62" y="0"/>
                    <a:pt x="62" y="0"/>
                  </a:cubicBezTo>
                  <a:cubicBezTo>
                    <a:pt x="62" y="0"/>
                    <a:pt x="61" y="1"/>
                    <a:pt x="60" y="2"/>
                  </a:cubicBezTo>
                  <a:cubicBezTo>
                    <a:pt x="58" y="3"/>
                    <a:pt x="56" y="4"/>
                    <a:pt x="53" y="5"/>
                  </a:cubicBezTo>
                  <a:cubicBezTo>
                    <a:pt x="48" y="8"/>
                    <a:pt x="40" y="11"/>
                    <a:pt x="32" y="14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7" name="Freeform 623"/>
            <p:cNvSpPr>
              <a:spLocks/>
            </p:cNvSpPr>
            <p:nvPr/>
          </p:nvSpPr>
          <p:spPr bwMode="auto">
            <a:xfrm>
              <a:off x="6319838" y="3533776"/>
              <a:ext cx="234950" cy="82550"/>
            </a:xfrm>
            <a:custGeom>
              <a:avLst/>
              <a:gdLst>
                <a:gd name="T0" fmla="*/ 0 w 62"/>
                <a:gd name="T1" fmla="*/ 22 h 22"/>
                <a:gd name="T2" fmla="*/ 2 w 62"/>
                <a:gd name="T3" fmla="*/ 21 h 22"/>
                <a:gd name="T4" fmla="*/ 10 w 62"/>
                <a:gd name="T5" fmla="*/ 19 h 22"/>
                <a:gd name="T6" fmla="*/ 31 w 62"/>
                <a:gd name="T7" fmla="*/ 12 h 22"/>
                <a:gd name="T8" fmla="*/ 62 w 62"/>
                <a:gd name="T9" fmla="*/ 0 h 22"/>
                <a:gd name="T10" fmla="*/ 53 w 62"/>
                <a:gd name="T11" fmla="*/ 4 h 22"/>
                <a:gd name="T12" fmla="*/ 32 w 62"/>
                <a:gd name="T13" fmla="*/ 13 h 22"/>
                <a:gd name="T14" fmla="*/ 10 w 62"/>
                <a:gd name="T15" fmla="*/ 20 h 22"/>
                <a:gd name="T16" fmla="*/ 2 w 62"/>
                <a:gd name="T17" fmla="*/ 22 h 22"/>
                <a:gd name="T18" fmla="*/ 0 w 6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cubicBezTo>
                    <a:pt x="0" y="22"/>
                    <a:pt x="1" y="22"/>
                    <a:pt x="2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6"/>
                    <a:pt x="62" y="0"/>
                    <a:pt x="62" y="0"/>
                  </a:cubicBezTo>
                  <a:cubicBezTo>
                    <a:pt x="62" y="0"/>
                    <a:pt x="59" y="2"/>
                    <a:pt x="53" y="4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2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8" name="Freeform 624"/>
            <p:cNvSpPr>
              <a:spLocks/>
            </p:cNvSpPr>
            <p:nvPr/>
          </p:nvSpPr>
          <p:spPr bwMode="auto">
            <a:xfrm>
              <a:off x="6343651" y="3582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2 h 22"/>
                <a:gd name="T8" fmla="*/ 63 w 63"/>
                <a:gd name="T9" fmla="*/ 0 h 22"/>
                <a:gd name="T10" fmla="*/ 53 w 63"/>
                <a:gd name="T11" fmla="*/ 5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4" y="15"/>
                    <a:pt x="31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5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9" name="Freeform 625"/>
            <p:cNvSpPr>
              <a:spLocks/>
            </p:cNvSpPr>
            <p:nvPr/>
          </p:nvSpPr>
          <p:spPr bwMode="auto">
            <a:xfrm>
              <a:off x="6037263" y="3332163"/>
              <a:ext cx="131763" cy="152400"/>
            </a:xfrm>
            <a:custGeom>
              <a:avLst/>
              <a:gdLst>
                <a:gd name="T0" fmla="*/ 0 w 35"/>
                <a:gd name="T1" fmla="*/ 30 h 40"/>
                <a:gd name="T2" fmla="*/ 11 w 35"/>
                <a:gd name="T3" fmla="*/ 35 h 40"/>
                <a:gd name="T4" fmla="*/ 17 w 35"/>
                <a:gd name="T5" fmla="*/ 37 h 40"/>
                <a:gd name="T6" fmla="*/ 23 w 35"/>
                <a:gd name="T7" fmla="*/ 39 h 40"/>
                <a:gd name="T8" fmla="*/ 22 w 35"/>
                <a:gd name="T9" fmla="*/ 39 h 40"/>
                <a:gd name="T10" fmla="*/ 26 w 35"/>
                <a:gd name="T11" fmla="*/ 30 h 40"/>
                <a:gd name="T12" fmla="*/ 30 w 35"/>
                <a:gd name="T13" fmla="*/ 20 h 40"/>
                <a:gd name="T14" fmla="*/ 35 w 35"/>
                <a:gd name="T15" fmla="*/ 0 h 40"/>
                <a:gd name="T16" fmla="*/ 31 w 35"/>
                <a:gd name="T17" fmla="*/ 20 h 40"/>
                <a:gd name="T18" fmla="*/ 28 w 35"/>
                <a:gd name="T19" fmla="*/ 30 h 40"/>
                <a:gd name="T20" fmla="*/ 26 w 35"/>
                <a:gd name="T21" fmla="*/ 35 h 40"/>
                <a:gd name="T22" fmla="*/ 24 w 35"/>
                <a:gd name="T23" fmla="*/ 40 h 40"/>
                <a:gd name="T24" fmla="*/ 23 w 35"/>
                <a:gd name="T25" fmla="*/ 40 h 40"/>
                <a:gd name="T26" fmla="*/ 17 w 35"/>
                <a:gd name="T27" fmla="*/ 39 h 40"/>
                <a:gd name="T28" fmla="*/ 11 w 35"/>
                <a:gd name="T29" fmla="*/ 36 h 40"/>
                <a:gd name="T30" fmla="*/ 0 w 35"/>
                <a:gd name="T3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0">
                  <a:moveTo>
                    <a:pt x="0" y="30"/>
                  </a:moveTo>
                  <a:cubicBezTo>
                    <a:pt x="4" y="32"/>
                    <a:pt x="8" y="34"/>
                    <a:pt x="11" y="35"/>
                  </a:cubicBezTo>
                  <a:cubicBezTo>
                    <a:pt x="13" y="36"/>
                    <a:pt x="15" y="37"/>
                    <a:pt x="17" y="37"/>
                  </a:cubicBezTo>
                  <a:cubicBezTo>
                    <a:pt x="19" y="38"/>
                    <a:pt x="21" y="38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36"/>
                    <a:pt x="25" y="33"/>
                    <a:pt x="26" y="3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3"/>
                    <a:pt x="33" y="6"/>
                    <a:pt x="35" y="0"/>
                  </a:cubicBezTo>
                  <a:cubicBezTo>
                    <a:pt x="34" y="6"/>
                    <a:pt x="33" y="13"/>
                    <a:pt x="31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7" y="33"/>
                    <a:pt x="26" y="3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1" y="40"/>
                    <a:pt x="19" y="39"/>
                    <a:pt x="17" y="39"/>
                  </a:cubicBezTo>
                  <a:cubicBezTo>
                    <a:pt x="15" y="38"/>
                    <a:pt x="13" y="37"/>
                    <a:pt x="11" y="36"/>
                  </a:cubicBezTo>
                  <a:cubicBezTo>
                    <a:pt x="7" y="35"/>
                    <a:pt x="4" y="33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0" name="Freeform 626"/>
            <p:cNvSpPr>
              <a:spLocks/>
            </p:cNvSpPr>
            <p:nvPr/>
          </p:nvSpPr>
          <p:spPr bwMode="auto">
            <a:xfrm>
              <a:off x="5957888" y="2901951"/>
              <a:ext cx="392113" cy="158750"/>
            </a:xfrm>
            <a:custGeom>
              <a:avLst/>
              <a:gdLst>
                <a:gd name="T0" fmla="*/ 0 w 104"/>
                <a:gd name="T1" fmla="*/ 32 h 42"/>
                <a:gd name="T2" fmla="*/ 11 w 104"/>
                <a:gd name="T3" fmla="*/ 42 h 42"/>
                <a:gd name="T4" fmla="*/ 3 w 104"/>
                <a:gd name="T5" fmla="*/ 32 h 42"/>
                <a:gd name="T6" fmla="*/ 14 w 104"/>
                <a:gd name="T7" fmla="*/ 40 h 42"/>
                <a:gd name="T8" fmla="*/ 1 w 104"/>
                <a:gd name="T9" fmla="*/ 28 h 42"/>
                <a:gd name="T10" fmla="*/ 19 w 104"/>
                <a:gd name="T11" fmla="*/ 40 h 42"/>
                <a:gd name="T12" fmla="*/ 6 w 104"/>
                <a:gd name="T13" fmla="*/ 27 h 42"/>
                <a:gd name="T14" fmla="*/ 24 w 104"/>
                <a:gd name="T15" fmla="*/ 38 h 42"/>
                <a:gd name="T16" fmla="*/ 8 w 104"/>
                <a:gd name="T17" fmla="*/ 24 h 42"/>
                <a:gd name="T18" fmla="*/ 27 w 104"/>
                <a:gd name="T19" fmla="*/ 37 h 42"/>
                <a:gd name="T20" fmla="*/ 5 w 104"/>
                <a:gd name="T21" fmla="*/ 21 h 42"/>
                <a:gd name="T22" fmla="*/ 10 w 104"/>
                <a:gd name="T23" fmla="*/ 18 h 42"/>
                <a:gd name="T24" fmla="*/ 33 w 104"/>
                <a:gd name="T25" fmla="*/ 35 h 42"/>
                <a:gd name="T26" fmla="*/ 14 w 104"/>
                <a:gd name="T27" fmla="*/ 18 h 42"/>
                <a:gd name="T28" fmla="*/ 38 w 104"/>
                <a:gd name="T29" fmla="*/ 31 h 42"/>
                <a:gd name="T30" fmla="*/ 21 w 104"/>
                <a:gd name="T31" fmla="*/ 19 h 42"/>
                <a:gd name="T32" fmla="*/ 43 w 104"/>
                <a:gd name="T33" fmla="*/ 30 h 42"/>
                <a:gd name="T34" fmla="*/ 21 w 104"/>
                <a:gd name="T35" fmla="*/ 16 h 42"/>
                <a:gd name="T36" fmla="*/ 47 w 104"/>
                <a:gd name="T37" fmla="*/ 26 h 42"/>
                <a:gd name="T38" fmla="*/ 27 w 104"/>
                <a:gd name="T39" fmla="*/ 14 h 42"/>
                <a:gd name="T40" fmla="*/ 52 w 104"/>
                <a:gd name="T41" fmla="*/ 23 h 42"/>
                <a:gd name="T42" fmla="*/ 29 w 104"/>
                <a:gd name="T43" fmla="*/ 11 h 42"/>
                <a:gd name="T44" fmla="*/ 54 w 104"/>
                <a:gd name="T45" fmla="*/ 19 h 42"/>
                <a:gd name="T46" fmla="*/ 38 w 104"/>
                <a:gd name="T47" fmla="*/ 9 h 42"/>
                <a:gd name="T48" fmla="*/ 59 w 104"/>
                <a:gd name="T49" fmla="*/ 16 h 42"/>
                <a:gd name="T50" fmla="*/ 46 w 104"/>
                <a:gd name="T51" fmla="*/ 7 h 42"/>
                <a:gd name="T52" fmla="*/ 65 w 104"/>
                <a:gd name="T53" fmla="*/ 14 h 42"/>
                <a:gd name="T54" fmla="*/ 53 w 104"/>
                <a:gd name="T55" fmla="*/ 5 h 42"/>
                <a:gd name="T56" fmla="*/ 67 w 104"/>
                <a:gd name="T57" fmla="*/ 10 h 42"/>
                <a:gd name="T58" fmla="*/ 59 w 104"/>
                <a:gd name="T59" fmla="*/ 2 h 42"/>
                <a:gd name="T60" fmla="*/ 71 w 104"/>
                <a:gd name="T61" fmla="*/ 6 h 42"/>
                <a:gd name="T62" fmla="*/ 69 w 104"/>
                <a:gd name="T63" fmla="*/ 0 h 42"/>
                <a:gd name="T64" fmla="*/ 35 w 104"/>
                <a:gd name="T65" fmla="*/ 36 h 42"/>
                <a:gd name="T66" fmla="*/ 43 w 104"/>
                <a:gd name="T67" fmla="*/ 38 h 42"/>
                <a:gd name="T68" fmla="*/ 30 w 104"/>
                <a:gd name="T69" fmla="*/ 34 h 42"/>
                <a:gd name="T70" fmla="*/ 53 w 104"/>
                <a:gd name="T71" fmla="*/ 32 h 42"/>
                <a:gd name="T72" fmla="*/ 50 w 104"/>
                <a:gd name="T73" fmla="*/ 27 h 42"/>
                <a:gd name="T74" fmla="*/ 58 w 104"/>
                <a:gd name="T75" fmla="*/ 29 h 42"/>
                <a:gd name="T76" fmla="*/ 53 w 104"/>
                <a:gd name="T77" fmla="*/ 22 h 42"/>
                <a:gd name="T78" fmla="*/ 61 w 104"/>
                <a:gd name="T79" fmla="*/ 24 h 42"/>
                <a:gd name="T80" fmla="*/ 59 w 104"/>
                <a:gd name="T81" fmla="*/ 20 h 42"/>
                <a:gd name="T82" fmla="*/ 67 w 104"/>
                <a:gd name="T83" fmla="*/ 23 h 42"/>
                <a:gd name="T84" fmla="*/ 66 w 104"/>
                <a:gd name="T85" fmla="*/ 18 h 42"/>
                <a:gd name="T86" fmla="*/ 72 w 104"/>
                <a:gd name="T87" fmla="*/ 21 h 42"/>
                <a:gd name="T88" fmla="*/ 73 w 104"/>
                <a:gd name="T89" fmla="*/ 14 h 42"/>
                <a:gd name="T90" fmla="*/ 76 w 104"/>
                <a:gd name="T9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2">
                  <a:moveTo>
                    <a:pt x="0" y="32"/>
                  </a:moveTo>
                  <a:cubicBezTo>
                    <a:pt x="3" y="36"/>
                    <a:pt x="5" y="40"/>
                    <a:pt x="11" y="42"/>
                  </a:cubicBezTo>
                  <a:cubicBezTo>
                    <a:pt x="8" y="39"/>
                    <a:pt x="6" y="35"/>
                    <a:pt x="3" y="32"/>
                  </a:cubicBezTo>
                  <a:cubicBezTo>
                    <a:pt x="7" y="36"/>
                    <a:pt x="10" y="38"/>
                    <a:pt x="14" y="40"/>
                  </a:cubicBezTo>
                  <a:cubicBezTo>
                    <a:pt x="10" y="36"/>
                    <a:pt x="6" y="31"/>
                    <a:pt x="1" y="28"/>
                  </a:cubicBezTo>
                  <a:cubicBezTo>
                    <a:pt x="5" y="36"/>
                    <a:pt x="11" y="39"/>
                    <a:pt x="19" y="40"/>
                  </a:cubicBezTo>
                  <a:cubicBezTo>
                    <a:pt x="15" y="35"/>
                    <a:pt x="12" y="31"/>
                    <a:pt x="6" y="27"/>
                  </a:cubicBezTo>
                  <a:cubicBezTo>
                    <a:pt x="11" y="31"/>
                    <a:pt x="18" y="35"/>
                    <a:pt x="24" y="38"/>
                  </a:cubicBezTo>
                  <a:cubicBezTo>
                    <a:pt x="19" y="32"/>
                    <a:pt x="15" y="28"/>
                    <a:pt x="8" y="24"/>
                  </a:cubicBezTo>
                  <a:cubicBezTo>
                    <a:pt x="13" y="30"/>
                    <a:pt x="19" y="33"/>
                    <a:pt x="27" y="37"/>
                  </a:cubicBezTo>
                  <a:cubicBezTo>
                    <a:pt x="21" y="29"/>
                    <a:pt x="12" y="25"/>
                    <a:pt x="5" y="21"/>
                  </a:cubicBezTo>
                  <a:cubicBezTo>
                    <a:pt x="6" y="20"/>
                    <a:pt x="9" y="19"/>
                    <a:pt x="10" y="18"/>
                  </a:cubicBezTo>
                  <a:cubicBezTo>
                    <a:pt x="16" y="25"/>
                    <a:pt x="24" y="31"/>
                    <a:pt x="33" y="35"/>
                  </a:cubicBezTo>
                  <a:cubicBezTo>
                    <a:pt x="29" y="27"/>
                    <a:pt x="22" y="21"/>
                    <a:pt x="14" y="18"/>
                  </a:cubicBezTo>
                  <a:cubicBezTo>
                    <a:pt x="21" y="24"/>
                    <a:pt x="29" y="29"/>
                    <a:pt x="38" y="31"/>
                  </a:cubicBezTo>
                  <a:cubicBezTo>
                    <a:pt x="32" y="28"/>
                    <a:pt x="26" y="23"/>
                    <a:pt x="21" y="19"/>
                  </a:cubicBezTo>
                  <a:cubicBezTo>
                    <a:pt x="28" y="23"/>
                    <a:pt x="36" y="27"/>
                    <a:pt x="43" y="30"/>
                  </a:cubicBezTo>
                  <a:cubicBezTo>
                    <a:pt x="36" y="25"/>
                    <a:pt x="29" y="20"/>
                    <a:pt x="21" y="16"/>
                  </a:cubicBezTo>
                  <a:cubicBezTo>
                    <a:pt x="30" y="19"/>
                    <a:pt x="39" y="22"/>
                    <a:pt x="47" y="26"/>
                  </a:cubicBezTo>
                  <a:cubicBezTo>
                    <a:pt x="41" y="22"/>
                    <a:pt x="34" y="17"/>
                    <a:pt x="27" y="14"/>
                  </a:cubicBezTo>
                  <a:cubicBezTo>
                    <a:pt x="36" y="16"/>
                    <a:pt x="44" y="20"/>
                    <a:pt x="52" y="23"/>
                  </a:cubicBezTo>
                  <a:cubicBezTo>
                    <a:pt x="44" y="19"/>
                    <a:pt x="36" y="15"/>
                    <a:pt x="29" y="11"/>
                  </a:cubicBezTo>
                  <a:cubicBezTo>
                    <a:pt x="37" y="12"/>
                    <a:pt x="46" y="16"/>
                    <a:pt x="54" y="19"/>
                  </a:cubicBezTo>
                  <a:cubicBezTo>
                    <a:pt x="49" y="16"/>
                    <a:pt x="43" y="12"/>
                    <a:pt x="38" y="9"/>
                  </a:cubicBezTo>
                  <a:cubicBezTo>
                    <a:pt x="45" y="11"/>
                    <a:pt x="52" y="13"/>
                    <a:pt x="59" y="16"/>
                  </a:cubicBezTo>
                  <a:cubicBezTo>
                    <a:pt x="55" y="13"/>
                    <a:pt x="51" y="10"/>
                    <a:pt x="46" y="7"/>
                  </a:cubicBezTo>
                  <a:cubicBezTo>
                    <a:pt x="52" y="9"/>
                    <a:pt x="59" y="11"/>
                    <a:pt x="65" y="14"/>
                  </a:cubicBezTo>
                  <a:cubicBezTo>
                    <a:pt x="61" y="11"/>
                    <a:pt x="57" y="8"/>
                    <a:pt x="53" y="5"/>
                  </a:cubicBezTo>
                  <a:cubicBezTo>
                    <a:pt x="57" y="7"/>
                    <a:pt x="62" y="8"/>
                    <a:pt x="67" y="10"/>
                  </a:cubicBezTo>
                  <a:cubicBezTo>
                    <a:pt x="64" y="7"/>
                    <a:pt x="62" y="4"/>
                    <a:pt x="59" y="2"/>
                  </a:cubicBezTo>
                  <a:cubicBezTo>
                    <a:pt x="63" y="3"/>
                    <a:pt x="68" y="4"/>
                    <a:pt x="71" y="6"/>
                  </a:cubicBezTo>
                  <a:cubicBezTo>
                    <a:pt x="71" y="5"/>
                    <a:pt x="69" y="0"/>
                    <a:pt x="69" y="0"/>
                  </a:cubicBezTo>
                  <a:cubicBezTo>
                    <a:pt x="104" y="10"/>
                    <a:pt x="45" y="31"/>
                    <a:pt x="35" y="36"/>
                  </a:cubicBezTo>
                  <a:cubicBezTo>
                    <a:pt x="38" y="36"/>
                    <a:pt x="41" y="38"/>
                    <a:pt x="43" y="38"/>
                  </a:cubicBezTo>
                  <a:cubicBezTo>
                    <a:pt x="39" y="37"/>
                    <a:pt x="34" y="35"/>
                    <a:pt x="30" y="34"/>
                  </a:cubicBezTo>
                  <a:cubicBezTo>
                    <a:pt x="38" y="33"/>
                    <a:pt x="46" y="33"/>
                    <a:pt x="53" y="32"/>
                  </a:cubicBezTo>
                  <a:cubicBezTo>
                    <a:pt x="54" y="31"/>
                    <a:pt x="51" y="28"/>
                    <a:pt x="50" y="27"/>
                  </a:cubicBezTo>
                  <a:cubicBezTo>
                    <a:pt x="52" y="27"/>
                    <a:pt x="56" y="29"/>
                    <a:pt x="58" y="29"/>
                  </a:cubicBezTo>
                  <a:cubicBezTo>
                    <a:pt x="56" y="26"/>
                    <a:pt x="54" y="25"/>
                    <a:pt x="53" y="22"/>
                  </a:cubicBezTo>
                  <a:cubicBezTo>
                    <a:pt x="56" y="23"/>
                    <a:pt x="58" y="24"/>
                    <a:pt x="61" y="24"/>
                  </a:cubicBezTo>
                  <a:cubicBezTo>
                    <a:pt x="61" y="24"/>
                    <a:pt x="59" y="20"/>
                    <a:pt x="59" y="20"/>
                  </a:cubicBezTo>
                  <a:cubicBezTo>
                    <a:pt x="62" y="21"/>
                    <a:pt x="64" y="23"/>
                    <a:pt x="67" y="23"/>
                  </a:cubicBezTo>
                  <a:cubicBezTo>
                    <a:pt x="68" y="22"/>
                    <a:pt x="65" y="20"/>
                    <a:pt x="66" y="18"/>
                  </a:cubicBezTo>
                  <a:cubicBezTo>
                    <a:pt x="67" y="19"/>
                    <a:pt x="71" y="21"/>
                    <a:pt x="72" y="21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8" y="16"/>
                    <a:pt x="76" y="14"/>
                    <a:pt x="76" y="12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1" name="Freeform 627"/>
            <p:cNvSpPr>
              <a:spLocks/>
            </p:cNvSpPr>
            <p:nvPr/>
          </p:nvSpPr>
          <p:spPr bwMode="auto">
            <a:xfrm>
              <a:off x="6157913" y="2921001"/>
              <a:ext cx="106363" cy="63500"/>
            </a:xfrm>
            <a:custGeom>
              <a:avLst/>
              <a:gdLst>
                <a:gd name="T0" fmla="*/ 0 w 28"/>
                <a:gd name="T1" fmla="*/ 15 h 17"/>
                <a:gd name="T2" fmla="*/ 18 w 28"/>
                <a:gd name="T3" fmla="*/ 17 h 17"/>
                <a:gd name="T4" fmla="*/ 7 w 28"/>
                <a:gd name="T5" fmla="*/ 9 h 17"/>
                <a:gd name="T6" fmla="*/ 19 w 28"/>
                <a:gd name="T7" fmla="*/ 14 h 17"/>
                <a:gd name="T8" fmla="*/ 11 w 28"/>
                <a:gd name="T9" fmla="*/ 4 h 17"/>
                <a:gd name="T10" fmla="*/ 23 w 28"/>
                <a:gd name="T11" fmla="*/ 8 h 17"/>
                <a:gd name="T12" fmla="*/ 17 w 28"/>
                <a:gd name="T13" fmla="*/ 0 h 17"/>
                <a:gd name="T14" fmla="*/ 28 w 2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5"/>
                  </a:moveTo>
                  <a:cubicBezTo>
                    <a:pt x="1" y="15"/>
                    <a:pt x="13" y="16"/>
                    <a:pt x="18" y="17"/>
                  </a:cubicBezTo>
                  <a:cubicBezTo>
                    <a:pt x="15" y="15"/>
                    <a:pt x="11" y="11"/>
                    <a:pt x="7" y="9"/>
                  </a:cubicBezTo>
                  <a:cubicBezTo>
                    <a:pt x="11" y="11"/>
                    <a:pt x="16" y="12"/>
                    <a:pt x="19" y="14"/>
                  </a:cubicBezTo>
                  <a:cubicBezTo>
                    <a:pt x="16" y="11"/>
                    <a:pt x="14" y="7"/>
                    <a:pt x="11" y="4"/>
                  </a:cubicBezTo>
                  <a:cubicBezTo>
                    <a:pt x="15" y="6"/>
                    <a:pt x="20" y="6"/>
                    <a:pt x="23" y="8"/>
                  </a:cubicBezTo>
                  <a:cubicBezTo>
                    <a:pt x="21" y="6"/>
                    <a:pt x="20" y="2"/>
                    <a:pt x="17" y="0"/>
                  </a:cubicBezTo>
                  <a:cubicBezTo>
                    <a:pt x="20" y="1"/>
                    <a:pt x="27" y="1"/>
                    <a:pt x="28" y="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2" name="Freeform 628"/>
            <p:cNvSpPr>
              <a:spLocks/>
            </p:cNvSpPr>
            <p:nvPr/>
          </p:nvSpPr>
          <p:spPr bwMode="auto">
            <a:xfrm>
              <a:off x="6165851" y="2992438"/>
              <a:ext cx="41275" cy="26988"/>
            </a:xfrm>
            <a:custGeom>
              <a:avLst/>
              <a:gdLst>
                <a:gd name="T0" fmla="*/ 0 w 11"/>
                <a:gd name="T1" fmla="*/ 1 h 7"/>
                <a:gd name="T2" fmla="*/ 11 w 1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0" y="1"/>
                  </a:moveTo>
                  <a:cubicBezTo>
                    <a:pt x="5" y="6"/>
                    <a:pt x="10" y="7"/>
                    <a:pt x="1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3" name="Freeform 629"/>
            <p:cNvSpPr>
              <a:spLocks/>
            </p:cNvSpPr>
            <p:nvPr/>
          </p:nvSpPr>
          <p:spPr bwMode="auto">
            <a:xfrm>
              <a:off x="5807076" y="3090863"/>
              <a:ext cx="325438" cy="828675"/>
            </a:xfrm>
            <a:custGeom>
              <a:avLst/>
              <a:gdLst>
                <a:gd name="T0" fmla="*/ 0 w 86"/>
                <a:gd name="T1" fmla="*/ 0 h 219"/>
                <a:gd name="T2" fmla="*/ 48 w 86"/>
                <a:gd name="T3" fmla="*/ 120 h 219"/>
                <a:gd name="T4" fmla="*/ 86 w 86"/>
                <a:gd name="T5" fmla="*/ 219 h 219"/>
                <a:gd name="T6" fmla="*/ 29 w 86"/>
                <a:gd name="T7" fmla="*/ 97 h 219"/>
                <a:gd name="T8" fmla="*/ 11 w 86"/>
                <a:gd name="T9" fmla="*/ 4 h 219"/>
                <a:gd name="T10" fmla="*/ 82 w 86"/>
                <a:gd name="T11" fmla="*/ 19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19">
                  <a:moveTo>
                    <a:pt x="0" y="0"/>
                  </a:moveTo>
                  <a:cubicBezTo>
                    <a:pt x="19" y="37"/>
                    <a:pt x="30" y="82"/>
                    <a:pt x="48" y="120"/>
                  </a:cubicBezTo>
                  <a:cubicBezTo>
                    <a:pt x="64" y="153"/>
                    <a:pt x="80" y="185"/>
                    <a:pt x="86" y="219"/>
                  </a:cubicBezTo>
                  <a:cubicBezTo>
                    <a:pt x="64" y="181"/>
                    <a:pt x="41" y="140"/>
                    <a:pt x="29" y="97"/>
                  </a:cubicBezTo>
                  <a:cubicBezTo>
                    <a:pt x="20" y="67"/>
                    <a:pt x="20" y="33"/>
                    <a:pt x="11" y="4"/>
                  </a:cubicBezTo>
                  <a:cubicBezTo>
                    <a:pt x="23" y="72"/>
                    <a:pt x="61" y="132"/>
                    <a:pt x="82" y="196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4" name="Freeform 630"/>
            <p:cNvSpPr>
              <a:spLocks/>
            </p:cNvSpPr>
            <p:nvPr/>
          </p:nvSpPr>
          <p:spPr bwMode="auto">
            <a:xfrm>
              <a:off x="5889626" y="3381376"/>
              <a:ext cx="207963" cy="420688"/>
            </a:xfrm>
            <a:custGeom>
              <a:avLst/>
              <a:gdLst>
                <a:gd name="T0" fmla="*/ 0 w 55"/>
                <a:gd name="T1" fmla="*/ 0 h 111"/>
                <a:gd name="T2" fmla="*/ 55 w 55"/>
                <a:gd name="T3" fmla="*/ 111 h 111"/>
                <a:gd name="T4" fmla="*/ 50 w 55"/>
                <a:gd name="T5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11">
                  <a:moveTo>
                    <a:pt x="0" y="0"/>
                  </a:moveTo>
                  <a:cubicBezTo>
                    <a:pt x="18" y="38"/>
                    <a:pt x="32" y="75"/>
                    <a:pt x="55" y="111"/>
                  </a:cubicBezTo>
                  <a:cubicBezTo>
                    <a:pt x="53" y="109"/>
                    <a:pt x="52" y="107"/>
                    <a:pt x="50" y="106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5" name="Freeform 631"/>
            <p:cNvSpPr>
              <a:spLocks/>
            </p:cNvSpPr>
            <p:nvPr/>
          </p:nvSpPr>
          <p:spPr bwMode="auto">
            <a:xfrm>
              <a:off x="5803901" y="3033713"/>
              <a:ext cx="147638" cy="76200"/>
            </a:xfrm>
            <a:custGeom>
              <a:avLst/>
              <a:gdLst>
                <a:gd name="T0" fmla="*/ 0 w 39"/>
                <a:gd name="T1" fmla="*/ 15 h 20"/>
                <a:gd name="T2" fmla="*/ 39 w 39"/>
                <a:gd name="T3" fmla="*/ 0 h 20"/>
                <a:gd name="T4" fmla="*/ 8 w 39"/>
                <a:gd name="T5" fmla="*/ 20 h 20"/>
                <a:gd name="T6" fmla="*/ 37 w 39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15"/>
                  </a:moveTo>
                  <a:cubicBezTo>
                    <a:pt x="9" y="13"/>
                    <a:pt x="27" y="5"/>
                    <a:pt x="39" y="0"/>
                  </a:cubicBezTo>
                  <a:cubicBezTo>
                    <a:pt x="31" y="9"/>
                    <a:pt x="18" y="16"/>
                    <a:pt x="8" y="20"/>
                  </a:cubicBezTo>
                  <a:cubicBezTo>
                    <a:pt x="17" y="14"/>
                    <a:pt x="28" y="10"/>
                    <a:pt x="37" y="4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6" name="Freeform 632"/>
            <p:cNvSpPr>
              <a:spLocks/>
            </p:cNvSpPr>
            <p:nvPr/>
          </p:nvSpPr>
          <p:spPr bwMode="auto">
            <a:xfrm>
              <a:off x="5803901" y="3090863"/>
              <a:ext cx="79375" cy="260350"/>
            </a:xfrm>
            <a:custGeom>
              <a:avLst/>
              <a:gdLst>
                <a:gd name="T0" fmla="*/ 0 w 21"/>
                <a:gd name="T1" fmla="*/ 0 h 69"/>
                <a:gd name="T2" fmla="*/ 21 w 21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7" y="21"/>
                    <a:pt x="16" y="47"/>
                    <a:pt x="21" y="69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7" name="Freeform 633"/>
            <p:cNvSpPr>
              <a:spLocks/>
            </p:cNvSpPr>
            <p:nvPr/>
          </p:nvSpPr>
          <p:spPr bwMode="auto">
            <a:xfrm>
              <a:off x="6283326" y="2874963"/>
              <a:ext cx="184150" cy="52388"/>
            </a:xfrm>
            <a:custGeom>
              <a:avLst/>
              <a:gdLst>
                <a:gd name="T0" fmla="*/ 0 w 49"/>
                <a:gd name="T1" fmla="*/ 12 h 14"/>
                <a:gd name="T2" fmla="*/ 49 w 49"/>
                <a:gd name="T3" fmla="*/ 5 h 14"/>
                <a:gd name="T4" fmla="*/ 10 w 49"/>
                <a:gd name="T5" fmla="*/ 9 h 14"/>
                <a:gd name="T6" fmla="*/ 45 w 49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4">
                  <a:moveTo>
                    <a:pt x="0" y="12"/>
                  </a:moveTo>
                  <a:cubicBezTo>
                    <a:pt x="15" y="14"/>
                    <a:pt x="34" y="7"/>
                    <a:pt x="49" y="5"/>
                  </a:cubicBezTo>
                  <a:cubicBezTo>
                    <a:pt x="36" y="6"/>
                    <a:pt x="22" y="9"/>
                    <a:pt x="10" y="9"/>
                  </a:cubicBezTo>
                  <a:cubicBezTo>
                    <a:pt x="20" y="4"/>
                    <a:pt x="35" y="0"/>
                    <a:pt x="45" y="3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8" name="Freeform 634"/>
            <p:cNvSpPr>
              <a:spLocks/>
            </p:cNvSpPr>
            <p:nvPr/>
          </p:nvSpPr>
          <p:spPr bwMode="auto">
            <a:xfrm>
              <a:off x="6434138" y="2916238"/>
              <a:ext cx="312738" cy="771525"/>
            </a:xfrm>
            <a:custGeom>
              <a:avLst/>
              <a:gdLst>
                <a:gd name="T0" fmla="*/ 0 w 83"/>
                <a:gd name="T1" fmla="*/ 0 h 204"/>
                <a:gd name="T2" fmla="*/ 78 w 83"/>
                <a:gd name="T3" fmla="*/ 204 h 204"/>
                <a:gd name="T4" fmla="*/ 42 w 83"/>
                <a:gd name="T5" fmla="*/ 90 h 204"/>
                <a:gd name="T6" fmla="*/ 7 w 83"/>
                <a:gd name="T7" fmla="*/ 2 h 204"/>
                <a:gd name="T8" fmla="*/ 56 w 83"/>
                <a:gd name="T9" fmla="*/ 106 h 204"/>
                <a:gd name="T10" fmla="*/ 83 w 83"/>
                <a:gd name="T11" fmla="*/ 203 h 204"/>
                <a:gd name="T12" fmla="*/ 59 w 83"/>
                <a:gd name="T13" fmla="*/ 13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4">
                  <a:moveTo>
                    <a:pt x="0" y="0"/>
                  </a:moveTo>
                  <a:cubicBezTo>
                    <a:pt x="39" y="63"/>
                    <a:pt x="51" y="137"/>
                    <a:pt x="78" y="204"/>
                  </a:cubicBezTo>
                  <a:cubicBezTo>
                    <a:pt x="68" y="166"/>
                    <a:pt x="54" y="127"/>
                    <a:pt x="42" y="90"/>
                  </a:cubicBezTo>
                  <a:cubicBezTo>
                    <a:pt x="33" y="61"/>
                    <a:pt x="11" y="32"/>
                    <a:pt x="7" y="2"/>
                  </a:cubicBezTo>
                  <a:cubicBezTo>
                    <a:pt x="24" y="38"/>
                    <a:pt x="43" y="68"/>
                    <a:pt x="56" y="106"/>
                  </a:cubicBezTo>
                  <a:cubicBezTo>
                    <a:pt x="67" y="138"/>
                    <a:pt x="73" y="172"/>
                    <a:pt x="83" y="203"/>
                  </a:cubicBezTo>
                  <a:cubicBezTo>
                    <a:pt x="69" y="182"/>
                    <a:pt x="64" y="155"/>
                    <a:pt x="59" y="13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9" name="Freeform 635"/>
            <p:cNvSpPr>
              <a:spLocks/>
            </p:cNvSpPr>
            <p:nvPr/>
          </p:nvSpPr>
          <p:spPr bwMode="auto">
            <a:xfrm>
              <a:off x="6459538" y="2878138"/>
              <a:ext cx="76200" cy="166688"/>
            </a:xfrm>
            <a:custGeom>
              <a:avLst/>
              <a:gdLst>
                <a:gd name="T0" fmla="*/ 0 w 20"/>
                <a:gd name="T1" fmla="*/ 0 h 44"/>
                <a:gd name="T2" fmla="*/ 20 w 20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cubicBezTo>
                    <a:pt x="9" y="12"/>
                    <a:pt x="15" y="30"/>
                    <a:pt x="20" y="4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0" name="Freeform 636"/>
            <p:cNvSpPr>
              <a:spLocks/>
            </p:cNvSpPr>
            <p:nvPr/>
          </p:nvSpPr>
          <p:spPr bwMode="auto">
            <a:xfrm>
              <a:off x="6149976" y="3687763"/>
              <a:ext cx="563563" cy="193675"/>
            </a:xfrm>
            <a:custGeom>
              <a:avLst/>
              <a:gdLst>
                <a:gd name="T0" fmla="*/ 0 w 149"/>
                <a:gd name="T1" fmla="*/ 51 h 51"/>
                <a:gd name="T2" fmla="*/ 149 w 149"/>
                <a:gd name="T3" fmla="*/ 0 h 51"/>
                <a:gd name="T4" fmla="*/ 0 w 149"/>
                <a:gd name="T5" fmla="*/ 48 h 51"/>
                <a:gd name="T6" fmla="*/ 148 w 149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51">
                  <a:moveTo>
                    <a:pt x="0" y="51"/>
                  </a:moveTo>
                  <a:cubicBezTo>
                    <a:pt x="45" y="49"/>
                    <a:pt x="108" y="25"/>
                    <a:pt x="149" y="0"/>
                  </a:cubicBezTo>
                  <a:cubicBezTo>
                    <a:pt x="104" y="29"/>
                    <a:pt x="51" y="39"/>
                    <a:pt x="0" y="48"/>
                  </a:cubicBezTo>
                  <a:cubicBezTo>
                    <a:pt x="46" y="29"/>
                    <a:pt x="106" y="26"/>
                    <a:pt x="14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1" name="Freeform 637"/>
            <p:cNvSpPr>
              <a:spLocks/>
            </p:cNvSpPr>
            <p:nvPr/>
          </p:nvSpPr>
          <p:spPr bwMode="auto">
            <a:xfrm>
              <a:off x="6119813" y="3895726"/>
              <a:ext cx="68263" cy="7938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2" y="1"/>
                    <a:pt x="12" y="2"/>
                    <a:pt x="1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2" name="Freeform 638"/>
            <p:cNvSpPr>
              <a:spLocks/>
            </p:cNvSpPr>
            <p:nvPr/>
          </p:nvSpPr>
          <p:spPr bwMode="auto">
            <a:xfrm>
              <a:off x="6037263" y="3725863"/>
              <a:ext cx="95250" cy="204788"/>
            </a:xfrm>
            <a:custGeom>
              <a:avLst/>
              <a:gdLst>
                <a:gd name="T0" fmla="*/ 12 w 25"/>
                <a:gd name="T1" fmla="*/ 39 h 54"/>
                <a:gd name="T2" fmla="*/ 22 w 25"/>
                <a:gd name="T3" fmla="*/ 54 h 54"/>
                <a:gd name="T4" fmla="*/ 12 w 25"/>
                <a:gd name="T5" fmla="*/ 34 h 54"/>
                <a:gd name="T6" fmla="*/ 23 w 25"/>
                <a:gd name="T7" fmla="*/ 47 h 54"/>
                <a:gd name="T8" fmla="*/ 10 w 25"/>
                <a:gd name="T9" fmla="*/ 29 h 54"/>
                <a:gd name="T10" fmla="*/ 25 w 25"/>
                <a:gd name="T11" fmla="*/ 42 h 54"/>
                <a:gd name="T12" fmla="*/ 4 w 25"/>
                <a:gd name="T13" fmla="*/ 23 h 54"/>
                <a:gd name="T14" fmla="*/ 17 w 25"/>
                <a:gd name="T15" fmla="*/ 31 h 54"/>
                <a:gd name="T16" fmla="*/ 0 w 25"/>
                <a:gd name="T17" fmla="*/ 13 h 54"/>
                <a:gd name="T18" fmla="*/ 13 w 25"/>
                <a:gd name="T19" fmla="*/ 20 h 54"/>
                <a:gd name="T20" fmla="*/ 2 w 25"/>
                <a:gd name="T21" fmla="*/ 6 h 54"/>
                <a:gd name="T22" fmla="*/ 11 w 25"/>
                <a:gd name="T23" fmla="*/ 13 h 54"/>
                <a:gd name="T24" fmla="*/ 1 w 25"/>
                <a:gd name="T25" fmla="*/ 0 h 54"/>
                <a:gd name="T26" fmla="*/ 7 w 25"/>
                <a:gd name="T27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4">
                  <a:moveTo>
                    <a:pt x="12" y="39"/>
                  </a:moveTo>
                  <a:cubicBezTo>
                    <a:pt x="14" y="44"/>
                    <a:pt x="19" y="49"/>
                    <a:pt x="22" y="54"/>
                  </a:cubicBezTo>
                  <a:cubicBezTo>
                    <a:pt x="20" y="47"/>
                    <a:pt x="15" y="40"/>
                    <a:pt x="12" y="34"/>
                  </a:cubicBezTo>
                  <a:cubicBezTo>
                    <a:pt x="15" y="40"/>
                    <a:pt x="20" y="43"/>
                    <a:pt x="23" y="47"/>
                  </a:cubicBezTo>
                  <a:cubicBezTo>
                    <a:pt x="22" y="41"/>
                    <a:pt x="13" y="35"/>
                    <a:pt x="10" y="29"/>
                  </a:cubicBezTo>
                  <a:cubicBezTo>
                    <a:pt x="13" y="34"/>
                    <a:pt x="20" y="37"/>
                    <a:pt x="25" y="42"/>
                  </a:cubicBezTo>
                  <a:cubicBezTo>
                    <a:pt x="20" y="35"/>
                    <a:pt x="12" y="27"/>
                    <a:pt x="4" y="23"/>
                  </a:cubicBezTo>
                  <a:cubicBezTo>
                    <a:pt x="8" y="26"/>
                    <a:pt x="13" y="28"/>
                    <a:pt x="17" y="31"/>
                  </a:cubicBezTo>
                  <a:cubicBezTo>
                    <a:pt x="14" y="24"/>
                    <a:pt x="5" y="19"/>
                    <a:pt x="0" y="13"/>
                  </a:cubicBezTo>
                  <a:cubicBezTo>
                    <a:pt x="4" y="16"/>
                    <a:pt x="9" y="18"/>
                    <a:pt x="13" y="20"/>
                  </a:cubicBezTo>
                  <a:cubicBezTo>
                    <a:pt x="10" y="15"/>
                    <a:pt x="6" y="10"/>
                    <a:pt x="2" y="6"/>
                  </a:cubicBezTo>
                  <a:cubicBezTo>
                    <a:pt x="5" y="9"/>
                    <a:pt x="8" y="11"/>
                    <a:pt x="11" y="13"/>
                  </a:cubicBezTo>
                  <a:cubicBezTo>
                    <a:pt x="10" y="8"/>
                    <a:pt x="6" y="3"/>
                    <a:pt x="1" y="0"/>
                  </a:cubicBezTo>
                  <a:cubicBezTo>
                    <a:pt x="2" y="4"/>
                    <a:pt x="4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3" name="Freeform 639"/>
            <p:cNvSpPr>
              <a:spLocks/>
            </p:cNvSpPr>
            <p:nvPr/>
          </p:nvSpPr>
          <p:spPr bwMode="auto">
            <a:xfrm>
              <a:off x="6102351" y="3876676"/>
              <a:ext cx="96838" cy="30163"/>
            </a:xfrm>
            <a:custGeom>
              <a:avLst/>
              <a:gdLst>
                <a:gd name="T0" fmla="*/ 0 w 26"/>
                <a:gd name="T1" fmla="*/ 3 h 8"/>
                <a:gd name="T2" fmla="*/ 18 w 26"/>
                <a:gd name="T3" fmla="*/ 8 h 8"/>
                <a:gd name="T4" fmla="*/ 7 w 26"/>
                <a:gd name="T5" fmla="*/ 0 h 8"/>
                <a:gd name="T6" fmla="*/ 18 w 26"/>
                <a:gd name="T7" fmla="*/ 2 h 8"/>
                <a:gd name="T8" fmla="*/ 16 w 26"/>
                <a:gd name="T9" fmla="*/ 0 h 8"/>
                <a:gd name="T10" fmla="*/ 26 w 2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8">
                  <a:moveTo>
                    <a:pt x="0" y="3"/>
                  </a:moveTo>
                  <a:cubicBezTo>
                    <a:pt x="3" y="4"/>
                    <a:pt x="13" y="8"/>
                    <a:pt x="18" y="8"/>
                  </a:cubicBezTo>
                  <a:cubicBezTo>
                    <a:pt x="15" y="4"/>
                    <a:pt x="11" y="2"/>
                    <a:pt x="7" y="0"/>
                  </a:cubicBezTo>
                  <a:cubicBezTo>
                    <a:pt x="10" y="1"/>
                    <a:pt x="14" y="3"/>
                    <a:pt x="18" y="2"/>
                  </a:cubicBezTo>
                  <a:cubicBezTo>
                    <a:pt x="17" y="2"/>
                    <a:pt x="16" y="1"/>
                    <a:pt x="16" y="0"/>
                  </a:cubicBezTo>
                  <a:cubicBezTo>
                    <a:pt x="19" y="0"/>
                    <a:pt x="23" y="1"/>
                    <a:pt x="26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4" name="Freeform 640"/>
            <p:cNvSpPr>
              <a:spLocks/>
            </p:cNvSpPr>
            <p:nvPr/>
          </p:nvSpPr>
          <p:spPr bwMode="auto">
            <a:xfrm>
              <a:off x="6573838" y="3673476"/>
              <a:ext cx="184150" cy="63500"/>
            </a:xfrm>
            <a:custGeom>
              <a:avLst/>
              <a:gdLst>
                <a:gd name="T0" fmla="*/ 0 w 49"/>
                <a:gd name="T1" fmla="*/ 17 h 17"/>
                <a:gd name="T2" fmla="*/ 23 w 49"/>
                <a:gd name="T3" fmla="*/ 16 h 17"/>
                <a:gd name="T4" fmla="*/ 13 w 49"/>
                <a:gd name="T5" fmla="*/ 11 h 17"/>
                <a:gd name="T6" fmla="*/ 27 w 49"/>
                <a:gd name="T7" fmla="*/ 14 h 17"/>
                <a:gd name="T8" fmla="*/ 21 w 49"/>
                <a:gd name="T9" fmla="*/ 8 h 17"/>
                <a:gd name="T10" fmla="*/ 35 w 49"/>
                <a:gd name="T11" fmla="*/ 10 h 17"/>
                <a:gd name="T12" fmla="*/ 29 w 49"/>
                <a:gd name="T13" fmla="*/ 4 h 17"/>
                <a:gd name="T14" fmla="*/ 40 w 49"/>
                <a:gd name="T15" fmla="*/ 7 h 17"/>
                <a:gd name="T16" fmla="*/ 33 w 49"/>
                <a:gd name="T17" fmla="*/ 0 h 17"/>
                <a:gd name="T18" fmla="*/ 49 w 49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7">
                  <a:moveTo>
                    <a:pt x="0" y="17"/>
                  </a:moveTo>
                  <a:cubicBezTo>
                    <a:pt x="6" y="17"/>
                    <a:pt x="16" y="16"/>
                    <a:pt x="23" y="16"/>
                  </a:cubicBezTo>
                  <a:cubicBezTo>
                    <a:pt x="20" y="15"/>
                    <a:pt x="16" y="13"/>
                    <a:pt x="13" y="11"/>
                  </a:cubicBezTo>
                  <a:cubicBezTo>
                    <a:pt x="17" y="12"/>
                    <a:pt x="22" y="14"/>
                    <a:pt x="27" y="14"/>
                  </a:cubicBezTo>
                  <a:cubicBezTo>
                    <a:pt x="25" y="12"/>
                    <a:pt x="23" y="10"/>
                    <a:pt x="21" y="8"/>
                  </a:cubicBezTo>
                  <a:cubicBezTo>
                    <a:pt x="25" y="8"/>
                    <a:pt x="30" y="9"/>
                    <a:pt x="35" y="10"/>
                  </a:cubicBezTo>
                  <a:cubicBezTo>
                    <a:pt x="33" y="9"/>
                    <a:pt x="31" y="5"/>
                    <a:pt x="29" y="4"/>
                  </a:cubicBezTo>
                  <a:cubicBezTo>
                    <a:pt x="33" y="4"/>
                    <a:pt x="37" y="5"/>
                    <a:pt x="40" y="7"/>
                  </a:cubicBezTo>
                  <a:cubicBezTo>
                    <a:pt x="38" y="5"/>
                    <a:pt x="35" y="3"/>
                    <a:pt x="33" y="0"/>
                  </a:cubicBezTo>
                  <a:cubicBezTo>
                    <a:pt x="39" y="0"/>
                    <a:pt x="44" y="3"/>
                    <a:pt x="49" y="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5" name="Freeform 641"/>
            <p:cNvSpPr>
              <a:spLocks/>
            </p:cNvSpPr>
            <p:nvPr/>
          </p:nvSpPr>
          <p:spPr bwMode="auto">
            <a:xfrm>
              <a:off x="6675438" y="3471863"/>
              <a:ext cx="63500" cy="166688"/>
            </a:xfrm>
            <a:custGeom>
              <a:avLst/>
              <a:gdLst>
                <a:gd name="T0" fmla="*/ 3 w 17"/>
                <a:gd name="T1" fmla="*/ 25 h 44"/>
                <a:gd name="T2" fmla="*/ 15 w 17"/>
                <a:gd name="T3" fmla="*/ 44 h 44"/>
                <a:gd name="T4" fmla="*/ 0 w 17"/>
                <a:gd name="T5" fmla="*/ 19 h 44"/>
                <a:gd name="T6" fmla="*/ 17 w 17"/>
                <a:gd name="T7" fmla="*/ 34 h 44"/>
                <a:gd name="T8" fmla="*/ 2 w 17"/>
                <a:gd name="T9" fmla="*/ 9 h 44"/>
                <a:gd name="T10" fmla="*/ 13 w 17"/>
                <a:gd name="T11" fmla="*/ 24 h 44"/>
                <a:gd name="T12" fmla="*/ 1 w 17"/>
                <a:gd name="T13" fmla="*/ 2 h 44"/>
                <a:gd name="T14" fmla="*/ 4 w 17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4">
                  <a:moveTo>
                    <a:pt x="3" y="25"/>
                  </a:moveTo>
                  <a:cubicBezTo>
                    <a:pt x="7" y="32"/>
                    <a:pt x="10" y="38"/>
                    <a:pt x="15" y="44"/>
                  </a:cubicBezTo>
                  <a:cubicBezTo>
                    <a:pt x="12" y="35"/>
                    <a:pt x="5" y="28"/>
                    <a:pt x="0" y="19"/>
                  </a:cubicBezTo>
                  <a:cubicBezTo>
                    <a:pt x="7" y="24"/>
                    <a:pt x="11" y="30"/>
                    <a:pt x="17" y="34"/>
                  </a:cubicBezTo>
                  <a:cubicBezTo>
                    <a:pt x="13" y="26"/>
                    <a:pt x="3" y="17"/>
                    <a:pt x="2" y="9"/>
                  </a:cubicBezTo>
                  <a:cubicBezTo>
                    <a:pt x="7" y="13"/>
                    <a:pt x="10" y="18"/>
                    <a:pt x="13" y="24"/>
                  </a:cubicBezTo>
                  <a:cubicBezTo>
                    <a:pt x="9" y="17"/>
                    <a:pt x="4" y="10"/>
                    <a:pt x="1" y="2"/>
                  </a:cubicBezTo>
                  <a:cubicBezTo>
                    <a:pt x="2" y="0"/>
                    <a:pt x="3" y="2"/>
                    <a:pt x="4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6" name="Freeform 642"/>
            <p:cNvSpPr>
              <a:spLocks/>
            </p:cNvSpPr>
            <p:nvPr/>
          </p:nvSpPr>
          <p:spPr bwMode="auto">
            <a:xfrm>
              <a:off x="6604001" y="3271838"/>
              <a:ext cx="60325" cy="136525"/>
            </a:xfrm>
            <a:custGeom>
              <a:avLst/>
              <a:gdLst>
                <a:gd name="T0" fmla="*/ 5 w 16"/>
                <a:gd name="T1" fmla="*/ 26 h 36"/>
                <a:gd name="T2" fmla="*/ 16 w 16"/>
                <a:gd name="T3" fmla="*/ 36 h 36"/>
                <a:gd name="T4" fmla="*/ 4 w 16"/>
                <a:gd name="T5" fmla="*/ 19 h 36"/>
                <a:gd name="T6" fmla="*/ 16 w 16"/>
                <a:gd name="T7" fmla="*/ 30 h 36"/>
                <a:gd name="T8" fmla="*/ 1 w 16"/>
                <a:gd name="T9" fmla="*/ 9 h 36"/>
                <a:gd name="T10" fmla="*/ 12 w 16"/>
                <a:gd name="T11" fmla="*/ 20 h 36"/>
                <a:gd name="T12" fmla="*/ 0 w 16"/>
                <a:gd name="T13" fmla="*/ 0 h 36"/>
                <a:gd name="T14" fmla="*/ 7 w 16"/>
                <a:gd name="T1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6">
                  <a:moveTo>
                    <a:pt x="5" y="26"/>
                  </a:moveTo>
                  <a:cubicBezTo>
                    <a:pt x="8" y="30"/>
                    <a:pt x="13" y="32"/>
                    <a:pt x="16" y="36"/>
                  </a:cubicBezTo>
                  <a:cubicBezTo>
                    <a:pt x="14" y="31"/>
                    <a:pt x="7" y="25"/>
                    <a:pt x="4" y="19"/>
                  </a:cubicBezTo>
                  <a:cubicBezTo>
                    <a:pt x="8" y="22"/>
                    <a:pt x="13" y="25"/>
                    <a:pt x="16" y="30"/>
                  </a:cubicBezTo>
                  <a:cubicBezTo>
                    <a:pt x="12" y="23"/>
                    <a:pt x="6" y="16"/>
                    <a:pt x="1" y="9"/>
                  </a:cubicBezTo>
                  <a:cubicBezTo>
                    <a:pt x="5" y="12"/>
                    <a:pt x="8" y="16"/>
                    <a:pt x="12" y="20"/>
                  </a:cubicBezTo>
                  <a:cubicBezTo>
                    <a:pt x="8" y="13"/>
                    <a:pt x="4" y="7"/>
                    <a:pt x="0" y="0"/>
                  </a:cubicBezTo>
                  <a:cubicBezTo>
                    <a:pt x="2" y="3"/>
                    <a:pt x="5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7" name="Freeform 643"/>
            <p:cNvSpPr>
              <a:spLocks/>
            </p:cNvSpPr>
            <p:nvPr/>
          </p:nvSpPr>
          <p:spPr bwMode="auto">
            <a:xfrm>
              <a:off x="5946776" y="3498851"/>
              <a:ext cx="90488" cy="212725"/>
            </a:xfrm>
            <a:custGeom>
              <a:avLst/>
              <a:gdLst>
                <a:gd name="T0" fmla="*/ 8 w 24"/>
                <a:gd name="T1" fmla="*/ 40 h 56"/>
                <a:gd name="T2" fmla="*/ 24 w 24"/>
                <a:gd name="T3" fmla="*/ 56 h 56"/>
                <a:gd name="T4" fmla="*/ 0 w 24"/>
                <a:gd name="T5" fmla="*/ 26 h 56"/>
                <a:gd name="T6" fmla="*/ 20 w 24"/>
                <a:gd name="T7" fmla="*/ 41 h 56"/>
                <a:gd name="T8" fmla="*/ 1 w 24"/>
                <a:gd name="T9" fmla="*/ 11 h 56"/>
                <a:gd name="T10" fmla="*/ 11 w 24"/>
                <a:gd name="T11" fmla="*/ 25 h 56"/>
                <a:gd name="T12" fmla="*/ 0 w 24"/>
                <a:gd name="T13" fmla="*/ 2 h 56"/>
                <a:gd name="T14" fmla="*/ 1 w 24"/>
                <a:gd name="T15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6">
                  <a:moveTo>
                    <a:pt x="8" y="40"/>
                  </a:moveTo>
                  <a:cubicBezTo>
                    <a:pt x="10" y="44"/>
                    <a:pt x="19" y="52"/>
                    <a:pt x="24" y="56"/>
                  </a:cubicBezTo>
                  <a:cubicBezTo>
                    <a:pt x="19" y="46"/>
                    <a:pt x="9" y="33"/>
                    <a:pt x="0" y="26"/>
                  </a:cubicBezTo>
                  <a:cubicBezTo>
                    <a:pt x="6" y="31"/>
                    <a:pt x="13" y="37"/>
                    <a:pt x="20" y="41"/>
                  </a:cubicBezTo>
                  <a:cubicBezTo>
                    <a:pt x="17" y="32"/>
                    <a:pt x="8" y="17"/>
                    <a:pt x="1" y="11"/>
                  </a:cubicBezTo>
                  <a:cubicBezTo>
                    <a:pt x="3" y="17"/>
                    <a:pt x="8" y="20"/>
                    <a:pt x="11" y="25"/>
                  </a:cubicBezTo>
                  <a:cubicBezTo>
                    <a:pt x="7" y="18"/>
                    <a:pt x="2" y="10"/>
                    <a:pt x="0" y="2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8" name="Freeform 644"/>
            <p:cNvSpPr>
              <a:spLocks/>
            </p:cNvSpPr>
            <p:nvPr/>
          </p:nvSpPr>
          <p:spPr bwMode="auto">
            <a:xfrm>
              <a:off x="6138863" y="3101976"/>
              <a:ext cx="204788" cy="68263"/>
            </a:xfrm>
            <a:custGeom>
              <a:avLst/>
              <a:gdLst>
                <a:gd name="T0" fmla="*/ 0 w 54"/>
                <a:gd name="T1" fmla="*/ 15 h 18"/>
                <a:gd name="T2" fmla="*/ 54 w 54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8">
                  <a:moveTo>
                    <a:pt x="0" y="15"/>
                  </a:moveTo>
                  <a:cubicBezTo>
                    <a:pt x="17" y="18"/>
                    <a:pt x="41" y="6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9" name="Freeform 645"/>
            <p:cNvSpPr>
              <a:spLocks/>
            </p:cNvSpPr>
            <p:nvPr/>
          </p:nvSpPr>
          <p:spPr bwMode="auto">
            <a:xfrm>
              <a:off x="6165851" y="3132138"/>
              <a:ext cx="207963" cy="76200"/>
            </a:xfrm>
            <a:custGeom>
              <a:avLst/>
              <a:gdLst>
                <a:gd name="T0" fmla="*/ 0 w 55"/>
                <a:gd name="T1" fmla="*/ 20 h 20"/>
                <a:gd name="T2" fmla="*/ 32 w 55"/>
                <a:gd name="T3" fmla="*/ 10 h 20"/>
                <a:gd name="T4" fmla="*/ 55 w 5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20">
                  <a:moveTo>
                    <a:pt x="0" y="20"/>
                  </a:moveTo>
                  <a:cubicBezTo>
                    <a:pt x="10" y="16"/>
                    <a:pt x="22" y="15"/>
                    <a:pt x="32" y="10"/>
                  </a:cubicBezTo>
                  <a:cubicBezTo>
                    <a:pt x="40" y="7"/>
                    <a:pt x="47" y="3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0" name="Freeform 646"/>
            <p:cNvSpPr>
              <a:spLocks/>
            </p:cNvSpPr>
            <p:nvPr/>
          </p:nvSpPr>
          <p:spPr bwMode="auto">
            <a:xfrm>
              <a:off x="6199188" y="3200401"/>
              <a:ext cx="193675" cy="60325"/>
            </a:xfrm>
            <a:custGeom>
              <a:avLst/>
              <a:gdLst>
                <a:gd name="T0" fmla="*/ 0 w 51"/>
                <a:gd name="T1" fmla="*/ 16 h 16"/>
                <a:gd name="T2" fmla="*/ 51 w 51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16">
                  <a:moveTo>
                    <a:pt x="0" y="16"/>
                  </a:moveTo>
                  <a:cubicBezTo>
                    <a:pt x="15" y="8"/>
                    <a:pt x="35" y="5"/>
                    <a:pt x="5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1" name="Freeform 647"/>
            <p:cNvSpPr>
              <a:spLocks/>
            </p:cNvSpPr>
            <p:nvPr/>
          </p:nvSpPr>
          <p:spPr bwMode="auto">
            <a:xfrm>
              <a:off x="6237288" y="3290888"/>
              <a:ext cx="200025" cy="65088"/>
            </a:xfrm>
            <a:custGeom>
              <a:avLst/>
              <a:gdLst>
                <a:gd name="T0" fmla="*/ 0 w 53"/>
                <a:gd name="T1" fmla="*/ 17 h 17"/>
                <a:gd name="T2" fmla="*/ 53 w 53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7">
                  <a:moveTo>
                    <a:pt x="0" y="17"/>
                  </a:moveTo>
                  <a:cubicBezTo>
                    <a:pt x="17" y="14"/>
                    <a:pt x="37" y="7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2" name="Freeform 648"/>
            <p:cNvSpPr>
              <a:spLocks/>
            </p:cNvSpPr>
            <p:nvPr/>
          </p:nvSpPr>
          <p:spPr bwMode="auto">
            <a:xfrm>
              <a:off x="6256338" y="3340101"/>
              <a:ext cx="200025" cy="79375"/>
            </a:xfrm>
            <a:custGeom>
              <a:avLst/>
              <a:gdLst>
                <a:gd name="T0" fmla="*/ 0 w 53"/>
                <a:gd name="T1" fmla="*/ 21 h 21"/>
                <a:gd name="T2" fmla="*/ 53 w 53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21">
                  <a:moveTo>
                    <a:pt x="0" y="21"/>
                  </a:moveTo>
                  <a:cubicBezTo>
                    <a:pt x="15" y="14"/>
                    <a:pt x="36" y="6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3" name="Freeform 649"/>
            <p:cNvSpPr>
              <a:spLocks/>
            </p:cNvSpPr>
            <p:nvPr/>
          </p:nvSpPr>
          <p:spPr bwMode="auto">
            <a:xfrm>
              <a:off x="6275388" y="3400426"/>
              <a:ext cx="200025" cy="68263"/>
            </a:xfrm>
            <a:custGeom>
              <a:avLst/>
              <a:gdLst>
                <a:gd name="T0" fmla="*/ 0 w 53"/>
                <a:gd name="T1" fmla="*/ 18 h 18"/>
                <a:gd name="T2" fmla="*/ 53 w 5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8">
                  <a:moveTo>
                    <a:pt x="0" y="18"/>
                  </a:moveTo>
                  <a:cubicBezTo>
                    <a:pt x="19" y="15"/>
                    <a:pt x="36" y="5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4" name="Freeform 650"/>
            <p:cNvSpPr>
              <a:spLocks/>
            </p:cNvSpPr>
            <p:nvPr/>
          </p:nvSpPr>
          <p:spPr bwMode="auto">
            <a:xfrm>
              <a:off x="6308726" y="3498851"/>
              <a:ext cx="204788" cy="65088"/>
            </a:xfrm>
            <a:custGeom>
              <a:avLst/>
              <a:gdLst>
                <a:gd name="T0" fmla="*/ 0 w 54"/>
                <a:gd name="T1" fmla="*/ 17 h 17"/>
                <a:gd name="T2" fmla="*/ 54 w 54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7">
                  <a:moveTo>
                    <a:pt x="0" y="17"/>
                  </a:moveTo>
                  <a:cubicBezTo>
                    <a:pt x="16" y="9"/>
                    <a:pt x="37" y="7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5" name="Freeform 651"/>
            <p:cNvSpPr>
              <a:spLocks/>
            </p:cNvSpPr>
            <p:nvPr/>
          </p:nvSpPr>
          <p:spPr bwMode="auto">
            <a:xfrm>
              <a:off x="6327776" y="3540126"/>
              <a:ext cx="219075" cy="79375"/>
            </a:xfrm>
            <a:custGeom>
              <a:avLst/>
              <a:gdLst>
                <a:gd name="T0" fmla="*/ 0 w 58"/>
                <a:gd name="T1" fmla="*/ 19 h 21"/>
                <a:gd name="T2" fmla="*/ 58 w 58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" h="21">
                  <a:moveTo>
                    <a:pt x="0" y="19"/>
                  </a:moveTo>
                  <a:cubicBezTo>
                    <a:pt x="20" y="21"/>
                    <a:pt x="39" y="1"/>
                    <a:pt x="58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6" name="Freeform 652"/>
            <p:cNvSpPr>
              <a:spLocks/>
            </p:cNvSpPr>
            <p:nvPr/>
          </p:nvSpPr>
          <p:spPr bwMode="auto">
            <a:xfrm>
              <a:off x="6338888" y="3608388"/>
              <a:ext cx="207963" cy="65088"/>
            </a:xfrm>
            <a:custGeom>
              <a:avLst/>
              <a:gdLst>
                <a:gd name="T0" fmla="*/ 0 w 55"/>
                <a:gd name="T1" fmla="*/ 17 h 17"/>
                <a:gd name="T2" fmla="*/ 55 w 55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17">
                  <a:moveTo>
                    <a:pt x="0" y="17"/>
                  </a:moveTo>
                  <a:cubicBezTo>
                    <a:pt x="20" y="16"/>
                    <a:pt x="37" y="6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7" name="Freeform 653"/>
            <p:cNvSpPr>
              <a:spLocks/>
            </p:cNvSpPr>
            <p:nvPr/>
          </p:nvSpPr>
          <p:spPr bwMode="auto">
            <a:xfrm>
              <a:off x="6034088" y="3457576"/>
              <a:ext cx="79375" cy="19050"/>
            </a:xfrm>
            <a:custGeom>
              <a:avLst/>
              <a:gdLst>
                <a:gd name="T0" fmla="*/ 0 w 21"/>
                <a:gd name="T1" fmla="*/ 2 h 5"/>
                <a:gd name="T2" fmla="*/ 20 w 21"/>
                <a:gd name="T3" fmla="*/ 4 h 5"/>
                <a:gd name="T4" fmla="*/ 5 w 21"/>
                <a:gd name="T5" fmla="*/ 0 h 5"/>
                <a:gd name="T6" fmla="*/ 21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cubicBezTo>
                    <a:pt x="7" y="2"/>
                    <a:pt x="13" y="5"/>
                    <a:pt x="20" y="4"/>
                  </a:cubicBezTo>
                  <a:cubicBezTo>
                    <a:pt x="16" y="2"/>
                    <a:pt x="10" y="0"/>
                    <a:pt x="5" y="0"/>
                  </a:cubicBezTo>
                  <a:cubicBezTo>
                    <a:pt x="10" y="0"/>
                    <a:pt x="17" y="2"/>
                    <a:pt x="21" y="5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8" name="Freeform 654"/>
            <p:cNvSpPr>
              <a:spLocks/>
            </p:cNvSpPr>
            <p:nvPr/>
          </p:nvSpPr>
          <p:spPr bwMode="auto">
            <a:xfrm>
              <a:off x="6119813" y="3332163"/>
              <a:ext cx="46038" cy="155575"/>
            </a:xfrm>
            <a:custGeom>
              <a:avLst/>
              <a:gdLst>
                <a:gd name="T0" fmla="*/ 0 w 12"/>
                <a:gd name="T1" fmla="*/ 37 h 41"/>
                <a:gd name="T2" fmla="*/ 12 w 12"/>
                <a:gd name="T3" fmla="*/ 0 h 41"/>
                <a:gd name="T4" fmla="*/ 1 w 1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1">
                  <a:moveTo>
                    <a:pt x="0" y="37"/>
                  </a:moveTo>
                  <a:cubicBezTo>
                    <a:pt x="2" y="25"/>
                    <a:pt x="9" y="12"/>
                    <a:pt x="12" y="0"/>
                  </a:cubicBezTo>
                  <a:cubicBezTo>
                    <a:pt x="10" y="15"/>
                    <a:pt x="7" y="27"/>
                    <a:pt x="1" y="4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9" name="Freeform 655"/>
            <p:cNvSpPr>
              <a:spLocks/>
            </p:cNvSpPr>
            <p:nvPr/>
          </p:nvSpPr>
          <p:spPr bwMode="auto">
            <a:xfrm>
              <a:off x="5992813" y="3189288"/>
              <a:ext cx="66675" cy="123825"/>
            </a:xfrm>
            <a:custGeom>
              <a:avLst/>
              <a:gdLst>
                <a:gd name="T0" fmla="*/ 18 w 18"/>
                <a:gd name="T1" fmla="*/ 0 h 33"/>
                <a:gd name="T2" fmla="*/ 0 w 18"/>
                <a:gd name="T3" fmla="*/ 12 h 33"/>
                <a:gd name="T4" fmla="*/ 12 w 18"/>
                <a:gd name="T5" fmla="*/ 33 h 33"/>
                <a:gd name="T6" fmla="*/ 3 w 18"/>
                <a:gd name="T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3" y="19"/>
                    <a:pt x="8" y="26"/>
                    <a:pt x="12" y="33"/>
                  </a:cubicBezTo>
                  <a:cubicBezTo>
                    <a:pt x="7" y="27"/>
                    <a:pt x="6" y="19"/>
                    <a:pt x="3" y="1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0" name="Freeform 656"/>
            <p:cNvSpPr>
              <a:spLocks/>
            </p:cNvSpPr>
            <p:nvPr/>
          </p:nvSpPr>
          <p:spPr bwMode="auto">
            <a:xfrm>
              <a:off x="6059488" y="3397251"/>
              <a:ext cx="79375" cy="139700"/>
            </a:xfrm>
            <a:custGeom>
              <a:avLst/>
              <a:gdLst>
                <a:gd name="T0" fmla="*/ 10 w 21"/>
                <a:gd name="T1" fmla="*/ 37 h 37"/>
                <a:gd name="T2" fmla="*/ 2 w 21"/>
                <a:gd name="T3" fmla="*/ 10 h 37"/>
                <a:gd name="T4" fmla="*/ 21 w 21"/>
                <a:gd name="T5" fmla="*/ 0 h 37"/>
                <a:gd name="T6" fmla="*/ 3 w 21"/>
                <a:gd name="T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7">
                  <a:moveTo>
                    <a:pt x="10" y="37"/>
                  </a:moveTo>
                  <a:cubicBezTo>
                    <a:pt x="6" y="32"/>
                    <a:pt x="0" y="16"/>
                    <a:pt x="2" y="10"/>
                  </a:cubicBezTo>
                  <a:cubicBezTo>
                    <a:pt x="3" y="5"/>
                    <a:pt x="16" y="1"/>
                    <a:pt x="21" y="0"/>
                  </a:cubicBezTo>
                  <a:cubicBezTo>
                    <a:pt x="15" y="2"/>
                    <a:pt x="9" y="6"/>
                    <a:pt x="3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1" name="Freeform 657"/>
            <p:cNvSpPr>
              <a:spLocks/>
            </p:cNvSpPr>
            <p:nvPr/>
          </p:nvSpPr>
          <p:spPr bwMode="auto">
            <a:xfrm>
              <a:off x="6138863" y="3578226"/>
              <a:ext cx="84138" cy="128588"/>
            </a:xfrm>
            <a:custGeom>
              <a:avLst/>
              <a:gdLst>
                <a:gd name="T0" fmla="*/ 10 w 22"/>
                <a:gd name="T1" fmla="*/ 34 h 34"/>
                <a:gd name="T2" fmla="*/ 0 w 22"/>
                <a:gd name="T3" fmla="*/ 8 h 34"/>
                <a:gd name="T4" fmla="*/ 22 w 22"/>
                <a:gd name="T5" fmla="*/ 0 h 34"/>
                <a:gd name="T6" fmla="*/ 5 w 22"/>
                <a:gd name="T7" fmla="*/ 9 h 34"/>
                <a:gd name="T8" fmla="*/ 4 w 22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10" y="34"/>
                  </a:moveTo>
                  <a:cubicBezTo>
                    <a:pt x="5" y="31"/>
                    <a:pt x="2" y="14"/>
                    <a:pt x="0" y="8"/>
                  </a:cubicBezTo>
                  <a:cubicBezTo>
                    <a:pt x="6" y="4"/>
                    <a:pt x="15" y="2"/>
                    <a:pt x="22" y="0"/>
                  </a:cubicBezTo>
                  <a:cubicBezTo>
                    <a:pt x="17" y="3"/>
                    <a:pt x="9" y="4"/>
                    <a:pt x="5" y="9"/>
                  </a:cubicBezTo>
                  <a:cubicBezTo>
                    <a:pt x="2" y="13"/>
                    <a:pt x="4" y="15"/>
                    <a:pt x="4" y="2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子題一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TW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內容版面配置區 19">
            <a:extLst>
              <a:ext uri="{FF2B5EF4-FFF2-40B4-BE49-F238E27FC236}">
                <a16:creationId xmlns:a16="http://schemas.microsoft.com/office/drawing/2014/main" id="{1E9F4344-6AC5-4F97-A444-160FFFC41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7" y="1684548"/>
            <a:ext cx="10515600" cy="4373352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348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组合 371"/>
          <p:cNvGrpSpPr/>
          <p:nvPr/>
        </p:nvGrpSpPr>
        <p:grpSpPr>
          <a:xfrm rot="1281456">
            <a:off x="10065298" y="4614090"/>
            <a:ext cx="1753243" cy="1860081"/>
            <a:chOff x="5768976" y="2852738"/>
            <a:chExt cx="1016000" cy="1077913"/>
          </a:xfrm>
          <a:solidFill>
            <a:srgbClr val="FFC000"/>
          </a:solidFill>
        </p:grpSpPr>
        <p:sp>
          <p:nvSpPr>
            <p:cNvPr id="373" name="Freeform 609"/>
            <p:cNvSpPr>
              <a:spLocks noEditPoints="1"/>
            </p:cNvSpPr>
            <p:nvPr/>
          </p:nvSpPr>
          <p:spPr bwMode="auto">
            <a:xfrm>
              <a:off x="5768976" y="2852738"/>
              <a:ext cx="1016000" cy="1069975"/>
            </a:xfrm>
            <a:custGeom>
              <a:avLst/>
              <a:gdLst>
                <a:gd name="T0" fmla="*/ 90 w 269"/>
                <a:gd name="T1" fmla="*/ 282 h 283"/>
                <a:gd name="T2" fmla="*/ 113 w 269"/>
                <a:gd name="T3" fmla="*/ 276 h 283"/>
                <a:gd name="T4" fmla="*/ 135 w 269"/>
                <a:gd name="T5" fmla="*/ 269 h 283"/>
                <a:gd name="T6" fmla="*/ 179 w 269"/>
                <a:gd name="T7" fmla="*/ 254 h 283"/>
                <a:gd name="T8" fmla="*/ 223 w 269"/>
                <a:gd name="T9" fmla="*/ 238 h 283"/>
                <a:gd name="T10" fmla="*/ 266 w 269"/>
                <a:gd name="T11" fmla="*/ 221 h 283"/>
                <a:gd name="T12" fmla="*/ 266 w 269"/>
                <a:gd name="T13" fmla="*/ 223 h 283"/>
                <a:gd name="T14" fmla="*/ 258 w 269"/>
                <a:gd name="T15" fmla="*/ 195 h 283"/>
                <a:gd name="T16" fmla="*/ 250 w 269"/>
                <a:gd name="T17" fmla="*/ 167 h 283"/>
                <a:gd name="T18" fmla="*/ 231 w 269"/>
                <a:gd name="T19" fmla="*/ 111 h 283"/>
                <a:gd name="T20" fmla="*/ 210 w 269"/>
                <a:gd name="T21" fmla="*/ 56 h 283"/>
                <a:gd name="T22" fmla="*/ 198 w 269"/>
                <a:gd name="T23" fmla="*/ 29 h 283"/>
                <a:gd name="T24" fmla="*/ 186 w 269"/>
                <a:gd name="T25" fmla="*/ 2 h 283"/>
                <a:gd name="T26" fmla="*/ 187 w 269"/>
                <a:gd name="T27" fmla="*/ 3 h 283"/>
                <a:gd name="T28" fmla="*/ 175 w 269"/>
                <a:gd name="T29" fmla="*/ 4 h 283"/>
                <a:gd name="T30" fmla="*/ 163 w 269"/>
                <a:gd name="T31" fmla="*/ 7 h 283"/>
                <a:gd name="T32" fmla="*/ 140 w 269"/>
                <a:gd name="T33" fmla="*/ 13 h 283"/>
                <a:gd name="T34" fmla="*/ 94 w 269"/>
                <a:gd name="T35" fmla="*/ 29 h 283"/>
                <a:gd name="T36" fmla="*/ 48 w 269"/>
                <a:gd name="T37" fmla="*/ 45 h 283"/>
                <a:gd name="T38" fmla="*/ 3 w 269"/>
                <a:gd name="T39" fmla="*/ 62 h 283"/>
                <a:gd name="T40" fmla="*/ 4 w 269"/>
                <a:gd name="T41" fmla="*/ 60 h 283"/>
                <a:gd name="T42" fmla="*/ 13 w 269"/>
                <a:gd name="T43" fmla="*/ 88 h 283"/>
                <a:gd name="T44" fmla="*/ 23 w 269"/>
                <a:gd name="T45" fmla="*/ 117 h 283"/>
                <a:gd name="T46" fmla="*/ 43 w 269"/>
                <a:gd name="T47" fmla="*/ 173 h 283"/>
                <a:gd name="T48" fmla="*/ 54 w 269"/>
                <a:gd name="T49" fmla="*/ 201 h 283"/>
                <a:gd name="T50" fmla="*/ 65 w 269"/>
                <a:gd name="T51" fmla="*/ 229 h 283"/>
                <a:gd name="T52" fmla="*/ 77 w 269"/>
                <a:gd name="T53" fmla="*/ 256 h 283"/>
                <a:gd name="T54" fmla="*/ 90 w 269"/>
                <a:gd name="T55" fmla="*/ 282 h 283"/>
                <a:gd name="T56" fmla="*/ 90 w 269"/>
                <a:gd name="T57" fmla="*/ 283 h 283"/>
                <a:gd name="T58" fmla="*/ 75 w 269"/>
                <a:gd name="T59" fmla="*/ 257 h 283"/>
                <a:gd name="T60" fmla="*/ 63 w 269"/>
                <a:gd name="T61" fmla="*/ 230 h 283"/>
                <a:gd name="T62" fmla="*/ 51 w 269"/>
                <a:gd name="T63" fmla="*/ 202 h 283"/>
                <a:gd name="T64" fmla="*/ 40 w 269"/>
                <a:gd name="T65" fmla="*/ 174 h 283"/>
                <a:gd name="T66" fmla="*/ 19 w 269"/>
                <a:gd name="T67" fmla="*/ 118 h 283"/>
                <a:gd name="T68" fmla="*/ 9 w 269"/>
                <a:gd name="T69" fmla="*/ 90 h 283"/>
                <a:gd name="T70" fmla="*/ 0 w 269"/>
                <a:gd name="T71" fmla="*/ 61 h 283"/>
                <a:gd name="T72" fmla="*/ 1 w 269"/>
                <a:gd name="T73" fmla="*/ 59 h 283"/>
                <a:gd name="T74" fmla="*/ 2 w 269"/>
                <a:gd name="T75" fmla="*/ 59 h 283"/>
                <a:gd name="T76" fmla="*/ 47 w 269"/>
                <a:gd name="T77" fmla="*/ 41 h 283"/>
                <a:gd name="T78" fmla="*/ 93 w 269"/>
                <a:gd name="T79" fmla="*/ 25 h 283"/>
                <a:gd name="T80" fmla="*/ 139 w 269"/>
                <a:gd name="T81" fmla="*/ 10 h 283"/>
                <a:gd name="T82" fmla="*/ 163 w 269"/>
                <a:gd name="T83" fmla="*/ 4 h 283"/>
                <a:gd name="T84" fmla="*/ 174 w 269"/>
                <a:gd name="T85" fmla="*/ 2 h 283"/>
                <a:gd name="T86" fmla="*/ 187 w 269"/>
                <a:gd name="T87" fmla="*/ 0 h 283"/>
                <a:gd name="T88" fmla="*/ 188 w 269"/>
                <a:gd name="T89" fmla="*/ 1 h 283"/>
                <a:gd name="T90" fmla="*/ 200 w 269"/>
                <a:gd name="T91" fmla="*/ 28 h 283"/>
                <a:gd name="T92" fmla="*/ 211 w 269"/>
                <a:gd name="T93" fmla="*/ 55 h 283"/>
                <a:gd name="T94" fmla="*/ 232 w 269"/>
                <a:gd name="T95" fmla="*/ 110 h 283"/>
                <a:gd name="T96" fmla="*/ 252 w 269"/>
                <a:gd name="T97" fmla="*/ 166 h 283"/>
                <a:gd name="T98" fmla="*/ 261 w 269"/>
                <a:gd name="T99" fmla="*/ 194 h 283"/>
                <a:gd name="T100" fmla="*/ 269 w 269"/>
                <a:gd name="T101" fmla="*/ 222 h 283"/>
                <a:gd name="T102" fmla="*/ 268 w 269"/>
                <a:gd name="T103" fmla="*/ 224 h 283"/>
                <a:gd name="T104" fmla="*/ 247 w 269"/>
                <a:gd name="T105" fmla="*/ 234 h 283"/>
                <a:gd name="T106" fmla="*/ 225 w 269"/>
                <a:gd name="T107" fmla="*/ 242 h 283"/>
                <a:gd name="T108" fmla="*/ 180 w 269"/>
                <a:gd name="T109" fmla="*/ 257 h 283"/>
                <a:gd name="T110" fmla="*/ 135 w 269"/>
                <a:gd name="T111" fmla="*/ 271 h 283"/>
                <a:gd name="T112" fmla="*/ 113 w 269"/>
                <a:gd name="T113" fmla="*/ 277 h 283"/>
                <a:gd name="T114" fmla="*/ 90 w 269"/>
                <a:gd name="T115" fmla="*/ 283 h 283"/>
                <a:gd name="T116" fmla="*/ 90 w 269"/>
                <a:gd name="T11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83">
                  <a:moveTo>
                    <a:pt x="90" y="282"/>
                  </a:moveTo>
                  <a:cubicBezTo>
                    <a:pt x="98" y="281"/>
                    <a:pt x="105" y="279"/>
                    <a:pt x="113" y="276"/>
                  </a:cubicBezTo>
                  <a:cubicBezTo>
                    <a:pt x="120" y="274"/>
                    <a:pt x="127" y="271"/>
                    <a:pt x="135" y="269"/>
                  </a:cubicBezTo>
                  <a:cubicBezTo>
                    <a:pt x="150" y="264"/>
                    <a:pt x="164" y="259"/>
                    <a:pt x="179" y="254"/>
                  </a:cubicBezTo>
                  <a:cubicBezTo>
                    <a:pt x="194" y="249"/>
                    <a:pt x="209" y="244"/>
                    <a:pt x="223" y="238"/>
                  </a:cubicBezTo>
                  <a:cubicBezTo>
                    <a:pt x="238" y="233"/>
                    <a:pt x="253" y="228"/>
                    <a:pt x="266" y="221"/>
                  </a:cubicBezTo>
                  <a:cubicBezTo>
                    <a:pt x="266" y="223"/>
                    <a:pt x="266" y="223"/>
                    <a:pt x="266" y="223"/>
                  </a:cubicBezTo>
                  <a:cubicBezTo>
                    <a:pt x="263" y="214"/>
                    <a:pt x="261" y="204"/>
                    <a:pt x="258" y="195"/>
                  </a:cubicBezTo>
                  <a:cubicBezTo>
                    <a:pt x="255" y="185"/>
                    <a:pt x="253" y="176"/>
                    <a:pt x="250" y="167"/>
                  </a:cubicBezTo>
                  <a:cubicBezTo>
                    <a:pt x="244" y="148"/>
                    <a:pt x="237" y="129"/>
                    <a:pt x="231" y="111"/>
                  </a:cubicBezTo>
                  <a:cubicBezTo>
                    <a:pt x="224" y="92"/>
                    <a:pt x="217" y="74"/>
                    <a:pt x="210" y="56"/>
                  </a:cubicBezTo>
                  <a:cubicBezTo>
                    <a:pt x="206" y="47"/>
                    <a:pt x="202" y="38"/>
                    <a:pt x="198" y="29"/>
                  </a:cubicBezTo>
                  <a:cubicBezTo>
                    <a:pt x="195" y="20"/>
                    <a:pt x="190" y="11"/>
                    <a:pt x="186" y="2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3" y="3"/>
                    <a:pt x="179" y="3"/>
                    <a:pt x="175" y="4"/>
                  </a:cubicBezTo>
                  <a:cubicBezTo>
                    <a:pt x="171" y="5"/>
                    <a:pt x="167" y="6"/>
                    <a:pt x="163" y="7"/>
                  </a:cubicBezTo>
                  <a:cubicBezTo>
                    <a:pt x="155" y="9"/>
                    <a:pt x="148" y="11"/>
                    <a:pt x="140" y="13"/>
                  </a:cubicBezTo>
                  <a:cubicBezTo>
                    <a:pt x="125" y="18"/>
                    <a:pt x="109" y="23"/>
                    <a:pt x="94" y="29"/>
                  </a:cubicBezTo>
                  <a:cubicBezTo>
                    <a:pt x="79" y="34"/>
                    <a:pt x="64" y="39"/>
                    <a:pt x="48" y="45"/>
                  </a:cubicBezTo>
                  <a:cubicBezTo>
                    <a:pt x="33" y="51"/>
                    <a:pt x="18" y="56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9"/>
                    <a:pt x="10" y="79"/>
                    <a:pt x="13" y="8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0" y="135"/>
                    <a:pt x="36" y="154"/>
                    <a:pt x="43" y="173"/>
                  </a:cubicBezTo>
                  <a:cubicBezTo>
                    <a:pt x="46" y="182"/>
                    <a:pt x="50" y="192"/>
                    <a:pt x="54" y="201"/>
                  </a:cubicBezTo>
                  <a:cubicBezTo>
                    <a:pt x="57" y="210"/>
                    <a:pt x="61" y="220"/>
                    <a:pt x="65" y="229"/>
                  </a:cubicBezTo>
                  <a:cubicBezTo>
                    <a:pt x="77" y="256"/>
                    <a:pt x="77" y="256"/>
                    <a:pt x="77" y="256"/>
                  </a:cubicBezTo>
                  <a:lnTo>
                    <a:pt x="90" y="282"/>
                  </a:lnTo>
                  <a:close/>
                  <a:moveTo>
                    <a:pt x="90" y="283"/>
                  </a:moveTo>
                  <a:cubicBezTo>
                    <a:pt x="75" y="257"/>
                    <a:pt x="75" y="257"/>
                    <a:pt x="75" y="257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58" y="221"/>
                    <a:pt x="55" y="211"/>
                    <a:pt x="51" y="202"/>
                  </a:cubicBezTo>
                  <a:cubicBezTo>
                    <a:pt x="47" y="193"/>
                    <a:pt x="43" y="184"/>
                    <a:pt x="40" y="174"/>
                  </a:cubicBezTo>
                  <a:cubicBezTo>
                    <a:pt x="33" y="156"/>
                    <a:pt x="26" y="137"/>
                    <a:pt x="19" y="118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6" y="80"/>
                    <a:pt x="3" y="71"/>
                    <a:pt x="0" y="61"/>
                  </a:cubicBezTo>
                  <a:cubicBezTo>
                    <a:pt x="0" y="60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7" y="52"/>
                    <a:pt x="32" y="47"/>
                    <a:pt x="47" y="41"/>
                  </a:cubicBezTo>
                  <a:cubicBezTo>
                    <a:pt x="62" y="36"/>
                    <a:pt x="77" y="30"/>
                    <a:pt x="93" y="25"/>
                  </a:cubicBezTo>
                  <a:cubicBezTo>
                    <a:pt x="108" y="20"/>
                    <a:pt x="123" y="15"/>
                    <a:pt x="139" y="10"/>
                  </a:cubicBezTo>
                  <a:cubicBezTo>
                    <a:pt x="147" y="8"/>
                    <a:pt x="155" y="6"/>
                    <a:pt x="163" y="4"/>
                  </a:cubicBezTo>
                  <a:cubicBezTo>
                    <a:pt x="166" y="3"/>
                    <a:pt x="170" y="2"/>
                    <a:pt x="174" y="2"/>
                  </a:cubicBezTo>
                  <a:cubicBezTo>
                    <a:pt x="178" y="1"/>
                    <a:pt x="183" y="1"/>
                    <a:pt x="187" y="0"/>
                  </a:cubicBezTo>
                  <a:cubicBezTo>
                    <a:pt x="187" y="0"/>
                    <a:pt x="188" y="1"/>
                    <a:pt x="188" y="1"/>
                  </a:cubicBezTo>
                  <a:cubicBezTo>
                    <a:pt x="192" y="10"/>
                    <a:pt x="196" y="19"/>
                    <a:pt x="200" y="28"/>
                  </a:cubicBezTo>
                  <a:cubicBezTo>
                    <a:pt x="204" y="37"/>
                    <a:pt x="208" y="46"/>
                    <a:pt x="211" y="55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9" y="129"/>
                    <a:pt x="246" y="147"/>
                    <a:pt x="252" y="166"/>
                  </a:cubicBezTo>
                  <a:cubicBezTo>
                    <a:pt x="256" y="175"/>
                    <a:pt x="258" y="184"/>
                    <a:pt x="261" y="194"/>
                  </a:cubicBezTo>
                  <a:cubicBezTo>
                    <a:pt x="265" y="203"/>
                    <a:pt x="267" y="213"/>
                    <a:pt x="269" y="222"/>
                  </a:cubicBezTo>
                  <a:cubicBezTo>
                    <a:pt x="269" y="223"/>
                    <a:pt x="269" y="224"/>
                    <a:pt x="268" y="224"/>
                  </a:cubicBezTo>
                  <a:cubicBezTo>
                    <a:pt x="261" y="228"/>
                    <a:pt x="254" y="231"/>
                    <a:pt x="247" y="234"/>
                  </a:cubicBezTo>
                  <a:cubicBezTo>
                    <a:pt x="239" y="236"/>
                    <a:pt x="232" y="239"/>
                    <a:pt x="225" y="242"/>
                  </a:cubicBezTo>
                  <a:cubicBezTo>
                    <a:pt x="210" y="247"/>
                    <a:pt x="195" y="252"/>
                    <a:pt x="180" y="257"/>
                  </a:cubicBezTo>
                  <a:cubicBezTo>
                    <a:pt x="165" y="262"/>
                    <a:pt x="150" y="266"/>
                    <a:pt x="135" y="271"/>
                  </a:cubicBezTo>
                  <a:cubicBezTo>
                    <a:pt x="128" y="273"/>
                    <a:pt x="120" y="275"/>
                    <a:pt x="113" y="277"/>
                  </a:cubicBezTo>
                  <a:cubicBezTo>
                    <a:pt x="105" y="280"/>
                    <a:pt x="98" y="281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4" name="Freeform 610"/>
            <p:cNvSpPr>
              <a:spLocks noEditPoints="1"/>
            </p:cNvSpPr>
            <p:nvPr/>
          </p:nvSpPr>
          <p:spPr bwMode="auto">
            <a:xfrm>
              <a:off x="5853113" y="2921001"/>
              <a:ext cx="852488" cy="933450"/>
            </a:xfrm>
            <a:custGeom>
              <a:avLst/>
              <a:gdLst>
                <a:gd name="T0" fmla="*/ 78 w 226"/>
                <a:gd name="T1" fmla="*/ 247 h 247"/>
                <a:gd name="T2" fmla="*/ 114 w 226"/>
                <a:gd name="T3" fmla="*/ 235 h 247"/>
                <a:gd name="T4" fmla="*/ 151 w 226"/>
                <a:gd name="T5" fmla="*/ 223 h 247"/>
                <a:gd name="T6" fmla="*/ 187 w 226"/>
                <a:gd name="T7" fmla="*/ 210 h 247"/>
                <a:gd name="T8" fmla="*/ 222 w 226"/>
                <a:gd name="T9" fmla="*/ 195 h 247"/>
                <a:gd name="T10" fmla="*/ 222 w 226"/>
                <a:gd name="T11" fmla="*/ 197 h 247"/>
                <a:gd name="T12" fmla="*/ 215 w 226"/>
                <a:gd name="T13" fmla="*/ 172 h 247"/>
                <a:gd name="T14" fmla="*/ 208 w 226"/>
                <a:gd name="T15" fmla="*/ 147 h 247"/>
                <a:gd name="T16" fmla="*/ 191 w 226"/>
                <a:gd name="T17" fmla="*/ 98 h 247"/>
                <a:gd name="T18" fmla="*/ 183 w 226"/>
                <a:gd name="T19" fmla="*/ 74 h 247"/>
                <a:gd name="T20" fmla="*/ 173 w 226"/>
                <a:gd name="T21" fmla="*/ 49 h 247"/>
                <a:gd name="T22" fmla="*/ 164 w 226"/>
                <a:gd name="T23" fmla="*/ 26 h 247"/>
                <a:gd name="T24" fmla="*/ 153 w 226"/>
                <a:gd name="T25" fmla="*/ 2 h 247"/>
                <a:gd name="T26" fmla="*/ 154 w 226"/>
                <a:gd name="T27" fmla="*/ 3 h 247"/>
                <a:gd name="T28" fmla="*/ 144 w 226"/>
                <a:gd name="T29" fmla="*/ 4 h 247"/>
                <a:gd name="T30" fmla="*/ 135 w 226"/>
                <a:gd name="T31" fmla="*/ 6 h 247"/>
                <a:gd name="T32" fmla="*/ 115 w 226"/>
                <a:gd name="T33" fmla="*/ 11 h 247"/>
                <a:gd name="T34" fmla="*/ 78 w 226"/>
                <a:gd name="T35" fmla="*/ 24 h 247"/>
                <a:gd name="T36" fmla="*/ 40 w 226"/>
                <a:gd name="T37" fmla="*/ 38 h 247"/>
                <a:gd name="T38" fmla="*/ 3 w 226"/>
                <a:gd name="T39" fmla="*/ 53 h 247"/>
                <a:gd name="T40" fmla="*/ 4 w 226"/>
                <a:gd name="T41" fmla="*/ 50 h 247"/>
                <a:gd name="T42" fmla="*/ 12 w 226"/>
                <a:gd name="T43" fmla="*/ 75 h 247"/>
                <a:gd name="T44" fmla="*/ 20 w 226"/>
                <a:gd name="T45" fmla="*/ 100 h 247"/>
                <a:gd name="T46" fmla="*/ 38 w 226"/>
                <a:gd name="T47" fmla="*/ 150 h 247"/>
                <a:gd name="T48" fmla="*/ 47 w 226"/>
                <a:gd name="T49" fmla="*/ 175 h 247"/>
                <a:gd name="T50" fmla="*/ 56 w 226"/>
                <a:gd name="T51" fmla="*/ 199 h 247"/>
                <a:gd name="T52" fmla="*/ 66 w 226"/>
                <a:gd name="T53" fmla="*/ 223 h 247"/>
                <a:gd name="T54" fmla="*/ 78 w 226"/>
                <a:gd name="T55" fmla="*/ 247 h 247"/>
                <a:gd name="T56" fmla="*/ 78 w 226"/>
                <a:gd name="T57" fmla="*/ 247 h 247"/>
                <a:gd name="T58" fmla="*/ 65 w 226"/>
                <a:gd name="T59" fmla="*/ 224 h 247"/>
                <a:gd name="T60" fmla="*/ 54 w 226"/>
                <a:gd name="T61" fmla="*/ 200 h 247"/>
                <a:gd name="T62" fmla="*/ 44 w 226"/>
                <a:gd name="T63" fmla="*/ 176 h 247"/>
                <a:gd name="T64" fmla="*/ 34 w 226"/>
                <a:gd name="T65" fmla="*/ 151 h 247"/>
                <a:gd name="T66" fmla="*/ 16 w 226"/>
                <a:gd name="T67" fmla="*/ 102 h 247"/>
                <a:gd name="T68" fmla="*/ 8 w 226"/>
                <a:gd name="T69" fmla="*/ 77 h 247"/>
                <a:gd name="T70" fmla="*/ 0 w 226"/>
                <a:gd name="T71" fmla="*/ 51 h 247"/>
                <a:gd name="T72" fmla="*/ 1 w 226"/>
                <a:gd name="T73" fmla="*/ 49 h 247"/>
                <a:gd name="T74" fmla="*/ 2 w 226"/>
                <a:gd name="T75" fmla="*/ 49 h 247"/>
                <a:gd name="T76" fmla="*/ 39 w 226"/>
                <a:gd name="T77" fmla="*/ 34 h 247"/>
                <a:gd name="T78" fmla="*/ 76 w 226"/>
                <a:gd name="T79" fmla="*/ 21 h 247"/>
                <a:gd name="T80" fmla="*/ 115 w 226"/>
                <a:gd name="T81" fmla="*/ 8 h 247"/>
                <a:gd name="T82" fmla="*/ 134 w 226"/>
                <a:gd name="T83" fmla="*/ 3 h 247"/>
                <a:gd name="T84" fmla="*/ 144 w 226"/>
                <a:gd name="T85" fmla="*/ 1 h 247"/>
                <a:gd name="T86" fmla="*/ 154 w 226"/>
                <a:gd name="T87" fmla="*/ 0 h 247"/>
                <a:gd name="T88" fmla="*/ 155 w 226"/>
                <a:gd name="T89" fmla="*/ 1 h 247"/>
                <a:gd name="T90" fmla="*/ 165 w 226"/>
                <a:gd name="T91" fmla="*/ 25 h 247"/>
                <a:gd name="T92" fmla="*/ 175 w 226"/>
                <a:gd name="T93" fmla="*/ 49 h 247"/>
                <a:gd name="T94" fmla="*/ 193 w 226"/>
                <a:gd name="T95" fmla="*/ 97 h 247"/>
                <a:gd name="T96" fmla="*/ 211 w 226"/>
                <a:gd name="T97" fmla="*/ 146 h 247"/>
                <a:gd name="T98" fmla="*/ 218 w 226"/>
                <a:gd name="T99" fmla="*/ 171 h 247"/>
                <a:gd name="T100" fmla="*/ 225 w 226"/>
                <a:gd name="T101" fmla="*/ 196 h 247"/>
                <a:gd name="T102" fmla="*/ 225 w 226"/>
                <a:gd name="T103" fmla="*/ 198 h 247"/>
                <a:gd name="T104" fmla="*/ 207 w 226"/>
                <a:gd name="T105" fmla="*/ 206 h 247"/>
                <a:gd name="T106" fmla="*/ 188 w 226"/>
                <a:gd name="T107" fmla="*/ 213 h 247"/>
                <a:gd name="T108" fmla="*/ 152 w 226"/>
                <a:gd name="T109" fmla="*/ 225 h 247"/>
                <a:gd name="T110" fmla="*/ 115 w 226"/>
                <a:gd name="T111" fmla="*/ 237 h 247"/>
                <a:gd name="T112" fmla="*/ 78 w 226"/>
                <a:gd name="T113" fmla="*/ 247 h 247"/>
                <a:gd name="T114" fmla="*/ 78 w 226"/>
                <a:gd name="T11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47">
                  <a:moveTo>
                    <a:pt x="78" y="247"/>
                  </a:moveTo>
                  <a:cubicBezTo>
                    <a:pt x="90" y="244"/>
                    <a:pt x="102" y="239"/>
                    <a:pt x="114" y="235"/>
                  </a:cubicBezTo>
                  <a:cubicBezTo>
                    <a:pt x="127" y="231"/>
                    <a:pt x="139" y="227"/>
                    <a:pt x="151" y="223"/>
                  </a:cubicBezTo>
                  <a:cubicBezTo>
                    <a:pt x="163" y="219"/>
                    <a:pt x="175" y="214"/>
                    <a:pt x="187" y="210"/>
                  </a:cubicBezTo>
                  <a:cubicBezTo>
                    <a:pt x="199" y="205"/>
                    <a:pt x="211" y="200"/>
                    <a:pt x="222" y="195"/>
                  </a:cubicBezTo>
                  <a:cubicBezTo>
                    <a:pt x="222" y="197"/>
                    <a:pt x="222" y="197"/>
                    <a:pt x="222" y="197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3" y="164"/>
                    <a:pt x="211" y="155"/>
                    <a:pt x="208" y="147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9" y="90"/>
                    <a:pt x="186" y="82"/>
                    <a:pt x="183" y="74"/>
                  </a:cubicBezTo>
                  <a:cubicBezTo>
                    <a:pt x="180" y="66"/>
                    <a:pt x="177" y="58"/>
                    <a:pt x="173" y="49"/>
                  </a:cubicBezTo>
                  <a:cubicBezTo>
                    <a:pt x="170" y="41"/>
                    <a:pt x="167" y="33"/>
                    <a:pt x="164" y="2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3"/>
                    <a:pt x="147" y="3"/>
                    <a:pt x="144" y="4"/>
                  </a:cubicBezTo>
                  <a:cubicBezTo>
                    <a:pt x="141" y="4"/>
                    <a:pt x="138" y="5"/>
                    <a:pt x="135" y="6"/>
                  </a:cubicBezTo>
                  <a:cubicBezTo>
                    <a:pt x="128" y="7"/>
                    <a:pt x="122" y="9"/>
                    <a:pt x="115" y="11"/>
                  </a:cubicBezTo>
                  <a:cubicBezTo>
                    <a:pt x="103" y="15"/>
                    <a:pt x="90" y="20"/>
                    <a:pt x="78" y="24"/>
                  </a:cubicBezTo>
                  <a:cubicBezTo>
                    <a:pt x="65" y="29"/>
                    <a:pt x="53" y="33"/>
                    <a:pt x="40" y="38"/>
                  </a:cubicBezTo>
                  <a:cubicBezTo>
                    <a:pt x="28" y="43"/>
                    <a:pt x="15" y="48"/>
                    <a:pt x="3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7" y="58"/>
                    <a:pt x="10" y="67"/>
                    <a:pt x="12" y="75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6" y="117"/>
                    <a:pt x="32" y="133"/>
                    <a:pt x="38" y="150"/>
                  </a:cubicBezTo>
                  <a:cubicBezTo>
                    <a:pt x="41" y="158"/>
                    <a:pt x="44" y="166"/>
                    <a:pt x="47" y="175"/>
                  </a:cubicBezTo>
                  <a:cubicBezTo>
                    <a:pt x="50" y="183"/>
                    <a:pt x="53" y="191"/>
                    <a:pt x="56" y="199"/>
                  </a:cubicBezTo>
                  <a:cubicBezTo>
                    <a:pt x="66" y="223"/>
                    <a:pt x="66" y="223"/>
                    <a:pt x="66" y="223"/>
                  </a:cubicBezTo>
                  <a:lnTo>
                    <a:pt x="78" y="247"/>
                  </a:lnTo>
                  <a:close/>
                  <a:moveTo>
                    <a:pt x="78" y="247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0" y="192"/>
                    <a:pt x="47" y="184"/>
                    <a:pt x="44" y="176"/>
                  </a:cubicBezTo>
                  <a:cubicBezTo>
                    <a:pt x="41" y="167"/>
                    <a:pt x="37" y="159"/>
                    <a:pt x="34" y="151"/>
                  </a:cubicBezTo>
                  <a:cubicBezTo>
                    <a:pt x="28" y="135"/>
                    <a:pt x="22" y="118"/>
                    <a:pt x="16" y="10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6" y="68"/>
                    <a:pt x="3" y="60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4" y="44"/>
                    <a:pt x="26" y="39"/>
                    <a:pt x="39" y="34"/>
                  </a:cubicBezTo>
                  <a:cubicBezTo>
                    <a:pt x="51" y="30"/>
                    <a:pt x="64" y="25"/>
                    <a:pt x="76" y="21"/>
                  </a:cubicBezTo>
                  <a:cubicBezTo>
                    <a:pt x="89" y="16"/>
                    <a:pt x="102" y="12"/>
                    <a:pt x="115" y="8"/>
                  </a:cubicBezTo>
                  <a:cubicBezTo>
                    <a:pt x="121" y="6"/>
                    <a:pt x="127" y="5"/>
                    <a:pt x="134" y="3"/>
                  </a:cubicBezTo>
                  <a:cubicBezTo>
                    <a:pt x="137" y="2"/>
                    <a:pt x="140" y="2"/>
                    <a:pt x="144" y="1"/>
                  </a:cubicBezTo>
                  <a:cubicBezTo>
                    <a:pt x="147" y="0"/>
                    <a:pt x="151" y="0"/>
                    <a:pt x="154" y="0"/>
                  </a:cubicBezTo>
                  <a:cubicBezTo>
                    <a:pt x="154" y="0"/>
                    <a:pt x="155" y="1"/>
                    <a:pt x="155" y="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9" y="33"/>
                    <a:pt x="172" y="41"/>
                    <a:pt x="175" y="49"/>
                  </a:cubicBezTo>
                  <a:cubicBezTo>
                    <a:pt x="181" y="65"/>
                    <a:pt x="187" y="81"/>
                    <a:pt x="193" y="97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4" y="154"/>
                    <a:pt x="216" y="163"/>
                    <a:pt x="218" y="171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7"/>
                    <a:pt x="225" y="198"/>
                    <a:pt x="225" y="198"/>
                  </a:cubicBezTo>
                  <a:cubicBezTo>
                    <a:pt x="219" y="201"/>
                    <a:pt x="213" y="204"/>
                    <a:pt x="207" y="206"/>
                  </a:cubicBezTo>
                  <a:cubicBezTo>
                    <a:pt x="201" y="208"/>
                    <a:pt x="194" y="211"/>
                    <a:pt x="188" y="213"/>
                  </a:cubicBezTo>
                  <a:cubicBezTo>
                    <a:pt x="176" y="217"/>
                    <a:pt x="164" y="221"/>
                    <a:pt x="152" y="225"/>
                  </a:cubicBezTo>
                  <a:cubicBezTo>
                    <a:pt x="140" y="229"/>
                    <a:pt x="127" y="234"/>
                    <a:pt x="115" y="237"/>
                  </a:cubicBezTo>
                  <a:cubicBezTo>
                    <a:pt x="103" y="241"/>
                    <a:pt x="90" y="245"/>
                    <a:pt x="78" y="247"/>
                  </a:cubicBezTo>
                  <a:cubicBezTo>
                    <a:pt x="78" y="247"/>
                    <a:pt x="78" y="247"/>
                    <a:pt x="78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5" name="Freeform 611"/>
            <p:cNvSpPr>
              <a:spLocks noEditPoints="1"/>
            </p:cNvSpPr>
            <p:nvPr/>
          </p:nvSpPr>
          <p:spPr bwMode="auto">
            <a:xfrm>
              <a:off x="5957888" y="2882901"/>
              <a:ext cx="331788" cy="188913"/>
            </a:xfrm>
            <a:custGeom>
              <a:avLst/>
              <a:gdLst>
                <a:gd name="T0" fmla="*/ 3 w 88"/>
                <a:gd name="T1" fmla="*/ 28 h 50"/>
                <a:gd name="T2" fmla="*/ 2 w 88"/>
                <a:gd name="T3" fmla="*/ 30 h 50"/>
                <a:gd name="T4" fmla="*/ 1 w 88"/>
                <a:gd name="T5" fmla="*/ 37 h 50"/>
                <a:gd name="T6" fmla="*/ 6 w 88"/>
                <a:gd name="T7" fmla="*/ 45 h 50"/>
                <a:gd name="T8" fmla="*/ 11 w 88"/>
                <a:gd name="T9" fmla="*/ 47 h 50"/>
                <a:gd name="T10" fmla="*/ 18 w 88"/>
                <a:gd name="T11" fmla="*/ 47 h 50"/>
                <a:gd name="T12" fmla="*/ 33 w 88"/>
                <a:gd name="T13" fmla="*/ 44 h 50"/>
                <a:gd name="T14" fmla="*/ 50 w 88"/>
                <a:gd name="T15" fmla="*/ 40 h 50"/>
                <a:gd name="T16" fmla="*/ 67 w 88"/>
                <a:gd name="T17" fmla="*/ 33 h 50"/>
                <a:gd name="T18" fmla="*/ 81 w 88"/>
                <a:gd name="T19" fmla="*/ 22 h 50"/>
                <a:gd name="T20" fmla="*/ 79 w 88"/>
                <a:gd name="T21" fmla="*/ 7 h 50"/>
                <a:gd name="T22" fmla="*/ 75 w 88"/>
                <a:gd name="T23" fmla="*/ 5 h 50"/>
                <a:gd name="T24" fmla="*/ 73 w 88"/>
                <a:gd name="T25" fmla="*/ 4 h 50"/>
                <a:gd name="T26" fmla="*/ 71 w 88"/>
                <a:gd name="T27" fmla="*/ 5 h 50"/>
                <a:gd name="T28" fmla="*/ 63 w 88"/>
                <a:gd name="T29" fmla="*/ 6 h 50"/>
                <a:gd name="T30" fmla="*/ 31 w 88"/>
                <a:gd name="T31" fmla="*/ 15 h 50"/>
                <a:gd name="T32" fmla="*/ 10 w 88"/>
                <a:gd name="T33" fmla="*/ 23 h 50"/>
                <a:gd name="T34" fmla="*/ 3 w 88"/>
                <a:gd name="T35" fmla="*/ 28 h 50"/>
                <a:gd name="T36" fmla="*/ 2 w 88"/>
                <a:gd name="T37" fmla="*/ 28 h 50"/>
                <a:gd name="T38" fmla="*/ 4 w 88"/>
                <a:gd name="T39" fmla="*/ 26 h 50"/>
                <a:gd name="T40" fmla="*/ 9 w 88"/>
                <a:gd name="T41" fmla="*/ 22 h 50"/>
                <a:gd name="T42" fmla="*/ 30 w 88"/>
                <a:gd name="T43" fmla="*/ 12 h 50"/>
                <a:gd name="T44" fmla="*/ 62 w 88"/>
                <a:gd name="T45" fmla="*/ 2 h 50"/>
                <a:gd name="T46" fmla="*/ 71 w 88"/>
                <a:gd name="T47" fmla="*/ 0 h 50"/>
                <a:gd name="T48" fmla="*/ 77 w 88"/>
                <a:gd name="T49" fmla="*/ 1 h 50"/>
                <a:gd name="T50" fmla="*/ 81 w 88"/>
                <a:gd name="T51" fmla="*/ 4 h 50"/>
                <a:gd name="T52" fmla="*/ 84 w 88"/>
                <a:gd name="T53" fmla="*/ 23 h 50"/>
                <a:gd name="T54" fmla="*/ 67 w 88"/>
                <a:gd name="T55" fmla="*/ 34 h 50"/>
                <a:gd name="T56" fmla="*/ 50 w 88"/>
                <a:gd name="T57" fmla="*/ 42 h 50"/>
                <a:gd name="T58" fmla="*/ 34 w 88"/>
                <a:gd name="T59" fmla="*/ 48 h 50"/>
                <a:gd name="T60" fmla="*/ 18 w 88"/>
                <a:gd name="T61" fmla="*/ 50 h 50"/>
                <a:gd name="T62" fmla="*/ 11 w 88"/>
                <a:gd name="T63" fmla="*/ 49 h 50"/>
                <a:gd name="T64" fmla="*/ 5 w 88"/>
                <a:gd name="T65" fmla="*/ 46 h 50"/>
                <a:gd name="T66" fmla="*/ 0 w 88"/>
                <a:gd name="T67" fmla="*/ 37 h 50"/>
                <a:gd name="T68" fmla="*/ 1 w 88"/>
                <a:gd name="T69" fmla="*/ 30 h 50"/>
                <a:gd name="T70" fmla="*/ 2 w 88"/>
                <a:gd name="T71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50">
                  <a:moveTo>
                    <a:pt x="3" y="28"/>
                  </a:moveTo>
                  <a:cubicBezTo>
                    <a:pt x="3" y="28"/>
                    <a:pt x="2" y="29"/>
                    <a:pt x="2" y="30"/>
                  </a:cubicBezTo>
                  <a:cubicBezTo>
                    <a:pt x="1" y="32"/>
                    <a:pt x="1" y="34"/>
                    <a:pt x="1" y="37"/>
                  </a:cubicBezTo>
                  <a:cubicBezTo>
                    <a:pt x="1" y="39"/>
                    <a:pt x="3" y="43"/>
                    <a:pt x="6" y="45"/>
                  </a:cubicBezTo>
                  <a:cubicBezTo>
                    <a:pt x="8" y="46"/>
                    <a:pt x="9" y="47"/>
                    <a:pt x="11" y="47"/>
                  </a:cubicBezTo>
                  <a:cubicBezTo>
                    <a:pt x="13" y="47"/>
                    <a:pt x="16" y="47"/>
                    <a:pt x="18" y="47"/>
                  </a:cubicBezTo>
                  <a:cubicBezTo>
                    <a:pt x="23" y="46"/>
                    <a:pt x="27" y="45"/>
                    <a:pt x="33" y="44"/>
                  </a:cubicBezTo>
                  <a:cubicBezTo>
                    <a:pt x="38" y="43"/>
                    <a:pt x="44" y="41"/>
                    <a:pt x="50" y="40"/>
                  </a:cubicBezTo>
                  <a:cubicBezTo>
                    <a:pt x="55" y="38"/>
                    <a:pt x="61" y="36"/>
                    <a:pt x="67" y="33"/>
                  </a:cubicBezTo>
                  <a:cubicBezTo>
                    <a:pt x="72" y="30"/>
                    <a:pt x="78" y="27"/>
                    <a:pt x="81" y="22"/>
                  </a:cubicBezTo>
                  <a:cubicBezTo>
                    <a:pt x="85" y="17"/>
                    <a:pt x="83" y="10"/>
                    <a:pt x="79" y="7"/>
                  </a:cubicBezTo>
                  <a:cubicBezTo>
                    <a:pt x="78" y="6"/>
                    <a:pt x="76" y="5"/>
                    <a:pt x="75" y="5"/>
                  </a:cubicBezTo>
                  <a:cubicBezTo>
                    <a:pt x="75" y="5"/>
                    <a:pt x="74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51" y="9"/>
                    <a:pt x="40" y="12"/>
                    <a:pt x="31" y="15"/>
                  </a:cubicBezTo>
                  <a:cubicBezTo>
                    <a:pt x="22" y="18"/>
                    <a:pt x="15" y="21"/>
                    <a:pt x="10" y="23"/>
                  </a:cubicBezTo>
                  <a:cubicBezTo>
                    <a:pt x="4" y="26"/>
                    <a:pt x="3" y="28"/>
                    <a:pt x="3" y="28"/>
                  </a:cubicBezTo>
                  <a:close/>
                  <a:moveTo>
                    <a:pt x="2" y="28"/>
                  </a:moveTo>
                  <a:cubicBezTo>
                    <a:pt x="2" y="28"/>
                    <a:pt x="3" y="27"/>
                    <a:pt x="4" y="26"/>
                  </a:cubicBezTo>
                  <a:cubicBezTo>
                    <a:pt x="5" y="25"/>
                    <a:pt x="7" y="24"/>
                    <a:pt x="9" y="22"/>
                  </a:cubicBezTo>
                  <a:cubicBezTo>
                    <a:pt x="14" y="20"/>
                    <a:pt x="21" y="16"/>
                    <a:pt x="30" y="12"/>
                  </a:cubicBezTo>
                  <a:cubicBezTo>
                    <a:pt x="39" y="8"/>
                    <a:pt x="50" y="5"/>
                    <a:pt x="62" y="2"/>
                  </a:cubicBezTo>
                  <a:cubicBezTo>
                    <a:pt x="65" y="1"/>
                    <a:pt x="68" y="1"/>
                    <a:pt x="71" y="0"/>
                  </a:cubicBezTo>
                  <a:cubicBezTo>
                    <a:pt x="73" y="0"/>
                    <a:pt x="75" y="0"/>
                    <a:pt x="77" y="1"/>
                  </a:cubicBezTo>
                  <a:cubicBezTo>
                    <a:pt x="78" y="2"/>
                    <a:pt x="80" y="3"/>
                    <a:pt x="81" y="4"/>
                  </a:cubicBezTo>
                  <a:cubicBezTo>
                    <a:pt x="87" y="9"/>
                    <a:pt x="88" y="18"/>
                    <a:pt x="84" y="23"/>
                  </a:cubicBezTo>
                  <a:cubicBezTo>
                    <a:pt x="79" y="29"/>
                    <a:pt x="73" y="32"/>
                    <a:pt x="67" y="34"/>
                  </a:cubicBezTo>
                  <a:cubicBezTo>
                    <a:pt x="62" y="37"/>
                    <a:pt x="56" y="40"/>
                    <a:pt x="50" y="42"/>
                  </a:cubicBezTo>
                  <a:cubicBezTo>
                    <a:pt x="45" y="44"/>
                    <a:pt x="39" y="46"/>
                    <a:pt x="34" y="48"/>
                  </a:cubicBezTo>
                  <a:cubicBezTo>
                    <a:pt x="28" y="49"/>
                    <a:pt x="23" y="50"/>
                    <a:pt x="18" y="50"/>
                  </a:cubicBezTo>
                  <a:cubicBezTo>
                    <a:pt x="15" y="50"/>
                    <a:pt x="13" y="50"/>
                    <a:pt x="11" y="49"/>
                  </a:cubicBezTo>
                  <a:cubicBezTo>
                    <a:pt x="8" y="49"/>
                    <a:pt x="6" y="48"/>
                    <a:pt x="5" y="46"/>
                  </a:cubicBezTo>
                  <a:cubicBezTo>
                    <a:pt x="2" y="43"/>
                    <a:pt x="1" y="40"/>
                    <a:pt x="0" y="37"/>
                  </a:cubicBezTo>
                  <a:cubicBezTo>
                    <a:pt x="0" y="34"/>
                    <a:pt x="1" y="32"/>
                    <a:pt x="1" y="30"/>
                  </a:cubicBezTo>
                  <a:cubicBezTo>
                    <a:pt x="2" y="29"/>
                    <a:pt x="2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6" name="Freeform 612"/>
            <p:cNvSpPr>
              <a:spLocks/>
            </p:cNvSpPr>
            <p:nvPr/>
          </p:nvSpPr>
          <p:spPr bwMode="auto">
            <a:xfrm>
              <a:off x="6034088" y="2867026"/>
              <a:ext cx="123825" cy="95250"/>
            </a:xfrm>
            <a:custGeom>
              <a:avLst/>
              <a:gdLst>
                <a:gd name="T0" fmla="*/ 2 w 33"/>
                <a:gd name="T1" fmla="*/ 25 h 25"/>
                <a:gd name="T2" fmla="*/ 1 w 33"/>
                <a:gd name="T3" fmla="*/ 23 h 25"/>
                <a:gd name="T4" fmla="*/ 0 w 33"/>
                <a:gd name="T5" fmla="*/ 16 h 25"/>
                <a:gd name="T6" fmla="*/ 0 w 33"/>
                <a:gd name="T7" fmla="*/ 12 h 25"/>
                <a:gd name="T8" fmla="*/ 3 w 33"/>
                <a:gd name="T9" fmla="*/ 8 h 25"/>
                <a:gd name="T10" fmla="*/ 7 w 33"/>
                <a:gd name="T11" fmla="*/ 4 h 25"/>
                <a:gd name="T12" fmla="*/ 11 w 33"/>
                <a:gd name="T13" fmla="*/ 1 h 25"/>
                <a:gd name="T14" fmla="*/ 17 w 33"/>
                <a:gd name="T15" fmla="*/ 0 h 25"/>
                <a:gd name="T16" fmla="*/ 22 w 33"/>
                <a:gd name="T17" fmla="*/ 1 h 25"/>
                <a:gd name="T18" fmla="*/ 27 w 33"/>
                <a:gd name="T19" fmla="*/ 3 h 25"/>
                <a:gd name="T20" fmla="*/ 30 w 33"/>
                <a:gd name="T21" fmla="*/ 7 h 25"/>
                <a:gd name="T22" fmla="*/ 32 w 33"/>
                <a:gd name="T23" fmla="*/ 13 h 25"/>
                <a:gd name="T24" fmla="*/ 33 w 33"/>
                <a:gd name="T25" fmla="*/ 15 h 25"/>
                <a:gd name="T26" fmla="*/ 33 w 33"/>
                <a:gd name="T27" fmla="*/ 15 h 25"/>
                <a:gd name="T28" fmla="*/ 33 w 33"/>
                <a:gd name="T29" fmla="*/ 15 h 25"/>
                <a:gd name="T30" fmla="*/ 27 w 33"/>
                <a:gd name="T31" fmla="*/ 9 h 25"/>
                <a:gd name="T32" fmla="*/ 21 w 33"/>
                <a:gd name="T33" fmla="*/ 5 h 25"/>
                <a:gd name="T34" fmla="*/ 17 w 33"/>
                <a:gd name="T35" fmla="*/ 4 h 25"/>
                <a:gd name="T36" fmla="*/ 12 w 33"/>
                <a:gd name="T37" fmla="*/ 4 h 25"/>
                <a:gd name="T38" fmla="*/ 8 w 33"/>
                <a:gd name="T39" fmla="*/ 5 h 25"/>
                <a:gd name="T40" fmla="*/ 5 w 33"/>
                <a:gd name="T41" fmla="*/ 9 h 25"/>
                <a:gd name="T42" fmla="*/ 3 w 33"/>
                <a:gd name="T43" fmla="*/ 16 h 25"/>
                <a:gd name="T44" fmla="*/ 3 w 33"/>
                <a:gd name="T45" fmla="*/ 22 h 25"/>
                <a:gd name="T46" fmla="*/ 3 w 33"/>
                <a:gd name="T47" fmla="*/ 25 h 25"/>
                <a:gd name="T48" fmla="*/ 3 w 33"/>
                <a:gd name="T49" fmla="*/ 25 h 25"/>
                <a:gd name="T50" fmla="*/ 2 w 33"/>
                <a:gd name="T5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25">
                  <a:moveTo>
                    <a:pt x="2" y="25"/>
                  </a:moveTo>
                  <a:cubicBezTo>
                    <a:pt x="2" y="25"/>
                    <a:pt x="2" y="24"/>
                    <a:pt x="1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2"/>
                    <a:pt x="27" y="3"/>
                  </a:cubicBezTo>
                  <a:cubicBezTo>
                    <a:pt x="28" y="4"/>
                    <a:pt x="29" y="6"/>
                    <a:pt x="30" y="7"/>
                  </a:cubicBezTo>
                  <a:cubicBezTo>
                    <a:pt x="31" y="9"/>
                    <a:pt x="32" y="11"/>
                    <a:pt x="32" y="13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0" y="12"/>
                    <a:pt x="27" y="9"/>
                  </a:cubicBezTo>
                  <a:cubicBezTo>
                    <a:pt x="25" y="8"/>
                    <a:pt x="23" y="6"/>
                    <a:pt x="21" y="5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6" y="3"/>
                    <a:pt x="13" y="4"/>
                    <a:pt x="12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4" y="12"/>
                    <a:pt x="4" y="14"/>
                    <a:pt x="3" y="16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7" name="Freeform 613"/>
            <p:cNvSpPr>
              <a:spLocks noEditPoints="1"/>
            </p:cNvSpPr>
            <p:nvPr/>
          </p:nvSpPr>
          <p:spPr bwMode="auto">
            <a:xfrm>
              <a:off x="5999163" y="3181351"/>
              <a:ext cx="117475" cy="144463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4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2"/>
                    <a:pt x="23" y="4"/>
                    <a:pt x="24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6" y="36"/>
                    <a:pt x="13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8" name="Freeform 614"/>
            <p:cNvSpPr>
              <a:spLocks noEditPoints="1"/>
            </p:cNvSpPr>
            <p:nvPr/>
          </p:nvSpPr>
          <p:spPr bwMode="auto">
            <a:xfrm>
              <a:off x="6067426" y="3386138"/>
              <a:ext cx="117475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19 w 31"/>
                <a:gd name="T13" fmla="*/ 33 h 38"/>
                <a:gd name="T14" fmla="*/ 25 w 31"/>
                <a:gd name="T15" fmla="*/ 31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7 h 38"/>
                <a:gd name="T38" fmla="*/ 27 w 31"/>
                <a:gd name="T39" fmla="*/ 14 h 38"/>
                <a:gd name="T40" fmla="*/ 31 w 31"/>
                <a:gd name="T41" fmla="*/ 28 h 38"/>
                <a:gd name="T42" fmla="*/ 31 w 31"/>
                <a:gd name="T43" fmla="*/ 29 h 38"/>
                <a:gd name="T44" fmla="*/ 26 w 31"/>
                <a:gd name="T45" fmla="*/ 32 h 38"/>
                <a:gd name="T46" fmla="*/ 20 w 31"/>
                <a:gd name="T47" fmla="*/ 35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6" y="34"/>
                    <a:pt x="19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9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6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5"/>
                    <a:pt x="25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6" y="36"/>
                    <a:pt x="12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9" name="Freeform 615"/>
            <p:cNvSpPr>
              <a:spLocks noEditPoints="1"/>
            </p:cNvSpPr>
            <p:nvPr/>
          </p:nvSpPr>
          <p:spPr bwMode="auto">
            <a:xfrm>
              <a:off x="6143626" y="3575051"/>
              <a:ext cx="115888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5 h 38"/>
                <a:gd name="T6" fmla="*/ 4 w 31"/>
                <a:gd name="T7" fmla="*/ 23 h 38"/>
                <a:gd name="T8" fmla="*/ 9 w 31"/>
                <a:gd name="T9" fmla="*/ 37 h 38"/>
                <a:gd name="T10" fmla="*/ 9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30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4"/>
                    <a:pt x="25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6"/>
                    <a:pt x="13" y="37"/>
                    <a:pt x="9" y="38"/>
                  </a:cubicBezTo>
                  <a:cubicBezTo>
                    <a:pt x="9" y="38"/>
                    <a:pt x="8" y="37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18"/>
                    <a:pt x="1" y="16"/>
                  </a:cubicBezTo>
                  <a:cubicBezTo>
                    <a:pt x="0" y="14"/>
                    <a:pt x="1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0" name="Freeform 616"/>
            <p:cNvSpPr>
              <a:spLocks/>
            </p:cNvSpPr>
            <p:nvPr/>
          </p:nvSpPr>
          <p:spPr bwMode="auto">
            <a:xfrm>
              <a:off x="6154738" y="30797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2 w 62"/>
                <a:gd name="T5" fmla="*/ 12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4"/>
                    <a:pt x="32" y="12"/>
                  </a:cubicBezTo>
                  <a:cubicBezTo>
                    <a:pt x="40" y="9"/>
                    <a:pt x="47" y="6"/>
                    <a:pt x="53" y="4"/>
                  </a:cubicBezTo>
                  <a:cubicBezTo>
                    <a:pt x="56" y="3"/>
                    <a:pt x="58" y="2"/>
                    <a:pt x="60" y="1"/>
                  </a:cubicBezTo>
                  <a:cubicBezTo>
                    <a:pt x="62" y="1"/>
                    <a:pt x="62" y="0"/>
                    <a:pt x="62" y="0"/>
                  </a:cubicBezTo>
                  <a:cubicBezTo>
                    <a:pt x="62" y="0"/>
                    <a:pt x="62" y="1"/>
                    <a:pt x="60" y="2"/>
                  </a:cubicBezTo>
                  <a:cubicBezTo>
                    <a:pt x="59" y="3"/>
                    <a:pt x="56" y="4"/>
                    <a:pt x="53" y="5"/>
                  </a:cubicBezTo>
                  <a:cubicBezTo>
                    <a:pt x="48" y="8"/>
                    <a:pt x="40" y="11"/>
                    <a:pt x="32" y="13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1" name="Freeform 617"/>
            <p:cNvSpPr>
              <a:spLocks/>
            </p:cNvSpPr>
            <p:nvPr/>
          </p:nvSpPr>
          <p:spPr bwMode="auto">
            <a:xfrm>
              <a:off x="6173788" y="3128963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1 h 22"/>
                <a:gd name="T8" fmla="*/ 63 w 63"/>
                <a:gd name="T9" fmla="*/ 0 h 22"/>
                <a:gd name="T10" fmla="*/ 53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1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1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7"/>
                    <a:pt x="24" y="15"/>
                    <a:pt x="31" y="11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1"/>
                    <a:pt x="3" y="21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2" name="Freeform 618"/>
            <p:cNvSpPr>
              <a:spLocks/>
            </p:cNvSpPr>
            <p:nvPr/>
          </p:nvSpPr>
          <p:spPr bwMode="auto">
            <a:xfrm>
              <a:off x="6196013" y="3178176"/>
              <a:ext cx="238125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5" y="21"/>
                    <a:pt x="7" y="20"/>
                    <a:pt x="10" y="19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4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3" name="Freeform 619"/>
            <p:cNvSpPr>
              <a:spLocks/>
            </p:cNvSpPr>
            <p:nvPr/>
          </p:nvSpPr>
          <p:spPr bwMode="auto">
            <a:xfrm>
              <a:off x="6226176" y="32829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8 h 21"/>
                <a:gd name="T4" fmla="*/ 31 w 62"/>
                <a:gd name="T5" fmla="*/ 11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1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19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8"/>
                  </a:cubicBezTo>
                  <a:cubicBezTo>
                    <a:pt x="16" y="17"/>
                    <a:pt x="24" y="14"/>
                    <a:pt x="31" y="11"/>
                  </a:cubicBezTo>
                  <a:cubicBezTo>
                    <a:pt x="39" y="9"/>
                    <a:pt x="47" y="6"/>
                    <a:pt x="53" y="4"/>
                  </a:cubicBezTo>
                  <a:cubicBezTo>
                    <a:pt x="55" y="3"/>
                    <a:pt x="58" y="2"/>
                    <a:pt x="60" y="1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1" y="0"/>
                    <a:pt x="60" y="1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8"/>
                    <a:pt x="10" y="19"/>
                  </a:cubicBezTo>
                  <a:cubicBezTo>
                    <a:pt x="7" y="20"/>
                    <a:pt x="4" y="20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4" name="Freeform 620"/>
            <p:cNvSpPr>
              <a:spLocks/>
            </p:cNvSpPr>
            <p:nvPr/>
          </p:nvSpPr>
          <p:spPr bwMode="auto">
            <a:xfrm>
              <a:off x="6242051" y="3328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2 h 22"/>
                <a:gd name="T4" fmla="*/ 10 w 63"/>
                <a:gd name="T5" fmla="*/ 20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5 h 22"/>
                <a:gd name="T12" fmla="*/ 33 w 63"/>
                <a:gd name="T13" fmla="*/ 14 h 22"/>
                <a:gd name="T14" fmla="*/ 11 w 63"/>
                <a:gd name="T15" fmla="*/ 21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2"/>
                  </a:cubicBezTo>
                  <a:cubicBezTo>
                    <a:pt x="5" y="22"/>
                    <a:pt x="7" y="21"/>
                    <a:pt x="10" y="20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8" y="7"/>
                    <a:pt x="63" y="0"/>
                    <a:pt x="63" y="0"/>
                  </a:cubicBezTo>
                  <a:cubicBezTo>
                    <a:pt x="63" y="0"/>
                    <a:pt x="60" y="2"/>
                    <a:pt x="54" y="5"/>
                  </a:cubicBezTo>
                  <a:cubicBezTo>
                    <a:pt x="48" y="8"/>
                    <a:pt x="40" y="11"/>
                    <a:pt x="33" y="14"/>
                  </a:cubicBezTo>
                  <a:cubicBezTo>
                    <a:pt x="25" y="17"/>
                    <a:pt x="17" y="19"/>
                    <a:pt x="11" y="21"/>
                  </a:cubicBezTo>
                  <a:cubicBezTo>
                    <a:pt x="8" y="22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5" name="Freeform 621"/>
            <p:cNvSpPr>
              <a:spLocks/>
            </p:cNvSpPr>
            <p:nvPr/>
          </p:nvSpPr>
          <p:spPr bwMode="auto">
            <a:xfrm>
              <a:off x="6267451" y="3378201"/>
              <a:ext cx="234950" cy="87313"/>
            </a:xfrm>
            <a:custGeom>
              <a:avLst/>
              <a:gdLst>
                <a:gd name="T0" fmla="*/ 0 w 62"/>
                <a:gd name="T1" fmla="*/ 23 h 23"/>
                <a:gd name="T2" fmla="*/ 2 w 62"/>
                <a:gd name="T3" fmla="*/ 22 h 23"/>
                <a:gd name="T4" fmla="*/ 10 w 62"/>
                <a:gd name="T5" fmla="*/ 20 h 23"/>
                <a:gd name="T6" fmla="*/ 31 w 62"/>
                <a:gd name="T7" fmla="*/ 12 h 23"/>
                <a:gd name="T8" fmla="*/ 62 w 62"/>
                <a:gd name="T9" fmla="*/ 0 h 23"/>
                <a:gd name="T10" fmla="*/ 53 w 62"/>
                <a:gd name="T11" fmla="*/ 5 h 23"/>
                <a:gd name="T12" fmla="*/ 32 w 62"/>
                <a:gd name="T13" fmla="*/ 14 h 23"/>
                <a:gd name="T14" fmla="*/ 10 w 62"/>
                <a:gd name="T15" fmla="*/ 21 h 23"/>
                <a:gd name="T16" fmla="*/ 2 w 62"/>
                <a:gd name="T17" fmla="*/ 22 h 23"/>
                <a:gd name="T18" fmla="*/ 0 w 62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3">
                  <a:moveTo>
                    <a:pt x="0" y="23"/>
                  </a:moveTo>
                  <a:cubicBezTo>
                    <a:pt x="0" y="23"/>
                    <a:pt x="1" y="22"/>
                    <a:pt x="2" y="22"/>
                  </a:cubicBezTo>
                  <a:cubicBezTo>
                    <a:pt x="4" y="22"/>
                    <a:pt x="7" y="21"/>
                    <a:pt x="10" y="20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7"/>
                    <a:pt x="62" y="0"/>
                    <a:pt x="62" y="0"/>
                  </a:cubicBezTo>
                  <a:cubicBezTo>
                    <a:pt x="62" y="0"/>
                    <a:pt x="59" y="3"/>
                    <a:pt x="53" y="5"/>
                  </a:cubicBezTo>
                  <a:cubicBezTo>
                    <a:pt x="47" y="8"/>
                    <a:pt x="40" y="11"/>
                    <a:pt x="32" y="14"/>
                  </a:cubicBezTo>
                  <a:cubicBezTo>
                    <a:pt x="24" y="17"/>
                    <a:pt x="16" y="19"/>
                    <a:pt x="10" y="21"/>
                  </a:cubicBezTo>
                  <a:cubicBezTo>
                    <a:pt x="7" y="22"/>
                    <a:pt x="4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6" name="Freeform 622"/>
            <p:cNvSpPr>
              <a:spLocks/>
            </p:cNvSpPr>
            <p:nvPr/>
          </p:nvSpPr>
          <p:spPr bwMode="auto">
            <a:xfrm>
              <a:off x="6302376" y="3484563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1 w 62"/>
                <a:gd name="T5" fmla="*/ 12 h 21"/>
                <a:gd name="T6" fmla="*/ 53 w 62"/>
                <a:gd name="T7" fmla="*/ 4 h 21"/>
                <a:gd name="T8" fmla="*/ 60 w 62"/>
                <a:gd name="T9" fmla="*/ 2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4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1"/>
                    <a:pt x="10" y="19"/>
                  </a:cubicBezTo>
                  <a:cubicBezTo>
                    <a:pt x="16" y="17"/>
                    <a:pt x="24" y="14"/>
                    <a:pt x="31" y="12"/>
                  </a:cubicBezTo>
                  <a:cubicBezTo>
                    <a:pt x="39" y="9"/>
                    <a:pt x="47" y="7"/>
                    <a:pt x="53" y="4"/>
                  </a:cubicBezTo>
                  <a:cubicBezTo>
                    <a:pt x="56" y="3"/>
                    <a:pt x="58" y="3"/>
                    <a:pt x="60" y="2"/>
                  </a:cubicBezTo>
                  <a:cubicBezTo>
                    <a:pt x="61" y="1"/>
                    <a:pt x="62" y="0"/>
                    <a:pt x="62" y="0"/>
                  </a:cubicBezTo>
                  <a:cubicBezTo>
                    <a:pt x="62" y="0"/>
                    <a:pt x="61" y="1"/>
                    <a:pt x="60" y="2"/>
                  </a:cubicBezTo>
                  <a:cubicBezTo>
                    <a:pt x="58" y="3"/>
                    <a:pt x="56" y="4"/>
                    <a:pt x="53" y="5"/>
                  </a:cubicBezTo>
                  <a:cubicBezTo>
                    <a:pt x="48" y="8"/>
                    <a:pt x="40" y="11"/>
                    <a:pt x="32" y="14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7" name="Freeform 623"/>
            <p:cNvSpPr>
              <a:spLocks/>
            </p:cNvSpPr>
            <p:nvPr/>
          </p:nvSpPr>
          <p:spPr bwMode="auto">
            <a:xfrm>
              <a:off x="6319838" y="3533776"/>
              <a:ext cx="234950" cy="82550"/>
            </a:xfrm>
            <a:custGeom>
              <a:avLst/>
              <a:gdLst>
                <a:gd name="T0" fmla="*/ 0 w 62"/>
                <a:gd name="T1" fmla="*/ 22 h 22"/>
                <a:gd name="T2" fmla="*/ 2 w 62"/>
                <a:gd name="T3" fmla="*/ 21 h 22"/>
                <a:gd name="T4" fmla="*/ 10 w 62"/>
                <a:gd name="T5" fmla="*/ 19 h 22"/>
                <a:gd name="T6" fmla="*/ 31 w 62"/>
                <a:gd name="T7" fmla="*/ 12 h 22"/>
                <a:gd name="T8" fmla="*/ 62 w 62"/>
                <a:gd name="T9" fmla="*/ 0 h 22"/>
                <a:gd name="T10" fmla="*/ 53 w 62"/>
                <a:gd name="T11" fmla="*/ 4 h 22"/>
                <a:gd name="T12" fmla="*/ 32 w 62"/>
                <a:gd name="T13" fmla="*/ 13 h 22"/>
                <a:gd name="T14" fmla="*/ 10 w 62"/>
                <a:gd name="T15" fmla="*/ 20 h 22"/>
                <a:gd name="T16" fmla="*/ 2 w 62"/>
                <a:gd name="T17" fmla="*/ 22 h 22"/>
                <a:gd name="T18" fmla="*/ 0 w 6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cubicBezTo>
                    <a:pt x="0" y="22"/>
                    <a:pt x="1" y="22"/>
                    <a:pt x="2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6"/>
                    <a:pt x="62" y="0"/>
                    <a:pt x="62" y="0"/>
                  </a:cubicBezTo>
                  <a:cubicBezTo>
                    <a:pt x="62" y="0"/>
                    <a:pt x="59" y="2"/>
                    <a:pt x="53" y="4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2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8" name="Freeform 624"/>
            <p:cNvSpPr>
              <a:spLocks/>
            </p:cNvSpPr>
            <p:nvPr/>
          </p:nvSpPr>
          <p:spPr bwMode="auto">
            <a:xfrm>
              <a:off x="6343651" y="3582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2 h 22"/>
                <a:gd name="T8" fmla="*/ 63 w 63"/>
                <a:gd name="T9" fmla="*/ 0 h 22"/>
                <a:gd name="T10" fmla="*/ 53 w 63"/>
                <a:gd name="T11" fmla="*/ 5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4" y="15"/>
                    <a:pt x="31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5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9" name="Freeform 625"/>
            <p:cNvSpPr>
              <a:spLocks/>
            </p:cNvSpPr>
            <p:nvPr/>
          </p:nvSpPr>
          <p:spPr bwMode="auto">
            <a:xfrm>
              <a:off x="6037263" y="3332163"/>
              <a:ext cx="131763" cy="152400"/>
            </a:xfrm>
            <a:custGeom>
              <a:avLst/>
              <a:gdLst>
                <a:gd name="T0" fmla="*/ 0 w 35"/>
                <a:gd name="T1" fmla="*/ 30 h 40"/>
                <a:gd name="T2" fmla="*/ 11 w 35"/>
                <a:gd name="T3" fmla="*/ 35 h 40"/>
                <a:gd name="T4" fmla="*/ 17 w 35"/>
                <a:gd name="T5" fmla="*/ 37 h 40"/>
                <a:gd name="T6" fmla="*/ 23 w 35"/>
                <a:gd name="T7" fmla="*/ 39 h 40"/>
                <a:gd name="T8" fmla="*/ 22 w 35"/>
                <a:gd name="T9" fmla="*/ 39 h 40"/>
                <a:gd name="T10" fmla="*/ 26 w 35"/>
                <a:gd name="T11" fmla="*/ 30 h 40"/>
                <a:gd name="T12" fmla="*/ 30 w 35"/>
                <a:gd name="T13" fmla="*/ 20 h 40"/>
                <a:gd name="T14" fmla="*/ 35 w 35"/>
                <a:gd name="T15" fmla="*/ 0 h 40"/>
                <a:gd name="T16" fmla="*/ 31 w 35"/>
                <a:gd name="T17" fmla="*/ 20 h 40"/>
                <a:gd name="T18" fmla="*/ 28 w 35"/>
                <a:gd name="T19" fmla="*/ 30 h 40"/>
                <a:gd name="T20" fmla="*/ 26 w 35"/>
                <a:gd name="T21" fmla="*/ 35 h 40"/>
                <a:gd name="T22" fmla="*/ 24 w 35"/>
                <a:gd name="T23" fmla="*/ 40 h 40"/>
                <a:gd name="T24" fmla="*/ 23 w 35"/>
                <a:gd name="T25" fmla="*/ 40 h 40"/>
                <a:gd name="T26" fmla="*/ 17 w 35"/>
                <a:gd name="T27" fmla="*/ 39 h 40"/>
                <a:gd name="T28" fmla="*/ 11 w 35"/>
                <a:gd name="T29" fmla="*/ 36 h 40"/>
                <a:gd name="T30" fmla="*/ 0 w 35"/>
                <a:gd name="T3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0">
                  <a:moveTo>
                    <a:pt x="0" y="30"/>
                  </a:moveTo>
                  <a:cubicBezTo>
                    <a:pt x="4" y="32"/>
                    <a:pt x="8" y="34"/>
                    <a:pt x="11" y="35"/>
                  </a:cubicBezTo>
                  <a:cubicBezTo>
                    <a:pt x="13" y="36"/>
                    <a:pt x="15" y="37"/>
                    <a:pt x="17" y="37"/>
                  </a:cubicBezTo>
                  <a:cubicBezTo>
                    <a:pt x="19" y="38"/>
                    <a:pt x="21" y="38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36"/>
                    <a:pt x="25" y="33"/>
                    <a:pt x="26" y="3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3"/>
                    <a:pt x="33" y="6"/>
                    <a:pt x="35" y="0"/>
                  </a:cubicBezTo>
                  <a:cubicBezTo>
                    <a:pt x="34" y="6"/>
                    <a:pt x="33" y="13"/>
                    <a:pt x="31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7" y="33"/>
                    <a:pt x="26" y="3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1" y="40"/>
                    <a:pt x="19" y="39"/>
                    <a:pt x="17" y="39"/>
                  </a:cubicBezTo>
                  <a:cubicBezTo>
                    <a:pt x="15" y="38"/>
                    <a:pt x="13" y="37"/>
                    <a:pt x="11" y="36"/>
                  </a:cubicBezTo>
                  <a:cubicBezTo>
                    <a:pt x="7" y="35"/>
                    <a:pt x="4" y="33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0" name="Freeform 626"/>
            <p:cNvSpPr>
              <a:spLocks/>
            </p:cNvSpPr>
            <p:nvPr/>
          </p:nvSpPr>
          <p:spPr bwMode="auto">
            <a:xfrm>
              <a:off x="5957888" y="2901951"/>
              <a:ext cx="392113" cy="158750"/>
            </a:xfrm>
            <a:custGeom>
              <a:avLst/>
              <a:gdLst>
                <a:gd name="T0" fmla="*/ 0 w 104"/>
                <a:gd name="T1" fmla="*/ 32 h 42"/>
                <a:gd name="T2" fmla="*/ 11 w 104"/>
                <a:gd name="T3" fmla="*/ 42 h 42"/>
                <a:gd name="T4" fmla="*/ 3 w 104"/>
                <a:gd name="T5" fmla="*/ 32 h 42"/>
                <a:gd name="T6" fmla="*/ 14 w 104"/>
                <a:gd name="T7" fmla="*/ 40 h 42"/>
                <a:gd name="T8" fmla="*/ 1 w 104"/>
                <a:gd name="T9" fmla="*/ 28 h 42"/>
                <a:gd name="T10" fmla="*/ 19 w 104"/>
                <a:gd name="T11" fmla="*/ 40 h 42"/>
                <a:gd name="T12" fmla="*/ 6 w 104"/>
                <a:gd name="T13" fmla="*/ 27 h 42"/>
                <a:gd name="T14" fmla="*/ 24 w 104"/>
                <a:gd name="T15" fmla="*/ 38 h 42"/>
                <a:gd name="T16" fmla="*/ 8 w 104"/>
                <a:gd name="T17" fmla="*/ 24 h 42"/>
                <a:gd name="T18" fmla="*/ 27 w 104"/>
                <a:gd name="T19" fmla="*/ 37 h 42"/>
                <a:gd name="T20" fmla="*/ 5 w 104"/>
                <a:gd name="T21" fmla="*/ 21 h 42"/>
                <a:gd name="T22" fmla="*/ 10 w 104"/>
                <a:gd name="T23" fmla="*/ 18 h 42"/>
                <a:gd name="T24" fmla="*/ 33 w 104"/>
                <a:gd name="T25" fmla="*/ 35 h 42"/>
                <a:gd name="T26" fmla="*/ 14 w 104"/>
                <a:gd name="T27" fmla="*/ 18 h 42"/>
                <a:gd name="T28" fmla="*/ 38 w 104"/>
                <a:gd name="T29" fmla="*/ 31 h 42"/>
                <a:gd name="T30" fmla="*/ 21 w 104"/>
                <a:gd name="T31" fmla="*/ 19 h 42"/>
                <a:gd name="T32" fmla="*/ 43 w 104"/>
                <a:gd name="T33" fmla="*/ 30 h 42"/>
                <a:gd name="T34" fmla="*/ 21 w 104"/>
                <a:gd name="T35" fmla="*/ 16 h 42"/>
                <a:gd name="T36" fmla="*/ 47 w 104"/>
                <a:gd name="T37" fmla="*/ 26 h 42"/>
                <a:gd name="T38" fmla="*/ 27 w 104"/>
                <a:gd name="T39" fmla="*/ 14 h 42"/>
                <a:gd name="T40" fmla="*/ 52 w 104"/>
                <a:gd name="T41" fmla="*/ 23 h 42"/>
                <a:gd name="T42" fmla="*/ 29 w 104"/>
                <a:gd name="T43" fmla="*/ 11 h 42"/>
                <a:gd name="T44" fmla="*/ 54 w 104"/>
                <a:gd name="T45" fmla="*/ 19 h 42"/>
                <a:gd name="T46" fmla="*/ 38 w 104"/>
                <a:gd name="T47" fmla="*/ 9 h 42"/>
                <a:gd name="T48" fmla="*/ 59 w 104"/>
                <a:gd name="T49" fmla="*/ 16 h 42"/>
                <a:gd name="T50" fmla="*/ 46 w 104"/>
                <a:gd name="T51" fmla="*/ 7 h 42"/>
                <a:gd name="T52" fmla="*/ 65 w 104"/>
                <a:gd name="T53" fmla="*/ 14 h 42"/>
                <a:gd name="T54" fmla="*/ 53 w 104"/>
                <a:gd name="T55" fmla="*/ 5 h 42"/>
                <a:gd name="T56" fmla="*/ 67 w 104"/>
                <a:gd name="T57" fmla="*/ 10 h 42"/>
                <a:gd name="T58" fmla="*/ 59 w 104"/>
                <a:gd name="T59" fmla="*/ 2 h 42"/>
                <a:gd name="T60" fmla="*/ 71 w 104"/>
                <a:gd name="T61" fmla="*/ 6 h 42"/>
                <a:gd name="T62" fmla="*/ 69 w 104"/>
                <a:gd name="T63" fmla="*/ 0 h 42"/>
                <a:gd name="T64" fmla="*/ 35 w 104"/>
                <a:gd name="T65" fmla="*/ 36 h 42"/>
                <a:gd name="T66" fmla="*/ 43 w 104"/>
                <a:gd name="T67" fmla="*/ 38 h 42"/>
                <a:gd name="T68" fmla="*/ 30 w 104"/>
                <a:gd name="T69" fmla="*/ 34 h 42"/>
                <a:gd name="T70" fmla="*/ 53 w 104"/>
                <a:gd name="T71" fmla="*/ 32 h 42"/>
                <a:gd name="T72" fmla="*/ 50 w 104"/>
                <a:gd name="T73" fmla="*/ 27 h 42"/>
                <a:gd name="T74" fmla="*/ 58 w 104"/>
                <a:gd name="T75" fmla="*/ 29 h 42"/>
                <a:gd name="T76" fmla="*/ 53 w 104"/>
                <a:gd name="T77" fmla="*/ 22 h 42"/>
                <a:gd name="T78" fmla="*/ 61 w 104"/>
                <a:gd name="T79" fmla="*/ 24 h 42"/>
                <a:gd name="T80" fmla="*/ 59 w 104"/>
                <a:gd name="T81" fmla="*/ 20 h 42"/>
                <a:gd name="T82" fmla="*/ 67 w 104"/>
                <a:gd name="T83" fmla="*/ 23 h 42"/>
                <a:gd name="T84" fmla="*/ 66 w 104"/>
                <a:gd name="T85" fmla="*/ 18 h 42"/>
                <a:gd name="T86" fmla="*/ 72 w 104"/>
                <a:gd name="T87" fmla="*/ 21 h 42"/>
                <a:gd name="T88" fmla="*/ 73 w 104"/>
                <a:gd name="T89" fmla="*/ 14 h 42"/>
                <a:gd name="T90" fmla="*/ 76 w 104"/>
                <a:gd name="T9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2">
                  <a:moveTo>
                    <a:pt x="0" y="32"/>
                  </a:moveTo>
                  <a:cubicBezTo>
                    <a:pt x="3" y="36"/>
                    <a:pt x="5" y="40"/>
                    <a:pt x="11" y="42"/>
                  </a:cubicBezTo>
                  <a:cubicBezTo>
                    <a:pt x="8" y="39"/>
                    <a:pt x="6" y="35"/>
                    <a:pt x="3" y="32"/>
                  </a:cubicBezTo>
                  <a:cubicBezTo>
                    <a:pt x="7" y="36"/>
                    <a:pt x="10" y="38"/>
                    <a:pt x="14" y="40"/>
                  </a:cubicBezTo>
                  <a:cubicBezTo>
                    <a:pt x="10" y="36"/>
                    <a:pt x="6" y="31"/>
                    <a:pt x="1" y="28"/>
                  </a:cubicBezTo>
                  <a:cubicBezTo>
                    <a:pt x="5" y="36"/>
                    <a:pt x="11" y="39"/>
                    <a:pt x="19" y="40"/>
                  </a:cubicBezTo>
                  <a:cubicBezTo>
                    <a:pt x="15" y="35"/>
                    <a:pt x="12" y="31"/>
                    <a:pt x="6" y="27"/>
                  </a:cubicBezTo>
                  <a:cubicBezTo>
                    <a:pt x="11" y="31"/>
                    <a:pt x="18" y="35"/>
                    <a:pt x="24" y="38"/>
                  </a:cubicBezTo>
                  <a:cubicBezTo>
                    <a:pt x="19" y="32"/>
                    <a:pt x="15" y="28"/>
                    <a:pt x="8" y="24"/>
                  </a:cubicBezTo>
                  <a:cubicBezTo>
                    <a:pt x="13" y="30"/>
                    <a:pt x="19" y="33"/>
                    <a:pt x="27" y="37"/>
                  </a:cubicBezTo>
                  <a:cubicBezTo>
                    <a:pt x="21" y="29"/>
                    <a:pt x="12" y="25"/>
                    <a:pt x="5" y="21"/>
                  </a:cubicBezTo>
                  <a:cubicBezTo>
                    <a:pt x="6" y="20"/>
                    <a:pt x="9" y="19"/>
                    <a:pt x="10" y="18"/>
                  </a:cubicBezTo>
                  <a:cubicBezTo>
                    <a:pt x="16" y="25"/>
                    <a:pt x="24" y="31"/>
                    <a:pt x="33" y="35"/>
                  </a:cubicBezTo>
                  <a:cubicBezTo>
                    <a:pt x="29" y="27"/>
                    <a:pt x="22" y="21"/>
                    <a:pt x="14" y="18"/>
                  </a:cubicBezTo>
                  <a:cubicBezTo>
                    <a:pt x="21" y="24"/>
                    <a:pt x="29" y="29"/>
                    <a:pt x="38" y="31"/>
                  </a:cubicBezTo>
                  <a:cubicBezTo>
                    <a:pt x="32" y="28"/>
                    <a:pt x="26" y="23"/>
                    <a:pt x="21" y="19"/>
                  </a:cubicBezTo>
                  <a:cubicBezTo>
                    <a:pt x="28" y="23"/>
                    <a:pt x="36" y="27"/>
                    <a:pt x="43" y="30"/>
                  </a:cubicBezTo>
                  <a:cubicBezTo>
                    <a:pt x="36" y="25"/>
                    <a:pt x="29" y="20"/>
                    <a:pt x="21" y="16"/>
                  </a:cubicBezTo>
                  <a:cubicBezTo>
                    <a:pt x="30" y="19"/>
                    <a:pt x="39" y="22"/>
                    <a:pt x="47" y="26"/>
                  </a:cubicBezTo>
                  <a:cubicBezTo>
                    <a:pt x="41" y="22"/>
                    <a:pt x="34" y="17"/>
                    <a:pt x="27" y="14"/>
                  </a:cubicBezTo>
                  <a:cubicBezTo>
                    <a:pt x="36" y="16"/>
                    <a:pt x="44" y="20"/>
                    <a:pt x="52" y="23"/>
                  </a:cubicBezTo>
                  <a:cubicBezTo>
                    <a:pt x="44" y="19"/>
                    <a:pt x="36" y="15"/>
                    <a:pt x="29" y="11"/>
                  </a:cubicBezTo>
                  <a:cubicBezTo>
                    <a:pt x="37" y="12"/>
                    <a:pt x="46" y="16"/>
                    <a:pt x="54" y="19"/>
                  </a:cubicBezTo>
                  <a:cubicBezTo>
                    <a:pt x="49" y="16"/>
                    <a:pt x="43" y="12"/>
                    <a:pt x="38" y="9"/>
                  </a:cubicBezTo>
                  <a:cubicBezTo>
                    <a:pt x="45" y="11"/>
                    <a:pt x="52" y="13"/>
                    <a:pt x="59" y="16"/>
                  </a:cubicBezTo>
                  <a:cubicBezTo>
                    <a:pt x="55" y="13"/>
                    <a:pt x="51" y="10"/>
                    <a:pt x="46" y="7"/>
                  </a:cubicBezTo>
                  <a:cubicBezTo>
                    <a:pt x="52" y="9"/>
                    <a:pt x="59" y="11"/>
                    <a:pt x="65" y="14"/>
                  </a:cubicBezTo>
                  <a:cubicBezTo>
                    <a:pt x="61" y="11"/>
                    <a:pt x="57" y="8"/>
                    <a:pt x="53" y="5"/>
                  </a:cubicBezTo>
                  <a:cubicBezTo>
                    <a:pt x="57" y="7"/>
                    <a:pt x="62" y="8"/>
                    <a:pt x="67" y="10"/>
                  </a:cubicBezTo>
                  <a:cubicBezTo>
                    <a:pt x="64" y="7"/>
                    <a:pt x="62" y="4"/>
                    <a:pt x="59" y="2"/>
                  </a:cubicBezTo>
                  <a:cubicBezTo>
                    <a:pt x="63" y="3"/>
                    <a:pt x="68" y="4"/>
                    <a:pt x="71" y="6"/>
                  </a:cubicBezTo>
                  <a:cubicBezTo>
                    <a:pt x="71" y="5"/>
                    <a:pt x="69" y="0"/>
                    <a:pt x="69" y="0"/>
                  </a:cubicBezTo>
                  <a:cubicBezTo>
                    <a:pt x="104" y="10"/>
                    <a:pt x="45" y="31"/>
                    <a:pt x="35" y="36"/>
                  </a:cubicBezTo>
                  <a:cubicBezTo>
                    <a:pt x="38" y="36"/>
                    <a:pt x="41" y="38"/>
                    <a:pt x="43" y="38"/>
                  </a:cubicBezTo>
                  <a:cubicBezTo>
                    <a:pt x="39" y="37"/>
                    <a:pt x="34" y="35"/>
                    <a:pt x="30" y="34"/>
                  </a:cubicBezTo>
                  <a:cubicBezTo>
                    <a:pt x="38" y="33"/>
                    <a:pt x="46" y="33"/>
                    <a:pt x="53" y="32"/>
                  </a:cubicBezTo>
                  <a:cubicBezTo>
                    <a:pt x="54" y="31"/>
                    <a:pt x="51" y="28"/>
                    <a:pt x="50" y="27"/>
                  </a:cubicBezTo>
                  <a:cubicBezTo>
                    <a:pt x="52" y="27"/>
                    <a:pt x="56" y="29"/>
                    <a:pt x="58" y="29"/>
                  </a:cubicBezTo>
                  <a:cubicBezTo>
                    <a:pt x="56" y="26"/>
                    <a:pt x="54" y="25"/>
                    <a:pt x="53" y="22"/>
                  </a:cubicBezTo>
                  <a:cubicBezTo>
                    <a:pt x="56" y="23"/>
                    <a:pt x="58" y="24"/>
                    <a:pt x="61" y="24"/>
                  </a:cubicBezTo>
                  <a:cubicBezTo>
                    <a:pt x="61" y="24"/>
                    <a:pt x="59" y="20"/>
                    <a:pt x="59" y="20"/>
                  </a:cubicBezTo>
                  <a:cubicBezTo>
                    <a:pt x="62" y="21"/>
                    <a:pt x="64" y="23"/>
                    <a:pt x="67" y="23"/>
                  </a:cubicBezTo>
                  <a:cubicBezTo>
                    <a:pt x="68" y="22"/>
                    <a:pt x="65" y="20"/>
                    <a:pt x="66" y="18"/>
                  </a:cubicBezTo>
                  <a:cubicBezTo>
                    <a:pt x="67" y="19"/>
                    <a:pt x="71" y="21"/>
                    <a:pt x="72" y="21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8" y="16"/>
                    <a:pt x="76" y="14"/>
                    <a:pt x="76" y="12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1" name="Freeform 627"/>
            <p:cNvSpPr>
              <a:spLocks/>
            </p:cNvSpPr>
            <p:nvPr/>
          </p:nvSpPr>
          <p:spPr bwMode="auto">
            <a:xfrm>
              <a:off x="6157913" y="2921001"/>
              <a:ext cx="106363" cy="63500"/>
            </a:xfrm>
            <a:custGeom>
              <a:avLst/>
              <a:gdLst>
                <a:gd name="T0" fmla="*/ 0 w 28"/>
                <a:gd name="T1" fmla="*/ 15 h 17"/>
                <a:gd name="T2" fmla="*/ 18 w 28"/>
                <a:gd name="T3" fmla="*/ 17 h 17"/>
                <a:gd name="T4" fmla="*/ 7 w 28"/>
                <a:gd name="T5" fmla="*/ 9 h 17"/>
                <a:gd name="T6" fmla="*/ 19 w 28"/>
                <a:gd name="T7" fmla="*/ 14 h 17"/>
                <a:gd name="T8" fmla="*/ 11 w 28"/>
                <a:gd name="T9" fmla="*/ 4 h 17"/>
                <a:gd name="T10" fmla="*/ 23 w 28"/>
                <a:gd name="T11" fmla="*/ 8 h 17"/>
                <a:gd name="T12" fmla="*/ 17 w 28"/>
                <a:gd name="T13" fmla="*/ 0 h 17"/>
                <a:gd name="T14" fmla="*/ 28 w 2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5"/>
                  </a:moveTo>
                  <a:cubicBezTo>
                    <a:pt x="1" y="15"/>
                    <a:pt x="13" y="16"/>
                    <a:pt x="18" y="17"/>
                  </a:cubicBezTo>
                  <a:cubicBezTo>
                    <a:pt x="15" y="15"/>
                    <a:pt x="11" y="11"/>
                    <a:pt x="7" y="9"/>
                  </a:cubicBezTo>
                  <a:cubicBezTo>
                    <a:pt x="11" y="11"/>
                    <a:pt x="16" y="12"/>
                    <a:pt x="19" y="14"/>
                  </a:cubicBezTo>
                  <a:cubicBezTo>
                    <a:pt x="16" y="11"/>
                    <a:pt x="14" y="7"/>
                    <a:pt x="11" y="4"/>
                  </a:cubicBezTo>
                  <a:cubicBezTo>
                    <a:pt x="15" y="6"/>
                    <a:pt x="20" y="6"/>
                    <a:pt x="23" y="8"/>
                  </a:cubicBezTo>
                  <a:cubicBezTo>
                    <a:pt x="21" y="6"/>
                    <a:pt x="20" y="2"/>
                    <a:pt x="17" y="0"/>
                  </a:cubicBezTo>
                  <a:cubicBezTo>
                    <a:pt x="20" y="1"/>
                    <a:pt x="27" y="1"/>
                    <a:pt x="28" y="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2" name="Freeform 628"/>
            <p:cNvSpPr>
              <a:spLocks/>
            </p:cNvSpPr>
            <p:nvPr/>
          </p:nvSpPr>
          <p:spPr bwMode="auto">
            <a:xfrm>
              <a:off x="6165851" y="2992438"/>
              <a:ext cx="41275" cy="26988"/>
            </a:xfrm>
            <a:custGeom>
              <a:avLst/>
              <a:gdLst>
                <a:gd name="T0" fmla="*/ 0 w 11"/>
                <a:gd name="T1" fmla="*/ 1 h 7"/>
                <a:gd name="T2" fmla="*/ 11 w 1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0" y="1"/>
                  </a:moveTo>
                  <a:cubicBezTo>
                    <a:pt x="5" y="6"/>
                    <a:pt x="10" y="7"/>
                    <a:pt x="1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3" name="Freeform 629"/>
            <p:cNvSpPr>
              <a:spLocks/>
            </p:cNvSpPr>
            <p:nvPr/>
          </p:nvSpPr>
          <p:spPr bwMode="auto">
            <a:xfrm>
              <a:off x="5807076" y="3090863"/>
              <a:ext cx="325438" cy="828675"/>
            </a:xfrm>
            <a:custGeom>
              <a:avLst/>
              <a:gdLst>
                <a:gd name="T0" fmla="*/ 0 w 86"/>
                <a:gd name="T1" fmla="*/ 0 h 219"/>
                <a:gd name="T2" fmla="*/ 48 w 86"/>
                <a:gd name="T3" fmla="*/ 120 h 219"/>
                <a:gd name="T4" fmla="*/ 86 w 86"/>
                <a:gd name="T5" fmla="*/ 219 h 219"/>
                <a:gd name="T6" fmla="*/ 29 w 86"/>
                <a:gd name="T7" fmla="*/ 97 h 219"/>
                <a:gd name="T8" fmla="*/ 11 w 86"/>
                <a:gd name="T9" fmla="*/ 4 h 219"/>
                <a:gd name="T10" fmla="*/ 82 w 86"/>
                <a:gd name="T11" fmla="*/ 19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19">
                  <a:moveTo>
                    <a:pt x="0" y="0"/>
                  </a:moveTo>
                  <a:cubicBezTo>
                    <a:pt x="19" y="37"/>
                    <a:pt x="30" y="82"/>
                    <a:pt x="48" y="120"/>
                  </a:cubicBezTo>
                  <a:cubicBezTo>
                    <a:pt x="64" y="153"/>
                    <a:pt x="80" y="185"/>
                    <a:pt x="86" y="219"/>
                  </a:cubicBezTo>
                  <a:cubicBezTo>
                    <a:pt x="64" y="181"/>
                    <a:pt x="41" y="140"/>
                    <a:pt x="29" y="97"/>
                  </a:cubicBezTo>
                  <a:cubicBezTo>
                    <a:pt x="20" y="67"/>
                    <a:pt x="20" y="33"/>
                    <a:pt x="11" y="4"/>
                  </a:cubicBezTo>
                  <a:cubicBezTo>
                    <a:pt x="23" y="72"/>
                    <a:pt x="61" y="132"/>
                    <a:pt x="82" y="196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4" name="Freeform 630"/>
            <p:cNvSpPr>
              <a:spLocks/>
            </p:cNvSpPr>
            <p:nvPr/>
          </p:nvSpPr>
          <p:spPr bwMode="auto">
            <a:xfrm>
              <a:off x="5889626" y="3381376"/>
              <a:ext cx="207963" cy="420688"/>
            </a:xfrm>
            <a:custGeom>
              <a:avLst/>
              <a:gdLst>
                <a:gd name="T0" fmla="*/ 0 w 55"/>
                <a:gd name="T1" fmla="*/ 0 h 111"/>
                <a:gd name="T2" fmla="*/ 55 w 55"/>
                <a:gd name="T3" fmla="*/ 111 h 111"/>
                <a:gd name="T4" fmla="*/ 50 w 55"/>
                <a:gd name="T5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11">
                  <a:moveTo>
                    <a:pt x="0" y="0"/>
                  </a:moveTo>
                  <a:cubicBezTo>
                    <a:pt x="18" y="38"/>
                    <a:pt x="32" y="75"/>
                    <a:pt x="55" y="111"/>
                  </a:cubicBezTo>
                  <a:cubicBezTo>
                    <a:pt x="53" y="109"/>
                    <a:pt x="52" y="107"/>
                    <a:pt x="50" y="106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5" name="Freeform 631"/>
            <p:cNvSpPr>
              <a:spLocks/>
            </p:cNvSpPr>
            <p:nvPr/>
          </p:nvSpPr>
          <p:spPr bwMode="auto">
            <a:xfrm>
              <a:off x="5803901" y="3033713"/>
              <a:ext cx="147638" cy="76200"/>
            </a:xfrm>
            <a:custGeom>
              <a:avLst/>
              <a:gdLst>
                <a:gd name="T0" fmla="*/ 0 w 39"/>
                <a:gd name="T1" fmla="*/ 15 h 20"/>
                <a:gd name="T2" fmla="*/ 39 w 39"/>
                <a:gd name="T3" fmla="*/ 0 h 20"/>
                <a:gd name="T4" fmla="*/ 8 w 39"/>
                <a:gd name="T5" fmla="*/ 20 h 20"/>
                <a:gd name="T6" fmla="*/ 37 w 39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15"/>
                  </a:moveTo>
                  <a:cubicBezTo>
                    <a:pt x="9" y="13"/>
                    <a:pt x="27" y="5"/>
                    <a:pt x="39" y="0"/>
                  </a:cubicBezTo>
                  <a:cubicBezTo>
                    <a:pt x="31" y="9"/>
                    <a:pt x="18" y="16"/>
                    <a:pt x="8" y="20"/>
                  </a:cubicBezTo>
                  <a:cubicBezTo>
                    <a:pt x="17" y="14"/>
                    <a:pt x="28" y="10"/>
                    <a:pt x="37" y="4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6" name="Freeform 632"/>
            <p:cNvSpPr>
              <a:spLocks/>
            </p:cNvSpPr>
            <p:nvPr/>
          </p:nvSpPr>
          <p:spPr bwMode="auto">
            <a:xfrm>
              <a:off x="5803901" y="3090863"/>
              <a:ext cx="79375" cy="260350"/>
            </a:xfrm>
            <a:custGeom>
              <a:avLst/>
              <a:gdLst>
                <a:gd name="T0" fmla="*/ 0 w 21"/>
                <a:gd name="T1" fmla="*/ 0 h 69"/>
                <a:gd name="T2" fmla="*/ 21 w 21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7" y="21"/>
                    <a:pt x="16" y="47"/>
                    <a:pt x="21" y="69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7" name="Freeform 633"/>
            <p:cNvSpPr>
              <a:spLocks/>
            </p:cNvSpPr>
            <p:nvPr/>
          </p:nvSpPr>
          <p:spPr bwMode="auto">
            <a:xfrm>
              <a:off x="6283326" y="2874963"/>
              <a:ext cx="184150" cy="52388"/>
            </a:xfrm>
            <a:custGeom>
              <a:avLst/>
              <a:gdLst>
                <a:gd name="T0" fmla="*/ 0 w 49"/>
                <a:gd name="T1" fmla="*/ 12 h 14"/>
                <a:gd name="T2" fmla="*/ 49 w 49"/>
                <a:gd name="T3" fmla="*/ 5 h 14"/>
                <a:gd name="T4" fmla="*/ 10 w 49"/>
                <a:gd name="T5" fmla="*/ 9 h 14"/>
                <a:gd name="T6" fmla="*/ 45 w 49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4">
                  <a:moveTo>
                    <a:pt x="0" y="12"/>
                  </a:moveTo>
                  <a:cubicBezTo>
                    <a:pt x="15" y="14"/>
                    <a:pt x="34" y="7"/>
                    <a:pt x="49" y="5"/>
                  </a:cubicBezTo>
                  <a:cubicBezTo>
                    <a:pt x="36" y="6"/>
                    <a:pt x="22" y="9"/>
                    <a:pt x="10" y="9"/>
                  </a:cubicBezTo>
                  <a:cubicBezTo>
                    <a:pt x="20" y="4"/>
                    <a:pt x="35" y="0"/>
                    <a:pt x="45" y="3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8" name="Freeform 634"/>
            <p:cNvSpPr>
              <a:spLocks/>
            </p:cNvSpPr>
            <p:nvPr/>
          </p:nvSpPr>
          <p:spPr bwMode="auto">
            <a:xfrm>
              <a:off x="6434138" y="2916238"/>
              <a:ext cx="312738" cy="771525"/>
            </a:xfrm>
            <a:custGeom>
              <a:avLst/>
              <a:gdLst>
                <a:gd name="T0" fmla="*/ 0 w 83"/>
                <a:gd name="T1" fmla="*/ 0 h 204"/>
                <a:gd name="T2" fmla="*/ 78 w 83"/>
                <a:gd name="T3" fmla="*/ 204 h 204"/>
                <a:gd name="T4" fmla="*/ 42 w 83"/>
                <a:gd name="T5" fmla="*/ 90 h 204"/>
                <a:gd name="T6" fmla="*/ 7 w 83"/>
                <a:gd name="T7" fmla="*/ 2 h 204"/>
                <a:gd name="T8" fmla="*/ 56 w 83"/>
                <a:gd name="T9" fmla="*/ 106 h 204"/>
                <a:gd name="T10" fmla="*/ 83 w 83"/>
                <a:gd name="T11" fmla="*/ 203 h 204"/>
                <a:gd name="T12" fmla="*/ 59 w 83"/>
                <a:gd name="T13" fmla="*/ 13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4">
                  <a:moveTo>
                    <a:pt x="0" y="0"/>
                  </a:moveTo>
                  <a:cubicBezTo>
                    <a:pt x="39" y="63"/>
                    <a:pt x="51" y="137"/>
                    <a:pt x="78" y="204"/>
                  </a:cubicBezTo>
                  <a:cubicBezTo>
                    <a:pt x="68" y="166"/>
                    <a:pt x="54" y="127"/>
                    <a:pt x="42" y="90"/>
                  </a:cubicBezTo>
                  <a:cubicBezTo>
                    <a:pt x="33" y="61"/>
                    <a:pt x="11" y="32"/>
                    <a:pt x="7" y="2"/>
                  </a:cubicBezTo>
                  <a:cubicBezTo>
                    <a:pt x="24" y="38"/>
                    <a:pt x="43" y="68"/>
                    <a:pt x="56" y="106"/>
                  </a:cubicBezTo>
                  <a:cubicBezTo>
                    <a:pt x="67" y="138"/>
                    <a:pt x="73" y="172"/>
                    <a:pt x="83" y="203"/>
                  </a:cubicBezTo>
                  <a:cubicBezTo>
                    <a:pt x="69" y="182"/>
                    <a:pt x="64" y="155"/>
                    <a:pt x="59" y="13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9" name="Freeform 635"/>
            <p:cNvSpPr>
              <a:spLocks/>
            </p:cNvSpPr>
            <p:nvPr/>
          </p:nvSpPr>
          <p:spPr bwMode="auto">
            <a:xfrm>
              <a:off x="6459538" y="2878138"/>
              <a:ext cx="76200" cy="166688"/>
            </a:xfrm>
            <a:custGeom>
              <a:avLst/>
              <a:gdLst>
                <a:gd name="T0" fmla="*/ 0 w 20"/>
                <a:gd name="T1" fmla="*/ 0 h 44"/>
                <a:gd name="T2" fmla="*/ 20 w 20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cubicBezTo>
                    <a:pt x="9" y="12"/>
                    <a:pt x="15" y="30"/>
                    <a:pt x="20" y="4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0" name="Freeform 636"/>
            <p:cNvSpPr>
              <a:spLocks/>
            </p:cNvSpPr>
            <p:nvPr/>
          </p:nvSpPr>
          <p:spPr bwMode="auto">
            <a:xfrm>
              <a:off x="6149976" y="3687763"/>
              <a:ext cx="563563" cy="193675"/>
            </a:xfrm>
            <a:custGeom>
              <a:avLst/>
              <a:gdLst>
                <a:gd name="T0" fmla="*/ 0 w 149"/>
                <a:gd name="T1" fmla="*/ 51 h 51"/>
                <a:gd name="T2" fmla="*/ 149 w 149"/>
                <a:gd name="T3" fmla="*/ 0 h 51"/>
                <a:gd name="T4" fmla="*/ 0 w 149"/>
                <a:gd name="T5" fmla="*/ 48 h 51"/>
                <a:gd name="T6" fmla="*/ 148 w 149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51">
                  <a:moveTo>
                    <a:pt x="0" y="51"/>
                  </a:moveTo>
                  <a:cubicBezTo>
                    <a:pt x="45" y="49"/>
                    <a:pt x="108" y="25"/>
                    <a:pt x="149" y="0"/>
                  </a:cubicBezTo>
                  <a:cubicBezTo>
                    <a:pt x="104" y="29"/>
                    <a:pt x="51" y="39"/>
                    <a:pt x="0" y="48"/>
                  </a:cubicBezTo>
                  <a:cubicBezTo>
                    <a:pt x="46" y="29"/>
                    <a:pt x="106" y="26"/>
                    <a:pt x="14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1" name="Freeform 637"/>
            <p:cNvSpPr>
              <a:spLocks/>
            </p:cNvSpPr>
            <p:nvPr/>
          </p:nvSpPr>
          <p:spPr bwMode="auto">
            <a:xfrm>
              <a:off x="6119813" y="3895726"/>
              <a:ext cx="68263" cy="7938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2" y="1"/>
                    <a:pt x="12" y="2"/>
                    <a:pt x="1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2" name="Freeform 638"/>
            <p:cNvSpPr>
              <a:spLocks/>
            </p:cNvSpPr>
            <p:nvPr/>
          </p:nvSpPr>
          <p:spPr bwMode="auto">
            <a:xfrm>
              <a:off x="6037263" y="3725863"/>
              <a:ext cx="95250" cy="204788"/>
            </a:xfrm>
            <a:custGeom>
              <a:avLst/>
              <a:gdLst>
                <a:gd name="T0" fmla="*/ 12 w 25"/>
                <a:gd name="T1" fmla="*/ 39 h 54"/>
                <a:gd name="T2" fmla="*/ 22 w 25"/>
                <a:gd name="T3" fmla="*/ 54 h 54"/>
                <a:gd name="T4" fmla="*/ 12 w 25"/>
                <a:gd name="T5" fmla="*/ 34 h 54"/>
                <a:gd name="T6" fmla="*/ 23 w 25"/>
                <a:gd name="T7" fmla="*/ 47 h 54"/>
                <a:gd name="T8" fmla="*/ 10 w 25"/>
                <a:gd name="T9" fmla="*/ 29 h 54"/>
                <a:gd name="T10" fmla="*/ 25 w 25"/>
                <a:gd name="T11" fmla="*/ 42 h 54"/>
                <a:gd name="T12" fmla="*/ 4 w 25"/>
                <a:gd name="T13" fmla="*/ 23 h 54"/>
                <a:gd name="T14" fmla="*/ 17 w 25"/>
                <a:gd name="T15" fmla="*/ 31 h 54"/>
                <a:gd name="T16" fmla="*/ 0 w 25"/>
                <a:gd name="T17" fmla="*/ 13 h 54"/>
                <a:gd name="T18" fmla="*/ 13 w 25"/>
                <a:gd name="T19" fmla="*/ 20 h 54"/>
                <a:gd name="T20" fmla="*/ 2 w 25"/>
                <a:gd name="T21" fmla="*/ 6 h 54"/>
                <a:gd name="T22" fmla="*/ 11 w 25"/>
                <a:gd name="T23" fmla="*/ 13 h 54"/>
                <a:gd name="T24" fmla="*/ 1 w 25"/>
                <a:gd name="T25" fmla="*/ 0 h 54"/>
                <a:gd name="T26" fmla="*/ 7 w 25"/>
                <a:gd name="T27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4">
                  <a:moveTo>
                    <a:pt x="12" y="39"/>
                  </a:moveTo>
                  <a:cubicBezTo>
                    <a:pt x="14" y="44"/>
                    <a:pt x="19" y="49"/>
                    <a:pt x="22" y="54"/>
                  </a:cubicBezTo>
                  <a:cubicBezTo>
                    <a:pt x="20" y="47"/>
                    <a:pt x="15" y="40"/>
                    <a:pt x="12" y="34"/>
                  </a:cubicBezTo>
                  <a:cubicBezTo>
                    <a:pt x="15" y="40"/>
                    <a:pt x="20" y="43"/>
                    <a:pt x="23" y="47"/>
                  </a:cubicBezTo>
                  <a:cubicBezTo>
                    <a:pt x="22" y="41"/>
                    <a:pt x="13" y="35"/>
                    <a:pt x="10" y="29"/>
                  </a:cubicBezTo>
                  <a:cubicBezTo>
                    <a:pt x="13" y="34"/>
                    <a:pt x="20" y="37"/>
                    <a:pt x="25" y="42"/>
                  </a:cubicBezTo>
                  <a:cubicBezTo>
                    <a:pt x="20" y="35"/>
                    <a:pt x="12" y="27"/>
                    <a:pt x="4" y="23"/>
                  </a:cubicBezTo>
                  <a:cubicBezTo>
                    <a:pt x="8" y="26"/>
                    <a:pt x="13" y="28"/>
                    <a:pt x="17" y="31"/>
                  </a:cubicBezTo>
                  <a:cubicBezTo>
                    <a:pt x="14" y="24"/>
                    <a:pt x="5" y="19"/>
                    <a:pt x="0" y="13"/>
                  </a:cubicBezTo>
                  <a:cubicBezTo>
                    <a:pt x="4" y="16"/>
                    <a:pt x="9" y="18"/>
                    <a:pt x="13" y="20"/>
                  </a:cubicBezTo>
                  <a:cubicBezTo>
                    <a:pt x="10" y="15"/>
                    <a:pt x="6" y="10"/>
                    <a:pt x="2" y="6"/>
                  </a:cubicBezTo>
                  <a:cubicBezTo>
                    <a:pt x="5" y="9"/>
                    <a:pt x="8" y="11"/>
                    <a:pt x="11" y="13"/>
                  </a:cubicBezTo>
                  <a:cubicBezTo>
                    <a:pt x="10" y="8"/>
                    <a:pt x="6" y="3"/>
                    <a:pt x="1" y="0"/>
                  </a:cubicBezTo>
                  <a:cubicBezTo>
                    <a:pt x="2" y="4"/>
                    <a:pt x="4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3" name="Freeform 639"/>
            <p:cNvSpPr>
              <a:spLocks/>
            </p:cNvSpPr>
            <p:nvPr/>
          </p:nvSpPr>
          <p:spPr bwMode="auto">
            <a:xfrm>
              <a:off x="6102351" y="3876676"/>
              <a:ext cx="96838" cy="30163"/>
            </a:xfrm>
            <a:custGeom>
              <a:avLst/>
              <a:gdLst>
                <a:gd name="T0" fmla="*/ 0 w 26"/>
                <a:gd name="T1" fmla="*/ 3 h 8"/>
                <a:gd name="T2" fmla="*/ 18 w 26"/>
                <a:gd name="T3" fmla="*/ 8 h 8"/>
                <a:gd name="T4" fmla="*/ 7 w 26"/>
                <a:gd name="T5" fmla="*/ 0 h 8"/>
                <a:gd name="T6" fmla="*/ 18 w 26"/>
                <a:gd name="T7" fmla="*/ 2 h 8"/>
                <a:gd name="T8" fmla="*/ 16 w 26"/>
                <a:gd name="T9" fmla="*/ 0 h 8"/>
                <a:gd name="T10" fmla="*/ 26 w 2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8">
                  <a:moveTo>
                    <a:pt x="0" y="3"/>
                  </a:moveTo>
                  <a:cubicBezTo>
                    <a:pt x="3" y="4"/>
                    <a:pt x="13" y="8"/>
                    <a:pt x="18" y="8"/>
                  </a:cubicBezTo>
                  <a:cubicBezTo>
                    <a:pt x="15" y="4"/>
                    <a:pt x="11" y="2"/>
                    <a:pt x="7" y="0"/>
                  </a:cubicBezTo>
                  <a:cubicBezTo>
                    <a:pt x="10" y="1"/>
                    <a:pt x="14" y="3"/>
                    <a:pt x="18" y="2"/>
                  </a:cubicBezTo>
                  <a:cubicBezTo>
                    <a:pt x="17" y="2"/>
                    <a:pt x="16" y="1"/>
                    <a:pt x="16" y="0"/>
                  </a:cubicBezTo>
                  <a:cubicBezTo>
                    <a:pt x="19" y="0"/>
                    <a:pt x="23" y="1"/>
                    <a:pt x="26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4" name="Freeform 640"/>
            <p:cNvSpPr>
              <a:spLocks/>
            </p:cNvSpPr>
            <p:nvPr/>
          </p:nvSpPr>
          <p:spPr bwMode="auto">
            <a:xfrm>
              <a:off x="6573838" y="3673476"/>
              <a:ext cx="184150" cy="63500"/>
            </a:xfrm>
            <a:custGeom>
              <a:avLst/>
              <a:gdLst>
                <a:gd name="T0" fmla="*/ 0 w 49"/>
                <a:gd name="T1" fmla="*/ 17 h 17"/>
                <a:gd name="T2" fmla="*/ 23 w 49"/>
                <a:gd name="T3" fmla="*/ 16 h 17"/>
                <a:gd name="T4" fmla="*/ 13 w 49"/>
                <a:gd name="T5" fmla="*/ 11 h 17"/>
                <a:gd name="T6" fmla="*/ 27 w 49"/>
                <a:gd name="T7" fmla="*/ 14 h 17"/>
                <a:gd name="T8" fmla="*/ 21 w 49"/>
                <a:gd name="T9" fmla="*/ 8 h 17"/>
                <a:gd name="T10" fmla="*/ 35 w 49"/>
                <a:gd name="T11" fmla="*/ 10 h 17"/>
                <a:gd name="T12" fmla="*/ 29 w 49"/>
                <a:gd name="T13" fmla="*/ 4 h 17"/>
                <a:gd name="T14" fmla="*/ 40 w 49"/>
                <a:gd name="T15" fmla="*/ 7 h 17"/>
                <a:gd name="T16" fmla="*/ 33 w 49"/>
                <a:gd name="T17" fmla="*/ 0 h 17"/>
                <a:gd name="T18" fmla="*/ 49 w 49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7">
                  <a:moveTo>
                    <a:pt x="0" y="17"/>
                  </a:moveTo>
                  <a:cubicBezTo>
                    <a:pt x="6" y="17"/>
                    <a:pt x="16" y="16"/>
                    <a:pt x="23" y="16"/>
                  </a:cubicBezTo>
                  <a:cubicBezTo>
                    <a:pt x="20" y="15"/>
                    <a:pt x="16" y="13"/>
                    <a:pt x="13" y="11"/>
                  </a:cubicBezTo>
                  <a:cubicBezTo>
                    <a:pt x="17" y="12"/>
                    <a:pt x="22" y="14"/>
                    <a:pt x="27" y="14"/>
                  </a:cubicBezTo>
                  <a:cubicBezTo>
                    <a:pt x="25" y="12"/>
                    <a:pt x="23" y="10"/>
                    <a:pt x="21" y="8"/>
                  </a:cubicBezTo>
                  <a:cubicBezTo>
                    <a:pt x="25" y="8"/>
                    <a:pt x="30" y="9"/>
                    <a:pt x="35" y="10"/>
                  </a:cubicBezTo>
                  <a:cubicBezTo>
                    <a:pt x="33" y="9"/>
                    <a:pt x="31" y="5"/>
                    <a:pt x="29" y="4"/>
                  </a:cubicBezTo>
                  <a:cubicBezTo>
                    <a:pt x="33" y="4"/>
                    <a:pt x="37" y="5"/>
                    <a:pt x="40" y="7"/>
                  </a:cubicBezTo>
                  <a:cubicBezTo>
                    <a:pt x="38" y="5"/>
                    <a:pt x="35" y="3"/>
                    <a:pt x="33" y="0"/>
                  </a:cubicBezTo>
                  <a:cubicBezTo>
                    <a:pt x="39" y="0"/>
                    <a:pt x="44" y="3"/>
                    <a:pt x="49" y="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5" name="Freeform 641"/>
            <p:cNvSpPr>
              <a:spLocks/>
            </p:cNvSpPr>
            <p:nvPr/>
          </p:nvSpPr>
          <p:spPr bwMode="auto">
            <a:xfrm>
              <a:off x="6675438" y="3471863"/>
              <a:ext cx="63500" cy="166688"/>
            </a:xfrm>
            <a:custGeom>
              <a:avLst/>
              <a:gdLst>
                <a:gd name="T0" fmla="*/ 3 w 17"/>
                <a:gd name="T1" fmla="*/ 25 h 44"/>
                <a:gd name="T2" fmla="*/ 15 w 17"/>
                <a:gd name="T3" fmla="*/ 44 h 44"/>
                <a:gd name="T4" fmla="*/ 0 w 17"/>
                <a:gd name="T5" fmla="*/ 19 h 44"/>
                <a:gd name="T6" fmla="*/ 17 w 17"/>
                <a:gd name="T7" fmla="*/ 34 h 44"/>
                <a:gd name="T8" fmla="*/ 2 w 17"/>
                <a:gd name="T9" fmla="*/ 9 h 44"/>
                <a:gd name="T10" fmla="*/ 13 w 17"/>
                <a:gd name="T11" fmla="*/ 24 h 44"/>
                <a:gd name="T12" fmla="*/ 1 w 17"/>
                <a:gd name="T13" fmla="*/ 2 h 44"/>
                <a:gd name="T14" fmla="*/ 4 w 17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4">
                  <a:moveTo>
                    <a:pt x="3" y="25"/>
                  </a:moveTo>
                  <a:cubicBezTo>
                    <a:pt x="7" y="32"/>
                    <a:pt x="10" y="38"/>
                    <a:pt x="15" y="44"/>
                  </a:cubicBezTo>
                  <a:cubicBezTo>
                    <a:pt x="12" y="35"/>
                    <a:pt x="5" y="28"/>
                    <a:pt x="0" y="19"/>
                  </a:cubicBezTo>
                  <a:cubicBezTo>
                    <a:pt x="7" y="24"/>
                    <a:pt x="11" y="30"/>
                    <a:pt x="17" y="34"/>
                  </a:cubicBezTo>
                  <a:cubicBezTo>
                    <a:pt x="13" y="26"/>
                    <a:pt x="3" y="17"/>
                    <a:pt x="2" y="9"/>
                  </a:cubicBezTo>
                  <a:cubicBezTo>
                    <a:pt x="7" y="13"/>
                    <a:pt x="10" y="18"/>
                    <a:pt x="13" y="24"/>
                  </a:cubicBezTo>
                  <a:cubicBezTo>
                    <a:pt x="9" y="17"/>
                    <a:pt x="4" y="10"/>
                    <a:pt x="1" y="2"/>
                  </a:cubicBezTo>
                  <a:cubicBezTo>
                    <a:pt x="2" y="0"/>
                    <a:pt x="3" y="2"/>
                    <a:pt x="4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6" name="Freeform 642"/>
            <p:cNvSpPr>
              <a:spLocks/>
            </p:cNvSpPr>
            <p:nvPr/>
          </p:nvSpPr>
          <p:spPr bwMode="auto">
            <a:xfrm>
              <a:off x="6604001" y="3271838"/>
              <a:ext cx="60325" cy="136525"/>
            </a:xfrm>
            <a:custGeom>
              <a:avLst/>
              <a:gdLst>
                <a:gd name="T0" fmla="*/ 5 w 16"/>
                <a:gd name="T1" fmla="*/ 26 h 36"/>
                <a:gd name="T2" fmla="*/ 16 w 16"/>
                <a:gd name="T3" fmla="*/ 36 h 36"/>
                <a:gd name="T4" fmla="*/ 4 w 16"/>
                <a:gd name="T5" fmla="*/ 19 h 36"/>
                <a:gd name="T6" fmla="*/ 16 w 16"/>
                <a:gd name="T7" fmla="*/ 30 h 36"/>
                <a:gd name="T8" fmla="*/ 1 w 16"/>
                <a:gd name="T9" fmla="*/ 9 h 36"/>
                <a:gd name="T10" fmla="*/ 12 w 16"/>
                <a:gd name="T11" fmla="*/ 20 h 36"/>
                <a:gd name="T12" fmla="*/ 0 w 16"/>
                <a:gd name="T13" fmla="*/ 0 h 36"/>
                <a:gd name="T14" fmla="*/ 7 w 16"/>
                <a:gd name="T1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6">
                  <a:moveTo>
                    <a:pt x="5" y="26"/>
                  </a:moveTo>
                  <a:cubicBezTo>
                    <a:pt x="8" y="30"/>
                    <a:pt x="13" y="32"/>
                    <a:pt x="16" y="36"/>
                  </a:cubicBezTo>
                  <a:cubicBezTo>
                    <a:pt x="14" y="31"/>
                    <a:pt x="7" y="25"/>
                    <a:pt x="4" y="19"/>
                  </a:cubicBezTo>
                  <a:cubicBezTo>
                    <a:pt x="8" y="22"/>
                    <a:pt x="13" y="25"/>
                    <a:pt x="16" y="30"/>
                  </a:cubicBezTo>
                  <a:cubicBezTo>
                    <a:pt x="12" y="23"/>
                    <a:pt x="6" y="16"/>
                    <a:pt x="1" y="9"/>
                  </a:cubicBezTo>
                  <a:cubicBezTo>
                    <a:pt x="5" y="12"/>
                    <a:pt x="8" y="16"/>
                    <a:pt x="12" y="20"/>
                  </a:cubicBezTo>
                  <a:cubicBezTo>
                    <a:pt x="8" y="13"/>
                    <a:pt x="4" y="7"/>
                    <a:pt x="0" y="0"/>
                  </a:cubicBezTo>
                  <a:cubicBezTo>
                    <a:pt x="2" y="3"/>
                    <a:pt x="5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7" name="Freeform 643"/>
            <p:cNvSpPr>
              <a:spLocks/>
            </p:cNvSpPr>
            <p:nvPr/>
          </p:nvSpPr>
          <p:spPr bwMode="auto">
            <a:xfrm>
              <a:off x="5946776" y="3498851"/>
              <a:ext cx="90488" cy="212725"/>
            </a:xfrm>
            <a:custGeom>
              <a:avLst/>
              <a:gdLst>
                <a:gd name="T0" fmla="*/ 8 w 24"/>
                <a:gd name="T1" fmla="*/ 40 h 56"/>
                <a:gd name="T2" fmla="*/ 24 w 24"/>
                <a:gd name="T3" fmla="*/ 56 h 56"/>
                <a:gd name="T4" fmla="*/ 0 w 24"/>
                <a:gd name="T5" fmla="*/ 26 h 56"/>
                <a:gd name="T6" fmla="*/ 20 w 24"/>
                <a:gd name="T7" fmla="*/ 41 h 56"/>
                <a:gd name="T8" fmla="*/ 1 w 24"/>
                <a:gd name="T9" fmla="*/ 11 h 56"/>
                <a:gd name="T10" fmla="*/ 11 w 24"/>
                <a:gd name="T11" fmla="*/ 25 h 56"/>
                <a:gd name="T12" fmla="*/ 0 w 24"/>
                <a:gd name="T13" fmla="*/ 2 h 56"/>
                <a:gd name="T14" fmla="*/ 1 w 24"/>
                <a:gd name="T15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6">
                  <a:moveTo>
                    <a:pt x="8" y="40"/>
                  </a:moveTo>
                  <a:cubicBezTo>
                    <a:pt x="10" y="44"/>
                    <a:pt x="19" y="52"/>
                    <a:pt x="24" y="56"/>
                  </a:cubicBezTo>
                  <a:cubicBezTo>
                    <a:pt x="19" y="46"/>
                    <a:pt x="9" y="33"/>
                    <a:pt x="0" y="26"/>
                  </a:cubicBezTo>
                  <a:cubicBezTo>
                    <a:pt x="6" y="31"/>
                    <a:pt x="13" y="37"/>
                    <a:pt x="20" y="41"/>
                  </a:cubicBezTo>
                  <a:cubicBezTo>
                    <a:pt x="17" y="32"/>
                    <a:pt x="8" y="17"/>
                    <a:pt x="1" y="11"/>
                  </a:cubicBezTo>
                  <a:cubicBezTo>
                    <a:pt x="3" y="17"/>
                    <a:pt x="8" y="20"/>
                    <a:pt x="11" y="25"/>
                  </a:cubicBezTo>
                  <a:cubicBezTo>
                    <a:pt x="7" y="18"/>
                    <a:pt x="2" y="10"/>
                    <a:pt x="0" y="2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8" name="Freeform 644"/>
            <p:cNvSpPr>
              <a:spLocks/>
            </p:cNvSpPr>
            <p:nvPr/>
          </p:nvSpPr>
          <p:spPr bwMode="auto">
            <a:xfrm>
              <a:off x="6138863" y="3101976"/>
              <a:ext cx="204788" cy="68263"/>
            </a:xfrm>
            <a:custGeom>
              <a:avLst/>
              <a:gdLst>
                <a:gd name="T0" fmla="*/ 0 w 54"/>
                <a:gd name="T1" fmla="*/ 15 h 18"/>
                <a:gd name="T2" fmla="*/ 54 w 54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8">
                  <a:moveTo>
                    <a:pt x="0" y="15"/>
                  </a:moveTo>
                  <a:cubicBezTo>
                    <a:pt x="17" y="18"/>
                    <a:pt x="41" y="6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9" name="Freeform 645"/>
            <p:cNvSpPr>
              <a:spLocks/>
            </p:cNvSpPr>
            <p:nvPr/>
          </p:nvSpPr>
          <p:spPr bwMode="auto">
            <a:xfrm>
              <a:off x="6165851" y="3132138"/>
              <a:ext cx="207963" cy="76200"/>
            </a:xfrm>
            <a:custGeom>
              <a:avLst/>
              <a:gdLst>
                <a:gd name="T0" fmla="*/ 0 w 55"/>
                <a:gd name="T1" fmla="*/ 20 h 20"/>
                <a:gd name="T2" fmla="*/ 32 w 55"/>
                <a:gd name="T3" fmla="*/ 10 h 20"/>
                <a:gd name="T4" fmla="*/ 55 w 5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20">
                  <a:moveTo>
                    <a:pt x="0" y="20"/>
                  </a:moveTo>
                  <a:cubicBezTo>
                    <a:pt x="10" y="16"/>
                    <a:pt x="22" y="15"/>
                    <a:pt x="32" y="10"/>
                  </a:cubicBezTo>
                  <a:cubicBezTo>
                    <a:pt x="40" y="7"/>
                    <a:pt x="47" y="3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0" name="Freeform 646"/>
            <p:cNvSpPr>
              <a:spLocks/>
            </p:cNvSpPr>
            <p:nvPr/>
          </p:nvSpPr>
          <p:spPr bwMode="auto">
            <a:xfrm>
              <a:off x="6199188" y="3200401"/>
              <a:ext cx="193675" cy="60325"/>
            </a:xfrm>
            <a:custGeom>
              <a:avLst/>
              <a:gdLst>
                <a:gd name="T0" fmla="*/ 0 w 51"/>
                <a:gd name="T1" fmla="*/ 16 h 16"/>
                <a:gd name="T2" fmla="*/ 51 w 51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16">
                  <a:moveTo>
                    <a:pt x="0" y="16"/>
                  </a:moveTo>
                  <a:cubicBezTo>
                    <a:pt x="15" y="8"/>
                    <a:pt x="35" y="5"/>
                    <a:pt x="5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1" name="Freeform 647"/>
            <p:cNvSpPr>
              <a:spLocks/>
            </p:cNvSpPr>
            <p:nvPr/>
          </p:nvSpPr>
          <p:spPr bwMode="auto">
            <a:xfrm>
              <a:off x="6237288" y="3290888"/>
              <a:ext cx="200025" cy="65088"/>
            </a:xfrm>
            <a:custGeom>
              <a:avLst/>
              <a:gdLst>
                <a:gd name="T0" fmla="*/ 0 w 53"/>
                <a:gd name="T1" fmla="*/ 17 h 17"/>
                <a:gd name="T2" fmla="*/ 53 w 53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7">
                  <a:moveTo>
                    <a:pt x="0" y="17"/>
                  </a:moveTo>
                  <a:cubicBezTo>
                    <a:pt x="17" y="14"/>
                    <a:pt x="37" y="7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2" name="Freeform 648"/>
            <p:cNvSpPr>
              <a:spLocks/>
            </p:cNvSpPr>
            <p:nvPr/>
          </p:nvSpPr>
          <p:spPr bwMode="auto">
            <a:xfrm>
              <a:off x="6256338" y="3340101"/>
              <a:ext cx="200025" cy="79375"/>
            </a:xfrm>
            <a:custGeom>
              <a:avLst/>
              <a:gdLst>
                <a:gd name="T0" fmla="*/ 0 w 53"/>
                <a:gd name="T1" fmla="*/ 21 h 21"/>
                <a:gd name="T2" fmla="*/ 53 w 53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21">
                  <a:moveTo>
                    <a:pt x="0" y="21"/>
                  </a:moveTo>
                  <a:cubicBezTo>
                    <a:pt x="15" y="14"/>
                    <a:pt x="36" y="6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3" name="Freeform 649"/>
            <p:cNvSpPr>
              <a:spLocks/>
            </p:cNvSpPr>
            <p:nvPr/>
          </p:nvSpPr>
          <p:spPr bwMode="auto">
            <a:xfrm>
              <a:off x="6275388" y="3400426"/>
              <a:ext cx="200025" cy="68263"/>
            </a:xfrm>
            <a:custGeom>
              <a:avLst/>
              <a:gdLst>
                <a:gd name="T0" fmla="*/ 0 w 53"/>
                <a:gd name="T1" fmla="*/ 18 h 18"/>
                <a:gd name="T2" fmla="*/ 53 w 5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8">
                  <a:moveTo>
                    <a:pt x="0" y="18"/>
                  </a:moveTo>
                  <a:cubicBezTo>
                    <a:pt x="19" y="15"/>
                    <a:pt x="36" y="5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4" name="Freeform 650"/>
            <p:cNvSpPr>
              <a:spLocks/>
            </p:cNvSpPr>
            <p:nvPr/>
          </p:nvSpPr>
          <p:spPr bwMode="auto">
            <a:xfrm>
              <a:off x="6308726" y="3498851"/>
              <a:ext cx="204788" cy="65088"/>
            </a:xfrm>
            <a:custGeom>
              <a:avLst/>
              <a:gdLst>
                <a:gd name="T0" fmla="*/ 0 w 54"/>
                <a:gd name="T1" fmla="*/ 17 h 17"/>
                <a:gd name="T2" fmla="*/ 54 w 54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7">
                  <a:moveTo>
                    <a:pt x="0" y="17"/>
                  </a:moveTo>
                  <a:cubicBezTo>
                    <a:pt x="16" y="9"/>
                    <a:pt x="37" y="7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5" name="Freeform 651"/>
            <p:cNvSpPr>
              <a:spLocks/>
            </p:cNvSpPr>
            <p:nvPr/>
          </p:nvSpPr>
          <p:spPr bwMode="auto">
            <a:xfrm>
              <a:off x="6327776" y="3540126"/>
              <a:ext cx="219075" cy="79375"/>
            </a:xfrm>
            <a:custGeom>
              <a:avLst/>
              <a:gdLst>
                <a:gd name="T0" fmla="*/ 0 w 58"/>
                <a:gd name="T1" fmla="*/ 19 h 21"/>
                <a:gd name="T2" fmla="*/ 58 w 58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" h="21">
                  <a:moveTo>
                    <a:pt x="0" y="19"/>
                  </a:moveTo>
                  <a:cubicBezTo>
                    <a:pt x="20" y="21"/>
                    <a:pt x="39" y="1"/>
                    <a:pt x="58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6" name="Freeform 652"/>
            <p:cNvSpPr>
              <a:spLocks/>
            </p:cNvSpPr>
            <p:nvPr/>
          </p:nvSpPr>
          <p:spPr bwMode="auto">
            <a:xfrm>
              <a:off x="6338888" y="3608388"/>
              <a:ext cx="207963" cy="65088"/>
            </a:xfrm>
            <a:custGeom>
              <a:avLst/>
              <a:gdLst>
                <a:gd name="T0" fmla="*/ 0 w 55"/>
                <a:gd name="T1" fmla="*/ 17 h 17"/>
                <a:gd name="T2" fmla="*/ 55 w 55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17">
                  <a:moveTo>
                    <a:pt x="0" y="17"/>
                  </a:moveTo>
                  <a:cubicBezTo>
                    <a:pt x="20" y="16"/>
                    <a:pt x="37" y="6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7" name="Freeform 653"/>
            <p:cNvSpPr>
              <a:spLocks/>
            </p:cNvSpPr>
            <p:nvPr/>
          </p:nvSpPr>
          <p:spPr bwMode="auto">
            <a:xfrm>
              <a:off x="6034088" y="3457576"/>
              <a:ext cx="79375" cy="19050"/>
            </a:xfrm>
            <a:custGeom>
              <a:avLst/>
              <a:gdLst>
                <a:gd name="T0" fmla="*/ 0 w 21"/>
                <a:gd name="T1" fmla="*/ 2 h 5"/>
                <a:gd name="T2" fmla="*/ 20 w 21"/>
                <a:gd name="T3" fmla="*/ 4 h 5"/>
                <a:gd name="T4" fmla="*/ 5 w 21"/>
                <a:gd name="T5" fmla="*/ 0 h 5"/>
                <a:gd name="T6" fmla="*/ 21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cubicBezTo>
                    <a:pt x="7" y="2"/>
                    <a:pt x="13" y="5"/>
                    <a:pt x="20" y="4"/>
                  </a:cubicBezTo>
                  <a:cubicBezTo>
                    <a:pt x="16" y="2"/>
                    <a:pt x="10" y="0"/>
                    <a:pt x="5" y="0"/>
                  </a:cubicBezTo>
                  <a:cubicBezTo>
                    <a:pt x="10" y="0"/>
                    <a:pt x="17" y="2"/>
                    <a:pt x="21" y="5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8" name="Freeform 654"/>
            <p:cNvSpPr>
              <a:spLocks/>
            </p:cNvSpPr>
            <p:nvPr/>
          </p:nvSpPr>
          <p:spPr bwMode="auto">
            <a:xfrm>
              <a:off x="6119813" y="3332163"/>
              <a:ext cx="46038" cy="155575"/>
            </a:xfrm>
            <a:custGeom>
              <a:avLst/>
              <a:gdLst>
                <a:gd name="T0" fmla="*/ 0 w 12"/>
                <a:gd name="T1" fmla="*/ 37 h 41"/>
                <a:gd name="T2" fmla="*/ 12 w 12"/>
                <a:gd name="T3" fmla="*/ 0 h 41"/>
                <a:gd name="T4" fmla="*/ 1 w 1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1">
                  <a:moveTo>
                    <a:pt x="0" y="37"/>
                  </a:moveTo>
                  <a:cubicBezTo>
                    <a:pt x="2" y="25"/>
                    <a:pt x="9" y="12"/>
                    <a:pt x="12" y="0"/>
                  </a:cubicBezTo>
                  <a:cubicBezTo>
                    <a:pt x="10" y="15"/>
                    <a:pt x="7" y="27"/>
                    <a:pt x="1" y="4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9" name="Freeform 655"/>
            <p:cNvSpPr>
              <a:spLocks/>
            </p:cNvSpPr>
            <p:nvPr/>
          </p:nvSpPr>
          <p:spPr bwMode="auto">
            <a:xfrm>
              <a:off x="5992813" y="3189288"/>
              <a:ext cx="66675" cy="123825"/>
            </a:xfrm>
            <a:custGeom>
              <a:avLst/>
              <a:gdLst>
                <a:gd name="T0" fmla="*/ 18 w 18"/>
                <a:gd name="T1" fmla="*/ 0 h 33"/>
                <a:gd name="T2" fmla="*/ 0 w 18"/>
                <a:gd name="T3" fmla="*/ 12 h 33"/>
                <a:gd name="T4" fmla="*/ 12 w 18"/>
                <a:gd name="T5" fmla="*/ 33 h 33"/>
                <a:gd name="T6" fmla="*/ 3 w 18"/>
                <a:gd name="T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3" y="19"/>
                    <a:pt x="8" y="26"/>
                    <a:pt x="12" y="33"/>
                  </a:cubicBezTo>
                  <a:cubicBezTo>
                    <a:pt x="7" y="27"/>
                    <a:pt x="6" y="19"/>
                    <a:pt x="3" y="1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0" name="Freeform 656"/>
            <p:cNvSpPr>
              <a:spLocks/>
            </p:cNvSpPr>
            <p:nvPr/>
          </p:nvSpPr>
          <p:spPr bwMode="auto">
            <a:xfrm>
              <a:off x="6059488" y="3397251"/>
              <a:ext cx="79375" cy="139700"/>
            </a:xfrm>
            <a:custGeom>
              <a:avLst/>
              <a:gdLst>
                <a:gd name="T0" fmla="*/ 10 w 21"/>
                <a:gd name="T1" fmla="*/ 37 h 37"/>
                <a:gd name="T2" fmla="*/ 2 w 21"/>
                <a:gd name="T3" fmla="*/ 10 h 37"/>
                <a:gd name="T4" fmla="*/ 21 w 21"/>
                <a:gd name="T5" fmla="*/ 0 h 37"/>
                <a:gd name="T6" fmla="*/ 3 w 21"/>
                <a:gd name="T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7">
                  <a:moveTo>
                    <a:pt x="10" y="37"/>
                  </a:moveTo>
                  <a:cubicBezTo>
                    <a:pt x="6" y="32"/>
                    <a:pt x="0" y="16"/>
                    <a:pt x="2" y="10"/>
                  </a:cubicBezTo>
                  <a:cubicBezTo>
                    <a:pt x="3" y="5"/>
                    <a:pt x="16" y="1"/>
                    <a:pt x="21" y="0"/>
                  </a:cubicBezTo>
                  <a:cubicBezTo>
                    <a:pt x="15" y="2"/>
                    <a:pt x="9" y="6"/>
                    <a:pt x="3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1" name="Freeform 657"/>
            <p:cNvSpPr>
              <a:spLocks/>
            </p:cNvSpPr>
            <p:nvPr/>
          </p:nvSpPr>
          <p:spPr bwMode="auto">
            <a:xfrm>
              <a:off x="6138863" y="3578226"/>
              <a:ext cx="84138" cy="128588"/>
            </a:xfrm>
            <a:custGeom>
              <a:avLst/>
              <a:gdLst>
                <a:gd name="T0" fmla="*/ 10 w 22"/>
                <a:gd name="T1" fmla="*/ 34 h 34"/>
                <a:gd name="T2" fmla="*/ 0 w 22"/>
                <a:gd name="T3" fmla="*/ 8 h 34"/>
                <a:gd name="T4" fmla="*/ 22 w 22"/>
                <a:gd name="T5" fmla="*/ 0 h 34"/>
                <a:gd name="T6" fmla="*/ 5 w 22"/>
                <a:gd name="T7" fmla="*/ 9 h 34"/>
                <a:gd name="T8" fmla="*/ 4 w 22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10" y="34"/>
                  </a:moveTo>
                  <a:cubicBezTo>
                    <a:pt x="5" y="31"/>
                    <a:pt x="2" y="14"/>
                    <a:pt x="0" y="8"/>
                  </a:cubicBezTo>
                  <a:cubicBezTo>
                    <a:pt x="6" y="4"/>
                    <a:pt x="15" y="2"/>
                    <a:pt x="22" y="0"/>
                  </a:cubicBezTo>
                  <a:cubicBezTo>
                    <a:pt x="17" y="3"/>
                    <a:pt x="9" y="4"/>
                    <a:pt x="5" y="9"/>
                  </a:cubicBezTo>
                  <a:cubicBezTo>
                    <a:pt x="2" y="13"/>
                    <a:pt x="4" y="15"/>
                    <a:pt x="4" y="2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子題一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TW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內容版面配置區 19">
            <a:extLst>
              <a:ext uri="{FF2B5EF4-FFF2-40B4-BE49-F238E27FC236}">
                <a16:creationId xmlns:a16="http://schemas.microsoft.com/office/drawing/2014/main" id="{3C0BB2F1-19DC-4296-90DA-0D6E8035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7" y="1684548"/>
            <a:ext cx="10515600" cy="4373352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7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组合 371"/>
          <p:cNvGrpSpPr/>
          <p:nvPr/>
        </p:nvGrpSpPr>
        <p:grpSpPr>
          <a:xfrm rot="1281456">
            <a:off x="10065298" y="4614090"/>
            <a:ext cx="1753243" cy="1860081"/>
            <a:chOff x="5768976" y="2852738"/>
            <a:chExt cx="1016000" cy="1077913"/>
          </a:xfrm>
          <a:solidFill>
            <a:srgbClr val="FFC000"/>
          </a:solidFill>
        </p:grpSpPr>
        <p:sp>
          <p:nvSpPr>
            <p:cNvPr id="373" name="Freeform 609"/>
            <p:cNvSpPr>
              <a:spLocks noEditPoints="1"/>
            </p:cNvSpPr>
            <p:nvPr/>
          </p:nvSpPr>
          <p:spPr bwMode="auto">
            <a:xfrm>
              <a:off x="5768976" y="2852738"/>
              <a:ext cx="1016000" cy="1069975"/>
            </a:xfrm>
            <a:custGeom>
              <a:avLst/>
              <a:gdLst>
                <a:gd name="T0" fmla="*/ 90 w 269"/>
                <a:gd name="T1" fmla="*/ 282 h 283"/>
                <a:gd name="T2" fmla="*/ 113 w 269"/>
                <a:gd name="T3" fmla="*/ 276 h 283"/>
                <a:gd name="T4" fmla="*/ 135 w 269"/>
                <a:gd name="T5" fmla="*/ 269 h 283"/>
                <a:gd name="T6" fmla="*/ 179 w 269"/>
                <a:gd name="T7" fmla="*/ 254 h 283"/>
                <a:gd name="T8" fmla="*/ 223 w 269"/>
                <a:gd name="T9" fmla="*/ 238 h 283"/>
                <a:gd name="T10" fmla="*/ 266 w 269"/>
                <a:gd name="T11" fmla="*/ 221 h 283"/>
                <a:gd name="T12" fmla="*/ 266 w 269"/>
                <a:gd name="T13" fmla="*/ 223 h 283"/>
                <a:gd name="T14" fmla="*/ 258 w 269"/>
                <a:gd name="T15" fmla="*/ 195 h 283"/>
                <a:gd name="T16" fmla="*/ 250 w 269"/>
                <a:gd name="T17" fmla="*/ 167 h 283"/>
                <a:gd name="T18" fmla="*/ 231 w 269"/>
                <a:gd name="T19" fmla="*/ 111 h 283"/>
                <a:gd name="T20" fmla="*/ 210 w 269"/>
                <a:gd name="T21" fmla="*/ 56 h 283"/>
                <a:gd name="T22" fmla="*/ 198 w 269"/>
                <a:gd name="T23" fmla="*/ 29 h 283"/>
                <a:gd name="T24" fmla="*/ 186 w 269"/>
                <a:gd name="T25" fmla="*/ 2 h 283"/>
                <a:gd name="T26" fmla="*/ 187 w 269"/>
                <a:gd name="T27" fmla="*/ 3 h 283"/>
                <a:gd name="T28" fmla="*/ 175 w 269"/>
                <a:gd name="T29" fmla="*/ 4 h 283"/>
                <a:gd name="T30" fmla="*/ 163 w 269"/>
                <a:gd name="T31" fmla="*/ 7 h 283"/>
                <a:gd name="T32" fmla="*/ 140 w 269"/>
                <a:gd name="T33" fmla="*/ 13 h 283"/>
                <a:gd name="T34" fmla="*/ 94 w 269"/>
                <a:gd name="T35" fmla="*/ 29 h 283"/>
                <a:gd name="T36" fmla="*/ 48 w 269"/>
                <a:gd name="T37" fmla="*/ 45 h 283"/>
                <a:gd name="T38" fmla="*/ 3 w 269"/>
                <a:gd name="T39" fmla="*/ 62 h 283"/>
                <a:gd name="T40" fmla="*/ 4 w 269"/>
                <a:gd name="T41" fmla="*/ 60 h 283"/>
                <a:gd name="T42" fmla="*/ 13 w 269"/>
                <a:gd name="T43" fmla="*/ 88 h 283"/>
                <a:gd name="T44" fmla="*/ 23 w 269"/>
                <a:gd name="T45" fmla="*/ 117 h 283"/>
                <a:gd name="T46" fmla="*/ 43 w 269"/>
                <a:gd name="T47" fmla="*/ 173 h 283"/>
                <a:gd name="T48" fmla="*/ 54 w 269"/>
                <a:gd name="T49" fmla="*/ 201 h 283"/>
                <a:gd name="T50" fmla="*/ 65 w 269"/>
                <a:gd name="T51" fmla="*/ 229 h 283"/>
                <a:gd name="T52" fmla="*/ 77 w 269"/>
                <a:gd name="T53" fmla="*/ 256 h 283"/>
                <a:gd name="T54" fmla="*/ 90 w 269"/>
                <a:gd name="T55" fmla="*/ 282 h 283"/>
                <a:gd name="T56" fmla="*/ 90 w 269"/>
                <a:gd name="T57" fmla="*/ 283 h 283"/>
                <a:gd name="T58" fmla="*/ 75 w 269"/>
                <a:gd name="T59" fmla="*/ 257 h 283"/>
                <a:gd name="T60" fmla="*/ 63 w 269"/>
                <a:gd name="T61" fmla="*/ 230 h 283"/>
                <a:gd name="T62" fmla="*/ 51 w 269"/>
                <a:gd name="T63" fmla="*/ 202 h 283"/>
                <a:gd name="T64" fmla="*/ 40 w 269"/>
                <a:gd name="T65" fmla="*/ 174 h 283"/>
                <a:gd name="T66" fmla="*/ 19 w 269"/>
                <a:gd name="T67" fmla="*/ 118 h 283"/>
                <a:gd name="T68" fmla="*/ 9 w 269"/>
                <a:gd name="T69" fmla="*/ 90 h 283"/>
                <a:gd name="T70" fmla="*/ 0 w 269"/>
                <a:gd name="T71" fmla="*/ 61 h 283"/>
                <a:gd name="T72" fmla="*/ 1 w 269"/>
                <a:gd name="T73" fmla="*/ 59 h 283"/>
                <a:gd name="T74" fmla="*/ 2 w 269"/>
                <a:gd name="T75" fmla="*/ 59 h 283"/>
                <a:gd name="T76" fmla="*/ 47 w 269"/>
                <a:gd name="T77" fmla="*/ 41 h 283"/>
                <a:gd name="T78" fmla="*/ 93 w 269"/>
                <a:gd name="T79" fmla="*/ 25 h 283"/>
                <a:gd name="T80" fmla="*/ 139 w 269"/>
                <a:gd name="T81" fmla="*/ 10 h 283"/>
                <a:gd name="T82" fmla="*/ 163 w 269"/>
                <a:gd name="T83" fmla="*/ 4 h 283"/>
                <a:gd name="T84" fmla="*/ 174 w 269"/>
                <a:gd name="T85" fmla="*/ 2 h 283"/>
                <a:gd name="T86" fmla="*/ 187 w 269"/>
                <a:gd name="T87" fmla="*/ 0 h 283"/>
                <a:gd name="T88" fmla="*/ 188 w 269"/>
                <a:gd name="T89" fmla="*/ 1 h 283"/>
                <a:gd name="T90" fmla="*/ 200 w 269"/>
                <a:gd name="T91" fmla="*/ 28 h 283"/>
                <a:gd name="T92" fmla="*/ 211 w 269"/>
                <a:gd name="T93" fmla="*/ 55 h 283"/>
                <a:gd name="T94" fmla="*/ 232 w 269"/>
                <a:gd name="T95" fmla="*/ 110 h 283"/>
                <a:gd name="T96" fmla="*/ 252 w 269"/>
                <a:gd name="T97" fmla="*/ 166 h 283"/>
                <a:gd name="T98" fmla="*/ 261 w 269"/>
                <a:gd name="T99" fmla="*/ 194 h 283"/>
                <a:gd name="T100" fmla="*/ 269 w 269"/>
                <a:gd name="T101" fmla="*/ 222 h 283"/>
                <a:gd name="T102" fmla="*/ 268 w 269"/>
                <a:gd name="T103" fmla="*/ 224 h 283"/>
                <a:gd name="T104" fmla="*/ 247 w 269"/>
                <a:gd name="T105" fmla="*/ 234 h 283"/>
                <a:gd name="T106" fmla="*/ 225 w 269"/>
                <a:gd name="T107" fmla="*/ 242 h 283"/>
                <a:gd name="T108" fmla="*/ 180 w 269"/>
                <a:gd name="T109" fmla="*/ 257 h 283"/>
                <a:gd name="T110" fmla="*/ 135 w 269"/>
                <a:gd name="T111" fmla="*/ 271 h 283"/>
                <a:gd name="T112" fmla="*/ 113 w 269"/>
                <a:gd name="T113" fmla="*/ 277 h 283"/>
                <a:gd name="T114" fmla="*/ 90 w 269"/>
                <a:gd name="T115" fmla="*/ 283 h 283"/>
                <a:gd name="T116" fmla="*/ 90 w 269"/>
                <a:gd name="T11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83">
                  <a:moveTo>
                    <a:pt x="90" y="282"/>
                  </a:moveTo>
                  <a:cubicBezTo>
                    <a:pt x="98" y="281"/>
                    <a:pt x="105" y="279"/>
                    <a:pt x="113" y="276"/>
                  </a:cubicBezTo>
                  <a:cubicBezTo>
                    <a:pt x="120" y="274"/>
                    <a:pt x="127" y="271"/>
                    <a:pt x="135" y="269"/>
                  </a:cubicBezTo>
                  <a:cubicBezTo>
                    <a:pt x="150" y="264"/>
                    <a:pt x="164" y="259"/>
                    <a:pt x="179" y="254"/>
                  </a:cubicBezTo>
                  <a:cubicBezTo>
                    <a:pt x="194" y="249"/>
                    <a:pt x="209" y="244"/>
                    <a:pt x="223" y="238"/>
                  </a:cubicBezTo>
                  <a:cubicBezTo>
                    <a:pt x="238" y="233"/>
                    <a:pt x="253" y="228"/>
                    <a:pt x="266" y="221"/>
                  </a:cubicBezTo>
                  <a:cubicBezTo>
                    <a:pt x="266" y="223"/>
                    <a:pt x="266" y="223"/>
                    <a:pt x="266" y="223"/>
                  </a:cubicBezTo>
                  <a:cubicBezTo>
                    <a:pt x="263" y="214"/>
                    <a:pt x="261" y="204"/>
                    <a:pt x="258" y="195"/>
                  </a:cubicBezTo>
                  <a:cubicBezTo>
                    <a:pt x="255" y="185"/>
                    <a:pt x="253" y="176"/>
                    <a:pt x="250" y="167"/>
                  </a:cubicBezTo>
                  <a:cubicBezTo>
                    <a:pt x="244" y="148"/>
                    <a:pt x="237" y="129"/>
                    <a:pt x="231" y="111"/>
                  </a:cubicBezTo>
                  <a:cubicBezTo>
                    <a:pt x="224" y="92"/>
                    <a:pt x="217" y="74"/>
                    <a:pt x="210" y="56"/>
                  </a:cubicBezTo>
                  <a:cubicBezTo>
                    <a:pt x="206" y="47"/>
                    <a:pt x="202" y="38"/>
                    <a:pt x="198" y="29"/>
                  </a:cubicBezTo>
                  <a:cubicBezTo>
                    <a:pt x="195" y="20"/>
                    <a:pt x="190" y="11"/>
                    <a:pt x="186" y="2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3" y="3"/>
                    <a:pt x="179" y="3"/>
                    <a:pt x="175" y="4"/>
                  </a:cubicBezTo>
                  <a:cubicBezTo>
                    <a:pt x="171" y="5"/>
                    <a:pt x="167" y="6"/>
                    <a:pt x="163" y="7"/>
                  </a:cubicBezTo>
                  <a:cubicBezTo>
                    <a:pt x="155" y="9"/>
                    <a:pt x="148" y="11"/>
                    <a:pt x="140" y="13"/>
                  </a:cubicBezTo>
                  <a:cubicBezTo>
                    <a:pt x="125" y="18"/>
                    <a:pt x="109" y="23"/>
                    <a:pt x="94" y="29"/>
                  </a:cubicBezTo>
                  <a:cubicBezTo>
                    <a:pt x="79" y="34"/>
                    <a:pt x="64" y="39"/>
                    <a:pt x="48" y="45"/>
                  </a:cubicBezTo>
                  <a:cubicBezTo>
                    <a:pt x="33" y="51"/>
                    <a:pt x="18" y="56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9"/>
                    <a:pt x="10" y="79"/>
                    <a:pt x="13" y="8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0" y="135"/>
                    <a:pt x="36" y="154"/>
                    <a:pt x="43" y="173"/>
                  </a:cubicBezTo>
                  <a:cubicBezTo>
                    <a:pt x="46" y="182"/>
                    <a:pt x="50" y="192"/>
                    <a:pt x="54" y="201"/>
                  </a:cubicBezTo>
                  <a:cubicBezTo>
                    <a:pt x="57" y="210"/>
                    <a:pt x="61" y="220"/>
                    <a:pt x="65" y="229"/>
                  </a:cubicBezTo>
                  <a:cubicBezTo>
                    <a:pt x="77" y="256"/>
                    <a:pt x="77" y="256"/>
                    <a:pt x="77" y="256"/>
                  </a:cubicBezTo>
                  <a:lnTo>
                    <a:pt x="90" y="282"/>
                  </a:lnTo>
                  <a:close/>
                  <a:moveTo>
                    <a:pt x="90" y="283"/>
                  </a:moveTo>
                  <a:cubicBezTo>
                    <a:pt x="75" y="257"/>
                    <a:pt x="75" y="257"/>
                    <a:pt x="75" y="257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58" y="221"/>
                    <a:pt x="55" y="211"/>
                    <a:pt x="51" y="202"/>
                  </a:cubicBezTo>
                  <a:cubicBezTo>
                    <a:pt x="47" y="193"/>
                    <a:pt x="43" y="184"/>
                    <a:pt x="40" y="174"/>
                  </a:cubicBezTo>
                  <a:cubicBezTo>
                    <a:pt x="33" y="156"/>
                    <a:pt x="26" y="137"/>
                    <a:pt x="19" y="118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6" y="80"/>
                    <a:pt x="3" y="71"/>
                    <a:pt x="0" y="61"/>
                  </a:cubicBezTo>
                  <a:cubicBezTo>
                    <a:pt x="0" y="60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7" y="52"/>
                    <a:pt x="32" y="47"/>
                    <a:pt x="47" y="41"/>
                  </a:cubicBezTo>
                  <a:cubicBezTo>
                    <a:pt x="62" y="36"/>
                    <a:pt x="77" y="30"/>
                    <a:pt x="93" y="25"/>
                  </a:cubicBezTo>
                  <a:cubicBezTo>
                    <a:pt x="108" y="20"/>
                    <a:pt x="123" y="15"/>
                    <a:pt x="139" y="10"/>
                  </a:cubicBezTo>
                  <a:cubicBezTo>
                    <a:pt x="147" y="8"/>
                    <a:pt x="155" y="6"/>
                    <a:pt x="163" y="4"/>
                  </a:cubicBezTo>
                  <a:cubicBezTo>
                    <a:pt x="166" y="3"/>
                    <a:pt x="170" y="2"/>
                    <a:pt x="174" y="2"/>
                  </a:cubicBezTo>
                  <a:cubicBezTo>
                    <a:pt x="178" y="1"/>
                    <a:pt x="183" y="1"/>
                    <a:pt x="187" y="0"/>
                  </a:cubicBezTo>
                  <a:cubicBezTo>
                    <a:pt x="187" y="0"/>
                    <a:pt x="188" y="1"/>
                    <a:pt x="188" y="1"/>
                  </a:cubicBezTo>
                  <a:cubicBezTo>
                    <a:pt x="192" y="10"/>
                    <a:pt x="196" y="19"/>
                    <a:pt x="200" y="28"/>
                  </a:cubicBezTo>
                  <a:cubicBezTo>
                    <a:pt x="204" y="37"/>
                    <a:pt x="208" y="46"/>
                    <a:pt x="211" y="55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9" y="129"/>
                    <a:pt x="246" y="147"/>
                    <a:pt x="252" y="166"/>
                  </a:cubicBezTo>
                  <a:cubicBezTo>
                    <a:pt x="256" y="175"/>
                    <a:pt x="258" y="184"/>
                    <a:pt x="261" y="194"/>
                  </a:cubicBezTo>
                  <a:cubicBezTo>
                    <a:pt x="265" y="203"/>
                    <a:pt x="267" y="213"/>
                    <a:pt x="269" y="222"/>
                  </a:cubicBezTo>
                  <a:cubicBezTo>
                    <a:pt x="269" y="223"/>
                    <a:pt x="269" y="224"/>
                    <a:pt x="268" y="224"/>
                  </a:cubicBezTo>
                  <a:cubicBezTo>
                    <a:pt x="261" y="228"/>
                    <a:pt x="254" y="231"/>
                    <a:pt x="247" y="234"/>
                  </a:cubicBezTo>
                  <a:cubicBezTo>
                    <a:pt x="239" y="236"/>
                    <a:pt x="232" y="239"/>
                    <a:pt x="225" y="242"/>
                  </a:cubicBezTo>
                  <a:cubicBezTo>
                    <a:pt x="210" y="247"/>
                    <a:pt x="195" y="252"/>
                    <a:pt x="180" y="257"/>
                  </a:cubicBezTo>
                  <a:cubicBezTo>
                    <a:pt x="165" y="262"/>
                    <a:pt x="150" y="266"/>
                    <a:pt x="135" y="271"/>
                  </a:cubicBezTo>
                  <a:cubicBezTo>
                    <a:pt x="128" y="273"/>
                    <a:pt x="120" y="275"/>
                    <a:pt x="113" y="277"/>
                  </a:cubicBezTo>
                  <a:cubicBezTo>
                    <a:pt x="105" y="280"/>
                    <a:pt x="98" y="281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4" name="Freeform 610"/>
            <p:cNvSpPr>
              <a:spLocks noEditPoints="1"/>
            </p:cNvSpPr>
            <p:nvPr/>
          </p:nvSpPr>
          <p:spPr bwMode="auto">
            <a:xfrm>
              <a:off x="5853113" y="2921001"/>
              <a:ext cx="852488" cy="933450"/>
            </a:xfrm>
            <a:custGeom>
              <a:avLst/>
              <a:gdLst>
                <a:gd name="T0" fmla="*/ 78 w 226"/>
                <a:gd name="T1" fmla="*/ 247 h 247"/>
                <a:gd name="T2" fmla="*/ 114 w 226"/>
                <a:gd name="T3" fmla="*/ 235 h 247"/>
                <a:gd name="T4" fmla="*/ 151 w 226"/>
                <a:gd name="T5" fmla="*/ 223 h 247"/>
                <a:gd name="T6" fmla="*/ 187 w 226"/>
                <a:gd name="T7" fmla="*/ 210 h 247"/>
                <a:gd name="T8" fmla="*/ 222 w 226"/>
                <a:gd name="T9" fmla="*/ 195 h 247"/>
                <a:gd name="T10" fmla="*/ 222 w 226"/>
                <a:gd name="T11" fmla="*/ 197 h 247"/>
                <a:gd name="T12" fmla="*/ 215 w 226"/>
                <a:gd name="T13" fmla="*/ 172 h 247"/>
                <a:gd name="T14" fmla="*/ 208 w 226"/>
                <a:gd name="T15" fmla="*/ 147 h 247"/>
                <a:gd name="T16" fmla="*/ 191 w 226"/>
                <a:gd name="T17" fmla="*/ 98 h 247"/>
                <a:gd name="T18" fmla="*/ 183 w 226"/>
                <a:gd name="T19" fmla="*/ 74 h 247"/>
                <a:gd name="T20" fmla="*/ 173 w 226"/>
                <a:gd name="T21" fmla="*/ 49 h 247"/>
                <a:gd name="T22" fmla="*/ 164 w 226"/>
                <a:gd name="T23" fmla="*/ 26 h 247"/>
                <a:gd name="T24" fmla="*/ 153 w 226"/>
                <a:gd name="T25" fmla="*/ 2 h 247"/>
                <a:gd name="T26" fmla="*/ 154 w 226"/>
                <a:gd name="T27" fmla="*/ 3 h 247"/>
                <a:gd name="T28" fmla="*/ 144 w 226"/>
                <a:gd name="T29" fmla="*/ 4 h 247"/>
                <a:gd name="T30" fmla="*/ 135 w 226"/>
                <a:gd name="T31" fmla="*/ 6 h 247"/>
                <a:gd name="T32" fmla="*/ 115 w 226"/>
                <a:gd name="T33" fmla="*/ 11 h 247"/>
                <a:gd name="T34" fmla="*/ 78 w 226"/>
                <a:gd name="T35" fmla="*/ 24 h 247"/>
                <a:gd name="T36" fmla="*/ 40 w 226"/>
                <a:gd name="T37" fmla="*/ 38 h 247"/>
                <a:gd name="T38" fmla="*/ 3 w 226"/>
                <a:gd name="T39" fmla="*/ 53 h 247"/>
                <a:gd name="T40" fmla="*/ 4 w 226"/>
                <a:gd name="T41" fmla="*/ 50 h 247"/>
                <a:gd name="T42" fmla="*/ 12 w 226"/>
                <a:gd name="T43" fmla="*/ 75 h 247"/>
                <a:gd name="T44" fmla="*/ 20 w 226"/>
                <a:gd name="T45" fmla="*/ 100 h 247"/>
                <a:gd name="T46" fmla="*/ 38 w 226"/>
                <a:gd name="T47" fmla="*/ 150 h 247"/>
                <a:gd name="T48" fmla="*/ 47 w 226"/>
                <a:gd name="T49" fmla="*/ 175 h 247"/>
                <a:gd name="T50" fmla="*/ 56 w 226"/>
                <a:gd name="T51" fmla="*/ 199 h 247"/>
                <a:gd name="T52" fmla="*/ 66 w 226"/>
                <a:gd name="T53" fmla="*/ 223 h 247"/>
                <a:gd name="T54" fmla="*/ 78 w 226"/>
                <a:gd name="T55" fmla="*/ 247 h 247"/>
                <a:gd name="T56" fmla="*/ 78 w 226"/>
                <a:gd name="T57" fmla="*/ 247 h 247"/>
                <a:gd name="T58" fmla="*/ 65 w 226"/>
                <a:gd name="T59" fmla="*/ 224 h 247"/>
                <a:gd name="T60" fmla="*/ 54 w 226"/>
                <a:gd name="T61" fmla="*/ 200 h 247"/>
                <a:gd name="T62" fmla="*/ 44 w 226"/>
                <a:gd name="T63" fmla="*/ 176 h 247"/>
                <a:gd name="T64" fmla="*/ 34 w 226"/>
                <a:gd name="T65" fmla="*/ 151 h 247"/>
                <a:gd name="T66" fmla="*/ 16 w 226"/>
                <a:gd name="T67" fmla="*/ 102 h 247"/>
                <a:gd name="T68" fmla="*/ 8 w 226"/>
                <a:gd name="T69" fmla="*/ 77 h 247"/>
                <a:gd name="T70" fmla="*/ 0 w 226"/>
                <a:gd name="T71" fmla="*/ 51 h 247"/>
                <a:gd name="T72" fmla="*/ 1 w 226"/>
                <a:gd name="T73" fmla="*/ 49 h 247"/>
                <a:gd name="T74" fmla="*/ 2 w 226"/>
                <a:gd name="T75" fmla="*/ 49 h 247"/>
                <a:gd name="T76" fmla="*/ 39 w 226"/>
                <a:gd name="T77" fmla="*/ 34 h 247"/>
                <a:gd name="T78" fmla="*/ 76 w 226"/>
                <a:gd name="T79" fmla="*/ 21 h 247"/>
                <a:gd name="T80" fmla="*/ 115 w 226"/>
                <a:gd name="T81" fmla="*/ 8 h 247"/>
                <a:gd name="T82" fmla="*/ 134 w 226"/>
                <a:gd name="T83" fmla="*/ 3 h 247"/>
                <a:gd name="T84" fmla="*/ 144 w 226"/>
                <a:gd name="T85" fmla="*/ 1 h 247"/>
                <a:gd name="T86" fmla="*/ 154 w 226"/>
                <a:gd name="T87" fmla="*/ 0 h 247"/>
                <a:gd name="T88" fmla="*/ 155 w 226"/>
                <a:gd name="T89" fmla="*/ 1 h 247"/>
                <a:gd name="T90" fmla="*/ 165 w 226"/>
                <a:gd name="T91" fmla="*/ 25 h 247"/>
                <a:gd name="T92" fmla="*/ 175 w 226"/>
                <a:gd name="T93" fmla="*/ 49 h 247"/>
                <a:gd name="T94" fmla="*/ 193 w 226"/>
                <a:gd name="T95" fmla="*/ 97 h 247"/>
                <a:gd name="T96" fmla="*/ 211 w 226"/>
                <a:gd name="T97" fmla="*/ 146 h 247"/>
                <a:gd name="T98" fmla="*/ 218 w 226"/>
                <a:gd name="T99" fmla="*/ 171 h 247"/>
                <a:gd name="T100" fmla="*/ 225 w 226"/>
                <a:gd name="T101" fmla="*/ 196 h 247"/>
                <a:gd name="T102" fmla="*/ 225 w 226"/>
                <a:gd name="T103" fmla="*/ 198 h 247"/>
                <a:gd name="T104" fmla="*/ 207 w 226"/>
                <a:gd name="T105" fmla="*/ 206 h 247"/>
                <a:gd name="T106" fmla="*/ 188 w 226"/>
                <a:gd name="T107" fmla="*/ 213 h 247"/>
                <a:gd name="T108" fmla="*/ 152 w 226"/>
                <a:gd name="T109" fmla="*/ 225 h 247"/>
                <a:gd name="T110" fmla="*/ 115 w 226"/>
                <a:gd name="T111" fmla="*/ 237 h 247"/>
                <a:gd name="T112" fmla="*/ 78 w 226"/>
                <a:gd name="T113" fmla="*/ 247 h 247"/>
                <a:gd name="T114" fmla="*/ 78 w 226"/>
                <a:gd name="T11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47">
                  <a:moveTo>
                    <a:pt x="78" y="247"/>
                  </a:moveTo>
                  <a:cubicBezTo>
                    <a:pt x="90" y="244"/>
                    <a:pt x="102" y="239"/>
                    <a:pt x="114" y="235"/>
                  </a:cubicBezTo>
                  <a:cubicBezTo>
                    <a:pt x="127" y="231"/>
                    <a:pt x="139" y="227"/>
                    <a:pt x="151" y="223"/>
                  </a:cubicBezTo>
                  <a:cubicBezTo>
                    <a:pt x="163" y="219"/>
                    <a:pt x="175" y="214"/>
                    <a:pt x="187" y="210"/>
                  </a:cubicBezTo>
                  <a:cubicBezTo>
                    <a:pt x="199" y="205"/>
                    <a:pt x="211" y="200"/>
                    <a:pt x="222" y="195"/>
                  </a:cubicBezTo>
                  <a:cubicBezTo>
                    <a:pt x="222" y="197"/>
                    <a:pt x="222" y="197"/>
                    <a:pt x="222" y="197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3" y="164"/>
                    <a:pt x="211" y="155"/>
                    <a:pt x="208" y="147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9" y="90"/>
                    <a:pt x="186" y="82"/>
                    <a:pt x="183" y="74"/>
                  </a:cubicBezTo>
                  <a:cubicBezTo>
                    <a:pt x="180" y="66"/>
                    <a:pt x="177" y="58"/>
                    <a:pt x="173" y="49"/>
                  </a:cubicBezTo>
                  <a:cubicBezTo>
                    <a:pt x="170" y="41"/>
                    <a:pt x="167" y="33"/>
                    <a:pt x="164" y="2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3"/>
                    <a:pt x="147" y="3"/>
                    <a:pt x="144" y="4"/>
                  </a:cubicBezTo>
                  <a:cubicBezTo>
                    <a:pt x="141" y="4"/>
                    <a:pt x="138" y="5"/>
                    <a:pt x="135" y="6"/>
                  </a:cubicBezTo>
                  <a:cubicBezTo>
                    <a:pt x="128" y="7"/>
                    <a:pt x="122" y="9"/>
                    <a:pt x="115" y="11"/>
                  </a:cubicBezTo>
                  <a:cubicBezTo>
                    <a:pt x="103" y="15"/>
                    <a:pt x="90" y="20"/>
                    <a:pt x="78" y="24"/>
                  </a:cubicBezTo>
                  <a:cubicBezTo>
                    <a:pt x="65" y="29"/>
                    <a:pt x="53" y="33"/>
                    <a:pt x="40" y="38"/>
                  </a:cubicBezTo>
                  <a:cubicBezTo>
                    <a:pt x="28" y="43"/>
                    <a:pt x="15" y="48"/>
                    <a:pt x="3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7" y="58"/>
                    <a:pt x="10" y="67"/>
                    <a:pt x="12" y="75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6" y="117"/>
                    <a:pt x="32" y="133"/>
                    <a:pt x="38" y="150"/>
                  </a:cubicBezTo>
                  <a:cubicBezTo>
                    <a:pt x="41" y="158"/>
                    <a:pt x="44" y="166"/>
                    <a:pt x="47" y="175"/>
                  </a:cubicBezTo>
                  <a:cubicBezTo>
                    <a:pt x="50" y="183"/>
                    <a:pt x="53" y="191"/>
                    <a:pt x="56" y="199"/>
                  </a:cubicBezTo>
                  <a:cubicBezTo>
                    <a:pt x="66" y="223"/>
                    <a:pt x="66" y="223"/>
                    <a:pt x="66" y="223"/>
                  </a:cubicBezTo>
                  <a:lnTo>
                    <a:pt x="78" y="247"/>
                  </a:lnTo>
                  <a:close/>
                  <a:moveTo>
                    <a:pt x="78" y="247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0" y="192"/>
                    <a:pt x="47" y="184"/>
                    <a:pt x="44" y="176"/>
                  </a:cubicBezTo>
                  <a:cubicBezTo>
                    <a:pt x="41" y="167"/>
                    <a:pt x="37" y="159"/>
                    <a:pt x="34" y="151"/>
                  </a:cubicBezTo>
                  <a:cubicBezTo>
                    <a:pt x="28" y="135"/>
                    <a:pt x="22" y="118"/>
                    <a:pt x="16" y="10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6" y="68"/>
                    <a:pt x="3" y="60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4" y="44"/>
                    <a:pt x="26" y="39"/>
                    <a:pt x="39" y="34"/>
                  </a:cubicBezTo>
                  <a:cubicBezTo>
                    <a:pt x="51" y="30"/>
                    <a:pt x="64" y="25"/>
                    <a:pt x="76" y="21"/>
                  </a:cubicBezTo>
                  <a:cubicBezTo>
                    <a:pt x="89" y="16"/>
                    <a:pt x="102" y="12"/>
                    <a:pt x="115" y="8"/>
                  </a:cubicBezTo>
                  <a:cubicBezTo>
                    <a:pt x="121" y="6"/>
                    <a:pt x="127" y="5"/>
                    <a:pt x="134" y="3"/>
                  </a:cubicBezTo>
                  <a:cubicBezTo>
                    <a:pt x="137" y="2"/>
                    <a:pt x="140" y="2"/>
                    <a:pt x="144" y="1"/>
                  </a:cubicBezTo>
                  <a:cubicBezTo>
                    <a:pt x="147" y="0"/>
                    <a:pt x="151" y="0"/>
                    <a:pt x="154" y="0"/>
                  </a:cubicBezTo>
                  <a:cubicBezTo>
                    <a:pt x="154" y="0"/>
                    <a:pt x="155" y="1"/>
                    <a:pt x="155" y="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9" y="33"/>
                    <a:pt x="172" y="41"/>
                    <a:pt x="175" y="49"/>
                  </a:cubicBezTo>
                  <a:cubicBezTo>
                    <a:pt x="181" y="65"/>
                    <a:pt x="187" y="81"/>
                    <a:pt x="193" y="97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4" y="154"/>
                    <a:pt x="216" y="163"/>
                    <a:pt x="218" y="171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7"/>
                    <a:pt x="225" y="198"/>
                    <a:pt x="225" y="198"/>
                  </a:cubicBezTo>
                  <a:cubicBezTo>
                    <a:pt x="219" y="201"/>
                    <a:pt x="213" y="204"/>
                    <a:pt x="207" y="206"/>
                  </a:cubicBezTo>
                  <a:cubicBezTo>
                    <a:pt x="201" y="208"/>
                    <a:pt x="194" y="211"/>
                    <a:pt x="188" y="213"/>
                  </a:cubicBezTo>
                  <a:cubicBezTo>
                    <a:pt x="176" y="217"/>
                    <a:pt x="164" y="221"/>
                    <a:pt x="152" y="225"/>
                  </a:cubicBezTo>
                  <a:cubicBezTo>
                    <a:pt x="140" y="229"/>
                    <a:pt x="127" y="234"/>
                    <a:pt x="115" y="237"/>
                  </a:cubicBezTo>
                  <a:cubicBezTo>
                    <a:pt x="103" y="241"/>
                    <a:pt x="90" y="245"/>
                    <a:pt x="78" y="247"/>
                  </a:cubicBezTo>
                  <a:cubicBezTo>
                    <a:pt x="78" y="247"/>
                    <a:pt x="78" y="247"/>
                    <a:pt x="78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5" name="Freeform 611"/>
            <p:cNvSpPr>
              <a:spLocks noEditPoints="1"/>
            </p:cNvSpPr>
            <p:nvPr/>
          </p:nvSpPr>
          <p:spPr bwMode="auto">
            <a:xfrm>
              <a:off x="5957888" y="2882901"/>
              <a:ext cx="331788" cy="188913"/>
            </a:xfrm>
            <a:custGeom>
              <a:avLst/>
              <a:gdLst>
                <a:gd name="T0" fmla="*/ 3 w 88"/>
                <a:gd name="T1" fmla="*/ 28 h 50"/>
                <a:gd name="T2" fmla="*/ 2 w 88"/>
                <a:gd name="T3" fmla="*/ 30 h 50"/>
                <a:gd name="T4" fmla="*/ 1 w 88"/>
                <a:gd name="T5" fmla="*/ 37 h 50"/>
                <a:gd name="T6" fmla="*/ 6 w 88"/>
                <a:gd name="T7" fmla="*/ 45 h 50"/>
                <a:gd name="T8" fmla="*/ 11 w 88"/>
                <a:gd name="T9" fmla="*/ 47 h 50"/>
                <a:gd name="T10" fmla="*/ 18 w 88"/>
                <a:gd name="T11" fmla="*/ 47 h 50"/>
                <a:gd name="T12" fmla="*/ 33 w 88"/>
                <a:gd name="T13" fmla="*/ 44 h 50"/>
                <a:gd name="T14" fmla="*/ 50 w 88"/>
                <a:gd name="T15" fmla="*/ 40 h 50"/>
                <a:gd name="T16" fmla="*/ 67 w 88"/>
                <a:gd name="T17" fmla="*/ 33 h 50"/>
                <a:gd name="T18" fmla="*/ 81 w 88"/>
                <a:gd name="T19" fmla="*/ 22 h 50"/>
                <a:gd name="T20" fmla="*/ 79 w 88"/>
                <a:gd name="T21" fmla="*/ 7 h 50"/>
                <a:gd name="T22" fmla="*/ 75 w 88"/>
                <a:gd name="T23" fmla="*/ 5 h 50"/>
                <a:gd name="T24" fmla="*/ 73 w 88"/>
                <a:gd name="T25" fmla="*/ 4 h 50"/>
                <a:gd name="T26" fmla="*/ 71 w 88"/>
                <a:gd name="T27" fmla="*/ 5 h 50"/>
                <a:gd name="T28" fmla="*/ 63 w 88"/>
                <a:gd name="T29" fmla="*/ 6 h 50"/>
                <a:gd name="T30" fmla="*/ 31 w 88"/>
                <a:gd name="T31" fmla="*/ 15 h 50"/>
                <a:gd name="T32" fmla="*/ 10 w 88"/>
                <a:gd name="T33" fmla="*/ 23 h 50"/>
                <a:gd name="T34" fmla="*/ 3 w 88"/>
                <a:gd name="T35" fmla="*/ 28 h 50"/>
                <a:gd name="T36" fmla="*/ 2 w 88"/>
                <a:gd name="T37" fmla="*/ 28 h 50"/>
                <a:gd name="T38" fmla="*/ 4 w 88"/>
                <a:gd name="T39" fmla="*/ 26 h 50"/>
                <a:gd name="T40" fmla="*/ 9 w 88"/>
                <a:gd name="T41" fmla="*/ 22 h 50"/>
                <a:gd name="T42" fmla="*/ 30 w 88"/>
                <a:gd name="T43" fmla="*/ 12 h 50"/>
                <a:gd name="T44" fmla="*/ 62 w 88"/>
                <a:gd name="T45" fmla="*/ 2 h 50"/>
                <a:gd name="T46" fmla="*/ 71 w 88"/>
                <a:gd name="T47" fmla="*/ 0 h 50"/>
                <a:gd name="T48" fmla="*/ 77 w 88"/>
                <a:gd name="T49" fmla="*/ 1 h 50"/>
                <a:gd name="T50" fmla="*/ 81 w 88"/>
                <a:gd name="T51" fmla="*/ 4 h 50"/>
                <a:gd name="T52" fmla="*/ 84 w 88"/>
                <a:gd name="T53" fmla="*/ 23 h 50"/>
                <a:gd name="T54" fmla="*/ 67 w 88"/>
                <a:gd name="T55" fmla="*/ 34 h 50"/>
                <a:gd name="T56" fmla="*/ 50 w 88"/>
                <a:gd name="T57" fmla="*/ 42 h 50"/>
                <a:gd name="T58" fmla="*/ 34 w 88"/>
                <a:gd name="T59" fmla="*/ 48 h 50"/>
                <a:gd name="T60" fmla="*/ 18 w 88"/>
                <a:gd name="T61" fmla="*/ 50 h 50"/>
                <a:gd name="T62" fmla="*/ 11 w 88"/>
                <a:gd name="T63" fmla="*/ 49 h 50"/>
                <a:gd name="T64" fmla="*/ 5 w 88"/>
                <a:gd name="T65" fmla="*/ 46 h 50"/>
                <a:gd name="T66" fmla="*/ 0 w 88"/>
                <a:gd name="T67" fmla="*/ 37 h 50"/>
                <a:gd name="T68" fmla="*/ 1 w 88"/>
                <a:gd name="T69" fmla="*/ 30 h 50"/>
                <a:gd name="T70" fmla="*/ 2 w 88"/>
                <a:gd name="T71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50">
                  <a:moveTo>
                    <a:pt x="3" y="28"/>
                  </a:moveTo>
                  <a:cubicBezTo>
                    <a:pt x="3" y="28"/>
                    <a:pt x="2" y="29"/>
                    <a:pt x="2" y="30"/>
                  </a:cubicBezTo>
                  <a:cubicBezTo>
                    <a:pt x="1" y="32"/>
                    <a:pt x="1" y="34"/>
                    <a:pt x="1" y="37"/>
                  </a:cubicBezTo>
                  <a:cubicBezTo>
                    <a:pt x="1" y="39"/>
                    <a:pt x="3" y="43"/>
                    <a:pt x="6" y="45"/>
                  </a:cubicBezTo>
                  <a:cubicBezTo>
                    <a:pt x="8" y="46"/>
                    <a:pt x="9" y="47"/>
                    <a:pt x="11" y="47"/>
                  </a:cubicBezTo>
                  <a:cubicBezTo>
                    <a:pt x="13" y="47"/>
                    <a:pt x="16" y="47"/>
                    <a:pt x="18" y="47"/>
                  </a:cubicBezTo>
                  <a:cubicBezTo>
                    <a:pt x="23" y="46"/>
                    <a:pt x="27" y="45"/>
                    <a:pt x="33" y="44"/>
                  </a:cubicBezTo>
                  <a:cubicBezTo>
                    <a:pt x="38" y="43"/>
                    <a:pt x="44" y="41"/>
                    <a:pt x="50" y="40"/>
                  </a:cubicBezTo>
                  <a:cubicBezTo>
                    <a:pt x="55" y="38"/>
                    <a:pt x="61" y="36"/>
                    <a:pt x="67" y="33"/>
                  </a:cubicBezTo>
                  <a:cubicBezTo>
                    <a:pt x="72" y="30"/>
                    <a:pt x="78" y="27"/>
                    <a:pt x="81" y="22"/>
                  </a:cubicBezTo>
                  <a:cubicBezTo>
                    <a:pt x="85" y="17"/>
                    <a:pt x="83" y="10"/>
                    <a:pt x="79" y="7"/>
                  </a:cubicBezTo>
                  <a:cubicBezTo>
                    <a:pt x="78" y="6"/>
                    <a:pt x="76" y="5"/>
                    <a:pt x="75" y="5"/>
                  </a:cubicBezTo>
                  <a:cubicBezTo>
                    <a:pt x="75" y="5"/>
                    <a:pt x="74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51" y="9"/>
                    <a:pt x="40" y="12"/>
                    <a:pt x="31" y="15"/>
                  </a:cubicBezTo>
                  <a:cubicBezTo>
                    <a:pt x="22" y="18"/>
                    <a:pt x="15" y="21"/>
                    <a:pt x="10" y="23"/>
                  </a:cubicBezTo>
                  <a:cubicBezTo>
                    <a:pt x="4" y="26"/>
                    <a:pt x="3" y="28"/>
                    <a:pt x="3" y="28"/>
                  </a:cubicBezTo>
                  <a:close/>
                  <a:moveTo>
                    <a:pt x="2" y="28"/>
                  </a:moveTo>
                  <a:cubicBezTo>
                    <a:pt x="2" y="28"/>
                    <a:pt x="3" y="27"/>
                    <a:pt x="4" y="26"/>
                  </a:cubicBezTo>
                  <a:cubicBezTo>
                    <a:pt x="5" y="25"/>
                    <a:pt x="7" y="24"/>
                    <a:pt x="9" y="22"/>
                  </a:cubicBezTo>
                  <a:cubicBezTo>
                    <a:pt x="14" y="20"/>
                    <a:pt x="21" y="16"/>
                    <a:pt x="30" y="12"/>
                  </a:cubicBezTo>
                  <a:cubicBezTo>
                    <a:pt x="39" y="8"/>
                    <a:pt x="50" y="5"/>
                    <a:pt x="62" y="2"/>
                  </a:cubicBezTo>
                  <a:cubicBezTo>
                    <a:pt x="65" y="1"/>
                    <a:pt x="68" y="1"/>
                    <a:pt x="71" y="0"/>
                  </a:cubicBezTo>
                  <a:cubicBezTo>
                    <a:pt x="73" y="0"/>
                    <a:pt x="75" y="0"/>
                    <a:pt x="77" y="1"/>
                  </a:cubicBezTo>
                  <a:cubicBezTo>
                    <a:pt x="78" y="2"/>
                    <a:pt x="80" y="3"/>
                    <a:pt x="81" y="4"/>
                  </a:cubicBezTo>
                  <a:cubicBezTo>
                    <a:pt x="87" y="9"/>
                    <a:pt x="88" y="18"/>
                    <a:pt x="84" y="23"/>
                  </a:cubicBezTo>
                  <a:cubicBezTo>
                    <a:pt x="79" y="29"/>
                    <a:pt x="73" y="32"/>
                    <a:pt x="67" y="34"/>
                  </a:cubicBezTo>
                  <a:cubicBezTo>
                    <a:pt x="62" y="37"/>
                    <a:pt x="56" y="40"/>
                    <a:pt x="50" y="42"/>
                  </a:cubicBezTo>
                  <a:cubicBezTo>
                    <a:pt x="45" y="44"/>
                    <a:pt x="39" y="46"/>
                    <a:pt x="34" y="48"/>
                  </a:cubicBezTo>
                  <a:cubicBezTo>
                    <a:pt x="28" y="49"/>
                    <a:pt x="23" y="50"/>
                    <a:pt x="18" y="50"/>
                  </a:cubicBezTo>
                  <a:cubicBezTo>
                    <a:pt x="15" y="50"/>
                    <a:pt x="13" y="50"/>
                    <a:pt x="11" y="49"/>
                  </a:cubicBezTo>
                  <a:cubicBezTo>
                    <a:pt x="8" y="49"/>
                    <a:pt x="6" y="48"/>
                    <a:pt x="5" y="46"/>
                  </a:cubicBezTo>
                  <a:cubicBezTo>
                    <a:pt x="2" y="43"/>
                    <a:pt x="1" y="40"/>
                    <a:pt x="0" y="37"/>
                  </a:cubicBezTo>
                  <a:cubicBezTo>
                    <a:pt x="0" y="34"/>
                    <a:pt x="1" y="32"/>
                    <a:pt x="1" y="30"/>
                  </a:cubicBezTo>
                  <a:cubicBezTo>
                    <a:pt x="2" y="29"/>
                    <a:pt x="2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6" name="Freeform 612"/>
            <p:cNvSpPr>
              <a:spLocks/>
            </p:cNvSpPr>
            <p:nvPr/>
          </p:nvSpPr>
          <p:spPr bwMode="auto">
            <a:xfrm>
              <a:off x="6034088" y="2867026"/>
              <a:ext cx="123825" cy="95250"/>
            </a:xfrm>
            <a:custGeom>
              <a:avLst/>
              <a:gdLst>
                <a:gd name="T0" fmla="*/ 2 w 33"/>
                <a:gd name="T1" fmla="*/ 25 h 25"/>
                <a:gd name="T2" fmla="*/ 1 w 33"/>
                <a:gd name="T3" fmla="*/ 23 h 25"/>
                <a:gd name="T4" fmla="*/ 0 w 33"/>
                <a:gd name="T5" fmla="*/ 16 h 25"/>
                <a:gd name="T6" fmla="*/ 0 w 33"/>
                <a:gd name="T7" fmla="*/ 12 h 25"/>
                <a:gd name="T8" fmla="*/ 3 w 33"/>
                <a:gd name="T9" fmla="*/ 8 h 25"/>
                <a:gd name="T10" fmla="*/ 7 w 33"/>
                <a:gd name="T11" fmla="*/ 4 h 25"/>
                <a:gd name="T12" fmla="*/ 11 w 33"/>
                <a:gd name="T13" fmla="*/ 1 h 25"/>
                <a:gd name="T14" fmla="*/ 17 w 33"/>
                <a:gd name="T15" fmla="*/ 0 h 25"/>
                <a:gd name="T16" fmla="*/ 22 w 33"/>
                <a:gd name="T17" fmla="*/ 1 h 25"/>
                <a:gd name="T18" fmla="*/ 27 w 33"/>
                <a:gd name="T19" fmla="*/ 3 h 25"/>
                <a:gd name="T20" fmla="*/ 30 w 33"/>
                <a:gd name="T21" fmla="*/ 7 h 25"/>
                <a:gd name="T22" fmla="*/ 32 w 33"/>
                <a:gd name="T23" fmla="*/ 13 h 25"/>
                <a:gd name="T24" fmla="*/ 33 w 33"/>
                <a:gd name="T25" fmla="*/ 15 h 25"/>
                <a:gd name="T26" fmla="*/ 33 w 33"/>
                <a:gd name="T27" fmla="*/ 15 h 25"/>
                <a:gd name="T28" fmla="*/ 33 w 33"/>
                <a:gd name="T29" fmla="*/ 15 h 25"/>
                <a:gd name="T30" fmla="*/ 27 w 33"/>
                <a:gd name="T31" fmla="*/ 9 h 25"/>
                <a:gd name="T32" fmla="*/ 21 w 33"/>
                <a:gd name="T33" fmla="*/ 5 h 25"/>
                <a:gd name="T34" fmla="*/ 17 w 33"/>
                <a:gd name="T35" fmla="*/ 4 h 25"/>
                <a:gd name="T36" fmla="*/ 12 w 33"/>
                <a:gd name="T37" fmla="*/ 4 h 25"/>
                <a:gd name="T38" fmla="*/ 8 w 33"/>
                <a:gd name="T39" fmla="*/ 5 h 25"/>
                <a:gd name="T40" fmla="*/ 5 w 33"/>
                <a:gd name="T41" fmla="*/ 9 h 25"/>
                <a:gd name="T42" fmla="*/ 3 w 33"/>
                <a:gd name="T43" fmla="*/ 16 h 25"/>
                <a:gd name="T44" fmla="*/ 3 w 33"/>
                <a:gd name="T45" fmla="*/ 22 h 25"/>
                <a:gd name="T46" fmla="*/ 3 w 33"/>
                <a:gd name="T47" fmla="*/ 25 h 25"/>
                <a:gd name="T48" fmla="*/ 3 w 33"/>
                <a:gd name="T49" fmla="*/ 25 h 25"/>
                <a:gd name="T50" fmla="*/ 2 w 33"/>
                <a:gd name="T5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25">
                  <a:moveTo>
                    <a:pt x="2" y="25"/>
                  </a:moveTo>
                  <a:cubicBezTo>
                    <a:pt x="2" y="25"/>
                    <a:pt x="2" y="24"/>
                    <a:pt x="1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2"/>
                    <a:pt x="27" y="3"/>
                  </a:cubicBezTo>
                  <a:cubicBezTo>
                    <a:pt x="28" y="4"/>
                    <a:pt x="29" y="6"/>
                    <a:pt x="30" y="7"/>
                  </a:cubicBezTo>
                  <a:cubicBezTo>
                    <a:pt x="31" y="9"/>
                    <a:pt x="32" y="11"/>
                    <a:pt x="32" y="13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0" y="12"/>
                    <a:pt x="27" y="9"/>
                  </a:cubicBezTo>
                  <a:cubicBezTo>
                    <a:pt x="25" y="8"/>
                    <a:pt x="23" y="6"/>
                    <a:pt x="21" y="5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6" y="3"/>
                    <a:pt x="13" y="4"/>
                    <a:pt x="12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4" y="12"/>
                    <a:pt x="4" y="14"/>
                    <a:pt x="3" y="16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7" name="Freeform 613"/>
            <p:cNvSpPr>
              <a:spLocks noEditPoints="1"/>
            </p:cNvSpPr>
            <p:nvPr/>
          </p:nvSpPr>
          <p:spPr bwMode="auto">
            <a:xfrm>
              <a:off x="5999163" y="3181351"/>
              <a:ext cx="117475" cy="144463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4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2"/>
                    <a:pt x="23" y="4"/>
                    <a:pt x="24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6" y="36"/>
                    <a:pt x="13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8" name="Freeform 614"/>
            <p:cNvSpPr>
              <a:spLocks noEditPoints="1"/>
            </p:cNvSpPr>
            <p:nvPr/>
          </p:nvSpPr>
          <p:spPr bwMode="auto">
            <a:xfrm>
              <a:off x="6067426" y="3386138"/>
              <a:ext cx="117475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19 w 31"/>
                <a:gd name="T13" fmla="*/ 33 h 38"/>
                <a:gd name="T14" fmla="*/ 25 w 31"/>
                <a:gd name="T15" fmla="*/ 31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7 h 38"/>
                <a:gd name="T38" fmla="*/ 27 w 31"/>
                <a:gd name="T39" fmla="*/ 14 h 38"/>
                <a:gd name="T40" fmla="*/ 31 w 31"/>
                <a:gd name="T41" fmla="*/ 28 h 38"/>
                <a:gd name="T42" fmla="*/ 31 w 31"/>
                <a:gd name="T43" fmla="*/ 29 h 38"/>
                <a:gd name="T44" fmla="*/ 26 w 31"/>
                <a:gd name="T45" fmla="*/ 32 h 38"/>
                <a:gd name="T46" fmla="*/ 20 w 31"/>
                <a:gd name="T47" fmla="*/ 35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6" y="34"/>
                    <a:pt x="19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9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6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5"/>
                    <a:pt x="25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6" y="36"/>
                    <a:pt x="12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9" name="Freeform 615"/>
            <p:cNvSpPr>
              <a:spLocks noEditPoints="1"/>
            </p:cNvSpPr>
            <p:nvPr/>
          </p:nvSpPr>
          <p:spPr bwMode="auto">
            <a:xfrm>
              <a:off x="6143626" y="3575051"/>
              <a:ext cx="115888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5 h 38"/>
                <a:gd name="T6" fmla="*/ 4 w 31"/>
                <a:gd name="T7" fmla="*/ 23 h 38"/>
                <a:gd name="T8" fmla="*/ 9 w 31"/>
                <a:gd name="T9" fmla="*/ 37 h 38"/>
                <a:gd name="T10" fmla="*/ 9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30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4"/>
                    <a:pt x="25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6"/>
                    <a:pt x="13" y="37"/>
                    <a:pt x="9" y="38"/>
                  </a:cubicBezTo>
                  <a:cubicBezTo>
                    <a:pt x="9" y="38"/>
                    <a:pt x="8" y="37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18"/>
                    <a:pt x="1" y="16"/>
                  </a:cubicBezTo>
                  <a:cubicBezTo>
                    <a:pt x="0" y="14"/>
                    <a:pt x="1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0" name="Freeform 616"/>
            <p:cNvSpPr>
              <a:spLocks/>
            </p:cNvSpPr>
            <p:nvPr/>
          </p:nvSpPr>
          <p:spPr bwMode="auto">
            <a:xfrm>
              <a:off x="6154738" y="30797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2 w 62"/>
                <a:gd name="T5" fmla="*/ 12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4"/>
                    <a:pt x="32" y="12"/>
                  </a:cubicBezTo>
                  <a:cubicBezTo>
                    <a:pt x="40" y="9"/>
                    <a:pt x="47" y="6"/>
                    <a:pt x="53" y="4"/>
                  </a:cubicBezTo>
                  <a:cubicBezTo>
                    <a:pt x="56" y="3"/>
                    <a:pt x="58" y="2"/>
                    <a:pt x="60" y="1"/>
                  </a:cubicBezTo>
                  <a:cubicBezTo>
                    <a:pt x="62" y="1"/>
                    <a:pt x="62" y="0"/>
                    <a:pt x="62" y="0"/>
                  </a:cubicBezTo>
                  <a:cubicBezTo>
                    <a:pt x="62" y="0"/>
                    <a:pt x="62" y="1"/>
                    <a:pt x="60" y="2"/>
                  </a:cubicBezTo>
                  <a:cubicBezTo>
                    <a:pt x="59" y="3"/>
                    <a:pt x="56" y="4"/>
                    <a:pt x="53" y="5"/>
                  </a:cubicBezTo>
                  <a:cubicBezTo>
                    <a:pt x="48" y="8"/>
                    <a:pt x="40" y="11"/>
                    <a:pt x="32" y="13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1" name="Freeform 617"/>
            <p:cNvSpPr>
              <a:spLocks/>
            </p:cNvSpPr>
            <p:nvPr/>
          </p:nvSpPr>
          <p:spPr bwMode="auto">
            <a:xfrm>
              <a:off x="6173788" y="3128963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1 h 22"/>
                <a:gd name="T8" fmla="*/ 63 w 63"/>
                <a:gd name="T9" fmla="*/ 0 h 22"/>
                <a:gd name="T10" fmla="*/ 53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1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1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7"/>
                    <a:pt x="24" y="15"/>
                    <a:pt x="31" y="11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1"/>
                    <a:pt x="3" y="21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2" name="Freeform 618"/>
            <p:cNvSpPr>
              <a:spLocks/>
            </p:cNvSpPr>
            <p:nvPr/>
          </p:nvSpPr>
          <p:spPr bwMode="auto">
            <a:xfrm>
              <a:off x="6196013" y="3178176"/>
              <a:ext cx="238125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5" y="21"/>
                    <a:pt x="7" y="20"/>
                    <a:pt x="10" y="19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4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3" name="Freeform 619"/>
            <p:cNvSpPr>
              <a:spLocks/>
            </p:cNvSpPr>
            <p:nvPr/>
          </p:nvSpPr>
          <p:spPr bwMode="auto">
            <a:xfrm>
              <a:off x="6226176" y="32829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8 h 21"/>
                <a:gd name="T4" fmla="*/ 31 w 62"/>
                <a:gd name="T5" fmla="*/ 11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1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19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8"/>
                  </a:cubicBezTo>
                  <a:cubicBezTo>
                    <a:pt x="16" y="17"/>
                    <a:pt x="24" y="14"/>
                    <a:pt x="31" y="11"/>
                  </a:cubicBezTo>
                  <a:cubicBezTo>
                    <a:pt x="39" y="9"/>
                    <a:pt x="47" y="6"/>
                    <a:pt x="53" y="4"/>
                  </a:cubicBezTo>
                  <a:cubicBezTo>
                    <a:pt x="55" y="3"/>
                    <a:pt x="58" y="2"/>
                    <a:pt x="60" y="1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1" y="0"/>
                    <a:pt x="60" y="1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8"/>
                    <a:pt x="10" y="19"/>
                  </a:cubicBezTo>
                  <a:cubicBezTo>
                    <a:pt x="7" y="20"/>
                    <a:pt x="4" y="20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4" name="Freeform 620"/>
            <p:cNvSpPr>
              <a:spLocks/>
            </p:cNvSpPr>
            <p:nvPr/>
          </p:nvSpPr>
          <p:spPr bwMode="auto">
            <a:xfrm>
              <a:off x="6242051" y="3328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2 h 22"/>
                <a:gd name="T4" fmla="*/ 10 w 63"/>
                <a:gd name="T5" fmla="*/ 20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5 h 22"/>
                <a:gd name="T12" fmla="*/ 33 w 63"/>
                <a:gd name="T13" fmla="*/ 14 h 22"/>
                <a:gd name="T14" fmla="*/ 11 w 63"/>
                <a:gd name="T15" fmla="*/ 21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2"/>
                  </a:cubicBezTo>
                  <a:cubicBezTo>
                    <a:pt x="5" y="22"/>
                    <a:pt x="7" y="21"/>
                    <a:pt x="10" y="20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8" y="7"/>
                    <a:pt x="63" y="0"/>
                    <a:pt x="63" y="0"/>
                  </a:cubicBezTo>
                  <a:cubicBezTo>
                    <a:pt x="63" y="0"/>
                    <a:pt x="60" y="2"/>
                    <a:pt x="54" y="5"/>
                  </a:cubicBezTo>
                  <a:cubicBezTo>
                    <a:pt x="48" y="8"/>
                    <a:pt x="40" y="11"/>
                    <a:pt x="33" y="14"/>
                  </a:cubicBezTo>
                  <a:cubicBezTo>
                    <a:pt x="25" y="17"/>
                    <a:pt x="17" y="19"/>
                    <a:pt x="11" y="21"/>
                  </a:cubicBezTo>
                  <a:cubicBezTo>
                    <a:pt x="8" y="22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5" name="Freeform 621"/>
            <p:cNvSpPr>
              <a:spLocks/>
            </p:cNvSpPr>
            <p:nvPr/>
          </p:nvSpPr>
          <p:spPr bwMode="auto">
            <a:xfrm>
              <a:off x="6267451" y="3378201"/>
              <a:ext cx="234950" cy="87313"/>
            </a:xfrm>
            <a:custGeom>
              <a:avLst/>
              <a:gdLst>
                <a:gd name="T0" fmla="*/ 0 w 62"/>
                <a:gd name="T1" fmla="*/ 23 h 23"/>
                <a:gd name="T2" fmla="*/ 2 w 62"/>
                <a:gd name="T3" fmla="*/ 22 h 23"/>
                <a:gd name="T4" fmla="*/ 10 w 62"/>
                <a:gd name="T5" fmla="*/ 20 h 23"/>
                <a:gd name="T6" fmla="*/ 31 w 62"/>
                <a:gd name="T7" fmla="*/ 12 h 23"/>
                <a:gd name="T8" fmla="*/ 62 w 62"/>
                <a:gd name="T9" fmla="*/ 0 h 23"/>
                <a:gd name="T10" fmla="*/ 53 w 62"/>
                <a:gd name="T11" fmla="*/ 5 h 23"/>
                <a:gd name="T12" fmla="*/ 32 w 62"/>
                <a:gd name="T13" fmla="*/ 14 h 23"/>
                <a:gd name="T14" fmla="*/ 10 w 62"/>
                <a:gd name="T15" fmla="*/ 21 h 23"/>
                <a:gd name="T16" fmla="*/ 2 w 62"/>
                <a:gd name="T17" fmla="*/ 22 h 23"/>
                <a:gd name="T18" fmla="*/ 0 w 62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3">
                  <a:moveTo>
                    <a:pt x="0" y="23"/>
                  </a:moveTo>
                  <a:cubicBezTo>
                    <a:pt x="0" y="23"/>
                    <a:pt x="1" y="22"/>
                    <a:pt x="2" y="22"/>
                  </a:cubicBezTo>
                  <a:cubicBezTo>
                    <a:pt x="4" y="22"/>
                    <a:pt x="7" y="21"/>
                    <a:pt x="10" y="20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7"/>
                    <a:pt x="62" y="0"/>
                    <a:pt x="62" y="0"/>
                  </a:cubicBezTo>
                  <a:cubicBezTo>
                    <a:pt x="62" y="0"/>
                    <a:pt x="59" y="3"/>
                    <a:pt x="53" y="5"/>
                  </a:cubicBezTo>
                  <a:cubicBezTo>
                    <a:pt x="47" y="8"/>
                    <a:pt x="40" y="11"/>
                    <a:pt x="32" y="14"/>
                  </a:cubicBezTo>
                  <a:cubicBezTo>
                    <a:pt x="24" y="17"/>
                    <a:pt x="16" y="19"/>
                    <a:pt x="10" y="21"/>
                  </a:cubicBezTo>
                  <a:cubicBezTo>
                    <a:pt x="7" y="22"/>
                    <a:pt x="4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6" name="Freeform 622"/>
            <p:cNvSpPr>
              <a:spLocks/>
            </p:cNvSpPr>
            <p:nvPr/>
          </p:nvSpPr>
          <p:spPr bwMode="auto">
            <a:xfrm>
              <a:off x="6302376" y="3484563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1 w 62"/>
                <a:gd name="T5" fmla="*/ 12 h 21"/>
                <a:gd name="T6" fmla="*/ 53 w 62"/>
                <a:gd name="T7" fmla="*/ 4 h 21"/>
                <a:gd name="T8" fmla="*/ 60 w 62"/>
                <a:gd name="T9" fmla="*/ 2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4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1"/>
                    <a:pt x="10" y="19"/>
                  </a:cubicBezTo>
                  <a:cubicBezTo>
                    <a:pt x="16" y="17"/>
                    <a:pt x="24" y="14"/>
                    <a:pt x="31" y="12"/>
                  </a:cubicBezTo>
                  <a:cubicBezTo>
                    <a:pt x="39" y="9"/>
                    <a:pt x="47" y="7"/>
                    <a:pt x="53" y="4"/>
                  </a:cubicBezTo>
                  <a:cubicBezTo>
                    <a:pt x="56" y="3"/>
                    <a:pt x="58" y="3"/>
                    <a:pt x="60" y="2"/>
                  </a:cubicBezTo>
                  <a:cubicBezTo>
                    <a:pt x="61" y="1"/>
                    <a:pt x="62" y="0"/>
                    <a:pt x="62" y="0"/>
                  </a:cubicBezTo>
                  <a:cubicBezTo>
                    <a:pt x="62" y="0"/>
                    <a:pt x="61" y="1"/>
                    <a:pt x="60" y="2"/>
                  </a:cubicBezTo>
                  <a:cubicBezTo>
                    <a:pt x="58" y="3"/>
                    <a:pt x="56" y="4"/>
                    <a:pt x="53" y="5"/>
                  </a:cubicBezTo>
                  <a:cubicBezTo>
                    <a:pt x="48" y="8"/>
                    <a:pt x="40" y="11"/>
                    <a:pt x="32" y="14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7" name="Freeform 623"/>
            <p:cNvSpPr>
              <a:spLocks/>
            </p:cNvSpPr>
            <p:nvPr/>
          </p:nvSpPr>
          <p:spPr bwMode="auto">
            <a:xfrm>
              <a:off x="6319838" y="3533776"/>
              <a:ext cx="234950" cy="82550"/>
            </a:xfrm>
            <a:custGeom>
              <a:avLst/>
              <a:gdLst>
                <a:gd name="T0" fmla="*/ 0 w 62"/>
                <a:gd name="T1" fmla="*/ 22 h 22"/>
                <a:gd name="T2" fmla="*/ 2 w 62"/>
                <a:gd name="T3" fmla="*/ 21 h 22"/>
                <a:gd name="T4" fmla="*/ 10 w 62"/>
                <a:gd name="T5" fmla="*/ 19 h 22"/>
                <a:gd name="T6" fmla="*/ 31 w 62"/>
                <a:gd name="T7" fmla="*/ 12 h 22"/>
                <a:gd name="T8" fmla="*/ 62 w 62"/>
                <a:gd name="T9" fmla="*/ 0 h 22"/>
                <a:gd name="T10" fmla="*/ 53 w 62"/>
                <a:gd name="T11" fmla="*/ 4 h 22"/>
                <a:gd name="T12" fmla="*/ 32 w 62"/>
                <a:gd name="T13" fmla="*/ 13 h 22"/>
                <a:gd name="T14" fmla="*/ 10 w 62"/>
                <a:gd name="T15" fmla="*/ 20 h 22"/>
                <a:gd name="T16" fmla="*/ 2 w 62"/>
                <a:gd name="T17" fmla="*/ 22 h 22"/>
                <a:gd name="T18" fmla="*/ 0 w 6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cubicBezTo>
                    <a:pt x="0" y="22"/>
                    <a:pt x="1" y="22"/>
                    <a:pt x="2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6"/>
                    <a:pt x="62" y="0"/>
                    <a:pt x="62" y="0"/>
                  </a:cubicBezTo>
                  <a:cubicBezTo>
                    <a:pt x="62" y="0"/>
                    <a:pt x="59" y="2"/>
                    <a:pt x="53" y="4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2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8" name="Freeform 624"/>
            <p:cNvSpPr>
              <a:spLocks/>
            </p:cNvSpPr>
            <p:nvPr/>
          </p:nvSpPr>
          <p:spPr bwMode="auto">
            <a:xfrm>
              <a:off x="6343651" y="3582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2 h 22"/>
                <a:gd name="T8" fmla="*/ 63 w 63"/>
                <a:gd name="T9" fmla="*/ 0 h 22"/>
                <a:gd name="T10" fmla="*/ 53 w 63"/>
                <a:gd name="T11" fmla="*/ 5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4" y="15"/>
                    <a:pt x="31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5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9" name="Freeform 625"/>
            <p:cNvSpPr>
              <a:spLocks/>
            </p:cNvSpPr>
            <p:nvPr/>
          </p:nvSpPr>
          <p:spPr bwMode="auto">
            <a:xfrm>
              <a:off x="6037263" y="3332163"/>
              <a:ext cx="131763" cy="152400"/>
            </a:xfrm>
            <a:custGeom>
              <a:avLst/>
              <a:gdLst>
                <a:gd name="T0" fmla="*/ 0 w 35"/>
                <a:gd name="T1" fmla="*/ 30 h 40"/>
                <a:gd name="T2" fmla="*/ 11 w 35"/>
                <a:gd name="T3" fmla="*/ 35 h 40"/>
                <a:gd name="T4" fmla="*/ 17 w 35"/>
                <a:gd name="T5" fmla="*/ 37 h 40"/>
                <a:gd name="T6" fmla="*/ 23 w 35"/>
                <a:gd name="T7" fmla="*/ 39 h 40"/>
                <a:gd name="T8" fmla="*/ 22 w 35"/>
                <a:gd name="T9" fmla="*/ 39 h 40"/>
                <a:gd name="T10" fmla="*/ 26 w 35"/>
                <a:gd name="T11" fmla="*/ 30 h 40"/>
                <a:gd name="T12" fmla="*/ 30 w 35"/>
                <a:gd name="T13" fmla="*/ 20 h 40"/>
                <a:gd name="T14" fmla="*/ 35 w 35"/>
                <a:gd name="T15" fmla="*/ 0 h 40"/>
                <a:gd name="T16" fmla="*/ 31 w 35"/>
                <a:gd name="T17" fmla="*/ 20 h 40"/>
                <a:gd name="T18" fmla="*/ 28 w 35"/>
                <a:gd name="T19" fmla="*/ 30 h 40"/>
                <a:gd name="T20" fmla="*/ 26 w 35"/>
                <a:gd name="T21" fmla="*/ 35 h 40"/>
                <a:gd name="T22" fmla="*/ 24 w 35"/>
                <a:gd name="T23" fmla="*/ 40 h 40"/>
                <a:gd name="T24" fmla="*/ 23 w 35"/>
                <a:gd name="T25" fmla="*/ 40 h 40"/>
                <a:gd name="T26" fmla="*/ 17 w 35"/>
                <a:gd name="T27" fmla="*/ 39 h 40"/>
                <a:gd name="T28" fmla="*/ 11 w 35"/>
                <a:gd name="T29" fmla="*/ 36 h 40"/>
                <a:gd name="T30" fmla="*/ 0 w 35"/>
                <a:gd name="T3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0">
                  <a:moveTo>
                    <a:pt x="0" y="30"/>
                  </a:moveTo>
                  <a:cubicBezTo>
                    <a:pt x="4" y="32"/>
                    <a:pt x="8" y="34"/>
                    <a:pt x="11" y="35"/>
                  </a:cubicBezTo>
                  <a:cubicBezTo>
                    <a:pt x="13" y="36"/>
                    <a:pt x="15" y="37"/>
                    <a:pt x="17" y="37"/>
                  </a:cubicBezTo>
                  <a:cubicBezTo>
                    <a:pt x="19" y="38"/>
                    <a:pt x="21" y="38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36"/>
                    <a:pt x="25" y="33"/>
                    <a:pt x="26" y="3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3"/>
                    <a:pt x="33" y="6"/>
                    <a:pt x="35" y="0"/>
                  </a:cubicBezTo>
                  <a:cubicBezTo>
                    <a:pt x="34" y="6"/>
                    <a:pt x="33" y="13"/>
                    <a:pt x="31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7" y="33"/>
                    <a:pt x="26" y="3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1" y="40"/>
                    <a:pt x="19" y="39"/>
                    <a:pt x="17" y="39"/>
                  </a:cubicBezTo>
                  <a:cubicBezTo>
                    <a:pt x="15" y="38"/>
                    <a:pt x="13" y="37"/>
                    <a:pt x="11" y="36"/>
                  </a:cubicBezTo>
                  <a:cubicBezTo>
                    <a:pt x="7" y="35"/>
                    <a:pt x="4" y="33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0" name="Freeform 626"/>
            <p:cNvSpPr>
              <a:spLocks/>
            </p:cNvSpPr>
            <p:nvPr/>
          </p:nvSpPr>
          <p:spPr bwMode="auto">
            <a:xfrm>
              <a:off x="5957888" y="2901951"/>
              <a:ext cx="392113" cy="158750"/>
            </a:xfrm>
            <a:custGeom>
              <a:avLst/>
              <a:gdLst>
                <a:gd name="T0" fmla="*/ 0 w 104"/>
                <a:gd name="T1" fmla="*/ 32 h 42"/>
                <a:gd name="T2" fmla="*/ 11 w 104"/>
                <a:gd name="T3" fmla="*/ 42 h 42"/>
                <a:gd name="T4" fmla="*/ 3 w 104"/>
                <a:gd name="T5" fmla="*/ 32 h 42"/>
                <a:gd name="T6" fmla="*/ 14 w 104"/>
                <a:gd name="T7" fmla="*/ 40 h 42"/>
                <a:gd name="T8" fmla="*/ 1 w 104"/>
                <a:gd name="T9" fmla="*/ 28 h 42"/>
                <a:gd name="T10" fmla="*/ 19 w 104"/>
                <a:gd name="T11" fmla="*/ 40 h 42"/>
                <a:gd name="T12" fmla="*/ 6 w 104"/>
                <a:gd name="T13" fmla="*/ 27 h 42"/>
                <a:gd name="T14" fmla="*/ 24 w 104"/>
                <a:gd name="T15" fmla="*/ 38 h 42"/>
                <a:gd name="T16" fmla="*/ 8 w 104"/>
                <a:gd name="T17" fmla="*/ 24 h 42"/>
                <a:gd name="T18" fmla="*/ 27 w 104"/>
                <a:gd name="T19" fmla="*/ 37 h 42"/>
                <a:gd name="T20" fmla="*/ 5 w 104"/>
                <a:gd name="T21" fmla="*/ 21 h 42"/>
                <a:gd name="T22" fmla="*/ 10 w 104"/>
                <a:gd name="T23" fmla="*/ 18 h 42"/>
                <a:gd name="T24" fmla="*/ 33 w 104"/>
                <a:gd name="T25" fmla="*/ 35 h 42"/>
                <a:gd name="T26" fmla="*/ 14 w 104"/>
                <a:gd name="T27" fmla="*/ 18 h 42"/>
                <a:gd name="T28" fmla="*/ 38 w 104"/>
                <a:gd name="T29" fmla="*/ 31 h 42"/>
                <a:gd name="T30" fmla="*/ 21 w 104"/>
                <a:gd name="T31" fmla="*/ 19 h 42"/>
                <a:gd name="T32" fmla="*/ 43 w 104"/>
                <a:gd name="T33" fmla="*/ 30 h 42"/>
                <a:gd name="T34" fmla="*/ 21 w 104"/>
                <a:gd name="T35" fmla="*/ 16 h 42"/>
                <a:gd name="T36" fmla="*/ 47 w 104"/>
                <a:gd name="T37" fmla="*/ 26 h 42"/>
                <a:gd name="T38" fmla="*/ 27 w 104"/>
                <a:gd name="T39" fmla="*/ 14 h 42"/>
                <a:gd name="T40" fmla="*/ 52 w 104"/>
                <a:gd name="T41" fmla="*/ 23 h 42"/>
                <a:gd name="T42" fmla="*/ 29 w 104"/>
                <a:gd name="T43" fmla="*/ 11 h 42"/>
                <a:gd name="T44" fmla="*/ 54 w 104"/>
                <a:gd name="T45" fmla="*/ 19 h 42"/>
                <a:gd name="T46" fmla="*/ 38 w 104"/>
                <a:gd name="T47" fmla="*/ 9 h 42"/>
                <a:gd name="T48" fmla="*/ 59 w 104"/>
                <a:gd name="T49" fmla="*/ 16 h 42"/>
                <a:gd name="T50" fmla="*/ 46 w 104"/>
                <a:gd name="T51" fmla="*/ 7 h 42"/>
                <a:gd name="T52" fmla="*/ 65 w 104"/>
                <a:gd name="T53" fmla="*/ 14 h 42"/>
                <a:gd name="T54" fmla="*/ 53 w 104"/>
                <a:gd name="T55" fmla="*/ 5 h 42"/>
                <a:gd name="T56" fmla="*/ 67 w 104"/>
                <a:gd name="T57" fmla="*/ 10 h 42"/>
                <a:gd name="T58" fmla="*/ 59 w 104"/>
                <a:gd name="T59" fmla="*/ 2 h 42"/>
                <a:gd name="T60" fmla="*/ 71 w 104"/>
                <a:gd name="T61" fmla="*/ 6 h 42"/>
                <a:gd name="T62" fmla="*/ 69 w 104"/>
                <a:gd name="T63" fmla="*/ 0 h 42"/>
                <a:gd name="T64" fmla="*/ 35 w 104"/>
                <a:gd name="T65" fmla="*/ 36 h 42"/>
                <a:gd name="T66" fmla="*/ 43 w 104"/>
                <a:gd name="T67" fmla="*/ 38 h 42"/>
                <a:gd name="T68" fmla="*/ 30 w 104"/>
                <a:gd name="T69" fmla="*/ 34 h 42"/>
                <a:gd name="T70" fmla="*/ 53 w 104"/>
                <a:gd name="T71" fmla="*/ 32 h 42"/>
                <a:gd name="T72" fmla="*/ 50 w 104"/>
                <a:gd name="T73" fmla="*/ 27 h 42"/>
                <a:gd name="T74" fmla="*/ 58 w 104"/>
                <a:gd name="T75" fmla="*/ 29 h 42"/>
                <a:gd name="T76" fmla="*/ 53 w 104"/>
                <a:gd name="T77" fmla="*/ 22 h 42"/>
                <a:gd name="T78" fmla="*/ 61 w 104"/>
                <a:gd name="T79" fmla="*/ 24 h 42"/>
                <a:gd name="T80" fmla="*/ 59 w 104"/>
                <a:gd name="T81" fmla="*/ 20 h 42"/>
                <a:gd name="T82" fmla="*/ 67 w 104"/>
                <a:gd name="T83" fmla="*/ 23 h 42"/>
                <a:gd name="T84" fmla="*/ 66 w 104"/>
                <a:gd name="T85" fmla="*/ 18 h 42"/>
                <a:gd name="T86" fmla="*/ 72 w 104"/>
                <a:gd name="T87" fmla="*/ 21 h 42"/>
                <a:gd name="T88" fmla="*/ 73 w 104"/>
                <a:gd name="T89" fmla="*/ 14 h 42"/>
                <a:gd name="T90" fmla="*/ 76 w 104"/>
                <a:gd name="T9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2">
                  <a:moveTo>
                    <a:pt x="0" y="32"/>
                  </a:moveTo>
                  <a:cubicBezTo>
                    <a:pt x="3" y="36"/>
                    <a:pt x="5" y="40"/>
                    <a:pt x="11" y="42"/>
                  </a:cubicBezTo>
                  <a:cubicBezTo>
                    <a:pt x="8" y="39"/>
                    <a:pt x="6" y="35"/>
                    <a:pt x="3" y="32"/>
                  </a:cubicBezTo>
                  <a:cubicBezTo>
                    <a:pt x="7" y="36"/>
                    <a:pt x="10" y="38"/>
                    <a:pt x="14" y="40"/>
                  </a:cubicBezTo>
                  <a:cubicBezTo>
                    <a:pt x="10" y="36"/>
                    <a:pt x="6" y="31"/>
                    <a:pt x="1" y="28"/>
                  </a:cubicBezTo>
                  <a:cubicBezTo>
                    <a:pt x="5" y="36"/>
                    <a:pt x="11" y="39"/>
                    <a:pt x="19" y="40"/>
                  </a:cubicBezTo>
                  <a:cubicBezTo>
                    <a:pt x="15" y="35"/>
                    <a:pt x="12" y="31"/>
                    <a:pt x="6" y="27"/>
                  </a:cubicBezTo>
                  <a:cubicBezTo>
                    <a:pt x="11" y="31"/>
                    <a:pt x="18" y="35"/>
                    <a:pt x="24" y="38"/>
                  </a:cubicBezTo>
                  <a:cubicBezTo>
                    <a:pt x="19" y="32"/>
                    <a:pt x="15" y="28"/>
                    <a:pt x="8" y="24"/>
                  </a:cubicBezTo>
                  <a:cubicBezTo>
                    <a:pt x="13" y="30"/>
                    <a:pt x="19" y="33"/>
                    <a:pt x="27" y="37"/>
                  </a:cubicBezTo>
                  <a:cubicBezTo>
                    <a:pt x="21" y="29"/>
                    <a:pt x="12" y="25"/>
                    <a:pt x="5" y="21"/>
                  </a:cubicBezTo>
                  <a:cubicBezTo>
                    <a:pt x="6" y="20"/>
                    <a:pt x="9" y="19"/>
                    <a:pt x="10" y="18"/>
                  </a:cubicBezTo>
                  <a:cubicBezTo>
                    <a:pt x="16" y="25"/>
                    <a:pt x="24" y="31"/>
                    <a:pt x="33" y="35"/>
                  </a:cubicBezTo>
                  <a:cubicBezTo>
                    <a:pt x="29" y="27"/>
                    <a:pt x="22" y="21"/>
                    <a:pt x="14" y="18"/>
                  </a:cubicBezTo>
                  <a:cubicBezTo>
                    <a:pt x="21" y="24"/>
                    <a:pt x="29" y="29"/>
                    <a:pt x="38" y="31"/>
                  </a:cubicBezTo>
                  <a:cubicBezTo>
                    <a:pt x="32" y="28"/>
                    <a:pt x="26" y="23"/>
                    <a:pt x="21" y="19"/>
                  </a:cubicBezTo>
                  <a:cubicBezTo>
                    <a:pt x="28" y="23"/>
                    <a:pt x="36" y="27"/>
                    <a:pt x="43" y="30"/>
                  </a:cubicBezTo>
                  <a:cubicBezTo>
                    <a:pt x="36" y="25"/>
                    <a:pt x="29" y="20"/>
                    <a:pt x="21" y="16"/>
                  </a:cubicBezTo>
                  <a:cubicBezTo>
                    <a:pt x="30" y="19"/>
                    <a:pt x="39" y="22"/>
                    <a:pt x="47" y="26"/>
                  </a:cubicBezTo>
                  <a:cubicBezTo>
                    <a:pt x="41" y="22"/>
                    <a:pt x="34" y="17"/>
                    <a:pt x="27" y="14"/>
                  </a:cubicBezTo>
                  <a:cubicBezTo>
                    <a:pt x="36" y="16"/>
                    <a:pt x="44" y="20"/>
                    <a:pt x="52" y="23"/>
                  </a:cubicBezTo>
                  <a:cubicBezTo>
                    <a:pt x="44" y="19"/>
                    <a:pt x="36" y="15"/>
                    <a:pt x="29" y="11"/>
                  </a:cubicBezTo>
                  <a:cubicBezTo>
                    <a:pt x="37" y="12"/>
                    <a:pt x="46" y="16"/>
                    <a:pt x="54" y="19"/>
                  </a:cubicBezTo>
                  <a:cubicBezTo>
                    <a:pt x="49" y="16"/>
                    <a:pt x="43" y="12"/>
                    <a:pt x="38" y="9"/>
                  </a:cubicBezTo>
                  <a:cubicBezTo>
                    <a:pt x="45" y="11"/>
                    <a:pt x="52" y="13"/>
                    <a:pt x="59" y="16"/>
                  </a:cubicBezTo>
                  <a:cubicBezTo>
                    <a:pt x="55" y="13"/>
                    <a:pt x="51" y="10"/>
                    <a:pt x="46" y="7"/>
                  </a:cubicBezTo>
                  <a:cubicBezTo>
                    <a:pt x="52" y="9"/>
                    <a:pt x="59" y="11"/>
                    <a:pt x="65" y="14"/>
                  </a:cubicBezTo>
                  <a:cubicBezTo>
                    <a:pt x="61" y="11"/>
                    <a:pt x="57" y="8"/>
                    <a:pt x="53" y="5"/>
                  </a:cubicBezTo>
                  <a:cubicBezTo>
                    <a:pt x="57" y="7"/>
                    <a:pt x="62" y="8"/>
                    <a:pt x="67" y="10"/>
                  </a:cubicBezTo>
                  <a:cubicBezTo>
                    <a:pt x="64" y="7"/>
                    <a:pt x="62" y="4"/>
                    <a:pt x="59" y="2"/>
                  </a:cubicBezTo>
                  <a:cubicBezTo>
                    <a:pt x="63" y="3"/>
                    <a:pt x="68" y="4"/>
                    <a:pt x="71" y="6"/>
                  </a:cubicBezTo>
                  <a:cubicBezTo>
                    <a:pt x="71" y="5"/>
                    <a:pt x="69" y="0"/>
                    <a:pt x="69" y="0"/>
                  </a:cubicBezTo>
                  <a:cubicBezTo>
                    <a:pt x="104" y="10"/>
                    <a:pt x="45" y="31"/>
                    <a:pt x="35" y="36"/>
                  </a:cubicBezTo>
                  <a:cubicBezTo>
                    <a:pt x="38" y="36"/>
                    <a:pt x="41" y="38"/>
                    <a:pt x="43" y="38"/>
                  </a:cubicBezTo>
                  <a:cubicBezTo>
                    <a:pt x="39" y="37"/>
                    <a:pt x="34" y="35"/>
                    <a:pt x="30" y="34"/>
                  </a:cubicBezTo>
                  <a:cubicBezTo>
                    <a:pt x="38" y="33"/>
                    <a:pt x="46" y="33"/>
                    <a:pt x="53" y="32"/>
                  </a:cubicBezTo>
                  <a:cubicBezTo>
                    <a:pt x="54" y="31"/>
                    <a:pt x="51" y="28"/>
                    <a:pt x="50" y="27"/>
                  </a:cubicBezTo>
                  <a:cubicBezTo>
                    <a:pt x="52" y="27"/>
                    <a:pt x="56" y="29"/>
                    <a:pt x="58" y="29"/>
                  </a:cubicBezTo>
                  <a:cubicBezTo>
                    <a:pt x="56" y="26"/>
                    <a:pt x="54" y="25"/>
                    <a:pt x="53" y="22"/>
                  </a:cubicBezTo>
                  <a:cubicBezTo>
                    <a:pt x="56" y="23"/>
                    <a:pt x="58" y="24"/>
                    <a:pt x="61" y="24"/>
                  </a:cubicBezTo>
                  <a:cubicBezTo>
                    <a:pt x="61" y="24"/>
                    <a:pt x="59" y="20"/>
                    <a:pt x="59" y="20"/>
                  </a:cubicBezTo>
                  <a:cubicBezTo>
                    <a:pt x="62" y="21"/>
                    <a:pt x="64" y="23"/>
                    <a:pt x="67" y="23"/>
                  </a:cubicBezTo>
                  <a:cubicBezTo>
                    <a:pt x="68" y="22"/>
                    <a:pt x="65" y="20"/>
                    <a:pt x="66" y="18"/>
                  </a:cubicBezTo>
                  <a:cubicBezTo>
                    <a:pt x="67" y="19"/>
                    <a:pt x="71" y="21"/>
                    <a:pt x="72" y="21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8" y="16"/>
                    <a:pt x="76" y="14"/>
                    <a:pt x="76" y="12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1" name="Freeform 627"/>
            <p:cNvSpPr>
              <a:spLocks/>
            </p:cNvSpPr>
            <p:nvPr/>
          </p:nvSpPr>
          <p:spPr bwMode="auto">
            <a:xfrm>
              <a:off x="6157913" y="2921001"/>
              <a:ext cx="106363" cy="63500"/>
            </a:xfrm>
            <a:custGeom>
              <a:avLst/>
              <a:gdLst>
                <a:gd name="T0" fmla="*/ 0 w 28"/>
                <a:gd name="T1" fmla="*/ 15 h 17"/>
                <a:gd name="T2" fmla="*/ 18 w 28"/>
                <a:gd name="T3" fmla="*/ 17 h 17"/>
                <a:gd name="T4" fmla="*/ 7 w 28"/>
                <a:gd name="T5" fmla="*/ 9 h 17"/>
                <a:gd name="T6" fmla="*/ 19 w 28"/>
                <a:gd name="T7" fmla="*/ 14 h 17"/>
                <a:gd name="T8" fmla="*/ 11 w 28"/>
                <a:gd name="T9" fmla="*/ 4 h 17"/>
                <a:gd name="T10" fmla="*/ 23 w 28"/>
                <a:gd name="T11" fmla="*/ 8 h 17"/>
                <a:gd name="T12" fmla="*/ 17 w 28"/>
                <a:gd name="T13" fmla="*/ 0 h 17"/>
                <a:gd name="T14" fmla="*/ 28 w 2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5"/>
                  </a:moveTo>
                  <a:cubicBezTo>
                    <a:pt x="1" y="15"/>
                    <a:pt x="13" y="16"/>
                    <a:pt x="18" y="17"/>
                  </a:cubicBezTo>
                  <a:cubicBezTo>
                    <a:pt x="15" y="15"/>
                    <a:pt x="11" y="11"/>
                    <a:pt x="7" y="9"/>
                  </a:cubicBezTo>
                  <a:cubicBezTo>
                    <a:pt x="11" y="11"/>
                    <a:pt x="16" y="12"/>
                    <a:pt x="19" y="14"/>
                  </a:cubicBezTo>
                  <a:cubicBezTo>
                    <a:pt x="16" y="11"/>
                    <a:pt x="14" y="7"/>
                    <a:pt x="11" y="4"/>
                  </a:cubicBezTo>
                  <a:cubicBezTo>
                    <a:pt x="15" y="6"/>
                    <a:pt x="20" y="6"/>
                    <a:pt x="23" y="8"/>
                  </a:cubicBezTo>
                  <a:cubicBezTo>
                    <a:pt x="21" y="6"/>
                    <a:pt x="20" y="2"/>
                    <a:pt x="17" y="0"/>
                  </a:cubicBezTo>
                  <a:cubicBezTo>
                    <a:pt x="20" y="1"/>
                    <a:pt x="27" y="1"/>
                    <a:pt x="28" y="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2" name="Freeform 628"/>
            <p:cNvSpPr>
              <a:spLocks/>
            </p:cNvSpPr>
            <p:nvPr/>
          </p:nvSpPr>
          <p:spPr bwMode="auto">
            <a:xfrm>
              <a:off x="6165851" y="2992438"/>
              <a:ext cx="41275" cy="26988"/>
            </a:xfrm>
            <a:custGeom>
              <a:avLst/>
              <a:gdLst>
                <a:gd name="T0" fmla="*/ 0 w 11"/>
                <a:gd name="T1" fmla="*/ 1 h 7"/>
                <a:gd name="T2" fmla="*/ 11 w 1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0" y="1"/>
                  </a:moveTo>
                  <a:cubicBezTo>
                    <a:pt x="5" y="6"/>
                    <a:pt x="10" y="7"/>
                    <a:pt x="1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3" name="Freeform 629"/>
            <p:cNvSpPr>
              <a:spLocks/>
            </p:cNvSpPr>
            <p:nvPr/>
          </p:nvSpPr>
          <p:spPr bwMode="auto">
            <a:xfrm>
              <a:off x="5807076" y="3090863"/>
              <a:ext cx="325438" cy="828675"/>
            </a:xfrm>
            <a:custGeom>
              <a:avLst/>
              <a:gdLst>
                <a:gd name="T0" fmla="*/ 0 w 86"/>
                <a:gd name="T1" fmla="*/ 0 h 219"/>
                <a:gd name="T2" fmla="*/ 48 w 86"/>
                <a:gd name="T3" fmla="*/ 120 h 219"/>
                <a:gd name="T4" fmla="*/ 86 w 86"/>
                <a:gd name="T5" fmla="*/ 219 h 219"/>
                <a:gd name="T6" fmla="*/ 29 w 86"/>
                <a:gd name="T7" fmla="*/ 97 h 219"/>
                <a:gd name="T8" fmla="*/ 11 w 86"/>
                <a:gd name="T9" fmla="*/ 4 h 219"/>
                <a:gd name="T10" fmla="*/ 82 w 86"/>
                <a:gd name="T11" fmla="*/ 19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19">
                  <a:moveTo>
                    <a:pt x="0" y="0"/>
                  </a:moveTo>
                  <a:cubicBezTo>
                    <a:pt x="19" y="37"/>
                    <a:pt x="30" y="82"/>
                    <a:pt x="48" y="120"/>
                  </a:cubicBezTo>
                  <a:cubicBezTo>
                    <a:pt x="64" y="153"/>
                    <a:pt x="80" y="185"/>
                    <a:pt x="86" y="219"/>
                  </a:cubicBezTo>
                  <a:cubicBezTo>
                    <a:pt x="64" y="181"/>
                    <a:pt x="41" y="140"/>
                    <a:pt x="29" y="97"/>
                  </a:cubicBezTo>
                  <a:cubicBezTo>
                    <a:pt x="20" y="67"/>
                    <a:pt x="20" y="33"/>
                    <a:pt x="11" y="4"/>
                  </a:cubicBezTo>
                  <a:cubicBezTo>
                    <a:pt x="23" y="72"/>
                    <a:pt x="61" y="132"/>
                    <a:pt x="82" y="196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4" name="Freeform 630"/>
            <p:cNvSpPr>
              <a:spLocks/>
            </p:cNvSpPr>
            <p:nvPr/>
          </p:nvSpPr>
          <p:spPr bwMode="auto">
            <a:xfrm>
              <a:off x="5889626" y="3381376"/>
              <a:ext cx="207963" cy="420688"/>
            </a:xfrm>
            <a:custGeom>
              <a:avLst/>
              <a:gdLst>
                <a:gd name="T0" fmla="*/ 0 w 55"/>
                <a:gd name="T1" fmla="*/ 0 h 111"/>
                <a:gd name="T2" fmla="*/ 55 w 55"/>
                <a:gd name="T3" fmla="*/ 111 h 111"/>
                <a:gd name="T4" fmla="*/ 50 w 55"/>
                <a:gd name="T5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11">
                  <a:moveTo>
                    <a:pt x="0" y="0"/>
                  </a:moveTo>
                  <a:cubicBezTo>
                    <a:pt x="18" y="38"/>
                    <a:pt x="32" y="75"/>
                    <a:pt x="55" y="111"/>
                  </a:cubicBezTo>
                  <a:cubicBezTo>
                    <a:pt x="53" y="109"/>
                    <a:pt x="52" y="107"/>
                    <a:pt x="50" y="106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5" name="Freeform 631"/>
            <p:cNvSpPr>
              <a:spLocks/>
            </p:cNvSpPr>
            <p:nvPr/>
          </p:nvSpPr>
          <p:spPr bwMode="auto">
            <a:xfrm>
              <a:off x="5803901" y="3033713"/>
              <a:ext cx="147638" cy="76200"/>
            </a:xfrm>
            <a:custGeom>
              <a:avLst/>
              <a:gdLst>
                <a:gd name="T0" fmla="*/ 0 w 39"/>
                <a:gd name="T1" fmla="*/ 15 h 20"/>
                <a:gd name="T2" fmla="*/ 39 w 39"/>
                <a:gd name="T3" fmla="*/ 0 h 20"/>
                <a:gd name="T4" fmla="*/ 8 w 39"/>
                <a:gd name="T5" fmla="*/ 20 h 20"/>
                <a:gd name="T6" fmla="*/ 37 w 39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15"/>
                  </a:moveTo>
                  <a:cubicBezTo>
                    <a:pt x="9" y="13"/>
                    <a:pt x="27" y="5"/>
                    <a:pt x="39" y="0"/>
                  </a:cubicBezTo>
                  <a:cubicBezTo>
                    <a:pt x="31" y="9"/>
                    <a:pt x="18" y="16"/>
                    <a:pt x="8" y="20"/>
                  </a:cubicBezTo>
                  <a:cubicBezTo>
                    <a:pt x="17" y="14"/>
                    <a:pt x="28" y="10"/>
                    <a:pt x="37" y="4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6" name="Freeform 632"/>
            <p:cNvSpPr>
              <a:spLocks/>
            </p:cNvSpPr>
            <p:nvPr/>
          </p:nvSpPr>
          <p:spPr bwMode="auto">
            <a:xfrm>
              <a:off x="5803901" y="3090863"/>
              <a:ext cx="79375" cy="260350"/>
            </a:xfrm>
            <a:custGeom>
              <a:avLst/>
              <a:gdLst>
                <a:gd name="T0" fmla="*/ 0 w 21"/>
                <a:gd name="T1" fmla="*/ 0 h 69"/>
                <a:gd name="T2" fmla="*/ 21 w 21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7" y="21"/>
                    <a:pt x="16" y="47"/>
                    <a:pt x="21" y="69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7" name="Freeform 633"/>
            <p:cNvSpPr>
              <a:spLocks/>
            </p:cNvSpPr>
            <p:nvPr/>
          </p:nvSpPr>
          <p:spPr bwMode="auto">
            <a:xfrm>
              <a:off x="6283326" y="2874963"/>
              <a:ext cx="184150" cy="52388"/>
            </a:xfrm>
            <a:custGeom>
              <a:avLst/>
              <a:gdLst>
                <a:gd name="T0" fmla="*/ 0 w 49"/>
                <a:gd name="T1" fmla="*/ 12 h 14"/>
                <a:gd name="T2" fmla="*/ 49 w 49"/>
                <a:gd name="T3" fmla="*/ 5 h 14"/>
                <a:gd name="T4" fmla="*/ 10 w 49"/>
                <a:gd name="T5" fmla="*/ 9 h 14"/>
                <a:gd name="T6" fmla="*/ 45 w 49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4">
                  <a:moveTo>
                    <a:pt x="0" y="12"/>
                  </a:moveTo>
                  <a:cubicBezTo>
                    <a:pt x="15" y="14"/>
                    <a:pt x="34" y="7"/>
                    <a:pt x="49" y="5"/>
                  </a:cubicBezTo>
                  <a:cubicBezTo>
                    <a:pt x="36" y="6"/>
                    <a:pt x="22" y="9"/>
                    <a:pt x="10" y="9"/>
                  </a:cubicBezTo>
                  <a:cubicBezTo>
                    <a:pt x="20" y="4"/>
                    <a:pt x="35" y="0"/>
                    <a:pt x="45" y="3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8" name="Freeform 634"/>
            <p:cNvSpPr>
              <a:spLocks/>
            </p:cNvSpPr>
            <p:nvPr/>
          </p:nvSpPr>
          <p:spPr bwMode="auto">
            <a:xfrm>
              <a:off x="6434138" y="2916238"/>
              <a:ext cx="312738" cy="771525"/>
            </a:xfrm>
            <a:custGeom>
              <a:avLst/>
              <a:gdLst>
                <a:gd name="T0" fmla="*/ 0 w 83"/>
                <a:gd name="T1" fmla="*/ 0 h 204"/>
                <a:gd name="T2" fmla="*/ 78 w 83"/>
                <a:gd name="T3" fmla="*/ 204 h 204"/>
                <a:gd name="T4" fmla="*/ 42 w 83"/>
                <a:gd name="T5" fmla="*/ 90 h 204"/>
                <a:gd name="T6" fmla="*/ 7 w 83"/>
                <a:gd name="T7" fmla="*/ 2 h 204"/>
                <a:gd name="T8" fmla="*/ 56 w 83"/>
                <a:gd name="T9" fmla="*/ 106 h 204"/>
                <a:gd name="T10" fmla="*/ 83 w 83"/>
                <a:gd name="T11" fmla="*/ 203 h 204"/>
                <a:gd name="T12" fmla="*/ 59 w 83"/>
                <a:gd name="T13" fmla="*/ 13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4">
                  <a:moveTo>
                    <a:pt x="0" y="0"/>
                  </a:moveTo>
                  <a:cubicBezTo>
                    <a:pt x="39" y="63"/>
                    <a:pt x="51" y="137"/>
                    <a:pt x="78" y="204"/>
                  </a:cubicBezTo>
                  <a:cubicBezTo>
                    <a:pt x="68" y="166"/>
                    <a:pt x="54" y="127"/>
                    <a:pt x="42" y="90"/>
                  </a:cubicBezTo>
                  <a:cubicBezTo>
                    <a:pt x="33" y="61"/>
                    <a:pt x="11" y="32"/>
                    <a:pt x="7" y="2"/>
                  </a:cubicBezTo>
                  <a:cubicBezTo>
                    <a:pt x="24" y="38"/>
                    <a:pt x="43" y="68"/>
                    <a:pt x="56" y="106"/>
                  </a:cubicBezTo>
                  <a:cubicBezTo>
                    <a:pt x="67" y="138"/>
                    <a:pt x="73" y="172"/>
                    <a:pt x="83" y="203"/>
                  </a:cubicBezTo>
                  <a:cubicBezTo>
                    <a:pt x="69" y="182"/>
                    <a:pt x="64" y="155"/>
                    <a:pt x="59" y="13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9" name="Freeform 635"/>
            <p:cNvSpPr>
              <a:spLocks/>
            </p:cNvSpPr>
            <p:nvPr/>
          </p:nvSpPr>
          <p:spPr bwMode="auto">
            <a:xfrm>
              <a:off x="6459538" y="2878138"/>
              <a:ext cx="76200" cy="166688"/>
            </a:xfrm>
            <a:custGeom>
              <a:avLst/>
              <a:gdLst>
                <a:gd name="T0" fmla="*/ 0 w 20"/>
                <a:gd name="T1" fmla="*/ 0 h 44"/>
                <a:gd name="T2" fmla="*/ 20 w 20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cubicBezTo>
                    <a:pt x="9" y="12"/>
                    <a:pt x="15" y="30"/>
                    <a:pt x="20" y="4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0" name="Freeform 636"/>
            <p:cNvSpPr>
              <a:spLocks/>
            </p:cNvSpPr>
            <p:nvPr/>
          </p:nvSpPr>
          <p:spPr bwMode="auto">
            <a:xfrm>
              <a:off x="6149976" y="3687763"/>
              <a:ext cx="563563" cy="193675"/>
            </a:xfrm>
            <a:custGeom>
              <a:avLst/>
              <a:gdLst>
                <a:gd name="T0" fmla="*/ 0 w 149"/>
                <a:gd name="T1" fmla="*/ 51 h 51"/>
                <a:gd name="T2" fmla="*/ 149 w 149"/>
                <a:gd name="T3" fmla="*/ 0 h 51"/>
                <a:gd name="T4" fmla="*/ 0 w 149"/>
                <a:gd name="T5" fmla="*/ 48 h 51"/>
                <a:gd name="T6" fmla="*/ 148 w 149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51">
                  <a:moveTo>
                    <a:pt x="0" y="51"/>
                  </a:moveTo>
                  <a:cubicBezTo>
                    <a:pt x="45" y="49"/>
                    <a:pt x="108" y="25"/>
                    <a:pt x="149" y="0"/>
                  </a:cubicBezTo>
                  <a:cubicBezTo>
                    <a:pt x="104" y="29"/>
                    <a:pt x="51" y="39"/>
                    <a:pt x="0" y="48"/>
                  </a:cubicBezTo>
                  <a:cubicBezTo>
                    <a:pt x="46" y="29"/>
                    <a:pt x="106" y="26"/>
                    <a:pt x="14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1" name="Freeform 637"/>
            <p:cNvSpPr>
              <a:spLocks/>
            </p:cNvSpPr>
            <p:nvPr/>
          </p:nvSpPr>
          <p:spPr bwMode="auto">
            <a:xfrm>
              <a:off x="6119813" y="3895726"/>
              <a:ext cx="68263" cy="7938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2" y="1"/>
                    <a:pt x="12" y="2"/>
                    <a:pt x="1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2" name="Freeform 638"/>
            <p:cNvSpPr>
              <a:spLocks/>
            </p:cNvSpPr>
            <p:nvPr/>
          </p:nvSpPr>
          <p:spPr bwMode="auto">
            <a:xfrm>
              <a:off x="6037263" y="3725863"/>
              <a:ext cx="95250" cy="204788"/>
            </a:xfrm>
            <a:custGeom>
              <a:avLst/>
              <a:gdLst>
                <a:gd name="T0" fmla="*/ 12 w 25"/>
                <a:gd name="T1" fmla="*/ 39 h 54"/>
                <a:gd name="T2" fmla="*/ 22 w 25"/>
                <a:gd name="T3" fmla="*/ 54 h 54"/>
                <a:gd name="T4" fmla="*/ 12 w 25"/>
                <a:gd name="T5" fmla="*/ 34 h 54"/>
                <a:gd name="T6" fmla="*/ 23 w 25"/>
                <a:gd name="T7" fmla="*/ 47 h 54"/>
                <a:gd name="T8" fmla="*/ 10 w 25"/>
                <a:gd name="T9" fmla="*/ 29 h 54"/>
                <a:gd name="T10" fmla="*/ 25 w 25"/>
                <a:gd name="T11" fmla="*/ 42 h 54"/>
                <a:gd name="T12" fmla="*/ 4 w 25"/>
                <a:gd name="T13" fmla="*/ 23 h 54"/>
                <a:gd name="T14" fmla="*/ 17 w 25"/>
                <a:gd name="T15" fmla="*/ 31 h 54"/>
                <a:gd name="T16" fmla="*/ 0 w 25"/>
                <a:gd name="T17" fmla="*/ 13 h 54"/>
                <a:gd name="T18" fmla="*/ 13 w 25"/>
                <a:gd name="T19" fmla="*/ 20 h 54"/>
                <a:gd name="T20" fmla="*/ 2 w 25"/>
                <a:gd name="T21" fmla="*/ 6 h 54"/>
                <a:gd name="T22" fmla="*/ 11 w 25"/>
                <a:gd name="T23" fmla="*/ 13 h 54"/>
                <a:gd name="T24" fmla="*/ 1 w 25"/>
                <a:gd name="T25" fmla="*/ 0 h 54"/>
                <a:gd name="T26" fmla="*/ 7 w 25"/>
                <a:gd name="T27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4">
                  <a:moveTo>
                    <a:pt x="12" y="39"/>
                  </a:moveTo>
                  <a:cubicBezTo>
                    <a:pt x="14" y="44"/>
                    <a:pt x="19" y="49"/>
                    <a:pt x="22" y="54"/>
                  </a:cubicBezTo>
                  <a:cubicBezTo>
                    <a:pt x="20" y="47"/>
                    <a:pt x="15" y="40"/>
                    <a:pt x="12" y="34"/>
                  </a:cubicBezTo>
                  <a:cubicBezTo>
                    <a:pt x="15" y="40"/>
                    <a:pt x="20" y="43"/>
                    <a:pt x="23" y="47"/>
                  </a:cubicBezTo>
                  <a:cubicBezTo>
                    <a:pt x="22" y="41"/>
                    <a:pt x="13" y="35"/>
                    <a:pt x="10" y="29"/>
                  </a:cubicBezTo>
                  <a:cubicBezTo>
                    <a:pt x="13" y="34"/>
                    <a:pt x="20" y="37"/>
                    <a:pt x="25" y="42"/>
                  </a:cubicBezTo>
                  <a:cubicBezTo>
                    <a:pt x="20" y="35"/>
                    <a:pt x="12" y="27"/>
                    <a:pt x="4" y="23"/>
                  </a:cubicBezTo>
                  <a:cubicBezTo>
                    <a:pt x="8" y="26"/>
                    <a:pt x="13" y="28"/>
                    <a:pt x="17" y="31"/>
                  </a:cubicBezTo>
                  <a:cubicBezTo>
                    <a:pt x="14" y="24"/>
                    <a:pt x="5" y="19"/>
                    <a:pt x="0" y="13"/>
                  </a:cubicBezTo>
                  <a:cubicBezTo>
                    <a:pt x="4" y="16"/>
                    <a:pt x="9" y="18"/>
                    <a:pt x="13" y="20"/>
                  </a:cubicBezTo>
                  <a:cubicBezTo>
                    <a:pt x="10" y="15"/>
                    <a:pt x="6" y="10"/>
                    <a:pt x="2" y="6"/>
                  </a:cubicBezTo>
                  <a:cubicBezTo>
                    <a:pt x="5" y="9"/>
                    <a:pt x="8" y="11"/>
                    <a:pt x="11" y="13"/>
                  </a:cubicBezTo>
                  <a:cubicBezTo>
                    <a:pt x="10" y="8"/>
                    <a:pt x="6" y="3"/>
                    <a:pt x="1" y="0"/>
                  </a:cubicBezTo>
                  <a:cubicBezTo>
                    <a:pt x="2" y="4"/>
                    <a:pt x="4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3" name="Freeform 639"/>
            <p:cNvSpPr>
              <a:spLocks/>
            </p:cNvSpPr>
            <p:nvPr/>
          </p:nvSpPr>
          <p:spPr bwMode="auto">
            <a:xfrm>
              <a:off x="6102351" y="3876676"/>
              <a:ext cx="96838" cy="30163"/>
            </a:xfrm>
            <a:custGeom>
              <a:avLst/>
              <a:gdLst>
                <a:gd name="T0" fmla="*/ 0 w 26"/>
                <a:gd name="T1" fmla="*/ 3 h 8"/>
                <a:gd name="T2" fmla="*/ 18 w 26"/>
                <a:gd name="T3" fmla="*/ 8 h 8"/>
                <a:gd name="T4" fmla="*/ 7 w 26"/>
                <a:gd name="T5" fmla="*/ 0 h 8"/>
                <a:gd name="T6" fmla="*/ 18 w 26"/>
                <a:gd name="T7" fmla="*/ 2 h 8"/>
                <a:gd name="T8" fmla="*/ 16 w 26"/>
                <a:gd name="T9" fmla="*/ 0 h 8"/>
                <a:gd name="T10" fmla="*/ 26 w 2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8">
                  <a:moveTo>
                    <a:pt x="0" y="3"/>
                  </a:moveTo>
                  <a:cubicBezTo>
                    <a:pt x="3" y="4"/>
                    <a:pt x="13" y="8"/>
                    <a:pt x="18" y="8"/>
                  </a:cubicBezTo>
                  <a:cubicBezTo>
                    <a:pt x="15" y="4"/>
                    <a:pt x="11" y="2"/>
                    <a:pt x="7" y="0"/>
                  </a:cubicBezTo>
                  <a:cubicBezTo>
                    <a:pt x="10" y="1"/>
                    <a:pt x="14" y="3"/>
                    <a:pt x="18" y="2"/>
                  </a:cubicBezTo>
                  <a:cubicBezTo>
                    <a:pt x="17" y="2"/>
                    <a:pt x="16" y="1"/>
                    <a:pt x="16" y="0"/>
                  </a:cubicBezTo>
                  <a:cubicBezTo>
                    <a:pt x="19" y="0"/>
                    <a:pt x="23" y="1"/>
                    <a:pt x="26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4" name="Freeform 640"/>
            <p:cNvSpPr>
              <a:spLocks/>
            </p:cNvSpPr>
            <p:nvPr/>
          </p:nvSpPr>
          <p:spPr bwMode="auto">
            <a:xfrm>
              <a:off x="6573838" y="3673476"/>
              <a:ext cx="184150" cy="63500"/>
            </a:xfrm>
            <a:custGeom>
              <a:avLst/>
              <a:gdLst>
                <a:gd name="T0" fmla="*/ 0 w 49"/>
                <a:gd name="T1" fmla="*/ 17 h 17"/>
                <a:gd name="T2" fmla="*/ 23 w 49"/>
                <a:gd name="T3" fmla="*/ 16 h 17"/>
                <a:gd name="T4" fmla="*/ 13 w 49"/>
                <a:gd name="T5" fmla="*/ 11 h 17"/>
                <a:gd name="T6" fmla="*/ 27 w 49"/>
                <a:gd name="T7" fmla="*/ 14 h 17"/>
                <a:gd name="T8" fmla="*/ 21 w 49"/>
                <a:gd name="T9" fmla="*/ 8 h 17"/>
                <a:gd name="T10" fmla="*/ 35 w 49"/>
                <a:gd name="T11" fmla="*/ 10 h 17"/>
                <a:gd name="T12" fmla="*/ 29 w 49"/>
                <a:gd name="T13" fmla="*/ 4 h 17"/>
                <a:gd name="T14" fmla="*/ 40 w 49"/>
                <a:gd name="T15" fmla="*/ 7 h 17"/>
                <a:gd name="T16" fmla="*/ 33 w 49"/>
                <a:gd name="T17" fmla="*/ 0 h 17"/>
                <a:gd name="T18" fmla="*/ 49 w 49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7">
                  <a:moveTo>
                    <a:pt x="0" y="17"/>
                  </a:moveTo>
                  <a:cubicBezTo>
                    <a:pt x="6" y="17"/>
                    <a:pt x="16" y="16"/>
                    <a:pt x="23" y="16"/>
                  </a:cubicBezTo>
                  <a:cubicBezTo>
                    <a:pt x="20" y="15"/>
                    <a:pt x="16" y="13"/>
                    <a:pt x="13" y="11"/>
                  </a:cubicBezTo>
                  <a:cubicBezTo>
                    <a:pt x="17" y="12"/>
                    <a:pt x="22" y="14"/>
                    <a:pt x="27" y="14"/>
                  </a:cubicBezTo>
                  <a:cubicBezTo>
                    <a:pt x="25" y="12"/>
                    <a:pt x="23" y="10"/>
                    <a:pt x="21" y="8"/>
                  </a:cubicBezTo>
                  <a:cubicBezTo>
                    <a:pt x="25" y="8"/>
                    <a:pt x="30" y="9"/>
                    <a:pt x="35" y="10"/>
                  </a:cubicBezTo>
                  <a:cubicBezTo>
                    <a:pt x="33" y="9"/>
                    <a:pt x="31" y="5"/>
                    <a:pt x="29" y="4"/>
                  </a:cubicBezTo>
                  <a:cubicBezTo>
                    <a:pt x="33" y="4"/>
                    <a:pt x="37" y="5"/>
                    <a:pt x="40" y="7"/>
                  </a:cubicBezTo>
                  <a:cubicBezTo>
                    <a:pt x="38" y="5"/>
                    <a:pt x="35" y="3"/>
                    <a:pt x="33" y="0"/>
                  </a:cubicBezTo>
                  <a:cubicBezTo>
                    <a:pt x="39" y="0"/>
                    <a:pt x="44" y="3"/>
                    <a:pt x="49" y="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5" name="Freeform 641"/>
            <p:cNvSpPr>
              <a:spLocks/>
            </p:cNvSpPr>
            <p:nvPr/>
          </p:nvSpPr>
          <p:spPr bwMode="auto">
            <a:xfrm>
              <a:off x="6675438" y="3471863"/>
              <a:ext cx="63500" cy="166688"/>
            </a:xfrm>
            <a:custGeom>
              <a:avLst/>
              <a:gdLst>
                <a:gd name="T0" fmla="*/ 3 w 17"/>
                <a:gd name="T1" fmla="*/ 25 h 44"/>
                <a:gd name="T2" fmla="*/ 15 w 17"/>
                <a:gd name="T3" fmla="*/ 44 h 44"/>
                <a:gd name="T4" fmla="*/ 0 w 17"/>
                <a:gd name="T5" fmla="*/ 19 h 44"/>
                <a:gd name="T6" fmla="*/ 17 w 17"/>
                <a:gd name="T7" fmla="*/ 34 h 44"/>
                <a:gd name="T8" fmla="*/ 2 w 17"/>
                <a:gd name="T9" fmla="*/ 9 h 44"/>
                <a:gd name="T10" fmla="*/ 13 w 17"/>
                <a:gd name="T11" fmla="*/ 24 h 44"/>
                <a:gd name="T12" fmla="*/ 1 w 17"/>
                <a:gd name="T13" fmla="*/ 2 h 44"/>
                <a:gd name="T14" fmla="*/ 4 w 17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4">
                  <a:moveTo>
                    <a:pt x="3" y="25"/>
                  </a:moveTo>
                  <a:cubicBezTo>
                    <a:pt x="7" y="32"/>
                    <a:pt x="10" y="38"/>
                    <a:pt x="15" y="44"/>
                  </a:cubicBezTo>
                  <a:cubicBezTo>
                    <a:pt x="12" y="35"/>
                    <a:pt x="5" y="28"/>
                    <a:pt x="0" y="19"/>
                  </a:cubicBezTo>
                  <a:cubicBezTo>
                    <a:pt x="7" y="24"/>
                    <a:pt x="11" y="30"/>
                    <a:pt x="17" y="34"/>
                  </a:cubicBezTo>
                  <a:cubicBezTo>
                    <a:pt x="13" y="26"/>
                    <a:pt x="3" y="17"/>
                    <a:pt x="2" y="9"/>
                  </a:cubicBezTo>
                  <a:cubicBezTo>
                    <a:pt x="7" y="13"/>
                    <a:pt x="10" y="18"/>
                    <a:pt x="13" y="24"/>
                  </a:cubicBezTo>
                  <a:cubicBezTo>
                    <a:pt x="9" y="17"/>
                    <a:pt x="4" y="10"/>
                    <a:pt x="1" y="2"/>
                  </a:cubicBezTo>
                  <a:cubicBezTo>
                    <a:pt x="2" y="0"/>
                    <a:pt x="3" y="2"/>
                    <a:pt x="4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6" name="Freeform 642"/>
            <p:cNvSpPr>
              <a:spLocks/>
            </p:cNvSpPr>
            <p:nvPr/>
          </p:nvSpPr>
          <p:spPr bwMode="auto">
            <a:xfrm>
              <a:off x="6604001" y="3271838"/>
              <a:ext cx="60325" cy="136525"/>
            </a:xfrm>
            <a:custGeom>
              <a:avLst/>
              <a:gdLst>
                <a:gd name="T0" fmla="*/ 5 w 16"/>
                <a:gd name="T1" fmla="*/ 26 h 36"/>
                <a:gd name="T2" fmla="*/ 16 w 16"/>
                <a:gd name="T3" fmla="*/ 36 h 36"/>
                <a:gd name="T4" fmla="*/ 4 w 16"/>
                <a:gd name="T5" fmla="*/ 19 h 36"/>
                <a:gd name="T6" fmla="*/ 16 w 16"/>
                <a:gd name="T7" fmla="*/ 30 h 36"/>
                <a:gd name="T8" fmla="*/ 1 w 16"/>
                <a:gd name="T9" fmla="*/ 9 h 36"/>
                <a:gd name="T10" fmla="*/ 12 w 16"/>
                <a:gd name="T11" fmla="*/ 20 h 36"/>
                <a:gd name="T12" fmla="*/ 0 w 16"/>
                <a:gd name="T13" fmla="*/ 0 h 36"/>
                <a:gd name="T14" fmla="*/ 7 w 16"/>
                <a:gd name="T1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6">
                  <a:moveTo>
                    <a:pt x="5" y="26"/>
                  </a:moveTo>
                  <a:cubicBezTo>
                    <a:pt x="8" y="30"/>
                    <a:pt x="13" y="32"/>
                    <a:pt x="16" y="36"/>
                  </a:cubicBezTo>
                  <a:cubicBezTo>
                    <a:pt x="14" y="31"/>
                    <a:pt x="7" y="25"/>
                    <a:pt x="4" y="19"/>
                  </a:cubicBezTo>
                  <a:cubicBezTo>
                    <a:pt x="8" y="22"/>
                    <a:pt x="13" y="25"/>
                    <a:pt x="16" y="30"/>
                  </a:cubicBezTo>
                  <a:cubicBezTo>
                    <a:pt x="12" y="23"/>
                    <a:pt x="6" y="16"/>
                    <a:pt x="1" y="9"/>
                  </a:cubicBezTo>
                  <a:cubicBezTo>
                    <a:pt x="5" y="12"/>
                    <a:pt x="8" y="16"/>
                    <a:pt x="12" y="20"/>
                  </a:cubicBezTo>
                  <a:cubicBezTo>
                    <a:pt x="8" y="13"/>
                    <a:pt x="4" y="7"/>
                    <a:pt x="0" y="0"/>
                  </a:cubicBezTo>
                  <a:cubicBezTo>
                    <a:pt x="2" y="3"/>
                    <a:pt x="5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7" name="Freeform 643"/>
            <p:cNvSpPr>
              <a:spLocks/>
            </p:cNvSpPr>
            <p:nvPr/>
          </p:nvSpPr>
          <p:spPr bwMode="auto">
            <a:xfrm>
              <a:off x="5946776" y="3498851"/>
              <a:ext cx="90488" cy="212725"/>
            </a:xfrm>
            <a:custGeom>
              <a:avLst/>
              <a:gdLst>
                <a:gd name="T0" fmla="*/ 8 w 24"/>
                <a:gd name="T1" fmla="*/ 40 h 56"/>
                <a:gd name="T2" fmla="*/ 24 w 24"/>
                <a:gd name="T3" fmla="*/ 56 h 56"/>
                <a:gd name="T4" fmla="*/ 0 w 24"/>
                <a:gd name="T5" fmla="*/ 26 h 56"/>
                <a:gd name="T6" fmla="*/ 20 w 24"/>
                <a:gd name="T7" fmla="*/ 41 h 56"/>
                <a:gd name="T8" fmla="*/ 1 w 24"/>
                <a:gd name="T9" fmla="*/ 11 h 56"/>
                <a:gd name="T10" fmla="*/ 11 w 24"/>
                <a:gd name="T11" fmla="*/ 25 h 56"/>
                <a:gd name="T12" fmla="*/ 0 w 24"/>
                <a:gd name="T13" fmla="*/ 2 h 56"/>
                <a:gd name="T14" fmla="*/ 1 w 24"/>
                <a:gd name="T15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6">
                  <a:moveTo>
                    <a:pt x="8" y="40"/>
                  </a:moveTo>
                  <a:cubicBezTo>
                    <a:pt x="10" y="44"/>
                    <a:pt x="19" y="52"/>
                    <a:pt x="24" y="56"/>
                  </a:cubicBezTo>
                  <a:cubicBezTo>
                    <a:pt x="19" y="46"/>
                    <a:pt x="9" y="33"/>
                    <a:pt x="0" y="26"/>
                  </a:cubicBezTo>
                  <a:cubicBezTo>
                    <a:pt x="6" y="31"/>
                    <a:pt x="13" y="37"/>
                    <a:pt x="20" y="41"/>
                  </a:cubicBezTo>
                  <a:cubicBezTo>
                    <a:pt x="17" y="32"/>
                    <a:pt x="8" y="17"/>
                    <a:pt x="1" y="11"/>
                  </a:cubicBezTo>
                  <a:cubicBezTo>
                    <a:pt x="3" y="17"/>
                    <a:pt x="8" y="20"/>
                    <a:pt x="11" y="25"/>
                  </a:cubicBezTo>
                  <a:cubicBezTo>
                    <a:pt x="7" y="18"/>
                    <a:pt x="2" y="10"/>
                    <a:pt x="0" y="2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8" name="Freeform 644"/>
            <p:cNvSpPr>
              <a:spLocks/>
            </p:cNvSpPr>
            <p:nvPr/>
          </p:nvSpPr>
          <p:spPr bwMode="auto">
            <a:xfrm>
              <a:off x="6138863" y="3101976"/>
              <a:ext cx="204788" cy="68263"/>
            </a:xfrm>
            <a:custGeom>
              <a:avLst/>
              <a:gdLst>
                <a:gd name="T0" fmla="*/ 0 w 54"/>
                <a:gd name="T1" fmla="*/ 15 h 18"/>
                <a:gd name="T2" fmla="*/ 54 w 54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8">
                  <a:moveTo>
                    <a:pt x="0" y="15"/>
                  </a:moveTo>
                  <a:cubicBezTo>
                    <a:pt x="17" y="18"/>
                    <a:pt x="41" y="6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9" name="Freeform 645"/>
            <p:cNvSpPr>
              <a:spLocks/>
            </p:cNvSpPr>
            <p:nvPr/>
          </p:nvSpPr>
          <p:spPr bwMode="auto">
            <a:xfrm>
              <a:off x="6165851" y="3132138"/>
              <a:ext cx="207963" cy="76200"/>
            </a:xfrm>
            <a:custGeom>
              <a:avLst/>
              <a:gdLst>
                <a:gd name="T0" fmla="*/ 0 w 55"/>
                <a:gd name="T1" fmla="*/ 20 h 20"/>
                <a:gd name="T2" fmla="*/ 32 w 55"/>
                <a:gd name="T3" fmla="*/ 10 h 20"/>
                <a:gd name="T4" fmla="*/ 55 w 5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20">
                  <a:moveTo>
                    <a:pt x="0" y="20"/>
                  </a:moveTo>
                  <a:cubicBezTo>
                    <a:pt x="10" y="16"/>
                    <a:pt x="22" y="15"/>
                    <a:pt x="32" y="10"/>
                  </a:cubicBezTo>
                  <a:cubicBezTo>
                    <a:pt x="40" y="7"/>
                    <a:pt x="47" y="3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0" name="Freeform 646"/>
            <p:cNvSpPr>
              <a:spLocks/>
            </p:cNvSpPr>
            <p:nvPr/>
          </p:nvSpPr>
          <p:spPr bwMode="auto">
            <a:xfrm>
              <a:off x="6199188" y="3200401"/>
              <a:ext cx="193675" cy="60325"/>
            </a:xfrm>
            <a:custGeom>
              <a:avLst/>
              <a:gdLst>
                <a:gd name="T0" fmla="*/ 0 w 51"/>
                <a:gd name="T1" fmla="*/ 16 h 16"/>
                <a:gd name="T2" fmla="*/ 51 w 51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16">
                  <a:moveTo>
                    <a:pt x="0" y="16"/>
                  </a:moveTo>
                  <a:cubicBezTo>
                    <a:pt x="15" y="8"/>
                    <a:pt x="35" y="5"/>
                    <a:pt x="5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1" name="Freeform 647"/>
            <p:cNvSpPr>
              <a:spLocks/>
            </p:cNvSpPr>
            <p:nvPr/>
          </p:nvSpPr>
          <p:spPr bwMode="auto">
            <a:xfrm>
              <a:off x="6237288" y="3290888"/>
              <a:ext cx="200025" cy="65088"/>
            </a:xfrm>
            <a:custGeom>
              <a:avLst/>
              <a:gdLst>
                <a:gd name="T0" fmla="*/ 0 w 53"/>
                <a:gd name="T1" fmla="*/ 17 h 17"/>
                <a:gd name="T2" fmla="*/ 53 w 53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7">
                  <a:moveTo>
                    <a:pt x="0" y="17"/>
                  </a:moveTo>
                  <a:cubicBezTo>
                    <a:pt x="17" y="14"/>
                    <a:pt x="37" y="7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2" name="Freeform 648"/>
            <p:cNvSpPr>
              <a:spLocks/>
            </p:cNvSpPr>
            <p:nvPr/>
          </p:nvSpPr>
          <p:spPr bwMode="auto">
            <a:xfrm>
              <a:off x="6256338" y="3340101"/>
              <a:ext cx="200025" cy="79375"/>
            </a:xfrm>
            <a:custGeom>
              <a:avLst/>
              <a:gdLst>
                <a:gd name="T0" fmla="*/ 0 w 53"/>
                <a:gd name="T1" fmla="*/ 21 h 21"/>
                <a:gd name="T2" fmla="*/ 53 w 53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21">
                  <a:moveTo>
                    <a:pt x="0" y="21"/>
                  </a:moveTo>
                  <a:cubicBezTo>
                    <a:pt x="15" y="14"/>
                    <a:pt x="36" y="6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3" name="Freeform 649"/>
            <p:cNvSpPr>
              <a:spLocks/>
            </p:cNvSpPr>
            <p:nvPr/>
          </p:nvSpPr>
          <p:spPr bwMode="auto">
            <a:xfrm>
              <a:off x="6275388" y="3400426"/>
              <a:ext cx="200025" cy="68263"/>
            </a:xfrm>
            <a:custGeom>
              <a:avLst/>
              <a:gdLst>
                <a:gd name="T0" fmla="*/ 0 w 53"/>
                <a:gd name="T1" fmla="*/ 18 h 18"/>
                <a:gd name="T2" fmla="*/ 53 w 5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8">
                  <a:moveTo>
                    <a:pt x="0" y="18"/>
                  </a:moveTo>
                  <a:cubicBezTo>
                    <a:pt x="19" y="15"/>
                    <a:pt x="36" y="5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4" name="Freeform 650"/>
            <p:cNvSpPr>
              <a:spLocks/>
            </p:cNvSpPr>
            <p:nvPr/>
          </p:nvSpPr>
          <p:spPr bwMode="auto">
            <a:xfrm>
              <a:off x="6308726" y="3498851"/>
              <a:ext cx="204788" cy="65088"/>
            </a:xfrm>
            <a:custGeom>
              <a:avLst/>
              <a:gdLst>
                <a:gd name="T0" fmla="*/ 0 w 54"/>
                <a:gd name="T1" fmla="*/ 17 h 17"/>
                <a:gd name="T2" fmla="*/ 54 w 54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7">
                  <a:moveTo>
                    <a:pt x="0" y="17"/>
                  </a:moveTo>
                  <a:cubicBezTo>
                    <a:pt x="16" y="9"/>
                    <a:pt x="37" y="7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5" name="Freeform 651"/>
            <p:cNvSpPr>
              <a:spLocks/>
            </p:cNvSpPr>
            <p:nvPr/>
          </p:nvSpPr>
          <p:spPr bwMode="auto">
            <a:xfrm>
              <a:off x="6327776" y="3540126"/>
              <a:ext cx="219075" cy="79375"/>
            </a:xfrm>
            <a:custGeom>
              <a:avLst/>
              <a:gdLst>
                <a:gd name="T0" fmla="*/ 0 w 58"/>
                <a:gd name="T1" fmla="*/ 19 h 21"/>
                <a:gd name="T2" fmla="*/ 58 w 58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" h="21">
                  <a:moveTo>
                    <a:pt x="0" y="19"/>
                  </a:moveTo>
                  <a:cubicBezTo>
                    <a:pt x="20" y="21"/>
                    <a:pt x="39" y="1"/>
                    <a:pt x="58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6" name="Freeform 652"/>
            <p:cNvSpPr>
              <a:spLocks/>
            </p:cNvSpPr>
            <p:nvPr/>
          </p:nvSpPr>
          <p:spPr bwMode="auto">
            <a:xfrm>
              <a:off x="6338888" y="3608388"/>
              <a:ext cx="207963" cy="65088"/>
            </a:xfrm>
            <a:custGeom>
              <a:avLst/>
              <a:gdLst>
                <a:gd name="T0" fmla="*/ 0 w 55"/>
                <a:gd name="T1" fmla="*/ 17 h 17"/>
                <a:gd name="T2" fmla="*/ 55 w 55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17">
                  <a:moveTo>
                    <a:pt x="0" y="17"/>
                  </a:moveTo>
                  <a:cubicBezTo>
                    <a:pt x="20" y="16"/>
                    <a:pt x="37" y="6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7" name="Freeform 653"/>
            <p:cNvSpPr>
              <a:spLocks/>
            </p:cNvSpPr>
            <p:nvPr/>
          </p:nvSpPr>
          <p:spPr bwMode="auto">
            <a:xfrm>
              <a:off x="6034088" y="3457576"/>
              <a:ext cx="79375" cy="19050"/>
            </a:xfrm>
            <a:custGeom>
              <a:avLst/>
              <a:gdLst>
                <a:gd name="T0" fmla="*/ 0 w 21"/>
                <a:gd name="T1" fmla="*/ 2 h 5"/>
                <a:gd name="T2" fmla="*/ 20 w 21"/>
                <a:gd name="T3" fmla="*/ 4 h 5"/>
                <a:gd name="T4" fmla="*/ 5 w 21"/>
                <a:gd name="T5" fmla="*/ 0 h 5"/>
                <a:gd name="T6" fmla="*/ 21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cubicBezTo>
                    <a:pt x="7" y="2"/>
                    <a:pt x="13" y="5"/>
                    <a:pt x="20" y="4"/>
                  </a:cubicBezTo>
                  <a:cubicBezTo>
                    <a:pt x="16" y="2"/>
                    <a:pt x="10" y="0"/>
                    <a:pt x="5" y="0"/>
                  </a:cubicBezTo>
                  <a:cubicBezTo>
                    <a:pt x="10" y="0"/>
                    <a:pt x="17" y="2"/>
                    <a:pt x="21" y="5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8" name="Freeform 654"/>
            <p:cNvSpPr>
              <a:spLocks/>
            </p:cNvSpPr>
            <p:nvPr/>
          </p:nvSpPr>
          <p:spPr bwMode="auto">
            <a:xfrm>
              <a:off x="6119813" y="3332163"/>
              <a:ext cx="46038" cy="155575"/>
            </a:xfrm>
            <a:custGeom>
              <a:avLst/>
              <a:gdLst>
                <a:gd name="T0" fmla="*/ 0 w 12"/>
                <a:gd name="T1" fmla="*/ 37 h 41"/>
                <a:gd name="T2" fmla="*/ 12 w 12"/>
                <a:gd name="T3" fmla="*/ 0 h 41"/>
                <a:gd name="T4" fmla="*/ 1 w 1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1">
                  <a:moveTo>
                    <a:pt x="0" y="37"/>
                  </a:moveTo>
                  <a:cubicBezTo>
                    <a:pt x="2" y="25"/>
                    <a:pt x="9" y="12"/>
                    <a:pt x="12" y="0"/>
                  </a:cubicBezTo>
                  <a:cubicBezTo>
                    <a:pt x="10" y="15"/>
                    <a:pt x="7" y="27"/>
                    <a:pt x="1" y="4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9" name="Freeform 655"/>
            <p:cNvSpPr>
              <a:spLocks/>
            </p:cNvSpPr>
            <p:nvPr/>
          </p:nvSpPr>
          <p:spPr bwMode="auto">
            <a:xfrm>
              <a:off x="5992813" y="3189288"/>
              <a:ext cx="66675" cy="123825"/>
            </a:xfrm>
            <a:custGeom>
              <a:avLst/>
              <a:gdLst>
                <a:gd name="T0" fmla="*/ 18 w 18"/>
                <a:gd name="T1" fmla="*/ 0 h 33"/>
                <a:gd name="T2" fmla="*/ 0 w 18"/>
                <a:gd name="T3" fmla="*/ 12 h 33"/>
                <a:gd name="T4" fmla="*/ 12 w 18"/>
                <a:gd name="T5" fmla="*/ 33 h 33"/>
                <a:gd name="T6" fmla="*/ 3 w 18"/>
                <a:gd name="T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3" y="19"/>
                    <a:pt x="8" y="26"/>
                    <a:pt x="12" y="33"/>
                  </a:cubicBezTo>
                  <a:cubicBezTo>
                    <a:pt x="7" y="27"/>
                    <a:pt x="6" y="19"/>
                    <a:pt x="3" y="1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0" name="Freeform 656"/>
            <p:cNvSpPr>
              <a:spLocks/>
            </p:cNvSpPr>
            <p:nvPr/>
          </p:nvSpPr>
          <p:spPr bwMode="auto">
            <a:xfrm>
              <a:off x="6059488" y="3397251"/>
              <a:ext cx="79375" cy="139700"/>
            </a:xfrm>
            <a:custGeom>
              <a:avLst/>
              <a:gdLst>
                <a:gd name="T0" fmla="*/ 10 w 21"/>
                <a:gd name="T1" fmla="*/ 37 h 37"/>
                <a:gd name="T2" fmla="*/ 2 w 21"/>
                <a:gd name="T3" fmla="*/ 10 h 37"/>
                <a:gd name="T4" fmla="*/ 21 w 21"/>
                <a:gd name="T5" fmla="*/ 0 h 37"/>
                <a:gd name="T6" fmla="*/ 3 w 21"/>
                <a:gd name="T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7">
                  <a:moveTo>
                    <a:pt x="10" y="37"/>
                  </a:moveTo>
                  <a:cubicBezTo>
                    <a:pt x="6" y="32"/>
                    <a:pt x="0" y="16"/>
                    <a:pt x="2" y="10"/>
                  </a:cubicBezTo>
                  <a:cubicBezTo>
                    <a:pt x="3" y="5"/>
                    <a:pt x="16" y="1"/>
                    <a:pt x="21" y="0"/>
                  </a:cubicBezTo>
                  <a:cubicBezTo>
                    <a:pt x="15" y="2"/>
                    <a:pt x="9" y="6"/>
                    <a:pt x="3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1" name="Freeform 657"/>
            <p:cNvSpPr>
              <a:spLocks/>
            </p:cNvSpPr>
            <p:nvPr/>
          </p:nvSpPr>
          <p:spPr bwMode="auto">
            <a:xfrm>
              <a:off x="6138863" y="3578226"/>
              <a:ext cx="84138" cy="128588"/>
            </a:xfrm>
            <a:custGeom>
              <a:avLst/>
              <a:gdLst>
                <a:gd name="T0" fmla="*/ 10 w 22"/>
                <a:gd name="T1" fmla="*/ 34 h 34"/>
                <a:gd name="T2" fmla="*/ 0 w 22"/>
                <a:gd name="T3" fmla="*/ 8 h 34"/>
                <a:gd name="T4" fmla="*/ 22 w 22"/>
                <a:gd name="T5" fmla="*/ 0 h 34"/>
                <a:gd name="T6" fmla="*/ 5 w 22"/>
                <a:gd name="T7" fmla="*/ 9 h 34"/>
                <a:gd name="T8" fmla="*/ 4 w 22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10" y="34"/>
                  </a:moveTo>
                  <a:cubicBezTo>
                    <a:pt x="5" y="31"/>
                    <a:pt x="2" y="14"/>
                    <a:pt x="0" y="8"/>
                  </a:cubicBezTo>
                  <a:cubicBezTo>
                    <a:pt x="6" y="4"/>
                    <a:pt x="15" y="2"/>
                    <a:pt x="22" y="0"/>
                  </a:cubicBezTo>
                  <a:cubicBezTo>
                    <a:pt x="17" y="3"/>
                    <a:pt x="9" y="4"/>
                    <a:pt x="5" y="9"/>
                  </a:cubicBezTo>
                  <a:cubicBezTo>
                    <a:pt x="2" y="13"/>
                    <a:pt x="4" y="15"/>
                    <a:pt x="4" y="2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子題一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TW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內容版面配置區 19">
            <a:extLst>
              <a:ext uri="{FF2B5EF4-FFF2-40B4-BE49-F238E27FC236}">
                <a16:creationId xmlns:a16="http://schemas.microsoft.com/office/drawing/2014/main" id="{CC453979-89CE-4A1A-988C-E3B4AE960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7" y="1684548"/>
            <a:ext cx="10515600" cy="4373352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845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组合 371"/>
          <p:cNvGrpSpPr/>
          <p:nvPr/>
        </p:nvGrpSpPr>
        <p:grpSpPr>
          <a:xfrm rot="1281456">
            <a:off x="10065298" y="4614090"/>
            <a:ext cx="1753243" cy="1860081"/>
            <a:chOff x="5768976" y="2852738"/>
            <a:chExt cx="1016000" cy="1077913"/>
          </a:xfrm>
          <a:solidFill>
            <a:srgbClr val="FFC000"/>
          </a:solidFill>
        </p:grpSpPr>
        <p:sp>
          <p:nvSpPr>
            <p:cNvPr id="373" name="Freeform 609"/>
            <p:cNvSpPr>
              <a:spLocks noEditPoints="1"/>
            </p:cNvSpPr>
            <p:nvPr/>
          </p:nvSpPr>
          <p:spPr bwMode="auto">
            <a:xfrm>
              <a:off x="5768976" y="2852738"/>
              <a:ext cx="1016000" cy="1069975"/>
            </a:xfrm>
            <a:custGeom>
              <a:avLst/>
              <a:gdLst>
                <a:gd name="T0" fmla="*/ 90 w 269"/>
                <a:gd name="T1" fmla="*/ 282 h 283"/>
                <a:gd name="T2" fmla="*/ 113 w 269"/>
                <a:gd name="T3" fmla="*/ 276 h 283"/>
                <a:gd name="T4" fmla="*/ 135 w 269"/>
                <a:gd name="T5" fmla="*/ 269 h 283"/>
                <a:gd name="T6" fmla="*/ 179 w 269"/>
                <a:gd name="T7" fmla="*/ 254 h 283"/>
                <a:gd name="T8" fmla="*/ 223 w 269"/>
                <a:gd name="T9" fmla="*/ 238 h 283"/>
                <a:gd name="T10" fmla="*/ 266 w 269"/>
                <a:gd name="T11" fmla="*/ 221 h 283"/>
                <a:gd name="T12" fmla="*/ 266 w 269"/>
                <a:gd name="T13" fmla="*/ 223 h 283"/>
                <a:gd name="T14" fmla="*/ 258 w 269"/>
                <a:gd name="T15" fmla="*/ 195 h 283"/>
                <a:gd name="T16" fmla="*/ 250 w 269"/>
                <a:gd name="T17" fmla="*/ 167 h 283"/>
                <a:gd name="T18" fmla="*/ 231 w 269"/>
                <a:gd name="T19" fmla="*/ 111 h 283"/>
                <a:gd name="T20" fmla="*/ 210 w 269"/>
                <a:gd name="T21" fmla="*/ 56 h 283"/>
                <a:gd name="T22" fmla="*/ 198 w 269"/>
                <a:gd name="T23" fmla="*/ 29 h 283"/>
                <a:gd name="T24" fmla="*/ 186 w 269"/>
                <a:gd name="T25" fmla="*/ 2 h 283"/>
                <a:gd name="T26" fmla="*/ 187 w 269"/>
                <a:gd name="T27" fmla="*/ 3 h 283"/>
                <a:gd name="T28" fmla="*/ 175 w 269"/>
                <a:gd name="T29" fmla="*/ 4 h 283"/>
                <a:gd name="T30" fmla="*/ 163 w 269"/>
                <a:gd name="T31" fmla="*/ 7 h 283"/>
                <a:gd name="T32" fmla="*/ 140 w 269"/>
                <a:gd name="T33" fmla="*/ 13 h 283"/>
                <a:gd name="T34" fmla="*/ 94 w 269"/>
                <a:gd name="T35" fmla="*/ 29 h 283"/>
                <a:gd name="T36" fmla="*/ 48 w 269"/>
                <a:gd name="T37" fmla="*/ 45 h 283"/>
                <a:gd name="T38" fmla="*/ 3 w 269"/>
                <a:gd name="T39" fmla="*/ 62 h 283"/>
                <a:gd name="T40" fmla="*/ 4 w 269"/>
                <a:gd name="T41" fmla="*/ 60 h 283"/>
                <a:gd name="T42" fmla="*/ 13 w 269"/>
                <a:gd name="T43" fmla="*/ 88 h 283"/>
                <a:gd name="T44" fmla="*/ 23 w 269"/>
                <a:gd name="T45" fmla="*/ 117 h 283"/>
                <a:gd name="T46" fmla="*/ 43 w 269"/>
                <a:gd name="T47" fmla="*/ 173 h 283"/>
                <a:gd name="T48" fmla="*/ 54 w 269"/>
                <a:gd name="T49" fmla="*/ 201 h 283"/>
                <a:gd name="T50" fmla="*/ 65 w 269"/>
                <a:gd name="T51" fmla="*/ 229 h 283"/>
                <a:gd name="T52" fmla="*/ 77 w 269"/>
                <a:gd name="T53" fmla="*/ 256 h 283"/>
                <a:gd name="T54" fmla="*/ 90 w 269"/>
                <a:gd name="T55" fmla="*/ 282 h 283"/>
                <a:gd name="T56" fmla="*/ 90 w 269"/>
                <a:gd name="T57" fmla="*/ 283 h 283"/>
                <a:gd name="T58" fmla="*/ 75 w 269"/>
                <a:gd name="T59" fmla="*/ 257 h 283"/>
                <a:gd name="T60" fmla="*/ 63 w 269"/>
                <a:gd name="T61" fmla="*/ 230 h 283"/>
                <a:gd name="T62" fmla="*/ 51 w 269"/>
                <a:gd name="T63" fmla="*/ 202 h 283"/>
                <a:gd name="T64" fmla="*/ 40 w 269"/>
                <a:gd name="T65" fmla="*/ 174 h 283"/>
                <a:gd name="T66" fmla="*/ 19 w 269"/>
                <a:gd name="T67" fmla="*/ 118 h 283"/>
                <a:gd name="T68" fmla="*/ 9 w 269"/>
                <a:gd name="T69" fmla="*/ 90 h 283"/>
                <a:gd name="T70" fmla="*/ 0 w 269"/>
                <a:gd name="T71" fmla="*/ 61 h 283"/>
                <a:gd name="T72" fmla="*/ 1 w 269"/>
                <a:gd name="T73" fmla="*/ 59 h 283"/>
                <a:gd name="T74" fmla="*/ 2 w 269"/>
                <a:gd name="T75" fmla="*/ 59 h 283"/>
                <a:gd name="T76" fmla="*/ 47 w 269"/>
                <a:gd name="T77" fmla="*/ 41 h 283"/>
                <a:gd name="T78" fmla="*/ 93 w 269"/>
                <a:gd name="T79" fmla="*/ 25 h 283"/>
                <a:gd name="T80" fmla="*/ 139 w 269"/>
                <a:gd name="T81" fmla="*/ 10 h 283"/>
                <a:gd name="T82" fmla="*/ 163 w 269"/>
                <a:gd name="T83" fmla="*/ 4 h 283"/>
                <a:gd name="T84" fmla="*/ 174 w 269"/>
                <a:gd name="T85" fmla="*/ 2 h 283"/>
                <a:gd name="T86" fmla="*/ 187 w 269"/>
                <a:gd name="T87" fmla="*/ 0 h 283"/>
                <a:gd name="T88" fmla="*/ 188 w 269"/>
                <a:gd name="T89" fmla="*/ 1 h 283"/>
                <a:gd name="T90" fmla="*/ 200 w 269"/>
                <a:gd name="T91" fmla="*/ 28 h 283"/>
                <a:gd name="T92" fmla="*/ 211 w 269"/>
                <a:gd name="T93" fmla="*/ 55 h 283"/>
                <a:gd name="T94" fmla="*/ 232 w 269"/>
                <a:gd name="T95" fmla="*/ 110 h 283"/>
                <a:gd name="T96" fmla="*/ 252 w 269"/>
                <a:gd name="T97" fmla="*/ 166 h 283"/>
                <a:gd name="T98" fmla="*/ 261 w 269"/>
                <a:gd name="T99" fmla="*/ 194 h 283"/>
                <a:gd name="T100" fmla="*/ 269 w 269"/>
                <a:gd name="T101" fmla="*/ 222 h 283"/>
                <a:gd name="T102" fmla="*/ 268 w 269"/>
                <a:gd name="T103" fmla="*/ 224 h 283"/>
                <a:gd name="T104" fmla="*/ 247 w 269"/>
                <a:gd name="T105" fmla="*/ 234 h 283"/>
                <a:gd name="T106" fmla="*/ 225 w 269"/>
                <a:gd name="T107" fmla="*/ 242 h 283"/>
                <a:gd name="T108" fmla="*/ 180 w 269"/>
                <a:gd name="T109" fmla="*/ 257 h 283"/>
                <a:gd name="T110" fmla="*/ 135 w 269"/>
                <a:gd name="T111" fmla="*/ 271 h 283"/>
                <a:gd name="T112" fmla="*/ 113 w 269"/>
                <a:gd name="T113" fmla="*/ 277 h 283"/>
                <a:gd name="T114" fmla="*/ 90 w 269"/>
                <a:gd name="T115" fmla="*/ 283 h 283"/>
                <a:gd name="T116" fmla="*/ 90 w 269"/>
                <a:gd name="T11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83">
                  <a:moveTo>
                    <a:pt x="90" y="282"/>
                  </a:moveTo>
                  <a:cubicBezTo>
                    <a:pt x="98" y="281"/>
                    <a:pt x="105" y="279"/>
                    <a:pt x="113" y="276"/>
                  </a:cubicBezTo>
                  <a:cubicBezTo>
                    <a:pt x="120" y="274"/>
                    <a:pt x="127" y="271"/>
                    <a:pt x="135" y="269"/>
                  </a:cubicBezTo>
                  <a:cubicBezTo>
                    <a:pt x="150" y="264"/>
                    <a:pt x="164" y="259"/>
                    <a:pt x="179" y="254"/>
                  </a:cubicBezTo>
                  <a:cubicBezTo>
                    <a:pt x="194" y="249"/>
                    <a:pt x="209" y="244"/>
                    <a:pt x="223" y="238"/>
                  </a:cubicBezTo>
                  <a:cubicBezTo>
                    <a:pt x="238" y="233"/>
                    <a:pt x="253" y="228"/>
                    <a:pt x="266" y="221"/>
                  </a:cubicBezTo>
                  <a:cubicBezTo>
                    <a:pt x="266" y="223"/>
                    <a:pt x="266" y="223"/>
                    <a:pt x="266" y="223"/>
                  </a:cubicBezTo>
                  <a:cubicBezTo>
                    <a:pt x="263" y="214"/>
                    <a:pt x="261" y="204"/>
                    <a:pt x="258" y="195"/>
                  </a:cubicBezTo>
                  <a:cubicBezTo>
                    <a:pt x="255" y="185"/>
                    <a:pt x="253" y="176"/>
                    <a:pt x="250" y="167"/>
                  </a:cubicBezTo>
                  <a:cubicBezTo>
                    <a:pt x="244" y="148"/>
                    <a:pt x="237" y="129"/>
                    <a:pt x="231" y="111"/>
                  </a:cubicBezTo>
                  <a:cubicBezTo>
                    <a:pt x="224" y="92"/>
                    <a:pt x="217" y="74"/>
                    <a:pt x="210" y="56"/>
                  </a:cubicBezTo>
                  <a:cubicBezTo>
                    <a:pt x="206" y="47"/>
                    <a:pt x="202" y="38"/>
                    <a:pt x="198" y="29"/>
                  </a:cubicBezTo>
                  <a:cubicBezTo>
                    <a:pt x="195" y="20"/>
                    <a:pt x="190" y="11"/>
                    <a:pt x="186" y="2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3" y="3"/>
                    <a:pt x="179" y="3"/>
                    <a:pt x="175" y="4"/>
                  </a:cubicBezTo>
                  <a:cubicBezTo>
                    <a:pt x="171" y="5"/>
                    <a:pt x="167" y="6"/>
                    <a:pt x="163" y="7"/>
                  </a:cubicBezTo>
                  <a:cubicBezTo>
                    <a:pt x="155" y="9"/>
                    <a:pt x="148" y="11"/>
                    <a:pt x="140" y="13"/>
                  </a:cubicBezTo>
                  <a:cubicBezTo>
                    <a:pt x="125" y="18"/>
                    <a:pt x="109" y="23"/>
                    <a:pt x="94" y="29"/>
                  </a:cubicBezTo>
                  <a:cubicBezTo>
                    <a:pt x="79" y="34"/>
                    <a:pt x="64" y="39"/>
                    <a:pt x="48" y="45"/>
                  </a:cubicBezTo>
                  <a:cubicBezTo>
                    <a:pt x="33" y="51"/>
                    <a:pt x="18" y="56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9"/>
                    <a:pt x="10" y="79"/>
                    <a:pt x="13" y="8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0" y="135"/>
                    <a:pt x="36" y="154"/>
                    <a:pt x="43" y="173"/>
                  </a:cubicBezTo>
                  <a:cubicBezTo>
                    <a:pt x="46" y="182"/>
                    <a:pt x="50" y="192"/>
                    <a:pt x="54" y="201"/>
                  </a:cubicBezTo>
                  <a:cubicBezTo>
                    <a:pt x="57" y="210"/>
                    <a:pt x="61" y="220"/>
                    <a:pt x="65" y="229"/>
                  </a:cubicBezTo>
                  <a:cubicBezTo>
                    <a:pt x="77" y="256"/>
                    <a:pt x="77" y="256"/>
                    <a:pt x="77" y="256"/>
                  </a:cubicBezTo>
                  <a:lnTo>
                    <a:pt x="90" y="282"/>
                  </a:lnTo>
                  <a:close/>
                  <a:moveTo>
                    <a:pt x="90" y="283"/>
                  </a:moveTo>
                  <a:cubicBezTo>
                    <a:pt x="75" y="257"/>
                    <a:pt x="75" y="257"/>
                    <a:pt x="75" y="257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58" y="221"/>
                    <a:pt x="55" y="211"/>
                    <a:pt x="51" y="202"/>
                  </a:cubicBezTo>
                  <a:cubicBezTo>
                    <a:pt x="47" y="193"/>
                    <a:pt x="43" y="184"/>
                    <a:pt x="40" y="174"/>
                  </a:cubicBezTo>
                  <a:cubicBezTo>
                    <a:pt x="33" y="156"/>
                    <a:pt x="26" y="137"/>
                    <a:pt x="19" y="118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6" y="80"/>
                    <a:pt x="3" y="71"/>
                    <a:pt x="0" y="61"/>
                  </a:cubicBezTo>
                  <a:cubicBezTo>
                    <a:pt x="0" y="60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7" y="52"/>
                    <a:pt x="32" y="47"/>
                    <a:pt x="47" y="41"/>
                  </a:cubicBezTo>
                  <a:cubicBezTo>
                    <a:pt x="62" y="36"/>
                    <a:pt x="77" y="30"/>
                    <a:pt x="93" y="25"/>
                  </a:cubicBezTo>
                  <a:cubicBezTo>
                    <a:pt x="108" y="20"/>
                    <a:pt x="123" y="15"/>
                    <a:pt x="139" y="10"/>
                  </a:cubicBezTo>
                  <a:cubicBezTo>
                    <a:pt x="147" y="8"/>
                    <a:pt x="155" y="6"/>
                    <a:pt x="163" y="4"/>
                  </a:cubicBezTo>
                  <a:cubicBezTo>
                    <a:pt x="166" y="3"/>
                    <a:pt x="170" y="2"/>
                    <a:pt x="174" y="2"/>
                  </a:cubicBezTo>
                  <a:cubicBezTo>
                    <a:pt x="178" y="1"/>
                    <a:pt x="183" y="1"/>
                    <a:pt x="187" y="0"/>
                  </a:cubicBezTo>
                  <a:cubicBezTo>
                    <a:pt x="187" y="0"/>
                    <a:pt x="188" y="1"/>
                    <a:pt x="188" y="1"/>
                  </a:cubicBezTo>
                  <a:cubicBezTo>
                    <a:pt x="192" y="10"/>
                    <a:pt x="196" y="19"/>
                    <a:pt x="200" y="28"/>
                  </a:cubicBezTo>
                  <a:cubicBezTo>
                    <a:pt x="204" y="37"/>
                    <a:pt x="208" y="46"/>
                    <a:pt x="211" y="55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9" y="129"/>
                    <a:pt x="246" y="147"/>
                    <a:pt x="252" y="166"/>
                  </a:cubicBezTo>
                  <a:cubicBezTo>
                    <a:pt x="256" y="175"/>
                    <a:pt x="258" y="184"/>
                    <a:pt x="261" y="194"/>
                  </a:cubicBezTo>
                  <a:cubicBezTo>
                    <a:pt x="265" y="203"/>
                    <a:pt x="267" y="213"/>
                    <a:pt x="269" y="222"/>
                  </a:cubicBezTo>
                  <a:cubicBezTo>
                    <a:pt x="269" y="223"/>
                    <a:pt x="269" y="224"/>
                    <a:pt x="268" y="224"/>
                  </a:cubicBezTo>
                  <a:cubicBezTo>
                    <a:pt x="261" y="228"/>
                    <a:pt x="254" y="231"/>
                    <a:pt x="247" y="234"/>
                  </a:cubicBezTo>
                  <a:cubicBezTo>
                    <a:pt x="239" y="236"/>
                    <a:pt x="232" y="239"/>
                    <a:pt x="225" y="242"/>
                  </a:cubicBezTo>
                  <a:cubicBezTo>
                    <a:pt x="210" y="247"/>
                    <a:pt x="195" y="252"/>
                    <a:pt x="180" y="257"/>
                  </a:cubicBezTo>
                  <a:cubicBezTo>
                    <a:pt x="165" y="262"/>
                    <a:pt x="150" y="266"/>
                    <a:pt x="135" y="271"/>
                  </a:cubicBezTo>
                  <a:cubicBezTo>
                    <a:pt x="128" y="273"/>
                    <a:pt x="120" y="275"/>
                    <a:pt x="113" y="277"/>
                  </a:cubicBezTo>
                  <a:cubicBezTo>
                    <a:pt x="105" y="280"/>
                    <a:pt x="98" y="281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4" name="Freeform 610"/>
            <p:cNvSpPr>
              <a:spLocks noEditPoints="1"/>
            </p:cNvSpPr>
            <p:nvPr/>
          </p:nvSpPr>
          <p:spPr bwMode="auto">
            <a:xfrm>
              <a:off x="5853113" y="2921001"/>
              <a:ext cx="852488" cy="933450"/>
            </a:xfrm>
            <a:custGeom>
              <a:avLst/>
              <a:gdLst>
                <a:gd name="T0" fmla="*/ 78 w 226"/>
                <a:gd name="T1" fmla="*/ 247 h 247"/>
                <a:gd name="T2" fmla="*/ 114 w 226"/>
                <a:gd name="T3" fmla="*/ 235 h 247"/>
                <a:gd name="T4" fmla="*/ 151 w 226"/>
                <a:gd name="T5" fmla="*/ 223 h 247"/>
                <a:gd name="T6" fmla="*/ 187 w 226"/>
                <a:gd name="T7" fmla="*/ 210 h 247"/>
                <a:gd name="T8" fmla="*/ 222 w 226"/>
                <a:gd name="T9" fmla="*/ 195 h 247"/>
                <a:gd name="T10" fmla="*/ 222 w 226"/>
                <a:gd name="T11" fmla="*/ 197 h 247"/>
                <a:gd name="T12" fmla="*/ 215 w 226"/>
                <a:gd name="T13" fmla="*/ 172 h 247"/>
                <a:gd name="T14" fmla="*/ 208 w 226"/>
                <a:gd name="T15" fmla="*/ 147 h 247"/>
                <a:gd name="T16" fmla="*/ 191 w 226"/>
                <a:gd name="T17" fmla="*/ 98 h 247"/>
                <a:gd name="T18" fmla="*/ 183 w 226"/>
                <a:gd name="T19" fmla="*/ 74 h 247"/>
                <a:gd name="T20" fmla="*/ 173 w 226"/>
                <a:gd name="T21" fmla="*/ 49 h 247"/>
                <a:gd name="T22" fmla="*/ 164 w 226"/>
                <a:gd name="T23" fmla="*/ 26 h 247"/>
                <a:gd name="T24" fmla="*/ 153 w 226"/>
                <a:gd name="T25" fmla="*/ 2 h 247"/>
                <a:gd name="T26" fmla="*/ 154 w 226"/>
                <a:gd name="T27" fmla="*/ 3 h 247"/>
                <a:gd name="T28" fmla="*/ 144 w 226"/>
                <a:gd name="T29" fmla="*/ 4 h 247"/>
                <a:gd name="T30" fmla="*/ 135 w 226"/>
                <a:gd name="T31" fmla="*/ 6 h 247"/>
                <a:gd name="T32" fmla="*/ 115 w 226"/>
                <a:gd name="T33" fmla="*/ 11 h 247"/>
                <a:gd name="T34" fmla="*/ 78 w 226"/>
                <a:gd name="T35" fmla="*/ 24 h 247"/>
                <a:gd name="T36" fmla="*/ 40 w 226"/>
                <a:gd name="T37" fmla="*/ 38 h 247"/>
                <a:gd name="T38" fmla="*/ 3 w 226"/>
                <a:gd name="T39" fmla="*/ 53 h 247"/>
                <a:gd name="T40" fmla="*/ 4 w 226"/>
                <a:gd name="T41" fmla="*/ 50 h 247"/>
                <a:gd name="T42" fmla="*/ 12 w 226"/>
                <a:gd name="T43" fmla="*/ 75 h 247"/>
                <a:gd name="T44" fmla="*/ 20 w 226"/>
                <a:gd name="T45" fmla="*/ 100 h 247"/>
                <a:gd name="T46" fmla="*/ 38 w 226"/>
                <a:gd name="T47" fmla="*/ 150 h 247"/>
                <a:gd name="T48" fmla="*/ 47 w 226"/>
                <a:gd name="T49" fmla="*/ 175 h 247"/>
                <a:gd name="T50" fmla="*/ 56 w 226"/>
                <a:gd name="T51" fmla="*/ 199 h 247"/>
                <a:gd name="T52" fmla="*/ 66 w 226"/>
                <a:gd name="T53" fmla="*/ 223 h 247"/>
                <a:gd name="T54" fmla="*/ 78 w 226"/>
                <a:gd name="T55" fmla="*/ 247 h 247"/>
                <a:gd name="T56" fmla="*/ 78 w 226"/>
                <a:gd name="T57" fmla="*/ 247 h 247"/>
                <a:gd name="T58" fmla="*/ 65 w 226"/>
                <a:gd name="T59" fmla="*/ 224 h 247"/>
                <a:gd name="T60" fmla="*/ 54 w 226"/>
                <a:gd name="T61" fmla="*/ 200 h 247"/>
                <a:gd name="T62" fmla="*/ 44 w 226"/>
                <a:gd name="T63" fmla="*/ 176 h 247"/>
                <a:gd name="T64" fmla="*/ 34 w 226"/>
                <a:gd name="T65" fmla="*/ 151 h 247"/>
                <a:gd name="T66" fmla="*/ 16 w 226"/>
                <a:gd name="T67" fmla="*/ 102 h 247"/>
                <a:gd name="T68" fmla="*/ 8 w 226"/>
                <a:gd name="T69" fmla="*/ 77 h 247"/>
                <a:gd name="T70" fmla="*/ 0 w 226"/>
                <a:gd name="T71" fmla="*/ 51 h 247"/>
                <a:gd name="T72" fmla="*/ 1 w 226"/>
                <a:gd name="T73" fmla="*/ 49 h 247"/>
                <a:gd name="T74" fmla="*/ 2 w 226"/>
                <a:gd name="T75" fmla="*/ 49 h 247"/>
                <a:gd name="T76" fmla="*/ 39 w 226"/>
                <a:gd name="T77" fmla="*/ 34 h 247"/>
                <a:gd name="T78" fmla="*/ 76 w 226"/>
                <a:gd name="T79" fmla="*/ 21 h 247"/>
                <a:gd name="T80" fmla="*/ 115 w 226"/>
                <a:gd name="T81" fmla="*/ 8 h 247"/>
                <a:gd name="T82" fmla="*/ 134 w 226"/>
                <a:gd name="T83" fmla="*/ 3 h 247"/>
                <a:gd name="T84" fmla="*/ 144 w 226"/>
                <a:gd name="T85" fmla="*/ 1 h 247"/>
                <a:gd name="T86" fmla="*/ 154 w 226"/>
                <a:gd name="T87" fmla="*/ 0 h 247"/>
                <a:gd name="T88" fmla="*/ 155 w 226"/>
                <a:gd name="T89" fmla="*/ 1 h 247"/>
                <a:gd name="T90" fmla="*/ 165 w 226"/>
                <a:gd name="T91" fmla="*/ 25 h 247"/>
                <a:gd name="T92" fmla="*/ 175 w 226"/>
                <a:gd name="T93" fmla="*/ 49 h 247"/>
                <a:gd name="T94" fmla="*/ 193 w 226"/>
                <a:gd name="T95" fmla="*/ 97 h 247"/>
                <a:gd name="T96" fmla="*/ 211 w 226"/>
                <a:gd name="T97" fmla="*/ 146 h 247"/>
                <a:gd name="T98" fmla="*/ 218 w 226"/>
                <a:gd name="T99" fmla="*/ 171 h 247"/>
                <a:gd name="T100" fmla="*/ 225 w 226"/>
                <a:gd name="T101" fmla="*/ 196 h 247"/>
                <a:gd name="T102" fmla="*/ 225 w 226"/>
                <a:gd name="T103" fmla="*/ 198 h 247"/>
                <a:gd name="T104" fmla="*/ 207 w 226"/>
                <a:gd name="T105" fmla="*/ 206 h 247"/>
                <a:gd name="T106" fmla="*/ 188 w 226"/>
                <a:gd name="T107" fmla="*/ 213 h 247"/>
                <a:gd name="T108" fmla="*/ 152 w 226"/>
                <a:gd name="T109" fmla="*/ 225 h 247"/>
                <a:gd name="T110" fmla="*/ 115 w 226"/>
                <a:gd name="T111" fmla="*/ 237 h 247"/>
                <a:gd name="T112" fmla="*/ 78 w 226"/>
                <a:gd name="T113" fmla="*/ 247 h 247"/>
                <a:gd name="T114" fmla="*/ 78 w 226"/>
                <a:gd name="T11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47">
                  <a:moveTo>
                    <a:pt x="78" y="247"/>
                  </a:moveTo>
                  <a:cubicBezTo>
                    <a:pt x="90" y="244"/>
                    <a:pt x="102" y="239"/>
                    <a:pt x="114" y="235"/>
                  </a:cubicBezTo>
                  <a:cubicBezTo>
                    <a:pt x="127" y="231"/>
                    <a:pt x="139" y="227"/>
                    <a:pt x="151" y="223"/>
                  </a:cubicBezTo>
                  <a:cubicBezTo>
                    <a:pt x="163" y="219"/>
                    <a:pt x="175" y="214"/>
                    <a:pt x="187" y="210"/>
                  </a:cubicBezTo>
                  <a:cubicBezTo>
                    <a:pt x="199" y="205"/>
                    <a:pt x="211" y="200"/>
                    <a:pt x="222" y="195"/>
                  </a:cubicBezTo>
                  <a:cubicBezTo>
                    <a:pt x="222" y="197"/>
                    <a:pt x="222" y="197"/>
                    <a:pt x="222" y="197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3" y="164"/>
                    <a:pt x="211" y="155"/>
                    <a:pt x="208" y="147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9" y="90"/>
                    <a:pt x="186" y="82"/>
                    <a:pt x="183" y="74"/>
                  </a:cubicBezTo>
                  <a:cubicBezTo>
                    <a:pt x="180" y="66"/>
                    <a:pt x="177" y="58"/>
                    <a:pt x="173" y="49"/>
                  </a:cubicBezTo>
                  <a:cubicBezTo>
                    <a:pt x="170" y="41"/>
                    <a:pt x="167" y="33"/>
                    <a:pt x="164" y="2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3"/>
                    <a:pt x="147" y="3"/>
                    <a:pt x="144" y="4"/>
                  </a:cubicBezTo>
                  <a:cubicBezTo>
                    <a:pt x="141" y="4"/>
                    <a:pt x="138" y="5"/>
                    <a:pt x="135" y="6"/>
                  </a:cubicBezTo>
                  <a:cubicBezTo>
                    <a:pt x="128" y="7"/>
                    <a:pt x="122" y="9"/>
                    <a:pt x="115" y="11"/>
                  </a:cubicBezTo>
                  <a:cubicBezTo>
                    <a:pt x="103" y="15"/>
                    <a:pt x="90" y="20"/>
                    <a:pt x="78" y="24"/>
                  </a:cubicBezTo>
                  <a:cubicBezTo>
                    <a:pt x="65" y="29"/>
                    <a:pt x="53" y="33"/>
                    <a:pt x="40" y="38"/>
                  </a:cubicBezTo>
                  <a:cubicBezTo>
                    <a:pt x="28" y="43"/>
                    <a:pt x="15" y="48"/>
                    <a:pt x="3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7" y="58"/>
                    <a:pt x="10" y="67"/>
                    <a:pt x="12" y="75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6" y="117"/>
                    <a:pt x="32" y="133"/>
                    <a:pt x="38" y="150"/>
                  </a:cubicBezTo>
                  <a:cubicBezTo>
                    <a:pt x="41" y="158"/>
                    <a:pt x="44" y="166"/>
                    <a:pt x="47" y="175"/>
                  </a:cubicBezTo>
                  <a:cubicBezTo>
                    <a:pt x="50" y="183"/>
                    <a:pt x="53" y="191"/>
                    <a:pt x="56" y="199"/>
                  </a:cubicBezTo>
                  <a:cubicBezTo>
                    <a:pt x="66" y="223"/>
                    <a:pt x="66" y="223"/>
                    <a:pt x="66" y="223"/>
                  </a:cubicBezTo>
                  <a:lnTo>
                    <a:pt x="78" y="247"/>
                  </a:lnTo>
                  <a:close/>
                  <a:moveTo>
                    <a:pt x="78" y="247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0" y="192"/>
                    <a:pt x="47" y="184"/>
                    <a:pt x="44" y="176"/>
                  </a:cubicBezTo>
                  <a:cubicBezTo>
                    <a:pt x="41" y="167"/>
                    <a:pt x="37" y="159"/>
                    <a:pt x="34" y="151"/>
                  </a:cubicBezTo>
                  <a:cubicBezTo>
                    <a:pt x="28" y="135"/>
                    <a:pt x="22" y="118"/>
                    <a:pt x="16" y="10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6" y="68"/>
                    <a:pt x="3" y="60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4" y="44"/>
                    <a:pt x="26" y="39"/>
                    <a:pt x="39" y="34"/>
                  </a:cubicBezTo>
                  <a:cubicBezTo>
                    <a:pt x="51" y="30"/>
                    <a:pt x="64" y="25"/>
                    <a:pt x="76" y="21"/>
                  </a:cubicBezTo>
                  <a:cubicBezTo>
                    <a:pt x="89" y="16"/>
                    <a:pt x="102" y="12"/>
                    <a:pt x="115" y="8"/>
                  </a:cubicBezTo>
                  <a:cubicBezTo>
                    <a:pt x="121" y="6"/>
                    <a:pt x="127" y="5"/>
                    <a:pt x="134" y="3"/>
                  </a:cubicBezTo>
                  <a:cubicBezTo>
                    <a:pt x="137" y="2"/>
                    <a:pt x="140" y="2"/>
                    <a:pt x="144" y="1"/>
                  </a:cubicBezTo>
                  <a:cubicBezTo>
                    <a:pt x="147" y="0"/>
                    <a:pt x="151" y="0"/>
                    <a:pt x="154" y="0"/>
                  </a:cubicBezTo>
                  <a:cubicBezTo>
                    <a:pt x="154" y="0"/>
                    <a:pt x="155" y="1"/>
                    <a:pt x="155" y="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9" y="33"/>
                    <a:pt x="172" y="41"/>
                    <a:pt x="175" y="49"/>
                  </a:cubicBezTo>
                  <a:cubicBezTo>
                    <a:pt x="181" y="65"/>
                    <a:pt x="187" y="81"/>
                    <a:pt x="193" y="97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4" y="154"/>
                    <a:pt x="216" y="163"/>
                    <a:pt x="218" y="171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7"/>
                    <a:pt x="225" y="198"/>
                    <a:pt x="225" y="198"/>
                  </a:cubicBezTo>
                  <a:cubicBezTo>
                    <a:pt x="219" y="201"/>
                    <a:pt x="213" y="204"/>
                    <a:pt x="207" y="206"/>
                  </a:cubicBezTo>
                  <a:cubicBezTo>
                    <a:pt x="201" y="208"/>
                    <a:pt x="194" y="211"/>
                    <a:pt x="188" y="213"/>
                  </a:cubicBezTo>
                  <a:cubicBezTo>
                    <a:pt x="176" y="217"/>
                    <a:pt x="164" y="221"/>
                    <a:pt x="152" y="225"/>
                  </a:cubicBezTo>
                  <a:cubicBezTo>
                    <a:pt x="140" y="229"/>
                    <a:pt x="127" y="234"/>
                    <a:pt x="115" y="237"/>
                  </a:cubicBezTo>
                  <a:cubicBezTo>
                    <a:pt x="103" y="241"/>
                    <a:pt x="90" y="245"/>
                    <a:pt x="78" y="247"/>
                  </a:cubicBezTo>
                  <a:cubicBezTo>
                    <a:pt x="78" y="247"/>
                    <a:pt x="78" y="247"/>
                    <a:pt x="78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5" name="Freeform 611"/>
            <p:cNvSpPr>
              <a:spLocks noEditPoints="1"/>
            </p:cNvSpPr>
            <p:nvPr/>
          </p:nvSpPr>
          <p:spPr bwMode="auto">
            <a:xfrm>
              <a:off x="5957888" y="2882901"/>
              <a:ext cx="331788" cy="188913"/>
            </a:xfrm>
            <a:custGeom>
              <a:avLst/>
              <a:gdLst>
                <a:gd name="T0" fmla="*/ 3 w 88"/>
                <a:gd name="T1" fmla="*/ 28 h 50"/>
                <a:gd name="T2" fmla="*/ 2 w 88"/>
                <a:gd name="T3" fmla="*/ 30 h 50"/>
                <a:gd name="T4" fmla="*/ 1 w 88"/>
                <a:gd name="T5" fmla="*/ 37 h 50"/>
                <a:gd name="T6" fmla="*/ 6 w 88"/>
                <a:gd name="T7" fmla="*/ 45 h 50"/>
                <a:gd name="T8" fmla="*/ 11 w 88"/>
                <a:gd name="T9" fmla="*/ 47 h 50"/>
                <a:gd name="T10" fmla="*/ 18 w 88"/>
                <a:gd name="T11" fmla="*/ 47 h 50"/>
                <a:gd name="T12" fmla="*/ 33 w 88"/>
                <a:gd name="T13" fmla="*/ 44 h 50"/>
                <a:gd name="T14" fmla="*/ 50 w 88"/>
                <a:gd name="T15" fmla="*/ 40 h 50"/>
                <a:gd name="T16" fmla="*/ 67 w 88"/>
                <a:gd name="T17" fmla="*/ 33 h 50"/>
                <a:gd name="T18" fmla="*/ 81 w 88"/>
                <a:gd name="T19" fmla="*/ 22 h 50"/>
                <a:gd name="T20" fmla="*/ 79 w 88"/>
                <a:gd name="T21" fmla="*/ 7 h 50"/>
                <a:gd name="T22" fmla="*/ 75 w 88"/>
                <a:gd name="T23" fmla="*/ 5 h 50"/>
                <a:gd name="T24" fmla="*/ 73 w 88"/>
                <a:gd name="T25" fmla="*/ 4 h 50"/>
                <a:gd name="T26" fmla="*/ 71 w 88"/>
                <a:gd name="T27" fmla="*/ 5 h 50"/>
                <a:gd name="T28" fmla="*/ 63 w 88"/>
                <a:gd name="T29" fmla="*/ 6 h 50"/>
                <a:gd name="T30" fmla="*/ 31 w 88"/>
                <a:gd name="T31" fmla="*/ 15 h 50"/>
                <a:gd name="T32" fmla="*/ 10 w 88"/>
                <a:gd name="T33" fmla="*/ 23 h 50"/>
                <a:gd name="T34" fmla="*/ 3 w 88"/>
                <a:gd name="T35" fmla="*/ 28 h 50"/>
                <a:gd name="T36" fmla="*/ 2 w 88"/>
                <a:gd name="T37" fmla="*/ 28 h 50"/>
                <a:gd name="T38" fmla="*/ 4 w 88"/>
                <a:gd name="T39" fmla="*/ 26 h 50"/>
                <a:gd name="T40" fmla="*/ 9 w 88"/>
                <a:gd name="T41" fmla="*/ 22 h 50"/>
                <a:gd name="T42" fmla="*/ 30 w 88"/>
                <a:gd name="T43" fmla="*/ 12 h 50"/>
                <a:gd name="T44" fmla="*/ 62 w 88"/>
                <a:gd name="T45" fmla="*/ 2 h 50"/>
                <a:gd name="T46" fmla="*/ 71 w 88"/>
                <a:gd name="T47" fmla="*/ 0 h 50"/>
                <a:gd name="T48" fmla="*/ 77 w 88"/>
                <a:gd name="T49" fmla="*/ 1 h 50"/>
                <a:gd name="T50" fmla="*/ 81 w 88"/>
                <a:gd name="T51" fmla="*/ 4 h 50"/>
                <a:gd name="T52" fmla="*/ 84 w 88"/>
                <a:gd name="T53" fmla="*/ 23 h 50"/>
                <a:gd name="T54" fmla="*/ 67 w 88"/>
                <a:gd name="T55" fmla="*/ 34 h 50"/>
                <a:gd name="T56" fmla="*/ 50 w 88"/>
                <a:gd name="T57" fmla="*/ 42 h 50"/>
                <a:gd name="T58" fmla="*/ 34 w 88"/>
                <a:gd name="T59" fmla="*/ 48 h 50"/>
                <a:gd name="T60" fmla="*/ 18 w 88"/>
                <a:gd name="T61" fmla="*/ 50 h 50"/>
                <a:gd name="T62" fmla="*/ 11 w 88"/>
                <a:gd name="T63" fmla="*/ 49 h 50"/>
                <a:gd name="T64" fmla="*/ 5 w 88"/>
                <a:gd name="T65" fmla="*/ 46 h 50"/>
                <a:gd name="T66" fmla="*/ 0 w 88"/>
                <a:gd name="T67" fmla="*/ 37 h 50"/>
                <a:gd name="T68" fmla="*/ 1 w 88"/>
                <a:gd name="T69" fmla="*/ 30 h 50"/>
                <a:gd name="T70" fmla="*/ 2 w 88"/>
                <a:gd name="T71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50">
                  <a:moveTo>
                    <a:pt x="3" y="28"/>
                  </a:moveTo>
                  <a:cubicBezTo>
                    <a:pt x="3" y="28"/>
                    <a:pt x="2" y="29"/>
                    <a:pt x="2" y="30"/>
                  </a:cubicBezTo>
                  <a:cubicBezTo>
                    <a:pt x="1" y="32"/>
                    <a:pt x="1" y="34"/>
                    <a:pt x="1" y="37"/>
                  </a:cubicBezTo>
                  <a:cubicBezTo>
                    <a:pt x="1" y="39"/>
                    <a:pt x="3" y="43"/>
                    <a:pt x="6" y="45"/>
                  </a:cubicBezTo>
                  <a:cubicBezTo>
                    <a:pt x="8" y="46"/>
                    <a:pt x="9" y="47"/>
                    <a:pt x="11" y="47"/>
                  </a:cubicBezTo>
                  <a:cubicBezTo>
                    <a:pt x="13" y="47"/>
                    <a:pt x="16" y="47"/>
                    <a:pt x="18" y="47"/>
                  </a:cubicBezTo>
                  <a:cubicBezTo>
                    <a:pt x="23" y="46"/>
                    <a:pt x="27" y="45"/>
                    <a:pt x="33" y="44"/>
                  </a:cubicBezTo>
                  <a:cubicBezTo>
                    <a:pt x="38" y="43"/>
                    <a:pt x="44" y="41"/>
                    <a:pt x="50" y="40"/>
                  </a:cubicBezTo>
                  <a:cubicBezTo>
                    <a:pt x="55" y="38"/>
                    <a:pt x="61" y="36"/>
                    <a:pt x="67" y="33"/>
                  </a:cubicBezTo>
                  <a:cubicBezTo>
                    <a:pt x="72" y="30"/>
                    <a:pt x="78" y="27"/>
                    <a:pt x="81" y="22"/>
                  </a:cubicBezTo>
                  <a:cubicBezTo>
                    <a:pt x="85" y="17"/>
                    <a:pt x="83" y="10"/>
                    <a:pt x="79" y="7"/>
                  </a:cubicBezTo>
                  <a:cubicBezTo>
                    <a:pt x="78" y="6"/>
                    <a:pt x="76" y="5"/>
                    <a:pt x="75" y="5"/>
                  </a:cubicBezTo>
                  <a:cubicBezTo>
                    <a:pt x="75" y="5"/>
                    <a:pt x="74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51" y="9"/>
                    <a:pt x="40" y="12"/>
                    <a:pt x="31" y="15"/>
                  </a:cubicBezTo>
                  <a:cubicBezTo>
                    <a:pt x="22" y="18"/>
                    <a:pt x="15" y="21"/>
                    <a:pt x="10" y="23"/>
                  </a:cubicBezTo>
                  <a:cubicBezTo>
                    <a:pt x="4" y="26"/>
                    <a:pt x="3" y="28"/>
                    <a:pt x="3" y="28"/>
                  </a:cubicBezTo>
                  <a:close/>
                  <a:moveTo>
                    <a:pt x="2" y="28"/>
                  </a:moveTo>
                  <a:cubicBezTo>
                    <a:pt x="2" y="28"/>
                    <a:pt x="3" y="27"/>
                    <a:pt x="4" y="26"/>
                  </a:cubicBezTo>
                  <a:cubicBezTo>
                    <a:pt x="5" y="25"/>
                    <a:pt x="7" y="24"/>
                    <a:pt x="9" y="22"/>
                  </a:cubicBezTo>
                  <a:cubicBezTo>
                    <a:pt x="14" y="20"/>
                    <a:pt x="21" y="16"/>
                    <a:pt x="30" y="12"/>
                  </a:cubicBezTo>
                  <a:cubicBezTo>
                    <a:pt x="39" y="8"/>
                    <a:pt x="50" y="5"/>
                    <a:pt x="62" y="2"/>
                  </a:cubicBezTo>
                  <a:cubicBezTo>
                    <a:pt x="65" y="1"/>
                    <a:pt x="68" y="1"/>
                    <a:pt x="71" y="0"/>
                  </a:cubicBezTo>
                  <a:cubicBezTo>
                    <a:pt x="73" y="0"/>
                    <a:pt x="75" y="0"/>
                    <a:pt x="77" y="1"/>
                  </a:cubicBezTo>
                  <a:cubicBezTo>
                    <a:pt x="78" y="2"/>
                    <a:pt x="80" y="3"/>
                    <a:pt x="81" y="4"/>
                  </a:cubicBezTo>
                  <a:cubicBezTo>
                    <a:pt x="87" y="9"/>
                    <a:pt x="88" y="18"/>
                    <a:pt x="84" y="23"/>
                  </a:cubicBezTo>
                  <a:cubicBezTo>
                    <a:pt x="79" y="29"/>
                    <a:pt x="73" y="32"/>
                    <a:pt x="67" y="34"/>
                  </a:cubicBezTo>
                  <a:cubicBezTo>
                    <a:pt x="62" y="37"/>
                    <a:pt x="56" y="40"/>
                    <a:pt x="50" y="42"/>
                  </a:cubicBezTo>
                  <a:cubicBezTo>
                    <a:pt x="45" y="44"/>
                    <a:pt x="39" y="46"/>
                    <a:pt x="34" y="48"/>
                  </a:cubicBezTo>
                  <a:cubicBezTo>
                    <a:pt x="28" y="49"/>
                    <a:pt x="23" y="50"/>
                    <a:pt x="18" y="50"/>
                  </a:cubicBezTo>
                  <a:cubicBezTo>
                    <a:pt x="15" y="50"/>
                    <a:pt x="13" y="50"/>
                    <a:pt x="11" y="49"/>
                  </a:cubicBezTo>
                  <a:cubicBezTo>
                    <a:pt x="8" y="49"/>
                    <a:pt x="6" y="48"/>
                    <a:pt x="5" y="46"/>
                  </a:cubicBezTo>
                  <a:cubicBezTo>
                    <a:pt x="2" y="43"/>
                    <a:pt x="1" y="40"/>
                    <a:pt x="0" y="37"/>
                  </a:cubicBezTo>
                  <a:cubicBezTo>
                    <a:pt x="0" y="34"/>
                    <a:pt x="1" y="32"/>
                    <a:pt x="1" y="30"/>
                  </a:cubicBezTo>
                  <a:cubicBezTo>
                    <a:pt x="2" y="29"/>
                    <a:pt x="2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6" name="Freeform 612"/>
            <p:cNvSpPr>
              <a:spLocks/>
            </p:cNvSpPr>
            <p:nvPr/>
          </p:nvSpPr>
          <p:spPr bwMode="auto">
            <a:xfrm>
              <a:off x="6034088" y="2867026"/>
              <a:ext cx="123825" cy="95250"/>
            </a:xfrm>
            <a:custGeom>
              <a:avLst/>
              <a:gdLst>
                <a:gd name="T0" fmla="*/ 2 w 33"/>
                <a:gd name="T1" fmla="*/ 25 h 25"/>
                <a:gd name="T2" fmla="*/ 1 w 33"/>
                <a:gd name="T3" fmla="*/ 23 h 25"/>
                <a:gd name="T4" fmla="*/ 0 w 33"/>
                <a:gd name="T5" fmla="*/ 16 h 25"/>
                <a:gd name="T6" fmla="*/ 0 w 33"/>
                <a:gd name="T7" fmla="*/ 12 h 25"/>
                <a:gd name="T8" fmla="*/ 3 w 33"/>
                <a:gd name="T9" fmla="*/ 8 h 25"/>
                <a:gd name="T10" fmla="*/ 7 w 33"/>
                <a:gd name="T11" fmla="*/ 4 h 25"/>
                <a:gd name="T12" fmla="*/ 11 w 33"/>
                <a:gd name="T13" fmla="*/ 1 h 25"/>
                <a:gd name="T14" fmla="*/ 17 w 33"/>
                <a:gd name="T15" fmla="*/ 0 h 25"/>
                <a:gd name="T16" fmla="*/ 22 w 33"/>
                <a:gd name="T17" fmla="*/ 1 h 25"/>
                <a:gd name="T18" fmla="*/ 27 w 33"/>
                <a:gd name="T19" fmla="*/ 3 h 25"/>
                <a:gd name="T20" fmla="*/ 30 w 33"/>
                <a:gd name="T21" fmla="*/ 7 h 25"/>
                <a:gd name="T22" fmla="*/ 32 w 33"/>
                <a:gd name="T23" fmla="*/ 13 h 25"/>
                <a:gd name="T24" fmla="*/ 33 w 33"/>
                <a:gd name="T25" fmla="*/ 15 h 25"/>
                <a:gd name="T26" fmla="*/ 33 w 33"/>
                <a:gd name="T27" fmla="*/ 15 h 25"/>
                <a:gd name="T28" fmla="*/ 33 w 33"/>
                <a:gd name="T29" fmla="*/ 15 h 25"/>
                <a:gd name="T30" fmla="*/ 27 w 33"/>
                <a:gd name="T31" fmla="*/ 9 h 25"/>
                <a:gd name="T32" fmla="*/ 21 w 33"/>
                <a:gd name="T33" fmla="*/ 5 h 25"/>
                <a:gd name="T34" fmla="*/ 17 w 33"/>
                <a:gd name="T35" fmla="*/ 4 h 25"/>
                <a:gd name="T36" fmla="*/ 12 w 33"/>
                <a:gd name="T37" fmla="*/ 4 h 25"/>
                <a:gd name="T38" fmla="*/ 8 w 33"/>
                <a:gd name="T39" fmla="*/ 5 h 25"/>
                <a:gd name="T40" fmla="*/ 5 w 33"/>
                <a:gd name="T41" fmla="*/ 9 h 25"/>
                <a:gd name="T42" fmla="*/ 3 w 33"/>
                <a:gd name="T43" fmla="*/ 16 h 25"/>
                <a:gd name="T44" fmla="*/ 3 w 33"/>
                <a:gd name="T45" fmla="*/ 22 h 25"/>
                <a:gd name="T46" fmla="*/ 3 w 33"/>
                <a:gd name="T47" fmla="*/ 25 h 25"/>
                <a:gd name="T48" fmla="*/ 3 w 33"/>
                <a:gd name="T49" fmla="*/ 25 h 25"/>
                <a:gd name="T50" fmla="*/ 2 w 33"/>
                <a:gd name="T5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25">
                  <a:moveTo>
                    <a:pt x="2" y="25"/>
                  </a:moveTo>
                  <a:cubicBezTo>
                    <a:pt x="2" y="25"/>
                    <a:pt x="2" y="24"/>
                    <a:pt x="1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2"/>
                    <a:pt x="27" y="3"/>
                  </a:cubicBezTo>
                  <a:cubicBezTo>
                    <a:pt x="28" y="4"/>
                    <a:pt x="29" y="6"/>
                    <a:pt x="30" y="7"/>
                  </a:cubicBezTo>
                  <a:cubicBezTo>
                    <a:pt x="31" y="9"/>
                    <a:pt x="32" y="11"/>
                    <a:pt x="32" y="13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0" y="12"/>
                    <a:pt x="27" y="9"/>
                  </a:cubicBezTo>
                  <a:cubicBezTo>
                    <a:pt x="25" y="8"/>
                    <a:pt x="23" y="6"/>
                    <a:pt x="21" y="5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6" y="3"/>
                    <a:pt x="13" y="4"/>
                    <a:pt x="12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4" y="12"/>
                    <a:pt x="4" y="14"/>
                    <a:pt x="3" y="16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7" name="Freeform 613"/>
            <p:cNvSpPr>
              <a:spLocks noEditPoints="1"/>
            </p:cNvSpPr>
            <p:nvPr/>
          </p:nvSpPr>
          <p:spPr bwMode="auto">
            <a:xfrm>
              <a:off x="5999163" y="3181351"/>
              <a:ext cx="117475" cy="144463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4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2"/>
                    <a:pt x="23" y="4"/>
                    <a:pt x="24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6" y="36"/>
                    <a:pt x="13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8" name="Freeform 614"/>
            <p:cNvSpPr>
              <a:spLocks noEditPoints="1"/>
            </p:cNvSpPr>
            <p:nvPr/>
          </p:nvSpPr>
          <p:spPr bwMode="auto">
            <a:xfrm>
              <a:off x="6067426" y="3386138"/>
              <a:ext cx="117475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19 w 31"/>
                <a:gd name="T13" fmla="*/ 33 h 38"/>
                <a:gd name="T14" fmla="*/ 25 w 31"/>
                <a:gd name="T15" fmla="*/ 31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7 h 38"/>
                <a:gd name="T38" fmla="*/ 27 w 31"/>
                <a:gd name="T39" fmla="*/ 14 h 38"/>
                <a:gd name="T40" fmla="*/ 31 w 31"/>
                <a:gd name="T41" fmla="*/ 28 h 38"/>
                <a:gd name="T42" fmla="*/ 31 w 31"/>
                <a:gd name="T43" fmla="*/ 29 h 38"/>
                <a:gd name="T44" fmla="*/ 26 w 31"/>
                <a:gd name="T45" fmla="*/ 32 h 38"/>
                <a:gd name="T46" fmla="*/ 20 w 31"/>
                <a:gd name="T47" fmla="*/ 35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6" y="34"/>
                    <a:pt x="19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9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6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5"/>
                    <a:pt x="25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6" y="36"/>
                    <a:pt x="12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9" name="Freeform 615"/>
            <p:cNvSpPr>
              <a:spLocks noEditPoints="1"/>
            </p:cNvSpPr>
            <p:nvPr/>
          </p:nvSpPr>
          <p:spPr bwMode="auto">
            <a:xfrm>
              <a:off x="6143626" y="3575051"/>
              <a:ext cx="115888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5 h 38"/>
                <a:gd name="T6" fmla="*/ 4 w 31"/>
                <a:gd name="T7" fmla="*/ 23 h 38"/>
                <a:gd name="T8" fmla="*/ 9 w 31"/>
                <a:gd name="T9" fmla="*/ 37 h 38"/>
                <a:gd name="T10" fmla="*/ 9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30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4"/>
                    <a:pt x="25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6"/>
                    <a:pt x="13" y="37"/>
                    <a:pt x="9" y="38"/>
                  </a:cubicBezTo>
                  <a:cubicBezTo>
                    <a:pt x="9" y="38"/>
                    <a:pt x="8" y="37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18"/>
                    <a:pt x="1" y="16"/>
                  </a:cubicBezTo>
                  <a:cubicBezTo>
                    <a:pt x="0" y="14"/>
                    <a:pt x="1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0" name="Freeform 616"/>
            <p:cNvSpPr>
              <a:spLocks/>
            </p:cNvSpPr>
            <p:nvPr/>
          </p:nvSpPr>
          <p:spPr bwMode="auto">
            <a:xfrm>
              <a:off x="6154738" y="30797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2 w 62"/>
                <a:gd name="T5" fmla="*/ 12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4"/>
                    <a:pt x="32" y="12"/>
                  </a:cubicBezTo>
                  <a:cubicBezTo>
                    <a:pt x="40" y="9"/>
                    <a:pt x="47" y="6"/>
                    <a:pt x="53" y="4"/>
                  </a:cubicBezTo>
                  <a:cubicBezTo>
                    <a:pt x="56" y="3"/>
                    <a:pt x="58" y="2"/>
                    <a:pt x="60" y="1"/>
                  </a:cubicBezTo>
                  <a:cubicBezTo>
                    <a:pt x="62" y="1"/>
                    <a:pt x="62" y="0"/>
                    <a:pt x="62" y="0"/>
                  </a:cubicBezTo>
                  <a:cubicBezTo>
                    <a:pt x="62" y="0"/>
                    <a:pt x="62" y="1"/>
                    <a:pt x="60" y="2"/>
                  </a:cubicBezTo>
                  <a:cubicBezTo>
                    <a:pt x="59" y="3"/>
                    <a:pt x="56" y="4"/>
                    <a:pt x="53" y="5"/>
                  </a:cubicBezTo>
                  <a:cubicBezTo>
                    <a:pt x="48" y="8"/>
                    <a:pt x="40" y="11"/>
                    <a:pt x="32" y="13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1" name="Freeform 617"/>
            <p:cNvSpPr>
              <a:spLocks/>
            </p:cNvSpPr>
            <p:nvPr/>
          </p:nvSpPr>
          <p:spPr bwMode="auto">
            <a:xfrm>
              <a:off x="6173788" y="3128963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1 h 22"/>
                <a:gd name="T8" fmla="*/ 63 w 63"/>
                <a:gd name="T9" fmla="*/ 0 h 22"/>
                <a:gd name="T10" fmla="*/ 53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1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1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7"/>
                    <a:pt x="24" y="15"/>
                    <a:pt x="31" y="11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1"/>
                    <a:pt x="3" y="21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2" name="Freeform 618"/>
            <p:cNvSpPr>
              <a:spLocks/>
            </p:cNvSpPr>
            <p:nvPr/>
          </p:nvSpPr>
          <p:spPr bwMode="auto">
            <a:xfrm>
              <a:off x="6196013" y="3178176"/>
              <a:ext cx="238125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5" y="21"/>
                    <a:pt x="7" y="20"/>
                    <a:pt x="10" y="19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4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3" name="Freeform 619"/>
            <p:cNvSpPr>
              <a:spLocks/>
            </p:cNvSpPr>
            <p:nvPr/>
          </p:nvSpPr>
          <p:spPr bwMode="auto">
            <a:xfrm>
              <a:off x="6226176" y="32829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8 h 21"/>
                <a:gd name="T4" fmla="*/ 31 w 62"/>
                <a:gd name="T5" fmla="*/ 11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1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19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8"/>
                  </a:cubicBezTo>
                  <a:cubicBezTo>
                    <a:pt x="16" y="17"/>
                    <a:pt x="24" y="14"/>
                    <a:pt x="31" y="11"/>
                  </a:cubicBezTo>
                  <a:cubicBezTo>
                    <a:pt x="39" y="9"/>
                    <a:pt x="47" y="6"/>
                    <a:pt x="53" y="4"/>
                  </a:cubicBezTo>
                  <a:cubicBezTo>
                    <a:pt x="55" y="3"/>
                    <a:pt x="58" y="2"/>
                    <a:pt x="60" y="1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1" y="0"/>
                    <a:pt x="60" y="1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8"/>
                    <a:pt x="10" y="19"/>
                  </a:cubicBezTo>
                  <a:cubicBezTo>
                    <a:pt x="7" y="20"/>
                    <a:pt x="4" y="20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4" name="Freeform 620"/>
            <p:cNvSpPr>
              <a:spLocks/>
            </p:cNvSpPr>
            <p:nvPr/>
          </p:nvSpPr>
          <p:spPr bwMode="auto">
            <a:xfrm>
              <a:off x="6242051" y="3328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2 h 22"/>
                <a:gd name="T4" fmla="*/ 10 w 63"/>
                <a:gd name="T5" fmla="*/ 20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5 h 22"/>
                <a:gd name="T12" fmla="*/ 33 w 63"/>
                <a:gd name="T13" fmla="*/ 14 h 22"/>
                <a:gd name="T14" fmla="*/ 11 w 63"/>
                <a:gd name="T15" fmla="*/ 21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2"/>
                  </a:cubicBezTo>
                  <a:cubicBezTo>
                    <a:pt x="5" y="22"/>
                    <a:pt x="7" y="21"/>
                    <a:pt x="10" y="20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8" y="7"/>
                    <a:pt x="63" y="0"/>
                    <a:pt x="63" y="0"/>
                  </a:cubicBezTo>
                  <a:cubicBezTo>
                    <a:pt x="63" y="0"/>
                    <a:pt x="60" y="2"/>
                    <a:pt x="54" y="5"/>
                  </a:cubicBezTo>
                  <a:cubicBezTo>
                    <a:pt x="48" y="8"/>
                    <a:pt x="40" y="11"/>
                    <a:pt x="33" y="14"/>
                  </a:cubicBezTo>
                  <a:cubicBezTo>
                    <a:pt x="25" y="17"/>
                    <a:pt x="17" y="19"/>
                    <a:pt x="11" y="21"/>
                  </a:cubicBezTo>
                  <a:cubicBezTo>
                    <a:pt x="8" y="22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5" name="Freeform 621"/>
            <p:cNvSpPr>
              <a:spLocks/>
            </p:cNvSpPr>
            <p:nvPr/>
          </p:nvSpPr>
          <p:spPr bwMode="auto">
            <a:xfrm>
              <a:off x="6267451" y="3378201"/>
              <a:ext cx="234950" cy="87313"/>
            </a:xfrm>
            <a:custGeom>
              <a:avLst/>
              <a:gdLst>
                <a:gd name="T0" fmla="*/ 0 w 62"/>
                <a:gd name="T1" fmla="*/ 23 h 23"/>
                <a:gd name="T2" fmla="*/ 2 w 62"/>
                <a:gd name="T3" fmla="*/ 22 h 23"/>
                <a:gd name="T4" fmla="*/ 10 w 62"/>
                <a:gd name="T5" fmla="*/ 20 h 23"/>
                <a:gd name="T6" fmla="*/ 31 w 62"/>
                <a:gd name="T7" fmla="*/ 12 h 23"/>
                <a:gd name="T8" fmla="*/ 62 w 62"/>
                <a:gd name="T9" fmla="*/ 0 h 23"/>
                <a:gd name="T10" fmla="*/ 53 w 62"/>
                <a:gd name="T11" fmla="*/ 5 h 23"/>
                <a:gd name="T12" fmla="*/ 32 w 62"/>
                <a:gd name="T13" fmla="*/ 14 h 23"/>
                <a:gd name="T14" fmla="*/ 10 w 62"/>
                <a:gd name="T15" fmla="*/ 21 h 23"/>
                <a:gd name="T16" fmla="*/ 2 w 62"/>
                <a:gd name="T17" fmla="*/ 22 h 23"/>
                <a:gd name="T18" fmla="*/ 0 w 62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3">
                  <a:moveTo>
                    <a:pt x="0" y="23"/>
                  </a:moveTo>
                  <a:cubicBezTo>
                    <a:pt x="0" y="23"/>
                    <a:pt x="1" y="22"/>
                    <a:pt x="2" y="22"/>
                  </a:cubicBezTo>
                  <a:cubicBezTo>
                    <a:pt x="4" y="22"/>
                    <a:pt x="7" y="21"/>
                    <a:pt x="10" y="20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7"/>
                    <a:pt x="62" y="0"/>
                    <a:pt x="62" y="0"/>
                  </a:cubicBezTo>
                  <a:cubicBezTo>
                    <a:pt x="62" y="0"/>
                    <a:pt x="59" y="3"/>
                    <a:pt x="53" y="5"/>
                  </a:cubicBezTo>
                  <a:cubicBezTo>
                    <a:pt x="47" y="8"/>
                    <a:pt x="40" y="11"/>
                    <a:pt x="32" y="14"/>
                  </a:cubicBezTo>
                  <a:cubicBezTo>
                    <a:pt x="24" y="17"/>
                    <a:pt x="16" y="19"/>
                    <a:pt x="10" y="21"/>
                  </a:cubicBezTo>
                  <a:cubicBezTo>
                    <a:pt x="7" y="22"/>
                    <a:pt x="4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6" name="Freeform 622"/>
            <p:cNvSpPr>
              <a:spLocks/>
            </p:cNvSpPr>
            <p:nvPr/>
          </p:nvSpPr>
          <p:spPr bwMode="auto">
            <a:xfrm>
              <a:off x="6302376" y="3484563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1 w 62"/>
                <a:gd name="T5" fmla="*/ 12 h 21"/>
                <a:gd name="T6" fmla="*/ 53 w 62"/>
                <a:gd name="T7" fmla="*/ 4 h 21"/>
                <a:gd name="T8" fmla="*/ 60 w 62"/>
                <a:gd name="T9" fmla="*/ 2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4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1"/>
                    <a:pt x="10" y="19"/>
                  </a:cubicBezTo>
                  <a:cubicBezTo>
                    <a:pt x="16" y="17"/>
                    <a:pt x="24" y="14"/>
                    <a:pt x="31" y="12"/>
                  </a:cubicBezTo>
                  <a:cubicBezTo>
                    <a:pt x="39" y="9"/>
                    <a:pt x="47" y="7"/>
                    <a:pt x="53" y="4"/>
                  </a:cubicBezTo>
                  <a:cubicBezTo>
                    <a:pt x="56" y="3"/>
                    <a:pt x="58" y="3"/>
                    <a:pt x="60" y="2"/>
                  </a:cubicBezTo>
                  <a:cubicBezTo>
                    <a:pt x="61" y="1"/>
                    <a:pt x="62" y="0"/>
                    <a:pt x="62" y="0"/>
                  </a:cubicBezTo>
                  <a:cubicBezTo>
                    <a:pt x="62" y="0"/>
                    <a:pt x="61" y="1"/>
                    <a:pt x="60" y="2"/>
                  </a:cubicBezTo>
                  <a:cubicBezTo>
                    <a:pt x="58" y="3"/>
                    <a:pt x="56" y="4"/>
                    <a:pt x="53" y="5"/>
                  </a:cubicBezTo>
                  <a:cubicBezTo>
                    <a:pt x="48" y="8"/>
                    <a:pt x="40" y="11"/>
                    <a:pt x="32" y="14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7" name="Freeform 623"/>
            <p:cNvSpPr>
              <a:spLocks/>
            </p:cNvSpPr>
            <p:nvPr/>
          </p:nvSpPr>
          <p:spPr bwMode="auto">
            <a:xfrm>
              <a:off x="6319838" y="3533776"/>
              <a:ext cx="234950" cy="82550"/>
            </a:xfrm>
            <a:custGeom>
              <a:avLst/>
              <a:gdLst>
                <a:gd name="T0" fmla="*/ 0 w 62"/>
                <a:gd name="T1" fmla="*/ 22 h 22"/>
                <a:gd name="T2" fmla="*/ 2 w 62"/>
                <a:gd name="T3" fmla="*/ 21 h 22"/>
                <a:gd name="T4" fmla="*/ 10 w 62"/>
                <a:gd name="T5" fmla="*/ 19 h 22"/>
                <a:gd name="T6" fmla="*/ 31 w 62"/>
                <a:gd name="T7" fmla="*/ 12 h 22"/>
                <a:gd name="T8" fmla="*/ 62 w 62"/>
                <a:gd name="T9" fmla="*/ 0 h 22"/>
                <a:gd name="T10" fmla="*/ 53 w 62"/>
                <a:gd name="T11" fmla="*/ 4 h 22"/>
                <a:gd name="T12" fmla="*/ 32 w 62"/>
                <a:gd name="T13" fmla="*/ 13 h 22"/>
                <a:gd name="T14" fmla="*/ 10 w 62"/>
                <a:gd name="T15" fmla="*/ 20 h 22"/>
                <a:gd name="T16" fmla="*/ 2 w 62"/>
                <a:gd name="T17" fmla="*/ 22 h 22"/>
                <a:gd name="T18" fmla="*/ 0 w 6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cubicBezTo>
                    <a:pt x="0" y="22"/>
                    <a:pt x="1" y="22"/>
                    <a:pt x="2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6"/>
                    <a:pt x="62" y="0"/>
                    <a:pt x="62" y="0"/>
                  </a:cubicBezTo>
                  <a:cubicBezTo>
                    <a:pt x="62" y="0"/>
                    <a:pt x="59" y="2"/>
                    <a:pt x="53" y="4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2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8" name="Freeform 624"/>
            <p:cNvSpPr>
              <a:spLocks/>
            </p:cNvSpPr>
            <p:nvPr/>
          </p:nvSpPr>
          <p:spPr bwMode="auto">
            <a:xfrm>
              <a:off x="6343651" y="3582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2 h 22"/>
                <a:gd name="T8" fmla="*/ 63 w 63"/>
                <a:gd name="T9" fmla="*/ 0 h 22"/>
                <a:gd name="T10" fmla="*/ 53 w 63"/>
                <a:gd name="T11" fmla="*/ 5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4" y="15"/>
                    <a:pt x="31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5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9" name="Freeform 625"/>
            <p:cNvSpPr>
              <a:spLocks/>
            </p:cNvSpPr>
            <p:nvPr/>
          </p:nvSpPr>
          <p:spPr bwMode="auto">
            <a:xfrm>
              <a:off x="6037263" y="3332163"/>
              <a:ext cx="131763" cy="152400"/>
            </a:xfrm>
            <a:custGeom>
              <a:avLst/>
              <a:gdLst>
                <a:gd name="T0" fmla="*/ 0 w 35"/>
                <a:gd name="T1" fmla="*/ 30 h 40"/>
                <a:gd name="T2" fmla="*/ 11 w 35"/>
                <a:gd name="T3" fmla="*/ 35 h 40"/>
                <a:gd name="T4" fmla="*/ 17 w 35"/>
                <a:gd name="T5" fmla="*/ 37 h 40"/>
                <a:gd name="T6" fmla="*/ 23 w 35"/>
                <a:gd name="T7" fmla="*/ 39 h 40"/>
                <a:gd name="T8" fmla="*/ 22 w 35"/>
                <a:gd name="T9" fmla="*/ 39 h 40"/>
                <a:gd name="T10" fmla="*/ 26 w 35"/>
                <a:gd name="T11" fmla="*/ 30 h 40"/>
                <a:gd name="T12" fmla="*/ 30 w 35"/>
                <a:gd name="T13" fmla="*/ 20 h 40"/>
                <a:gd name="T14" fmla="*/ 35 w 35"/>
                <a:gd name="T15" fmla="*/ 0 h 40"/>
                <a:gd name="T16" fmla="*/ 31 w 35"/>
                <a:gd name="T17" fmla="*/ 20 h 40"/>
                <a:gd name="T18" fmla="*/ 28 w 35"/>
                <a:gd name="T19" fmla="*/ 30 h 40"/>
                <a:gd name="T20" fmla="*/ 26 w 35"/>
                <a:gd name="T21" fmla="*/ 35 h 40"/>
                <a:gd name="T22" fmla="*/ 24 w 35"/>
                <a:gd name="T23" fmla="*/ 40 h 40"/>
                <a:gd name="T24" fmla="*/ 23 w 35"/>
                <a:gd name="T25" fmla="*/ 40 h 40"/>
                <a:gd name="T26" fmla="*/ 17 w 35"/>
                <a:gd name="T27" fmla="*/ 39 h 40"/>
                <a:gd name="T28" fmla="*/ 11 w 35"/>
                <a:gd name="T29" fmla="*/ 36 h 40"/>
                <a:gd name="T30" fmla="*/ 0 w 35"/>
                <a:gd name="T3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0">
                  <a:moveTo>
                    <a:pt x="0" y="30"/>
                  </a:moveTo>
                  <a:cubicBezTo>
                    <a:pt x="4" y="32"/>
                    <a:pt x="8" y="34"/>
                    <a:pt x="11" y="35"/>
                  </a:cubicBezTo>
                  <a:cubicBezTo>
                    <a:pt x="13" y="36"/>
                    <a:pt x="15" y="37"/>
                    <a:pt x="17" y="37"/>
                  </a:cubicBezTo>
                  <a:cubicBezTo>
                    <a:pt x="19" y="38"/>
                    <a:pt x="21" y="38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36"/>
                    <a:pt x="25" y="33"/>
                    <a:pt x="26" y="3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3"/>
                    <a:pt x="33" y="6"/>
                    <a:pt x="35" y="0"/>
                  </a:cubicBezTo>
                  <a:cubicBezTo>
                    <a:pt x="34" y="6"/>
                    <a:pt x="33" y="13"/>
                    <a:pt x="31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7" y="33"/>
                    <a:pt x="26" y="3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1" y="40"/>
                    <a:pt x="19" y="39"/>
                    <a:pt x="17" y="39"/>
                  </a:cubicBezTo>
                  <a:cubicBezTo>
                    <a:pt x="15" y="38"/>
                    <a:pt x="13" y="37"/>
                    <a:pt x="11" y="36"/>
                  </a:cubicBezTo>
                  <a:cubicBezTo>
                    <a:pt x="7" y="35"/>
                    <a:pt x="4" y="33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0" name="Freeform 626"/>
            <p:cNvSpPr>
              <a:spLocks/>
            </p:cNvSpPr>
            <p:nvPr/>
          </p:nvSpPr>
          <p:spPr bwMode="auto">
            <a:xfrm>
              <a:off x="5957888" y="2901951"/>
              <a:ext cx="392113" cy="158750"/>
            </a:xfrm>
            <a:custGeom>
              <a:avLst/>
              <a:gdLst>
                <a:gd name="T0" fmla="*/ 0 w 104"/>
                <a:gd name="T1" fmla="*/ 32 h 42"/>
                <a:gd name="T2" fmla="*/ 11 w 104"/>
                <a:gd name="T3" fmla="*/ 42 h 42"/>
                <a:gd name="T4" fmla="*/ 3 w 104"/>
                <a:gd name="T5" fmla="*/ 32 h 42"/>
                <a:gd name="T6" fmla="*/ 14 w 104"/>
                <a:gd name="T7" fmla="*/ 40 h 42"/>
                <a:gd name="T8" fmla="*/ 1 w 104"/>
                <a:gd name="T9" fmla="*/ 28 h 42"/>
                <a:gd name="T10" fmla="*/ 19 w 104"/>
                <a:gd name="T11" fmla="*/ 40 h 42"/>
                <a:gd name="T12" fmla="*/ 6 w 104"/>
                <a:gd name="T13" fmla="*/ 27 h 42"/>
                <a:gd name="T14" fmla="*/ 24 w 104"/>
                <a:gd name="T15" fmla="*/ 38 h 42"/>
                <a:gd name="T16" fmla="*/ 8 w 104"/>
                <a:gd name="T17" fmla="*/ 24 h 42"/>
                <a:gd name="T18" fmla="*/ 27 w 104"/>
                <a:gd name="T19" fmla="*/ 37 h 42"/>
                <a:gd name="T20" fmla="*/ 5 w 104"/>
                <a:gd name="T21" fmla="*/ 21 h 42"/>
                <a:gd name="T22" fmla="*/ 10 w 104"/>
                <a:gd name="T23" fmla="*/ 18 h 42"/>
                <a:gd name="T24" fmla="*/ 33 w 104"/>
                <a:gd name="T25" fmla="*/ 35 h 42"/>
                <a:gd name="T26" fmla="*/ 14 w 104"/>
                <a:gd name="T27" fmla="*/ 18 h 42"/>
                <a:gd name="T28" fmla="*/ 38 w 104"/>
                <a:gd name="T29" fmla="*/ 31 h 42"/>
                <a:gd name="T30" fmla="*/ 21 w 104"/>
                <a:gd name="T31" fmla="*/ 19 h 42"/>
                <a:gd name="T32" fmla="*/ 43 w 104"/>
                <a:gd name="T33" fmla="*/ 30 h 42"/>
                <a:gd name="T34" fmla="*/ 21 w 104"/>
                <a:gd name="T35" fmla="*/ 16 h 42"/>
                <a:gd name="T36" fmla="*/ 47 w 104"/>
                <a:gd name="T37" fmla="*/ 26 h 42"/>
                <a:gd name="T38" fmla="*/ 27 w 104"/>
                <a:gd name="T39" fmla="*/ 14 h 42"/>
                <a:gd name="T40" fmla="*/ 52 w 104"/>
                <a:gd name="T41" fmla="*/ 23 h 42"/>
                <a:gd name="T42" fmla="*/ 29 w 104"/>
                <a:gd name="T43" fmla="*/ 11 h 42"/>
                <a:gd name="T44" fmla="*/ 54 w 104"/>
                <a:gd name="T45" fmla="*/ 19 h 42"/>
                <a:gd name="T46" fmla="*/ 38 w 104"/>
                <a:gd name="T47" fmla="*/ 9 h 42"/>
                <a:gd name="T48" fmla="*/ 59 w 104"/>
                <a:gd name="T49" fmla="*/ 16 h 42"/>
                <a:gd name="T50" fmla="*/ 46 w 104"/>
                <a:gd name="T51" fmla="*/ 7 h 42"/>
                <a:gd name="T52" fmla="*/ 65 w 104"/>
                <a:gd name="T53" fmla="*/ 14 h 42"/>
                <a:gd name="T54" fmla="*/ 53 w 104"/>
                <a:gd name="T55" fmla="*/ 5 h 42"/>
                <a:gd name="T56" fmla="*/ 67 w 104"/>
                <a:gd name="T57" fmla="*/ 10 h 42"/>
                <a:gd name="T58" fmla="*/ 59 w 104"/>
                <a:gd name="T59" fmla="*/ 2 h 42"/>
                <a:gd name="T60" fmla="*/ 71 w 104"/>
                <a:gd name="T61" fmla="*/ 6 h 42"/>
                <a:gd name="T62" fmla="*/ 69 w 104"/>
                <a:gd name="T63" fmla="*/ 0 h 42"/>
                <a:gd name="T64" fmla="*/ 35 w 104"/>
                <a:gd name="T65" fmla="*/ 36 h 42"/>
                <a:gd name="T66" fmla="*/ 43 w 104"/>
                <a:gd name="T67" fmla="*/ 38 h 42"/>
                <a:gd name="T68" fmla="*/ 30 w 104"/>
                <a:gd name="T69" fmla="*/ 34 h 42"/>
                <a:gd name="T70" fmla="*/ 53 w 104"/>
                <a:gd name="T71" fmla="*/ 32 h 42"/>
                <a:gd name="T72" fmla="*/ 50 w 104"/>
                <a:gd name="T73" fmla="*/ 27 h 42"/>
                <a:gd name="T74" fmla="*/ 58 w 104"/>
                <a:gd name="T75" fmla="*/ 29 h 42"/>
                <a:gd name="T76" fmla="*/ 53 w 104"/>
                <a:gd name="T77" fmla="*/ 22 h 42"/>
                <a:gd name="T78" fmla="*/ 61 w 104"/>
                <a:gd name="T79" fmla="*/ 24 h 42"/>
                <a:gd name="T80" fmla="*/ 59 w 104"/>
                <a:gd name="T81" fmla="*/ 20 h 42"/>
                <a:gd name="T82" fmla="*/ 67 w 104"/>
                <a:gd name="T83" fmla="*/ 23 h 42"/>
                <a:gd name="T84" fmla="*/ 66 w 104"/>
                <a:gd name="T85" fmla="*/ 18 h 42"/>
                <a:gd name="T86" fmla="*/ 72 w 104"/>
                <a:gd name="T87" fmla="*/ 21 h 42"/>
                <a:gd name="T88" fmla="*/ 73 w 104"/>
                <a:gd name="T89" fmla="*/ 14 h 42"/>
                <a:gd name="T90" fmla="*/ 76 w 104"/>
                <a:gd name="T9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2">
                  <a:moveTo>
                    <a:pt x="0" y="32"/>
                  </a:moveTo>
                  <a:cubicBezTo>
                    <a:pt x="3" y="36"/>
                    <a:pt x="5" y="40"/>
                    <a:pt x="11" y="42"/>
                  </a:cubicBezTo>
                  <a:cubicBezTo>
                    <a:pt x="8" y="39"/>
                    <a:pt x="6" y="35"/>
                    <a:pt x="3" y="32"/>
                  </a:cubicBezTo>
                  <a:cubicBezTo>
                    <a:pt x="7" y="36"/>
                    <a:pt x="10" y="38"/>
                    <a:pt x="14" y="40"/>
                  </a:cubicBezTo>
                  <a:cubicBezTo>
                    <a:pt x="10" y="36"/>
                    <a:pt x="6" y="31"/>
                    <a:pt x="1" y="28"/>
                  </a:cubicBezTo>
                  <a:cubicBezTo>
                    <a:pt x="5" y="36"/>
                    <a:pt x="11" y="39"/>
                    <a:pt x="19" y="40"/>
                  </a:cubicBezTo>
                  <a:cubicBezTo>
                    <a:pt x="15" y="35"/>
                    <a:pt x="12" y="31"/>
                    <a:pt x="6" y="27"/>
                  </a:cubicBezTo>
                  <a:cubicBezTo>
                    <a:pt x="11" y="31"/>
                    <a:pt x="18" y="35"/>
                    <a:pt x="24" y="38"/>
                  </a:cubicBezTo>
                  <a:cubicBezTo>
                    <a:pt x="19" y="32"/>
                    <a:pt x="15" y="28"/>
                    <a:pt x="8" y="24"/>
                  </a:cubicBezTo>
                  <a:cubicBezTo>
                    <a:pt x="13" y="30"/>
                    <a:pt x="19" y="33"/>
                    <a:pt x="27" y="37"/>
                  </a:cubicBezTo>
                  <a:cubicBezTo>
                    <a:pt x="21" y="29"/>
                    <a:pt x="12" y="25"/>
                    <a:pt x="5" y="21"/>
                  </a:cubicBezTo>
                  <a:cubicBezTo>
                    <a:pt x="6" y="20"/>
                    <a:pt x="9" y="19"/>
                    <a:pt x="10" y="18"/>
                  </a:cubicBezTo>
                  <a:cubicBezTo>
                    <a:pt x="16" y="25"/>
                    <a:pt x="24" y="31"/>
                    <a:pt x="33" y="35"/>
                  </a:cubicBezTo>
                  <a:cubicBezTo>
                    <a:pt x="29" y="27"/>
                    <a:pt x="22" y="21"/>
                    <a:pt x="14" y="18"/>
                  </a:cubicBezTo>
                  <a:cubicBezTo>
                    <a:pt x="21" y="24"/>
                    <a:pt x="29" y="29"/>
                    <a:pt x="38" y="31"/>
                  </a:cubicBezTo>
                  <a:cubicBezTo>
                    <a:pt x="32" y="28"/>
                    <a:pt x="26" y="23"/>
                    <a:pt x="21" y="19"/>
                  </a:cubicBezTo>
                  <a:cubicBezTo>
                    <a:pt x="28" y="23"/>
                    <a:pt x="36" y="27"/>
                    <a:pt x="43" y="30"/>
                  </a:cubicBezTo>
                  <a:cubicBezTo>
                    <a:pt x="36" y="25"/>
                    <a:pt x="29" y="20"/>
                    <a:pt x="21" y="16"/>
                  </a:cubicBezTo>
                  <a:cubicBezTo>
                    <a:pt x="30" y="19"/>
                    <a:pt x="39" y="22"/>
                    <a:pt x="47" y="26"/>
                  </a:cubicBezTo>
                  <a:cubicBezTo>
                    <a:pt x="41" y="22"/>
                    <a:pt x="34" y="17"/>
                    <a:pt x="27" y="14"/>
                  </a:cubicBezTo>
                  <a:cubicBezTo>
                    <a:pt x="36" y="16"/>
                    <a:pt x="44" y="20"/>
                    <a:pt x="52" y="23"/>
                  </a:cubicBezTo>
                  <a:cubicBezTo>
                    <a:pt x="44" y="19"/>
                    <a:pt x="36" y="15"/>
                    <a:pt x="29" y="11"/>
                  </a:cubicBezTo>
                  <a:cubicBezTo>
                    <a:pt x="37" y="12"/>
                    <a:pt x="46" y="16"/>
                    <a:pt x="54" y="19"/>
                  </a:cubicBezTo>
                  <a:cubicBezTo>
                    <a:pt x="49" y="16"/>
                    <a:pt x="43" y="12"/>
                    <a:pt x="38" y="9"/>
                  </a:cubicBezTo>
                  <a:cubicBezTo>
                    <a:pt x="45" y="11"/>
                    <a:pt x="52" y="13"/>
                    <a:pt x="59" y="16"/>
                  </a:cubicBezTo>
                  <a:cubicBezTo>
                    <a:pt x="55" y="13"/>
                    <a:pt x="51" y="10"/>
                    <a:pt x="46" y="7"/>
                  </a:cubicBezTo>
                  <a:cubicBezTo>
                    <a:pt x="52" y="9"/>
                    <a:pt x="59" y="11"/>
                    <a:pt x="65" y="14"/>
                  </a:cubicBezTo>
                  <a:cubicBezTo>
                    <a:pt x="61" y="11"/>
                    <a:pt x="57" y="8"/>
                    <a:pt x="53" y="5"/>
                  </a:cubicBezTo>
                  <a:cubicBezTo>
                    <a:pt x="57" y="7"/>
                    <a:pt x="62" y="8"/>
                    <a:pt x="67" y="10"/>
                  </a:cubicBezTo>
                  <a:cubicBezTo>
                    <a:pt x="64" y="7"/>
                    <a:pt x="62" y="4"/>
                    <a:pt x="59" y="2"/>
                  </a:cubicBezTo>
                  <a:cubicBezTo>
                    <a:pt x="63" y="3"/>
                    <a:pt x="68" y="4"/>
                    <a:pt x="71" y="6"/>
                  </a:cubicBezTo>
                  <a:cubicBezTo>
                    <a:pt x="71" y="5"/>
                    <a:pt x="69" y="0"/>
                    <a:pt x="69" y="0"/>
                  </a:cubicBezTo>
                  <a:cubicBezTo>
                    <a:pt x="104" y="10"/>
                    <a:pt x="45" y="31"/>
                    <a:pt x="35" y="36"/>
                  </a:cubicBezTo>
                  <a:cubicBezTo>
                    <a:pt x="38" y="36"/>
                    <a:pt x="41" y="38"/>
                    <a:pt x="43" y="38"/>
                  </a:cubicBezTo>
                  <a:cubicBezTo>
                    <a:pt x="39" y="37"/>
                    <a:pt x="34" y="35"/>
                    <a:pt x="30" y="34"/>
                  </a:cubicBezTo>
                  <a:cubicBezTo>
                    <a:pt x="38" y="33"/>
                    <a:pt x="46" y="33"/>
                    <a:pt x="53" y="32"/>
                  </a:cubicBezTo>
                  <a:cubicBezTo>
                    <a:pt x="54" y="31"/>
                    <a:pt x="51" y="28"/>
                    <a:pt x="50" y="27"/>
                  </a:cubicBezTo>
                  <a:cubicBezTo>
                    <a:pt x="52" y="27"/>
                    <a:pt x="56" y="29"/>
                    <a:pt x="58" y="29"/>
                  </a:cubicBezTo>
                  <a:cubicBezTo>
                    <a:pt x="56" y="26"/>
                    <a:pt x="54" y="25"/>
                    <a:pt x="53" y="22"/>
                  </a:cubicBezTo>
                  <a:cubicBezTo>
                    <a:pt x="56" y="23"/>
                    <a:pt x="58" y="24"/>
                    <a:pt x="61" y="24"/>
                  </a:cubicBezTo>
                  <a:cubicBezTo>
                    <a:pt x="61" y="24"/>
                    <a:pt x="59" y="20"/>
                    <a:pt x="59" y="20"/>
                  </a:cubicBezTo>
                  <a:cubicBezTo>
                    <a:pt x="62" y="21"/>
                    <a:pt x="64" y="23"/>
                    <a:pt x="67" y="23"/>
                  </a:cubicBezTo>
                  <a:cubicBezTo>
                    <a:pt x="68" y="22"/>
                    <a:pt x="65" y="20"/>
                    <a:pt x="66" y="18"/>
                  </a:cubicBezTo>
                  <a:cubicBezTo>
                    <a:pt x="67" y="19"/>
                    <a:pt x="71" y="21"/>
                    <a:pt x="72" y="21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8" y="16"/>
                    <a:pt x="76" y="14"/>
                    <a:pt x="76" y="12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1" name="Freeform 627"/>
            <p:cNvSpPr>
              <a:spLocks/>
            </p:cNvSpPr>
            <p:nvPr/>
          </p:nvSpPr>
          <p:spPr bwMode="auto">
            <a:xfrm>
              <a:off x="6157913" y="2921001"/>
              <a:ext cx="106363" cy="63500"/>
            </a:xfrm>
            <a:custGeom>
              <a:avLst/>
              <a:gdLst>
                <a:gd name="T0" fmla="*/ 0 w 28"/>
                <a:gd name="T1" fmla="*/ 15 h 17"/>
                <a:gd name="T2" fmla="*/ 18 w 28"/>
                <a:gd name="T3" fmla="*/ 17 h 17"/>
                <a:gd name="T4" fmla="*/ 7 w 28"/>
                <a:gd name="T5" fmla="*/ 9 h 17"/>
                <a:gd name="T6" fmla="*/ 19 w 28"/>
                <a:gd name="T7" fmla="*/ 14 h 17"/>
                <a:gd name="T8" fmla="*/ 11 w 28"/>
                <a:gd name="T9" fmla="*/ 4 h 17"/>
                <a:gd name="T10" fmla="*/ 23 w 28"/>
                <a:gd name="T11" fmla="*/ 8 h 17"/>
                <a:gd name="T12" fmla="*/ 17 w 28"/>
                <a:gd name="T13" fmla="*/ 0 h 17"/>
                <a:gd name="T14" fmla="*/ 28 w 2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5"/>
                  </a:moveTo>
                  <a:cubicBezTo>
                    <a:pt x="1" y="15"/>
                    <a:pt x="13" y="16"/>
                    <a:pt x="18" y="17"/>
                  </a:cubicBezTo>
                  <a:cubicBezTo>
                    <a:pt x="15" y="15"/>
                    <a:pt x="11" y="11"/>
                    <a:pt x="7" y="9"/>
                  </a:cubicBezTo>
                  <a:cubicBezTo>
                    <a:pt x="11" y="11"/>
                    <a:pt x="16" y="12"/>
                    <a:pt x="19" y="14"/>
                  </a:cubicBezTo>
                  <a:cubicBezTo>
                    <a:pt x="16" y="11"/>
                    <a:pt x="14" y="7"/>
                    <a:pt x="11" y="4"/>
                  </a:cubicBezTo>
                  <a:cubicBezTo>
                    <a:pt x="15" y="6"/>
                    <a:pt x="20" y="6"/>
                    <a:pt x="23" y="8"/>
                  </a:cubicBezTo>
                  <a:cubicBezTo>
                    <a:pt x="21" y="6"/>
                    <a:pt x="20" y="2"/>
                    <a:pt x="17" y="0"/>
                  </a:cubicBezTo>
                  <a:cubicBezTo>
                    <a:pt x="20" y="1"/>
                    <a:pt x="27" y="1"/>
                    <a:pt x="28" y="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2" name="Freeform 628"/>
            <p:cNvSpPr>
              <a:spLocks/>
            </p:cNvSpPr>
            <p:nvPr/>
          </p:nvSpPr>
          <p:spPr bwMode="auto">
            <a:xfrm>
              <a:off x="6165851" y="2992438"/>
              <a:ext cx="41275" cy="26988"/>
            </a:xfrm>
            <a:custGeom>
              <a:avLst/>
              <a:gdLst>
                <a:gd name="T0" fmla="*/ 0 w 11"/>
                <a:gd name="T1" fmla="*/ 1 h 7"/>
                <a:gd name="T2" fmla="*/ 11 w 1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0" y="1"/>
                  </a:moveTo>
                  <a:cubicBezTo>
                    <a:pt x="5" y="6"/>
                    <a:pt x="10" y="7"/>
                    <a:pt x="1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3" name="Freeform 629"/>
            <p:cNvSpPr>
              <a:spLocks/>
            </p:cNvSpPr>
            <p:nvPr/>
          </p:nvSpPr>
          <p:spPr bwMode="auto">
            <a:xfrm>
              <a:off x="5807076" y="3090863"/>
              <a:ext cx="325438" cy="828675"/>
            </a:xfrm>
            <a:custGeom>
              <a:avLst/>
              <a:gdLst>
                <a:gd name="T0" fmla="*/ 0 w 86"/>
                <a:gd name="T1" fmla="*/ 0 h 219"/>
                <a:gd name="T2" fmla="*/ 48 w 86"/>
                <a:gd name="T3" fmla="*/ 120 h 219"/>
                <a:gd name="T4" fmla="*/ 86 w 86"/>
                <a:gd name="T5" fmla="*/ 219 h 219"/>
                <a:gd name="T6" fmla="*/ 29 w 86"/>
                <a:gd name="T7" fmla="*/ 97 h 219"/>
                <a:gd name="T8" fmla="*/ 11 w 86"/>
                <a:gd name="T9" fmla="*/ 4 h 219"/>
                <a:gd name="T10" fmla="*/ 82 w 86"/>
                <a:gd name="T11" fmla="*/ 19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19">
                  <a:moveTo>
                    <a:pt x="0" y="0"/>
                  </a:moveTo>
                  <a:cubicBezTo>
                    <a:pt x="19" y="37"/>
                    <a:pt x="30" y="82"/>
                    <a:pt x="48" y="120"/>
                  </a:cubicBezTo>
                  <a:cubicBezTo>
                    <a:pt x="64" y="153"/>
                    <a:pt x="80" y="185"/>
                    <a:pt x="86" y="219"/>
                  </a:cubicBezTo>
                  <a:cubicBezTo>
                    <a:pt x="64" y="181"/>
                    <a:pt x="41" y="140"/>
                    <a:pt x="29" y="97"/>
                  </a:cubicBezTo>
                  <a:cubicBezTo>
                    <a:pt x="20" y="67"/>
                    <a:pt x="20" y="33"/>
                    <a:pt x="11" y="4"/>
                  </a:cubicBezTo>
                  <a:cubicBezTo>
                    <a:pt x="23" y="72"/>
                    <a:pt x="61" y="132"/>
                    <a:pt x="82" y="196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4" name="Freeform 630"/>
            <p:cNvSpPr>
              <a:spLocks/>
            </p:cNvSpPr>
            <p:nvPr/>
          </p:nvSpPr>
          <p:spPr bwMode="auto">
            <a:xfrm>
              <a:off x="5889626" y="3381376"/>
              <a:ext cx="207963" cy="420688"/>
            </a:xfrm>
            <a:custGeom>
              <a:avLst/>
              <a:gdLst>
                <a:gd name="T0" fmla="*/ 0 w 55"/>
                <a:gd name="T1" fmla="*/ 0 h 111"/>
                <a:gd name="T2" fmla="*/ 55 w 55"/>
                <a:gd name="T3" fmla="*/ 111 h 111"/>
                <a:gd name="T4" fmla="*/ 50 w 55"/>
                <a:gd name="T5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11">
                  <a:moveTo>
                    <a:pt x="0" y="0"/>
                  </a:moveTo>
                  <a:cubicBezTo>
                    <a:pt x="18" y="38"/>
                    <a:pt x="32" y="75"/>
                    <a:pt x="55" y="111"/>
                  </a:cubicBezTo>
                  <a:cubicBezTo>
                    <a:pt x="53" y="109"/>
                    <a:pt x="52" y="107"/>
                    <a:pt x="50" y="106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5" name="Freeform 631"/>
            <p:cNvSpPr>
              <a:spLocks/>
            </p:cNvSpPr>
            <p:nvPr/>
          </p:nvSpPr>
          <p:spPr bwMode="auto">
            <a:xfrm>
              <a:off x="5803901" y="3033713"/>
              <a:ext cx="147638" cy="76200"/>
            </a:xfrm>
            <a:custGeom>
              <a:avLst/>
              <a:gdLst>
                <a:gd name="T0" fmla="*/ 0 w 39"/>
                <a:gd name="T1" fmla="*/ 15 h 20"/>
                <a:gd name="T2" fmla="*/ 39 w 39"/>
                <a:gd name="T3" fmla="*/ 0 h 20"/>
                <a:gd name="T4" fmla="*/ 8 w 39"/>
                <a:gd name="T5" fmla="*/ 20 h 20"/>
                <a:gd name="T6" fmla="*/ 37 w 39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15"/>
                  </a:moveTo>
                  <a:cubicBezTo>
                    <a:pt x="9" y="13"/>
                    <a:pt x="27" y="5"/>
                    <a:pt x="39" y="0"/>
                  </a:cubicBezTo>
                  <a:cubicBezTo>
                    <a:pt x="31" y="9"/>
                    <a:pt x="18" y="16"/>
                    <a:pt x="8" y="20"/>
                  </a:cubicBezTo>
                  <a:cubicBezTo>
                    <a:pt x="17" y="14"/>
                    <a:pt x="28" y="10"/>
                    <a:pt x="37" y="4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6" name="Freeform 632"/>
            <p:cNvSpPr>
              <a:spLocks/>
            </p:cNvSpPr>
            <p:nvPr/>
          </p:nvSpPr>
          <p:spPr bwMode="auto">
            <a:xfrm>
              <a:off x="5803901" y="3090863"/>
              <a:ext cx="79375" cy="260350"/>
            </a:xfrm>
            <a:custGeom>
              <a:avLst/>
              <a:gdLst>
                <a:gd name="T0" fmla="*/ 0 w 21"/>
                <a:gd name="T1" fmla="*/ 0 h 69"/>
                <a:gd name="T2" fmla="*/ 21 w 21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7" y="21"/>
                    <a:pt x="16" y="47"/>
                    <a:pt x="21" y="69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7" name="Freeform 633"/>
            <p:cNvSpPr>
              <a:spLocks/>
            </p:cNvSpPr>
            <p:nvPr/>
          </p:nvSpPr>
          <p:spPr bwMode="auto">
            <a:xfrm>
              <a:off x="6283326" y="2874963"/>
              <a:ext cx="184150" cy="52388"/>
            </a:xfrm>
            <a:custGeom>
              <a:avLst/>
              <a:gdLst>
                <a:gd name="T0" fmla="*/ 0 w 49"/>
                <a:gd name="T1" fmla="*/ 12 h 14"/>
                <a:gd name="T2" fmla="*/ 49 w 49"/>
                <a:gd name="T3" fmla="*/ 5 h 14"/>
                <a:gd name="T4" fmla="*/ 10 w 49"/>
                <a:gd name="T5" fmla="*/ 9 h 14"/>
                <a:gd name="T6" fmla="*/ 45 w 49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4">
                  <a:moveTo>
                    <a:pt x="0" y="12"/>
                  </a:moveTo>
                  <a:cubicBezTo>
                    <a:pt x="15" y="14"/>
                    <a:pt x="34" y="7"/>
                    <a:pt x="49" y="5"/>
                  </a:cubicBezTo>
                  <a:cubicBezTo>
                    <a:pt x="36" y="6"/>
                    <a:pt x="22" y="9"/>
                    <a:pt x="10" y="9"/>
                  </a:cubicBezTo>
                  <a:cubicBezTo>
                    <a:pt x="20" y="4"/>
                    <a:pt x="35" y="0"/>
                    <a:pt x="45" y="3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8" name="Freeform 634"/>
            <p:cNvSpPr>
              <a:spLocks/>
            </p:cNvSpPr>
            <p:nvPr/>
          </p:nvSpPr>
          <p:spPr bwMode="auto">
            <a:xfrm>
              <a:off x="6434138" y="2916238"/>
              <a:ext cx="312738" cy="771525"/>
            </a:xfrm>
            <a:custGeom>
              <a:avLst/>
              <a:gdLst>
                <a:gd name="T0" fmla="*/ 0 w 83"/>
                <a:gd name="T1" fmla="*/ 0 h 204"/>
                <a:gd name="T2" fmla="*/ 78 w 83"/>
                <a:gd name="T3" fmla="*/ 204 h 204"/>
                <a:gd name="T4" fmla="*/ 42 w 83"/>
                <a:gd name="T5" fmla="*/ 90 h 204"/>
                <a:gd name="T6" fmla="*/ 7 w 83"/>
                <a:gd name="T7" fmla="*/ 2 h 204"/>
                <a:gd name="T8" fmla="*/ 56 w 83"/>
                <a:gd name="T9" fmla="*/ 106 h 204"/>
                <a:gd name="T10" fmla="*/ 83 w 83"/>
                <a:gd name="T11" fmla="*/ 203 h 204"/>
                <a:gd name="T12" fmla="*/ 59 w 83"/>
                <a:gd name="T13" fmla="*/ 13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4">
                  <a:moveTo>
                    <a:pt x="0" y="0"/>
                  </a:moveTo>
                  <a:cubicBezTo>
                    <a:pt x="39" y="63"/>
                    <a:pt x="51" y="137"/>
                    <a:pt x="78" y="204"/>
                  </a:cubicBezTo>
                  <a:cubicBezTo>
                    <a:pt x="68" y="166"/>
                    <a:pt x="54" y="127"/>
                    <a:pt x="42" y="90"/>
                  </a:cubicBezTo>
                  <a:cubicBezTo>
                    <a:pt x="33" y="61"/>
                    <a:pt x="11" y="32"/>
                    <a:pt x="7" y="2"/>
                  </a:cubicBezTo>
                  <a:cubicBezTo>
                    <a:pt x="24" y="38"/>
                    <a:pt x="43" y="68"/>
                    <a:pt x="56" y="106"/>
                  </a:cubicBezTo>
                  <a:cubicBezTo>
                    <a:pt x="67" y="138"/>
                    <a:pt x="73" y="172"/>
                    <a:pt x="83" y="203"/>
                  </a:cubicBezTo>
                  <a:cubicBezTo>
                    <a:pt x="69" y="182"/>
                    <a:pt x="64" y="155"/>
                    <a:pt x="59" y="13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9" name="Freeform 635"/>
            <p:cNvSpPr>
              <a:spLocks/>
            </p:cNvSpPr>
            <p:nvPr/>
          </p:nvSpPr>
          <p:spPr bwMode="auto">
            <a:xfrm>
              <a:off x="6459538" y="2878138"/>
              <a:ext cx="76200" cy="166688"/>
            </a:xfrm>
            <a:custGeom>
              <a:avLst/>
              <a:gdLst>
                <a:gd name="T0" fmla="*/ 0 w 20"/>
                <a:gd name="T1" fmla="*/ 0 h 44"/>
                <a:gd name="T2" fmla="*/ 20 w 20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cubicBezTo>
                    <a:pt x="9" y="12"/>
                    <a:pt x="15" y="30"/>
                    <a:pt x="20" y="4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0" name="Freeform 636"/>
            <p:cNvSpPr>
              <a:spLocks/>
            </p:cNvSpPr>
            <p:nvPr/>
          </p:nvSpPr>
          <p:spPr bwMode="auto">
            <a:xfrm>
              <a:off x="6149976" y="3687763"/>
              <a:ext cx="563563" cy="193675"/>
            </a:xfrm>
            <a:custGeom>
              <a:avLst/>
              <a:gdLst>
                <a:gd name="T0" fmla="*/ 0 w 149"/>
                <a:gd name="T1" fmla="*/ 51 h 51"/>
                <a:gd name="T2" fmla="*/ 149 w 149"/>
                <a:gd name="T3" fmla="*/ 0 h 51"/>
                <a:gd name="T4" fmla="*/ 0 w 149"/>
                <a:gd name="T5" fmla="*/ 48 h 51"/>
                <a:gd name="T6" fmla="*/ 148 w 149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51">
                  <a:moveTo>
                    <a:pt x="0" y="51"/>
                  </a:moveTo>
                  <a:cubicBezTo>
                    <a:pt x="45" y="49"/>
                    <a:pt x="108" y="25"/>
                    <a:pt x="149" y="0"/>
                  </a:cubicBezTo>
                  <a:cubicBezTo>
                    <a:pt x="104" y="29"/>
                    <a:pt x="51" y="39"/>
                    <a:pt x="0" y="48"/>
                  </a:cubicBezTo>
                  <a:cubicBezTo>
                    <a:pt x="46" y="29"/>
                    <a:pt x="106" y="26"/>
                    <a:pt x="14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1" name="Freeform 637"/>
            <p:cNvSpPr>
              <a:spLocks/>
            </p:cNvSpPr>
            <p:nvPr/>
          </p:nvSpPr>
          <p:spPr bwMode="auto">
            <a:xfrm>
              <a:off x="6119813" y="3895726"/>
              <a:ext cx="68263" cy="7938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2" y="1"/>
                    <a:pt x="12" y="2"/>
                    <a:pt x="1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2" name="Freeform 638"/>
            <p:cNvSpPr>
              <a:spLocks/>
            </p:cNvSpPr>
            <p:nvPr/>
          </p:nvSpPr>
          <p:spPr bwMode="auto">
            <a:xfrm>
              <a:off x="6037263" y="3725863"/>
              <a:ext cx="95250" cy="204788"/>
            </a:xfrm>
            <a:custGeom>
              <a:avLst/>
              <a:gdLst>
                <a:gd name="T0" fmla="*/ 12 w 25"/>
                <a:gd name="T1" fmla="*/ 39 h 54"/>
                <a:gd name="T2" fmla="*/ 22 w 25"/>
                <a:gd name="T3" fmla="*/ 54 h 54"/>
                <a:gd name="T4" fmla="*/ 12 w 25"/>
                <a:gd name="T5" fmla="*/ 34 h 54"/>
                <a:gd name="T6" fmla="*/ 23 w 25"/>
                <a:gd name="T7" fmla="*/ 47 h 54"/>
                <a:gd name="T8" fmla="*/ 10 w 25"/>
                <a:gd name="T9" fmla="*/ 29 h 54"/>
                <a:gd name="T10" fmla="*/ 25 w 25"/>
                <a:gd name="T11" fmla="*/ 42 h 54"/>
                <a:gd name="T12" fmla="*/ 4 w 25"/>
                <a:gd name="T13" fmla="*/ 23 h 54"/>
                <a:gd name="T14" fmla="*/ 17 w 25"/>
                <a:gd name="T15" fmla="*/ 31 h 54"/>
                <a:gd name="T16" fmla="*/ 0 w 25"/>
                <a:gd name="T17" fmla="*/ 13 h 54"/>
                <a:gd name="T18" fmla="*/ 13 w 25"/>
                <a:gd name="T19" fmla="*/ 20 h 54"/>
                <a:gd name="T20" fmla="*/ 2 w 25"/>
                <a:gd name="T21" fmla="*/ 6 h 54"/>
                <a:gd name="T22" fmla="*/ 11 w 25"/>
                <a:gd name="T23" fmla="*/ 13 h 54"/>
                <a:gd name="T24" fmla="*/ 1 w 25"/>
                <a:gd name="T25" fmla="*/ 0 h 54"/>
                <a:gd name="T26" fmla="*/ 7 w 25"/>
                <a:gd name="T27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4">
                  <a:moveTo>
                    <a:pt x="12" y="39"/>
                  </a:moveTo>
                  <a:cubicBezTo>
                    <a:pt x="14" y="44"/>
                    <a:pt x="19" y="49"/>
                    <a:pt x="22" y="54"/>
                  </a:cubicBezTo>
                  <a:cubicBezTo>
                    <a:pt x="20" y="47"/>
                    <a:pt x="15" y="40"/>
                    <a:pt x="12" y="34"/>
                  </a:cubicBezTo>
                  <a:cubicBezTo>
                    <a:pt x="15" y="40"/>
                    <a:pt x="20" y="43"/>
                    <a:pt x="23" y="47"/>
                  </a:cubicBezTo>
                  <a:cubicBezTo>
                    <a:pt x="22" y="41"/>
                    <a:pt x="13" y="35"/>
                    <a:pt x="10" y="29"/>
                  </a:cubicBezTo>
                  <a:cubicBezTo>
                    <a:pt x="13" y="34"/>
                    <a:pt x="20" y="37"/>
                    <a:pt x="25" y="42"/>
                  </a:cubicBezTo>
                  <a:cubicBezTo>
                    <a:pt x="20" y="35"/>
                    <a:pt x="12" y="27"/>
                    <a:pt x="4" y="23"/>
                  </a:cubicBezTo>
                  <a:cubicBezTo>
                    <a:pt x="8" y="26"/>
                    <a:pt x="13" y="28"/>
                    <a:pt x="17" y="31"/>
                  </a:cubicBezTo>
                  <a:cubicBezTo>
                    <a:pt x="14" y="24"/>
                    <a:pt x="5" y="19"/>
                    <a:pt x="0" y="13"/>
                  </a:cubicBezTo>
                  <a:cubicBezTo>
                    <a:pt x="4" y="16"/>
                    <a:pt x="9" y="18"/>
                    <a:pt x="13" y="20"/>
                  </a:cubicBezTo>
                  <a:cubicBezTo>
                    <a:pt x="10" y="15"/>
                    <a:pt x="6" y="10"/>
                    <a:pt x="2" y="6"/>
                  </a:cubicBezTo>
                  <a:cubicBezTo>
                    <a:pt x="5" y="9"/>
                    <a:pt x="8" y="11"/>
                    <a:pt x="11" y="13"/>
                  </a:cubicBezTo>
                  <a:cubicBezTo>
                    <a:pt x="10" y="8"/>
                    <a:pt x="6" y="3"/>
                    <a:pt x="1" y="0"/>
                  </a:cubicBezTo>
                  <a:cubicBezTo>
                    <a:pt x="2" y="4"/>
                    <a:pt x="4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3" name="Freeform 639"/>
            <p:cNvSpPr>
              <a:spLocks/>
            </p:cNvSpPr>
            <p:nvPr/>
          </p:nvSpPr>
          <p:spPr bwMode="auto">
            <a:xfrm>
              <a:off x="6102351" y="3876676"/>
              <a:ext cx="96838" cy="30163"/>
            </a:xfrm>
            <a:custGeom>
              <a:avLst/>
              <a:gdLst>
                <a:gd name="T0" fmla="*/ 0 w 26"/>
                <a:gd name="T1" fmla="*/ 3 h 8"/>
                <a:gd name="T2" fmla="*/ 18 w 26"/>
                <a:gd name="T3" fmla="*/ 8 h 8"/>
                <a:gd name="T4" fmla="*/ 7 w 26"/>
                <a:gd name="T5" fmla="*/ 0 h 8"/>
                <a:gd name="T6" fmla="*/ 18 w 26"/>
                <a:gd name="T7" fmla="*/ 2 h 8"/>
                <a:gd name="T8" fmla="*/ 16 w 26"/>
                <a:gd name="T9" fmla="*/ 0 h 8"/>
                <a:gd name="T10" fmla="*/ 26 w 2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8">
                  <a:moveTo>
                    <a:pt x="0" y="3"/>
                  </a:moveTo>
                  <a:cubicBezTo>
                    <a:pt x="3" y="4"/>
                    <a:pt x="13" y="8"/>
                    <a:pt x="18" y="8"/>
                  </a:cubicBezTo>
                  <a:cubicBezTo>
                    <a:pt x="15" y="4"/>
                    <a:pt x="11" y="2"/>
                    <a:pt x="7" y="0"/>
                  </a:cubicBezTo>
                  <a:cubicBezTo>
                    <a:pt x="10" y="1"/>
                    <a:pt x="14" y="3"/>
                    <a:pt x="18" y="2"/>
                  </a:cubicBezTo>
                  <a:cubicBezTo>
                    <a:pt x="17" y="2"/>
                    <a:pt x="16" y="1"/>
                    <a:pt x="16" y="0"/>
                  </a:cubicBezTo>
                  <a:cubicBezTo>
                    <a:pt x="19" y="0"/>
                    <a:pt x="23" y="1"/>
                    <a:pt x="26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4" name="Freeform 640"/>
            <p:cNvSpPr>
              <a:spLocks/>
            </p:cNvSpPr>
            <p:nvPr/>
          </p:nvSpPr>
          <p:spPr bwMode="auto">
            <a:xfrm>
              <a:off x="6573838" y="3673476"/>
              <a:ext cx="184150" cy="63500"/>
            </a:xfrm>
            <a:custGeom>
              <a:avLst/>
              <a:gdLst>
                <a:gd name="T0" fmla="*/ 0 w 49"/>
                <a:gd name="T1" fmla="*/ 17 h 17"/>
                <a:gd name="T2" fmla="*/ 23 w 49"/>
                <a:gd name="T3" fmla="*/ 16 h 17"/>
                <a:gd name="T4" fmla="*/ 13 w 49"/>
                <a:gd name="T5" fmla="*/ 11 h 17"/>
                <a:gd name="T6" fmla="*/ 27 w 49"/>
                <a:gd name="T7" fmla="*/ 14 h 17"/>
                <a:gd name="T8" fmla="*/ 21 w 49"/>
                <a:gd name="T9" fmla="*/ 8 h 17"/>
                <a:gd name="T10" fmla="*/ 35 w 49"/>
                <a:gd name="T11" fmla="*/ 10 h 17"/>
                <a:gd name="T12" fmla="*/ 29 w 49"/>
                <a:gd name="T13" fmla="*/ 4 h 17"/>
                <a:gd name="T14" fmla="*/ 40 w 49"/>
                <a:gd name="T15" fmla="*/ 7 h 17"/>
                <a:gd name="T16" fmla="*/ 33 w 49"/>
                <a:gd name="T17" fmla="*/ 0 h 17"/>
                <a:gd name="T18" fmla="*/ 49 w 49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7">
                  <a:moveTo>
                    <a:pt x="0" y="17"/>
                  </a:moveTo>
                  <a:cubicBezTo>
                    <a:pt x="6" y="17"/>
                    <a:pt x="16" y="16"/>
                    <a:pt x="23" y="16"/>
                  </a:cubicBezTo>
                  <a:cubicBezTo>
                    <a:pt x="20" y="15"/>
                    <a:pt x="16" y="13"/>
                    <a:pt x="13" y="11"/>
                  </a:cubicBezTo>
                  <a:cubicBezTo>
                    <a:pt x="17" y="12"/>
                    <a:pt x="22" y="14"/>
                    <a:pt x="27" y="14"/>
                  </a:cubicBezTo>
                  <a:cubicBezTo>
                    <a:pt x="25" y="12"/>
                    <a:pt x="23" y="10"/>
                    <a:pt x="21" y="8"/>
                  </a:cubicBezTo>
                  <a:cubicBezTo>
                    <a:pt x="25" y="8"/>
                    <a:pt x="30" y="9"/>
                    <a:pt x="35" y="10"/>
                  </a:cubicBezTo>
                  <a:cubicBezTo>
                    <a:pt x="33" y="9"/>
                    <a:pt x="31" y="5"/>
                    <a:pt x="29" y="4"/>
                  </a:cubicBezTo>
                  <a:cubicBezTo>
                    <a:pt x="33" y="4"/>
                    <a:pt x="37" y="5"/>
                    <a:pt x="40" y="7"/>
                  </a:cubicBezTo>
                  <a:cubicBezTo>
                    <a:pt x="38" y="5"/>
                    <a:pt x="35" y="3"/>
                    <a:pt x="33" y="0"/>
                  </a:cubicBezTo>
                  <a:cubicBezTo>
                    <a:pt x="39" y="0"/>
                    <a:pt x="44" y="3"/>
                    <a:pt x="49" y="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5" name="Freeform 641"/>
            <p:cNvSpPr>
              <a:spLocks/>
            </p:cNvSpPr>
            <p:nvPr/>
          </p:nvSpPr>
          <p:spPr bwMode="auto">
            <a:xfrm>
              <a:off x="6675438" y="3471863"/>
              <a:ext cx="63500" cy="166688"/>
            </a:xfrm>
            <a:custGeom>
              <a:avLst/>
              <a:gdLst>
                <a:gd name="T0" fmla="*/ 3 w 17"/>
                <a:gd name="T1" fmla="*/ 25 h 44"/>
                <a:gd name="T2" fmla="*/ 15 w 17"/>
                <a:gd name="T3" fmla="*/ 44 h 44"/>
                <a:gd name="T4" fmla="*/ 0 w 17"/>
                <a:gd name="T5" fmla="*/ 19 h 44"/>
                <a:gd name="T6" fmla="*/ 17 w 17"/>
                <a:gd name="T7" fmla="*/ 34 h 44"/>
                <a:gd name="T8" fmla="*/ 2 w 17"/>
                <a:gd name="T9" fmla="*/ 9 h 44"/>
                <a:gd name="T10" fmla="*/ 13 w 17"/>
                <a:gd name="T11" fmla="*/ 24 h 44"/>
                <a:gd name="T12" fmla="*/ 1 w 17"/>
                <a:gd name="T13" fmla="*/ 2 h 44"/>
                <a:gd name="T14" fmla="*/ 4 w 17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4">
                  <a:moveTo>
                    <a:pt x="3" y="25"/>
                  </a:moveTo>
                  <a:cubicBezTo>
                    <a:pt x="7" y="32"/>
                    <a:pt x="10" y="38"/>
                    <a:pt x="15" y="44"/>
                  </a:cubicBezTo>
                  <a:cubicBezTo>
                    <a:pt x="12" y="35"/>
                    <a:pt x="5" y="28"/>
                    <a:pt x="0" y="19"/>
                  </a:cubicBezTo>
                  <a:cubicBezTo>
                    <a:pt x="7" y="24"/>
                    <a:pt x="11" y="30"/>
                    <a:pt x="17" y="34"/>
                  </a:cubicBezTo>
                  <a:cubicBezTo>
                    <a:pt x="13" y="26"/>
                    <a:pt x="3" y="17"/>
                    <a:pt x="2" y="9"/>
                  </a:cubicBezTo>
                  <a:cubicBezTo>
                    <a:pt x="7" y="13"/>
                    <a:pt x="10" y="18"/>
                    <a:pt x="13" y="24"/>
                  </a:cubicBezTo>
                  <a:cubicBezTo>
                    <a:pt x="9" y="17"/>
                    <a:pt x="4" y="10"/>
                    <a:pt x="1" y="2"/>
                  </a:cubicBezTo>
                  <a:cubicBezTo>
                    <a:pt x="2" y="0"/>
                    <a:pt x="3" y="2"/>
                    <a:pt x="4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6" name="Freeform 642"/>
            <p:cNvSpPr>
              <a:spLocks/>
            </p:cNvSpPr>
            <p:nvPr/>
          </p:nvSpPr>
          <p:spPr bwMode="auto">
            <a:xfrm>
              <a:off x="6604001" y="3271838"/>
              <a:ext cx="60325" cy="136525"/>
            </a:xfrm>
            <a:custGeom>
              <a:avLst/>
              <a:gdLst>
                <a:gd name="T0" fmla="*/ 5 w 16"/>
                <a:gd name="T1" fmla="*/ 26 h 36"/>
                <a:gd name="T2" fmla="*/ 16 w 16"/>
                <a:gd name="T3" fmla="*/ 36 h 36"/>
                <a:gd name="T4" fmla="*/ 4 w 16"/>
                <a:gd name="T5" fmla="*/ 19 h 36"/>
                <a:gd name="T6" fmla="*/ 16 w 16"/>
                <a:gd name="T7" fmla="*/ 30 h 36"/>
                <a:gd name="T8" fmla="*/ 1 w 16"/>
                <a:gd name="T9" fmla="*/ 9 h 36"/>
                <a:gd name="T10" fmla="*/ 12 w 16"/>
                <a:gd name="T11" fmla="*/ 20 h 36"/>
                <a:gd name="T12" fmla="*/ 0 w 16"/>
                <a:gd name="T13" fmla="*/ 0 h 36"/>
                <a:gd name="T14" fmla="*/ 7 w 16"/>
                <a:gd name="T1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6">
                  <a:moveTo>
                    <a:pt x="5" y="26"/>
                  </a:moveTo>
                  <a:cubicBezTo>
                    <a:pt x="8" y="30"/>
                    <a:pt x="13" y="32"/>
                    <a:pt x="16" y="36"/>
                  </a:cubicBezTo>
                  <a:cubicBezTo>
                    <a:pt x="14" y="31"/>
                    <a:pt x="7" y="25"/>
                    <a:pt x="4" y="19"/>
                  </a:cubicBezTo>
                  <a:cubicBezTo>
                    <a:pt x="8" y="22"/>
                    <a:pt x="13" y="25"/>
                    <a:pt x="16" y="30"/>
                  </a:cubicBezTo>
                  <a:cubicBezTo>
                    <a:pt x="12" y="23"/>
                    <a:pt x="6" y="16"/>
                    <a:pt x="1" y="9"/>
                  </a:cubicBezTo>
                  <a:cubicBezTo>
                    <a:pt x="5" y="12"/>
                    <a:pt x="8" y="16"/>
                    <a:pt x="12" y="20"/>
                  </a:cubicBezTo>
                  <a:cubicBezTo>
                    <a:pt x="8" y="13"/>
                    <a:pt x="4" y="7"/>
                    <a:pt x="0" y="0"/>
                  </a:cubicBezTo>
                  <a:cubicBezTo>
                    <a:pt x="2" y="3"/>
                    <a:pt x="5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7" name="Freeform 643"/>
            <p:cNvSpPr>
              <a:spLocks/>
            </p:cNvSpPr>
            <p:nvPr/>
          </p:nvSpPr>
          <p:spPr bwMode="auto">
            <a:xfrm>
              <a:off x="5946776" y="3498851"/>
              <a:ext cx="90488" cy="212725"/>
            </a:xfrm>
            <a:custGeom>
              <a:avLst/>
              <a:gdLst>
                <a:gd name="T0" fmla="*/ 8 w 24"/>
                <a:gd name="T1" fmla="*/ 40 h 56"/>
                <a:gd name="T2" fmla="*/ 24 w 24"/>
                <a:gd name="T3" fmla="*/ 56 h 56"/>
                <a:gd name="T4" fmla="*/ 0 w 24"/>
                <a:gd name="T5" fmla="*/ 26 h 56"/>
                <a:gd name="T6" fmla="*/ 20 w 24"/>
                <a:gd name="T7" fmla="*/ 41 h 56"/>
                <a:gd name="T8" fmla="*/ 1 w 24"/>
                <a:gd name="T9" fmla="*/ 11 h 56"/>
                <a:gd name="T10" fmla="*/ 11 w 24"/>
                <a:gd name="T11" fmla="*/ 25 h 56"/>
                <a:gd name="T12" fmla="*/ 0 w 24"/>
                <a:gd name="T13" fmla="*/ 2 h 56"/>
                <a:gd name="T14" fmla="*/ 1 w 24"/>
                <a:gd name="T15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6">
                  <a:moveTo>
                    <a:pt x="8" y="40"/>
                  </a:moveTo>
                  <a:cubicBezTo>
                    <a:pt x="10" y="44"/>
                    <a:pt x="19" y="52"/>
                    <a:pt x="24" y="56"/>
                  </a:cubicBezTo>
                  <a:cubicBezTo>
                    <a:pt x="19" y="46"/>
                    <a:pt x="9" y="33"/>
                    <a:pt x="0" y="26"/>
                  </a:cubicBezTo>
                  <a:cubicBezTo>
                    <a:pt x="6" y="31"/>
                    <a:pt x="13" y="37"/>
                    <a:pt x="20" y="41"/>
                  </a:cubicBezTo>
                  <a:cubicBezTo>
                    <a:pt x="17" y="32"/>
                    <a:pt x="8" y="17"/>
                    <a:pt x="1" y="11"/>
                  </a:cubicBezTo>
                  <a:cubicBezTo>
                    <a:pt x="3" y="17"/>
                    <a:pt x="8" y="20"/>
                    <a:pt x="11" y="25"/>
                  </a:cubicBezTo>
                  <a:cubicBezTo>
                    <a:pt x="7" y="18"/>
                    <a:pt x="2" y="10"/>
                    <a:pt x="0" y="2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8" name="Freeform 644"/>
            <p:cNvSpPr>
              <a:spLocks/>
            </p:cNvSpPr>
            <p:nvPr/>
          </p:nvSpPr>
          <p:spPr bwMode="auto">
            <a:xfrm>
              <a:off x="6138863" y="3101976"/>
              <a:ext cx="204788" cy="68263"/>
            </a:xfrm>
            <a:custGeom>
              <a:avLst/>
              <a:gdLst>
                <a:gd name="T0" fmla="*/ 0 w 54"/>
                <a:gd name="T1" fmla="*/ 15 h 18"/>
                <a:gd name="T2" fmla="*/ 54 w 54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8">
                  <a:moveTo>
                    <a:pt x="0" y="15"/>
                  </a:moveTo>
                  <a:cubicBezTo>
                    <a:pt x="17" y="18"/>
                    <a:pt x="41" y="6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9" name="Freeform 645"/>
            <p:cNvSpPr>
              <a:spLocks/>
            </p:cNvSpPr>
            <p:nvPr/>
          </p:nvSpPr>
          <p:spPr bwMode="auto">
            <a:xfrm>
              <a:off x="6165851" y="3132138"/>
              <a:ext cx="207963" cy="76200"/>
            </a:xfrm>
            <a:custGeom>
              <a:avLst/>
              <a:gdLst>
                <a:gd name="T0" fmla="*/ 0 w 55"/>
                <a:gd name="T1" fmla="*/ 20 h 20"/>
                <a:gd name="T2" fmla="*/ 32 w 55"/>
                <a:gd name="T3" fmla="*/ 10 h 20"/>
                <a:gd name="T4" fmla="*/ 55 w 5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20">
                  <a:moveTo>
                    <a:pt x="0" y="20"/>
                  </a:moveTo>
                  <a:cubicBezTo>
                    <a:pt x="10" y="16"/>
                    <a:pt x="22" y="15"/>
                    <a:pt x="32" y="10"/>
                  </a:cubicBezTo>
                  <a:cubicBezTo>
                    <a:pt x="40" y="7"/>
                    <a:pt x="47" y="3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0" name="Freeform 646"/>
            <p:cNvSpPr>
              <a:spLocks/>
            </p:cNvSpPr>
            <p:nvPr/>
          </p:nvSpPr>
          <p:spPr bwMode="auto">
            <a:xfrm>
              <a:off x="6199188" y="3200401"/>
              <a:ext cx="193675" cy="60325"/>
            </a:xfrm>
            <a:custGeom>
              <a:avLst/>
              <a:gdLst>
                <a:gd name="T0" fmla="*/ 0 w 51"/>
                <a:gd name="T1" fmla="*/ 16 h 16"/>
                <a:gd name="T2" fmla="*/ 51 w 51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16">
                  <a:moveTo>
                    <a:pt x="0" y="16"/>
                  </a:moveTo>
                  <a:cubicBezTo>
                    <a:pt x="15" y="8"/>
                    <a:pt x="35" y="5"/>
                    <a:pt x="5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1" name="Freeform 647"/>
            <p:cNvSpPr>
              <a:spLocks/>
            </p:cNvSpPr>
            <p:nvPr/>
          </p:nvSpPr>
          <p:spPr bwMode="auto">
            <a:xfrm>
              <a:off x="6237288" y="3290888"/>
              <a:ext cx="200025" cy="65088"/>
            </a:xfrm>
            <a:custGeom>
              <a:avLst/>
              <a:gdLst>
                <a:gd name="T0" fmla="*/ 0 w 53"/>
                <a:gd name="T1" fmla="*/ 17 h 17"/>
                <a:gd name="T2" fmla="*/ 53 w 53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7">
                  <a:moveTo>
                    <a:pt x="0" y="17"/>
                  </a:moveTo>
                  <a:cubicBezTo>
                    <a:pt x="17" y="14"/>
                    <a:pt x="37" y="7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2" name="Freeform 648"/>
            <p:cNvSpPr>
              <a:spLocks/>
            </p:cNvSpPr>
            <p:nvPr/>
          </p:nvSpPr>
          <p:spPr bwMode="auto">
            <a:xfrm>
              <a:off x="6256338" y="3340101"/>
              <a:ext cx="200025" cy="79375"/>
            </a:xfrm>
            <a:custGeom>
              <a:avLst/>
              <a:gdLst>
                <a:gd name="T0" fmla="*/ 0 w 53"/>
                <a:gd name="T1" fmla="*/ 21 h 21"/>
                <a:gd name="T2" fmla="*/ 53 w 53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21">
                  <a:moveTo>
                    <a:pt x="0" y="21"/>
                  </a:moveTo>
                  <a:cubicBezTo>
                    <a:pt x="15" y="14"/>
                    <a:pt x="36" y="6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3" name="Freeform 649"/>
            <p:cNvSpPr>
              <a:spLocks/>
            </p:cNvSpPr>
            <p:nvPr/>
          </p:nvSpPr>
          <p:spPr bwMode="auto">
            <a:xfrm>
              <a:off x="6275388" y="3400426"/>
              <a:ext cx="200025" cy="68263"/>
            </a:xfrm>
            <a:custGeom>
              <a:avLst/>
              <a:gdLst>
                <a:gd name="T0" fmla="*/ 0 w 53"/>
                <a:gd name="T1" fmla="*/ 18 h 18"/>
                <a:gd name="T2" fmla="*/ 53 w 5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8">
                  <a:moveTo>
                    <a:pt x="0" y="18"/>
                  </a:moveTo>
                  <a:cubicBezTo>
                    <a:pt x="19" y="15"/>
                    <a:pt x="36" y="5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4" name="Freeform 650"/>
            <p:cNvSpPr>
              <a:spLocks/>
            </p:cNvSpPr>
            <p:nvPr/>
          </p:nvSpPr>
          <p:spPr bwMode="auto">
            <a:xfrm>
              <a:off x="6308726" y="3498851"/>
              <a:ext cx="204788" cy="65088"/>
            </a:xfrm>
            <a:custGeom>
              <a:avLst/>
              <a:gdLst>
                <a:gd name="T0" fmla="*/ 0 w 54"/>
                <a:gd name="T1" fmla="*/ 17 h 17"/>
                <a:gd name="T2" fmla="*/ 54 w 54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7">
                  <a:moveTo>
                    <a:pt x="0" y="17"/>
                  </a:moveTo>
                  <a:cubicBezTo>
                    <a:pt x="16" y="9"/>
                    <a:pt x="37" y="7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5" name="Freeform 651"/>
            <p:cNvSpPr>
              <a:spLocks/>
            </p:cNvSpPr>
            <p:nvPr/>
          </p:nvSpPr>
          <p:spPr bwMode="auto">
            <a:xfrm>
              <a:off x="6327776" y="3540126"/>
              <a:ext cx="219075" cy="79375"/>
            </a:xfrm>
            <a:custGeom>
              <a:avLst/>
              <a:gdLst>
                <a:gd name="T0" fmla="*/ 0 w 58"/>
                <a:gd name="T1" fmla="*/ 19 h 21"/>
                <a:gd name="T2" fmla="*/ 58 w 58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" h="21">
                  <a:moveTo>
                    <a:pt x="0" y="19"/>
                  </a:moveTo>
                  <a:cubicBezTo>
                    <a:pt x="20" y="21"/>
                    <a:pt x="39" y="1"/>
                    <a:pt x="58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6" name="Freeform 652"/>
            <p:cNvSpPr>
              <a:spLocks/>
            </p:cNvSpPr>
            <p:nvPr/>
          </p:nvSpPr>
          <p:spPr bwMode="auto">
            <a:xfrm>
              <a:off x="6338888" y="3608388"/>
              <a:ext cx="207963" cy="65088"/>
            </a:xfrm>
            <a:custGeom>
              <a:avLst/>
              <a:gdLst>
                <a:gd name="T0" fmla="*/ 0 w 55"/>
                <a:gd name="T1" fmla="*/ 17 h 17"/>
                <a:gd name="T2" fmla="*/ 55 w 55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17">
                  <a:moveTo>
                    <a:pt x="0" y="17"/>
                  </a:moveTo>
                  <a:cubicBezTo>
                    <a:pt x="20" y="16"/>
                    <a:pt x="37" y="6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7" name="Freeform 653"/>
            <p:cNvSpPr>
              <a:spLocks/>
            </p:cNvSpPr>
            <p:nvPr/>
          </p:nvSpPr>
          <p:spPr bwMode="auto">
            <a:xfrm>
              <a:off x="6034088" y="3457576"/>
              <a:ext cx="79375" cy="19050"/>
            </a:xfrm>
            <a:custGeom>
              <a:avLst/>
              <a:gdLst>
                <a:gd name="T0" fmla="*/ 0 w 21"/>
                <a:gd name="T1" fmla="*/ 2 h 5"/>
                <a:gd name="T2" fmla="*/ 20 w 21"/>
                <a:gd name="T3" fmla="*/ 4 h 5"/>
                <a:gd name="T4" fmla="*/ 5 w 21"/>
                <a:gd name="T5" fmla="*/ 0 h 5"/>
                <a:gd name="T6" fmla="*/ 21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cubicBezTo>
                    <a:pt x="7" y="2"/>
                    <a:pt x="13" y="5"/>
                    <a:pt x="20" y="4"/>
                  </a:cubicBezTo>
                  <a:cubicBezTo>
                    <a:pt x="16" y="2"/>
                    <a:pt x="10" y="0"/>
                    <a:pt x="5" y="0"/>
                  </a:cubicBezTo>
                  <a:cubicBezTo>
                    <a:pt x="10" y="0"/>
                    <a:pt x="17" y="2"/>
                    <a:pt x="21" y="5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8" name="Freeform 654"/>
            <p:cNvSpPr>
              <a:spLocks/>
            </p:cNvSpPr>
            <p:nvPr/>
          </p:nvSpPr>
          <p:spPr bwMode="auto">
            <a:xfrm>
              <a:off x="6119813" y="3332163"/>
              <a:ext cx="46038" cy="155575"/>
            </a:xfrm>
            <a:custGeom>
              <a:avLst/>
              <a:gdLst>
                <a:gd name="T0" fmla="*/ 0 w 12"/>
                <a:gd name="T1" fmla="*/ 37 h 41"/>
                <a:gd name="T2" fmla="*/ 12 w 12"/>
                <a:gd name="T3" fmla="*/ 0 h 41"/>
                <a:gd name="T4" fmla="*/ 1 w 1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1">
                  <a:moveTo>
                    <a:pt x="0" y="37"/>
                  </a:moveTo>
                  <a:cubicBezTo>
                    <a:pt x="2" y="25"/>
                    <a:pt x="9" y="12"/>
                    <a:pt x="12" y="0"/>
                  </a:cubicBezTo>
                  <a:cubicBezTo>
                    <a:pt x="10" y="15"/>
                    <a:pt x="7" y="27"/>
                    <a:pt x="1" y="4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9" name="Freeform 655"/>
            <p:cNvSpPr>
              <a:spLocks/>
            </p:cNvSpPr>
            <p:nvPr/>
          </p:nvSpPr>
          <p:spPr bwMode="auto">
            <a:xfrm>
              <a:off x="5992813" y="3189288"/>
              <a:ext cx="66675" cy="123825"/>
            </a:xfrm>
            <a:custGeom>
              <a:avLst/>
              <a:gdLst>
                <a:gd name="T0" fmla="*/ 18 w 18"/>
                <a:gd name="T1" fmla="*/ 0 h 33"/>
                <a:gd name="T2" fmla="*/ 0 w 18"/>
                <a:gd name="T3" fmla="*/ 12 h 33"/>
                <a:gd name="T4" fmla="*/ 12 w 18"/>
                <a:gd name="T5" fmla="*/ 33 h 33"/>
                <a:gd name="T6" fmla="*/ 3 w 18"/>
                <a:gd name="T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3" y="19"/>
                    <a:pt x="8" y="26"/>
                    <a:pt x="12" y="33"/>
                  </a:cubicBezTo>
                  <a:cubicBezTo>
                    <a:pt x="7" y="27"/>
                    <a:pt x="6" y="19"/>
                    <a:pt x="3" y="1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0" name="Freeform 656"/>
            <p:cNvSpPr>
              <a:spLocks/>
            </p:cNvSpPr>
            <p:nvPr/>
          </p:nvSpPr>
          <p:spPr bwMode="auto">
            <a:xfrm>
              <a:off x="6059488" y="3397251"/>
              <a:ext cx="79375" cy="139700"/>
            </a:xfrm>
            <a:custGeom>
              <a:avLst/>
              <a:gdLst>
                <a:gd name="T0" fmla="*/ 10 w 21"/>
                <a:gd name="T1" fmla="*/ 37 h 37"/>
                <a:gd name="T2" fmla="*/ 2 w 21"/>
                <a:gd name="T3" fmla="*/ 10 h 37"/>
                <a:gd name="T4" fmla="*/ 21 w 21"/>
                <a:gd name="T5" fmla="*/ 0 h 37"/>
                <a:gd name="T6" fmla="*/ 3 w 21"/>
                <a:gd name="T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7">
                  <a:moveTo>
                    <a:pt x="10" y="37"/>
                  </a:moveTo>
                  <a:cubicBezTo>
                    <a:pt x="6" y="32"/>
                    <a:pt x="0" y="16"/>
                    <a:pt x="2" y="10"/>
                  </a:cubicBezTo>
                  <a:cubicBezTo>
                    <a:pt x="3" y="5"/>
                    <a:pt x="16" y="1"/>
                    <a:pt x="21" y="0"/>
                  </a:cubicBezTo>
                  <a:cubicBezTo>
                    <a:pt x="15" y="2"/>
                    <a:pt x="9" y="6"/>
                    <a:pt x="3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1" name="Freeform 657"/>
            <p:cNvSpPr>
              <a:spLocks/>
            </p:cNvSpPr>
            <p:nvPr/>
          </p:nvSpPr>
          <p:spPr bwMode="auto">
            <a:xfrm>
              <a:off x="6138863" y="3578226"/>
              <a:ext cx="84138" cy="128588"/>
            </a:xfrm>
            <a:custGeom>
              <a:avLst/>
              <a:gdLst>
                <a:gd name="T0" fmla="*/ 10 w 22"/>
                <a:gd name="T1" fmla="*/ 34 h 34"/>
                <a:gd name="T2" fmla="*/ 0 w 22"/>
                <a:gd name="T3" fmla="*/ 8 h 34"/>
                <a:gd name="T4" fmla="*/ 22 w 22"/>
                <a:gd name="T5" fmla="*/ 0 h 34"/>
                <a:gd name="T6" fmla="*/ 5 w 22"/>
                <a:gd name="T7" fmla="*/ 9 h 34"/>
                <a:gd name="T8" fmla="*/ 4 w 22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10" y="34"/>
                  </a:moveTo>
                  <a:cubicBezTo>
                    <a:pt x="5" y="31"/>
                    <a:pt x="2" y="14"/>
                    <a:pt x="0" y="8"/>
                  </a:cubicBezTo>
                  <a:cubicBezTo>
                    <a:pt x="6" y="4"/>
                    <a:pt x="15" y="2"/>
                    <a:pt x="22" y="0"/>
                  </a:cubicBezTo>
                  <a:cubicBezTo>
                    <a:pt x="17" y="3"/>
                    <a:pt x="9" y="4"/>
                    <a:pt x="5" y="9"/>
                  </a:cubicBezTo>
                  <a:cubicBezTo>
                    <a:pt x="2" y="13"/>
                    <a:pt x="4" y="15"/>
                    <a:pt x="4" y="2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子題一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內容版面配置區 19">
            <a:extLst>
              <a:ext uri="{FF2B5EF4-FFF2-40B4-BE49-F238E27FC236}">
                <a16:creationId xmlns:a16="http://schemas.microsoft.com/office/drawing/2014/main" id="{4EC8E5B0-4EF5-41A5-967D-AB6214A12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7" y="1684548"/>
            <a:ext cx="10515600" cy="4373352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987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组合 371"/>
          <p:cNvGrpSpPr/>
          <p:nvPr/>
        </p:nvGrpSpPr>
        <p:grpSpPr>
          <a:xfrm rot="1281456">
            <a:off x="10065298" y="4614090"/>
            <a:ext cx="1753243" cy="1860081"/>
            <a:chOff x="5768976" y="2852738"/>
            <a:chExt cx="1016000" cy="1077913"/>
          </a:xfrm>
          <a:solidFill>
            <a:srgbClr val="FFC000"/>
          </a:solidFill>
        </p:grpSpPr>
        <p:sp>
          <p:nvSpPr>
            <p:cNvPr id="373" name="Freeform 609"/>
            <p:cNvSpPr>
              <a:spLocks noEditPoints="1"/>
            </p:cNvSpPr>
            <p:nvPr/>
          </p:nvSpPr>
          <p:spPr bwMode="auto">
            <a:xfrm>
              <a:off x="5768976" y="2852738"/>
              <a:ext cx="1016000" cy="1069975"/>
            </a:xfrm>
            <a:custGeom>
              <a:avLst/>
              <a:gdLst>
                <a:gd name="T0" fmla="*/ 90 w 269"/>
                <a:gd name="T1" fmla="*/ 282 h 283"/>
                <a:gd name="T2" fmla="*/ 113 w 269"/>
                <a:gd name="T3" fmla="*/ 276 h 283"/>
                <a:gd name="T4" fmla="*/ 135 w 269"/>
                <a:gd name="T5" fmla="*/ 269 h 283"/>
                <a:gd name="T6" fmla="*/ 179 w 269"/>
                <a:gd name="T7" fmla="*/ 254 h 283"/>
                <a:gd name="T8" fmla="*/ 223 w 269"/>
                <a:gd name="T9" fmla="*/ 238 h 283"/>
                <a:gd name="T10" fmla="*/ 266 w 269"/>
                <a:gd name="T11" fmla="*/ 221 h 283"/>
                <a:gd name="T12" fmla="*/ 266 w 269"/>
                <a:gd name="T13" fmla="*/ 223 h 283"/>
                <a:gd name="T14" fmla="*/ 258 w 269"/>
                <a:gd name="T15" fmla="*/ 195 h 283"/>
                <a:gd name="T16" fmla="*/ 250 w 269"/>
                <a:gd name="T17" fmla="*/ 167 h 283"/>
                <a:gd name="T18" fmla="*/ 231 w 269"/>
                <a:gd name="T19" fmla="*/ 111 h 283"/>
                <a:gd name="T20" fmla="*/ 210 w 269"/>
                <a:gd name="T21" fmla="*/ 56 h 283"/>
                <a:gd name="T22" fmla="*/ 198 w 269"/>
                <a:gd name="T23" fmla="*/ 29 h 283"/>
                <a:gd name="T24" fmla="*/ 186 w 269"/>
                <a:gd name="T25" fmla="*/ 2 h 283"/>
                <a:gd name="T26" fmla="*/ 187 w 269"/>
                <a:gd name="T27" fmla="*/ 3 h 283"/>
                <a:gd name="T28" fmla="*/ 175 w 269"/>
                <a:gd name="T29" fmla="*/ 4 h 283"/>
                <a:gd name="T30" fmla="*/ 163 w 269"/>
                <a:gd name="T31" fmla="*/ 7 h 283"/>
                <a:gd name="T32" fmla="*/ 140 w 269"/>
                <a:gd name="T33" fmla="*/ 13 h 283"/>
                <a:gd name="T34" fmla="*/ 94 w 269"/>
                <a:gd name="T35" fmla="*/ 29 h 283"/>
                <a:gd name="T36" fmla="*/ 48 w 269"/>
                <a:gd name="T37" fmla="*/ 45 h 283"/>
                <a:gd name="T38" fmla="*/ 3 w 269"/>
                <a:gd name="T39" fmla="*/ 62 h 283"/>
                <a:gd name="T40" fmla="*/ 4 w 269"/>
                <a:gd name="T41" fmla="*/ 60 h 283"/>
                <a:gd name="T42" fmla="*/ 13 w 269"/>
                <a:gd name="T43" fmla="*/ 88 h 283"/>
                <a:gd name="T44" fmla="*/ 23 w 269"/>
                <a:gd name="T45" fmla="*/ 117 h 283"/>
                <a:gd name="T46" fmla="*/ 43 w 269"/>
                <a:gd name="T47" fmla="*/ 173 h 283"/>
                <a:gd name="T48" fmla="*/ 54 w 269"/>
                <a:gd name="T49" fmla="*/ 201 h 283"/>
                <a:gd name="T50" fmla="*/ 65 w 269"/>
                <a:gd name="T51" fmla="*/ 229 h 283"/>
                <a:gd name="T52" fmla="*/ 77 w 269"/>
                <a:gd name="T53" fmla="*/ 256 h 283"/>
                <a:gd name="T54" fmla="*/ 90 w 269"/>
                <a:gd name="T55" fmla="*/ 282 h 283"/>
                <a:gd name="T56" fmla="*/ 90 w 269"/>
                <a:gd name="T57" fmla="*/ 283 h 283"/>
                <a:gd name="T58" fmla="*/ 75 w 269"/>
                <a:gd name="T59" fmla="*/ 257 h 283"/>
                <a:gd name="T60" fmla="*/ 63 w 269"/>
                <a:gd name="T61" fmla="*/ 230 h 283"/>
                <a:gd name="T62" fmla="*/ 51 w 269"/>
                <a:gd name="T63" fmla="*/ 202 h 283"/>
                <a:gd name="T64" fmla="*/ 40 w 269"/>
                <a:gd name="T65" fmla="*/ 174 h 283"/>
                <a:gd name="T66" fmla="*/ 19 w 269"/>
                <a:gd name="T67" fmla="*/ 118 h 283"/>
                <a:gd name="T68" fmla="*/ 9 w 269"/>
                <a:gd name="T69" fmla="*/ 90 h 283"/>
                <a:gd name="T70" fmla="*/ 0 w 269"/>
                <a:gd name="T71" fmla="*/ 61 h 283"/>
                <a:gd name="T72" fmla="*/ 1 w 269"/>
                <a:gd name="T73" fmla="*/ 59 h 283"/>
                <a:gd name="T74" fmla="*/ 2 w 269"/>
                <a:gd name="T75" fmla="*/ 59 h 283"/>
                <a:gd name="T76" fmla="*/ 47 w 269"/>
                <a:gd name="T77" fmla="*/ 41 h 283"/>
                <a:gd name="T78" fmla="*/ 93 w 269"/>
                <a:gd name="T79" fmla="*/ 25 h 283"/>
                <a:gd name="T80" fmla="*/ 139 w 269"/>
                <a:gd name="T81" fmla="*/ 10 h 283"/>
                <a:gd name="T82" fmla="*/ 163 w 269"/>
                <a:gd name="T83" fmla="*/ 4 h 283"/>
                <a:gd name="T84" fmla="*/ 174 w 269"/>
                <a:gd name="T85" fmla="*/ 2 h 283"/>
                <a:gd name="T86" fmla="*/ 187 w 269"/>
                <a:gd name="T87" fmla="*/ 0 h 283"/>
                <a:gd name="T88" fmla="*/ 188 w 269"/>
                <a:gd name="T89" fmla="*/ 1 h 283"/>
                <a:gd name="T90" fmla="*/ 200 w 269"/>
                <a:gd name="T91" fmla="*/ 28 h 283"/>
                <a:gd name="T92" fmla="*/ 211 w 269"/>
                <a:gd name="T93" fmla="*/ 55 h 283"/>
                <a:gd name="T94" fmla="*/ 232 w 269"/>
                <a:gd name="T95" fmla="*/ 110 h 283"/>
                <a:gd name="T96" fmla="*/ 252 w 269"/>
                <a:gd name="T97" fmla="*/ 166 h 283"/>
                <a:gd name="T98" fmla="*/ 261 w 269"/>
                <a:gd name="T99" fmla="*/ 194 h 283"/>
                <a:gd name="T100" fmla="*/ 269 w 269"/>
                <a:gd name="T101" fmla="*/ 222 h 283"/>
                <a:gd name="T102" fmla="*/ 268 w 269"/>
                <a:gd name="T103" fmla="*/ 224 h 283"/>
                <a:gd name="T104" fmla="*/ 247 w 269"/>
                <a:gd name="T105" fmla="*/ 234 h 283"/>
                <a:gd name="T106" fmla="*/ 225 w 269"/>
                <a:gd name="T107" fmla="*/ 242 h 283"/>
                <a:gd name="T108" fmla="*/ 180 w 269"/>
                <a:gd name="T109" fmla="*/ 257 h 283"/>
                <a:gd name="T110" fmla="*/ 135 w 269"/>
                <a:gd name="T111" fmla="*/ 271 h 283"/>
                <a:gd name="T112" fmla="*/ 113 w 269"/>
                <a:gd name="T113" fmla="*/ 277 h 283"/>
                <a:gd name="T114" fmla="*/ 90 w 269"/>
                <a:gd name="T115" fmla="*/ 283 h 283"/>
                <a:gd name="T116" fmla="*/ 90 w 269"/>
                <a:gd name="T11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83">
                  <a:moveTo>
                    <a:pt x="90" y="282"/>
                  </a:moveTo>
                  <a:cubicBezTo>
                    <a:pt x="98" y="281"/>
                    <a:pt x="105" y="279"/>
                    <a:pt x="113" y="276"/>
                  </a:cubicBezTo>
                  <a:cubicBezTo>
                    <a:pt x="120" y="274"/>
                    <a:pt x="127" y="271"/>
                    <a:pt x="135" y="269"/>
                  </a:cubicBezTo>
                  <a:cubicBezTo>
                    <a:pt x="150" y="264"/>
                    <a:pt x="164" y="259"/>
                    <a:pt x="179" y="254"/>
                  </a:cubicBezTo>
                  <a:cubicBezTo>
                    <a:pt x="194" y="249"/>
                    <a:pt x="209" y="244"/>
                    <a:pt x="223" y="238"/>
                  </a:cubicBezTo>
                  <a:cubicBezTo>
                    <a:pt x="238" y="233"/>
                    <a:pt x="253" y="228"/>
                    <a:pt x="266" y="221"/>
                  </a:cubicBezTo>
                  <a:cubicBezTo>
                    <a:pt x="266" y="223"/>
                    <a:pt x="266" y="223"/>
                    <a:pt x="266" y="223"/>
                  </a:cubicBezTo>
                  <a:cubicBezTo>
                    <a:pt x="263" y="214"/>
                    <a:pt x="261" y="204"/>
                    <a:pt x="258" y="195"/>
                  </a:cubicBezTo>
                  <a:cubicBezTo>
                    <a:pt x="255" y="185"/>
                    <a:pt x="253" y="176"/>
                    <a:pt x="250" y="167"/>
                  </a:cubicBezTo>
                  <a:cubicBezTo>
                    <a:pt x="244" y="148"/>
                    <a:pt x="237" y="129"/>
                    <a:pt x="231" y="111"/>
                  </a:cubicBezTo>
                  <a:cubicBezTo>
                    <a:pt x="224" y="92"/>
                    <a:pt x="217" y="74"/>
                    <a:pt x="210" y="56"/>
                  </a:cubicBezTo>
                  <a:cubicBezTo>
                    <a:pt x="206" y="47"/>
                    <a:pt x="202" y="38"/>
                    <a:pt x="198" y="29"/>
                  </a:cubicBezTo>
                  <a:cubicBezTo>
                    <a:pt x="195" y="20"/>
                    <a:pt x="190" y="11"/>
                    <a:pt x="186" y="2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3" y="3"/>
                    <a:pt x="179" y="3"/>
                    <a:pt x="175" y="4"/>
                  </a:cubicBezTo>
                  <a:cubicBezTo>
                    <a:pt x="171" y="5"/>
                    <a:pt x="167" y="6"/>
                    <a:pt x="163" y="7"/>
                  </a:cubicBezTo>
                  <a:cubicBezTo>
                    <a:pt x="155" y="9"/>
                    <a:pt x="148" y="11"/>
                    <a:pt x="140" y="13"/>
                  </a:cubicBezTo>
                  <a:cubicBezTo>
                    <a:pt x="125" y="18"/>
                    <a:pt x="109" y="23"/>
                    <a:pt x="94" y="29"/>
                  </a:cubicBezTo>
                  <a:cubicBezTo>
                    <a:pt x="79" y="34"/>
                    <a:pt x="64" y="39"/>
                    <a:pt x="48" y="45"/>
                  </a:cubicBezTo>
                  <a:cubicBezTo>
                    <a:pt x="33" y="51"/>
                    <a:pt x="18" y="56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9"/>
                    <a:pt x="10" y="79"/>
                    <a:pt x="13" y="8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0" y="135"/>
                    <a:pt x="36" y="154"/>
                    <a:pt x="43" y="173"/>
                  </a:cubicBezTo>
                  <a:cubicBezTo>
                    <a:pt x="46" y="182"/>
                    <a:pt x="50" y="192"/>
                    <a:pt x="54" y="201"/>
                  </a:cubicBezTo>
                  <a:cubicBezTo>
                    <a:pt x="57" y="210"/>
                    <a:pt x="61" y="220"/>
                    <a:pt x="65" y="229"/>
                  </a:cubicBezTo>
                  <a:cubicBezTo>
                    <a:pt x="77" y="256"/>
                    <a:pt x="77" y="256"/>
                    <a:pt x="77" y="256"/>
                  </a:cubicBezTo>
                  <a:lnTo>
                    <a:pt x="90" y="282"/>
                  </a:lnTo>
                  <a:close/>
                  <a:moveTo>
                    <a:pt x="90" y="283"/>
                  </a:moveTo>
                  <a:cubicBezTo>
                    <a:pt x="75" y="257"/>
                    <a:pt x="75" y="257"/>
                    <a:pt x="75" y="257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58" y="221"/>
                    <a:pt x="55" y="211"/>
                    <a:pt x="51" y="202"/>
                  </a:cubicBezTo>
                  <a:cubicBezTo>
                    <a:pt x="47" y="193"/>
                    <a:pt x="43" y="184"/>
                    <a:pt x="40" y="174"/>
                  </a:cubicBezTo>
                  <a:cubicBezTo>
                    <a:pt x="33" y="156"/>
                    <a:pt x="26" y="137"/>
                    <a:pt x="19" y="118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6" y="80"/>
                    <a:pt x="3" y="71"/>
                    <a:pt x="0" y="61"/>
                  </a:cubicBezTo>
                  <a:cubicBezTo>
                    <a:pt x="0" y="60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7" y="52"/>
                    <a:pt x="32" y="47"/>
                    <a:pt x="47" y="41"/>
                  </a:cubicBezTo>
                  <a:cubicBezTo>
                    <a:pt x="62" y="36"/>
                    <a:pt x="77" y="30"/>
                    <a:pt x="93" y="25"/>
                  </a:cubicBezTo>
                  <a:cubicBezTo>
                    <a:pt x="108" y="20"/>
                    <a:pt x="123" y="15"/>
                    <a:pt x="139" y="10"/>
                  </a:cubicBezTo>
                  <a:cubicBezTo>
                    <a:pt x="147" y="8"/>
                    <a:pt x="155" y="6"/>
                    <a:pt x="163" y="4"/>
                  </a:cubicBezTo>
                  <a:cubicBezTo>
                    <a:pt x="166" y="3"/>
                    <a:pt x="170" y="2"/>
                    <a:pt x="174" y="2"/>
                  </a:cubicBezTo>
                  <a:cubicBezTo>
                    <a:pt x="178" y="1"/>
                    <a:pt x="183" y="1"/>
                    <a:pt x="187" y="0"/>
                  </a:cubicBezTo>
                  <a:cubicBezTo>
                    <a:pt x="187" y="0"/>
                    <a:pt x="188" y="1"/>
                    <a:pt x="188" y="1"/>
                  </a:cubicBezTo>
                  <a:cubicBezTo>
                    <a:pt x="192" y="10"/>
                    <a:pt x="196" y="19"/>
                    <a:pt x="200" y="28"/>
                  </a:cubicBezTo>
                  <a:cubicBezTo>
                    <a:pt x="204" y="37"/>
                    <a:pt x="208" y="46"/>
                    <a:pt x="211" y="55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9" y="129"/>
                    <a:pt x="246" y="147"/>
                    <a:pt x="252" y="166"/>
                  </a:cubicBezTo>
                  <a:cubicBezTo>
                    <a:pt x="256" y="175"/>
                    <a:pt x="258" y="184"/>
                    <a:pt x="261" y="194"/>
                  </a:cubicBezTo>
                  <a:cubicBezTo>
                    <a:pt x="265" y="203"/>
                    <a:pt x="267" y="213"/>
                    <a:pt x="269" y="222"/>
                  </a:cubicBezTo>
                  <a:cubicBezTo>
                    <a:pt x="269" y="223"/>
                    <a:pt x="269" y="224"/>
                    <a:pt x="268" y="224"/>
                  </a:cubicBezTo>
                  <a:cubicBezTo>
                    <a:pt x="261" y="228"/>
                    <a:pt x="254" y="231"/>
                    <a:pt x="247" y="234"/>
                  </a:cubicBezTo>
                  <a:cubicBezTo>
                    <a:pt x="239" y="236"/>
                    <a:pt x="232" y="239"/>
                    <a:pt x="225" y="242"/>
                  </a:cubicBezTo>
                  <a:cubicBezTo>
                    <a:pt x="210" y="247"/>
                    <a:pt x="195" y="252"/>
                    <a:pt x="180" y="257"/>
                  </a:cubicBezTo>
                  <a:cubicBezTo>
                    <a:pt x="165" y="262"/>
                    <a:pt x="150" y="266"/>
                    <a:pt x="135" y="271"/>
                  </a:cubicBezTo>
                  <a:cubicBezTo>
                    <a:pt x="128" y="273"/>
                    <a:pt x="120" y="275"/>
                    <a:pt x="113" y="277"/>
                  </a:cubicBezTo>
                  <a:cubicBezTo>
                    <a:pt x="105" y="280"/>
                    <a:pt x="98" y="281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4" name="Freeform 610"/>
            <p:cNvSpPr>
              <a:spLocks noEditPoints="1"/>
            </p:cNvSpPr>
            <p:nvPr/>
          </p:nvSpPr>
          <p:spPr bwMode="auto">
            <a:xfrm>
              <a:off x="5853113" y="2921001"/>
              <a:ext cx="852488" cy="933450"/>
            </a:xfrm>
            <a:custGeom>
              <a:avLst/>
              <a:gdLst>
                <a:gd name="T0" fmla="*/ 78 w 226"/>
                <a:gd name="T1" fmla="*/ 247 h 247"/>
                <a:gd name="T2" fmla="*/ 114 w 226"/>
                <a:gd name="T3" fmla="*/ 235 h 247"/>
                <a:gd name="T4" fmla="*/ 151 w 226"/>
                <a:gd name="T5" fmla="*/ 223 h 247"/>
                <a:gd name="T6" fmla="*/ 187 w 226"/>
                <a:gd name="T7" fmla="*/ 210 h 247"/>
                <a:gd name="T8" fmla="*/ 222 w 226"/>
                <a:gd name="T9" fmla="*/ 195 h 247"/>
                <a:gd name="T10" fmla="*/ 222 w 226"/>
                <a:gd name="T11" fmla="*/ 197 h 247"/>
                <a:gd name="T12" fmla="*/ 215 w 226"/>
                <a:gd name="T13" fmla="*/ 172 h 247"/>
                <a:gd name="T14" fmla="*/ 208 w 226"/>
                <a:gd name="T15" fmla="*/ 147 h 247"/>
                <a:gd name="T16" fmla="*/ 191 w 226"/>
                <a:gd name="T17" fmla="*/ 98 h 247"/>
                <a:gd name="T18" fmla="*/ 183 w 226"/>
                <a:gd name="T19" fmla="*/ 74 h 247"/>
                <a:gd name="T20" fmla="*/ 173 w 226"/>
                <a:gd name="T21" fmla="*/ 49 h 247"/>
                <a:gd name="T22" fmla="*/ 164 w 226"/>
                <a:gd name="T23" fmla="*/ 26 h 247"/>
                <a:gd name="T24" fmla="*/ 153 w 226"/>
                <a:gd name="T25" fmla="*/ 2 h 247"/>
                <a:gd name="T26" fmla="*/ 154 w 226"/>
                <a:gd name="T27" fmla="*/ 3 h 247"/>
                <a:gd name="T28" fmla="*/ 144 w 226"/>
                <a:gd name="T29" fmla="*/ 4 h 247"/>
                <a:gd name="T30" fmla="*/ 135 w 226"/>
                <a:gd name="T31" fmla="*/ 6 h 247"/>
                <a:gd name="T32" fmla="*/ 115 w 226"/>
                <a:gd name="T33" fmla="*/ 11 h 247"/>
                <a:gd name="T34" fmla="*/ 78 w 226"/>
                <a:gd name="T35" fmla="*/ 24 h 247"/>
                <a:gd name="T36" fmla="*/ 40 w 226"/>
                <a:gd name="T37" fmla="*/ 38 h 247"/>
                <a:gd name="T38" fmla="*/ 3 w 226"/>
                <a:gd name="T39" fmla="*/ 53 h 247"/>
                <a:gd name="T40" fmla="*/ 4 w 226"/>
                <a:gd name="T41" fmla="*/ 50 h 247"/>
                <a:gd name="T42" fmla="*/ 12 w 226"/>
                <a:gd name="T43" fmla="*/ 75 h 247"/>
                <a:gd name="T44" fmla="*/ 20 w 226"/>
                <a:gd name="T45" fmla="*/ 100 h 247"/>
                <a:gd name="T46" fmla="*/ 38 w 226"/>
                <a:gd name="T47" fmla="*/ 150 h 247"/>
                <a:gd name="T48" fmla="*/ 47 w 226"/>
                <a:gd name="T49" fmla="*/ 175 h 247"/>
                <a:gd name="T50" fmla="*/ 56 w 226"/>
                <a:gd name="T51" fmla="*/ 199 h 247"/>
                <a:gd name="T52" fmla="*/ 66 w 226"/>
                <a:gd name="T53" fmla="*/ 223 h 247"/>
                <a:gd name="T54" fmla="*/ 78 w 226"/>
                <a:gd name="T55" fmla="*/ 247 h 247"/>
                <a:gd name="T56" fmla="*/ 78 w 226"/>
                <a:gd name="T57" fmla="*/ 247 h 247"/>
                <a:gd name="T58" fmla="*/ 65 w 226"/>
                <a:gd name="T59" fmla="*/ 224 h 247"/>
                <a:gd name="T60" fmla="*/ 54 w 226"/>
                <a:gd name="T61" fmla="*/ 200 h 247"/>
                <a:gd name="T62" fmla="*/ 44 w 226"/>
                <a:gd name="T63" fmla="*/ 176 h 247"/>
                <a:gd name="T64" fmla="*/ 34 w 226"/>
                <a:gd name="T65" fmla="*/ 151 h 247"/>
                <a:gd name="T66" fmla="*/ 16 w 226"/>
                <a:gd name="T67" fmla="*/ 102 h 247"/>
                <a:gd name="T68" fmla="*/ 8 w 226"/>
                <a:gd name="T69" fmla="*/ 77 h 247"/>
                <a:gd name="T70" fmla="*/ 0 w 226"/>
                <a:gd name="T71" fmla="*/ 51 h 247"/>
                <a:gd name="T72" fmla="*/ 1 w 226"/>
                <a:gd name="T73" fmla="*/ 49 h 247"/>
                <a:gd name="T74" fmla="*/ 2 w 226"/>
                <a:gd name="T75" fmla="*/ 49 h 247"/>
                <a:gd name="T76" fmla="*/ 39 w 226"/>
                <a:gd name="T77" fmla="*/ 34 h 247"/>
                <a:gd name="T78" fmla="*/ 76 w 226"/>
                <a:gd name="T79" fmla="*/ 21 h 247"/>
                <a:gd name="T80" fmla="*/ 115 w 226"/>
                <a:gd name="T81" fmla="*/ 8 h 247"/>
                <a:gd name="T82" fmla="*/ 134 w 226"/>
                <a:gd name="T83" fmla="*/ 3 h 247"/>
                <a:gd name="T84" fmla="*/ 144 w 226"/>
                <a:gd name="T85" fmla="*/ 1 h 247"/>
                <a:gd name="T86" fmla="*/ 154 w 226"/>
                <a:gd name="T87" fmla="*/ 0 h 247"/>
                <a:gd name="T88" fmla="*/ 155 w 226"/>
                <a:gd name="T89" fmla="*/ 1 h 247"/>
                <a:gd name="T90" fmla="*/ 165 w 226"/>
                <a:gd name="T91" fmla="*/ 25 h 247"/>
                <a:gd name="T92" fmla="*/ 175 w 226"/>
                <a:gd name="T93" fmla="*/ 49 h 247"/>
                <a:gd name="T94" fmla="*/ 193 w 226"/>
                <a:gd name="T95" fmla="*/ 97 h 247"/>
                <a:gd name="T96" fmla="*/ 211 w 226"/>
                <a:gd name="T97" fmla="*/ 146 h 247"/>
                <a:gd name="T98" fmla="*/ 218 w 226"/>
                <a:gd name="T99" fmla="*/ 171 h 247"/>
                <a:gd name="T100" fmla="*/ 225 w 226"/>
                <a:gd name="T101" fmla="*/ 196 h 247"/>
                <a:gd name="T102" fmla="*/ 225 w 226"/>
                <a:gd name="T103" fmla="*/ 198 h 247"/>
                <a:gd name="T104" fmla="*/ 207 w 226"/>
                <a:gd name="T105" fmla="*/ 206 h 247"/>
                <a:gd name="T106" fmla="*/ 188 w 226"/>
                <a:gd name="T107" fmla="*/ 213 h 247"/>
                <a:gd name="T108" fmla="*/ 152 w 226"/>
                <a:gd name="T109" fmla="*/ 225 h 247"/>
                <a:gd name="T110" fmla="*/ 115 w 226"/>
                <a:gd name="T111" fmla="*/ 237 h 247"/>
                <a:gd name="T112" fmla="*/ 78 w 226"/>
                <a:gd name="T113" fmla="*/ 247 h 247"/>
                <a:gd name="T114" fmla="*/ 78 w 226"/>
                <a:gd name="T11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47">
                  <a:moveTo>
                    <a:pt x="78" y="247"/>
                  </a:moveTo>
                  <a:cubicBezTo>
                    <a:pt x="90" y="244"/>
                    <a:pt x="102" y="239"/>
                    <a:pt x="114" y="235"/>
                  </a:cubicBezTo>
                  <a:cubicBezTo>
                    <a:pt x="127" y="231"/>
                    <a:pt x="139" y="227"/>
                    <a:pt x="151" y="223"/>
                  </a:cubicBezTo>
                  <a:cubicBezTo>
                    <a:pt x="163" y="219"/>
                    <a:pt x="175" y="214"/>
                    <a:pt x="187" y="210"/>
                  </a:cubicBezTo>
                  <a:cubicBezTo>
                    <a:pt x="199" y="205"/>
                    <a:pt x="211" y="200"/>
                    <a:pt x="222" y="195"/>
                  </a:cubicBezTo>
                  <a:cubicBezTo>
                    <a:pt x="222" y="197"/>
                    <a:pt x="222" y="197"/>
                    <a:pt x="222" y="197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3" y="164"/>
                    <a:pt x="211" y="155"/>
                    <a:pt x="208" y="147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9" y="90"/>
                    <a:pt x="186" y="82"/>
                    <a:pt x="183" y="74"/>
                  </a:cubicBezTo>
                  <a:cubicBezTo>
                    <a:pt x="180" y="66"/>
                    <a:pt x="177" y="58"/>
                    <a:pt x="173" y="49"/>
                  </a:cubicBezTo>
                  <a:cubicBezTo>
                    <a:pt x="170" y="41"/>
                    <a:pt x="167" y="33"/>
                    <a:pt x="164" y="2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3"/>
                    <a:pt x="147" y="3"/>
                    <a:pt x="144" y="4"/>
                  </a:cubicBezTo>
                  <a:cubicBezTo>
                    <a:pt x="141" y="4"/>
                    <a:pt x="138" y="5"/>
                    <a:pt x="135" y="6"/>
                  </a:cubicBezTo>
                  <a:cubicBezTo>
                    <a:pt x="128" y="7"/>
                    <a:pt x="122" y="9"/>
                    <a:pt x="115" y="11"/>
                  </a:cubicBezTo>
                  <a:cubicBezTo>
                    <a:pt x="103" y="15"/>
                    <a:pt x="90" y="20"/>
                    <a:pt x="78" y="24"/>
                  </a:cubicBezTo>
                  <a:cubicBezTo>
                    <a:pt x="65" y="29"/>
                    <a:pt x="53" y="33"/>
                    <a:pt x="40" y="38"/>
                  </a:cubicBezTo>
                  <a:cubicBezTo>
                    <a:pt x="28" y="43"/>
                    <a:pt x="15" y="48"/>
                    <a:pt x="3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7" y="58"/>
                    <a:pt x="10" y="67"/>
                    <a:pt x="12" y="75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6" y="117"/>
                    <a:pt x="32" y="133"/>
                    <a:pt x="38" y="150"/>
                  </a:cubicBezTo>
                  <a:cubicBezTo>
                    <a:pt x="41" y="158"/>
                    <a:pt x="44" y="166"/>
                    <a:pt x="47" y="175"/>
                  </a:cubicBezTo>
                  <a:cubicBezTo>
                    <a:pt x="50" y="183"/>
                    <a:pt x="53" y="191"/>
                    <a:pt x="56" y="199"/>
                  </a:cubicBezTo>
                  <a:cubicBezTo>
                    <a:pt x="66" y="223"/>
                    <a:pt x="66" y="223"/>
                    <a:pt x="66" y="223"/>
                  </a:cubicBezTo>
                  <a:lnTo>
                    <a:pt x="78" y="247"/>
                  </a:lnTo>
                  <a:close/>
                  <a:moveTo>
                    <a:pt x="78" y="247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0" y="192"/>
                    <a:pt x="47" y="184"/>
                    <a:pt x="44" y="176"/>
                  </a:cubicBezTo>
                  <a:cubicBezTo>
                    <a:pt x="41" y="167"/>
                    <a:pt x="37" y="159"/>
                    <a:pt x="34" y="151"/>
                  </a:cubicBezTo>
                  <a:cubicBezTo>
                    <a:pt x="28" y="135"/>
                    <a:pt x="22" y="118"/>
                    <a:pt x="16" y="10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6" y="68"/>
                    <a:pt x="3" y="60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4" y="44"/>
                    <a:pt x="26" y="39"/>
                    <a:pt x="39" y="34"/>
                  </a:cubicBezTo>
                  <a:cubicBezTo>
                    <a:pt x="51" y="30"/>
                    <a:pt x="64" y="25"/>
                    <a:pt x="76" y="21"/>
                  </a:cubicBezTo>
                  <a:cubicBezTo>
                    <a:pt x="89" y="16"/>
                    <a:pt x="102" y="12"/>
                    <a:pt x="115" y="8"/>
                  </a:cubicBezTo>
                  <a:cubicBezTo>
                    <a:pt x="121" y="6"/>
                    <a:pt x="127" y="5"/>
                    <a:pt x="134" y="3"/>
                  </a:cubicBezTo>
                  <a:cubicBezTo>
                    <a:pt x="137" y="2"/>
                    <a:pt x="140" y="2"/>
                    <a:pt x="144" y="1"/>
                  </a:cubicBezTo>
                  <a:cubicBezTo>
                    <a:pt x="147" y="0"/>
                    <a:pt x="151" y="0"/>
                    <a:pt x="154" y="0"/>
                  </a:cubicBezTo>
                  <a:cubicBezTo>
                    <a:pt x="154" y="0"/>
                    <a:pt x="155" y="1"/>
                    <a:pt x="155" y="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9" y="33"/>
                    <a:pt x="172" y="41"/>
                    <a:pt x="175" y="49"/>
                  </a:cubicBezTo>
                  <a:cubicBezTo>
                    <a:pt x="181" y="65"/>
                    <a:pt x="187" y="81"/>
                    <a:pt x="193" y="97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4" y="154"/>
                    <a:pt x="216" y="163"/>
                    <a:pt x="218" y="171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7"/>
                    <a:pt x="225" y="198"/>
                    <a:pt x="225" y="198"/>
                  </a:cubicBezTo>
                  <a:cubicBezTo>
                    <a:pt x="219" y="201"/>
                    <a:pt x="213" y="204"/>
                    <a:pt x="207" y="206"/>
                  </a:cubicBezTo>
                  <a:cubicBezTo>
                    <a:pt x="201" y="208"/>
                    <a:pt x="194" y="211"/>
                    <a:pt x="188" y="213"/>
                  </a:cubicBezTo>
                  <a:cubicBezTo>
                    <a:pt x="176" y="217"/>
                    <a:pt x="164" y="221"/>
                    <a:pt x="152" y="225"/>
                  </a:cubicBezTo>
                  <a:cubicBezTo>
                    <a:pt x="140" y="229"/>
                    <a:pt x="127" y="234"/>
                    <a:pt x="115" y="237"/>
                  </a:cubicBezTo>
                  <a:cubicBezTo>
                    <a:pt x="103" y="241"/>
                    <a:pt x="90" y="245"/>
                    <a:pt x="78" y="247"/>
                  </a:cubicBezTo>
                  <a:cubicBezTo>
                    <a:pt x="78" y="247"/>
                    <a:pt x="78" y="247"/>
                    <a:pt x="78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5" name="Freeform 611"/>
            <p:cNvSpPr>
              <a:spLocks noEditPoints="1"/>
            </p:cNvSpPr>
            <p:nvPr/>
          </p:nvSpPr>
          <p:spPr bwMode="auto">
            <a:xfrm>
              <a:off x="5957888" y="2882901"/>
              <a:ext cx="331788" cy="188913"/>
            </a:xfrm>
            <a:custGeom>
              <a:avLst/>
              <a:gdLst>
                <a:gd name="T0" fmla="*/ 3 w 88"/>
                <a:gd name="T1" fmla="*/ 28 h 50"/>
                <a:gd name="T2" fmla="*/ 2 w 88"/>
                <a:gd name="T3" fmla="*/ 30 h 50"/>
                <a:gd name="T4" fmla="*/ 1 w 88"/>
                <a:gd name="T5" fmla="*/ 37 h 50"/>
                <a:gd name="T6" fmla="*/ 6 w 88"/>
                <a:gd name="T7" fmla="*/ 45 h 50"/>
                <a:gd name="T8" fmla="*/ 11 w 88"/>
                <a:gd name="T9" fmla="*/ 47 h 50"/>
                <a:gd name="T10" fmla="*/ 18 w 88"/>
                <a:gd name="T11" fmla="*/ 47 h 50"/>
                <a:gd name="T12" fmla="*/ 33 w 88"/>
                <a:gd name="T13" fmla="*/ 44 h 50"/>
                <a:gd name="T14" fmla="*/ 50 w 88"/>
                <a:gd name="T15" fmla="*/ 40 h 50"/>
                <a:gd name="T16" fmla="*/ 67 w 88"/>
                <a:gd name="T17" fmla="*/ 33 h 50"/>
                <a:gd name="T18" fmla="*/ 81 w 88"/>
                <a:gd name="T19" fmla="*/ 22 h 50"/>
                <a:gd name="T20" fmla="*/ 79 w 88"/>
                <a:gd name="T21" fmla="*/ 7 h 50"/>
                <a:gd name="T22" fmla="*/ 75 w 88"/>
                <a:gd name="T23" fmla="*/ 5 h 50"/>
                <a:gd name="T24" fmla="*/ 73 w 88"/>
                <a:gd name="T25" fmla="*/ 4 h 50"/>
                <a:gd name="T26" fmla="*/ 71 w 88"/>
                <a:gd name="T27" fmla="*/ 5 h 50"/>
                <a:gd name="T28" fmla="*/ 63 w 88"/>
                <a:gd name="T29" fmla="*/ 6 h 50"/>
                <a:gd name="T30" fmla="*/ 31 w 88"/>
                <a:gd name="T31" fmla="*/ 15 h 50"/>
                <a:gd name="T32" fmla="*/ 10 w 88"/>
                <a:gd name="T33" fmla="*/ 23 h 50"/>
                <a:gd name="T34" fmla="*/ 3 w 88"/>
                <a:gd name="T35" fmla="*/ 28 h 50"/>
                <a:gd name="T36" fmla="*/ 2 w 88"/>
                <a:gd name="T37" fmla="*/ 28 h 50"/>
                <a:gd name="T38" fmla="*/ 4 w 88"/>
                <a:gd name="T39" fmla="*/ 26 h 50"/>
                <a:gd name="T40" fmla="*/ 9 w 88"/>
                <a:gd name="T41" fmla="*/ 22 h 50"/>
                <a:gd name="T42" fmla="*/ 30 w 88"/>
                <a:gd name="T43" fmla="*/ 12 h 50"/>
                <a:gd name="T44" fmla="*/ 62 w 88"/>
                <a:gd name="T45" fmla="*/ 2 h 50"/>
                <a:gd name="T46" fmla="*/ 71 w 88"/>
                <a:gd name="T47" fmla="*/ 0 h 50"/>
                <a:gd name="T48" fmla="*/ 77 w 88"/>
                <a:gd name="T49" fmla="*/ 1 h 50"/>
                <a:gd name="T50" fmla="*/ 81 w 88"/>
                <a:gd name="T51" fmla="*/ 4 h 50"/>
                <a:gd name="T52" fmla="*/ 84 w 88"/>
                <a:gd name="T53" fmla="*/ 23 h 50"/>
                <a:gd name="T54" fmla="*/ 67 w 88"/>
                <a:gd name="T55" fmla="*/ 34 h 50"/>
                <a:gd name="T56" fmla="*/ 50 w 88"/>
                <a:gd name="T57" fmla="*/ 42 h 50"/>
                <a:gd name="T58" fmla="*/ 34 w 88"/>
                <a:gd name="T59" fmla="*/ 48 h 50"/>
                <a:gd name="T60" fmla="*/ 18 w 88"/>
                <a:gd name="T61" fmla="*/ 50 h 50"/>
                <a:gd name="T62" fmla="*/ 11 w 88"/>
                <a:gd name="T63" fmla="*/ 49 h 50"/>
                <a:gd name="T64" fmla="*/ 5 w 88"/>
                <a:gd name="T65" fmla="*/ 46 h 50"/>
                <a:gd name="T66" fmla="*/ 0 w 88"/>
                <a:gd name="T67" fmla="*/ 37 h 50"/>
                <a:gd name="T68" fmla="*/ 1 w 88"/>
                <a:gd name="T69" fmla="*/ 30 h 50"/>
                <a:gd name="T70" fmla="*/ 2 w 88"/>
                <a:gd name="T71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50">
                  <a:moveTo>
                    <a:pt x="3" y="28"/>
                  </a:moveTo>
                  <a:cubicBezTo>
                    <a:pt x="3" y="28"/>
                    <a:pt x="2" y="29"/>
                    <a:pt x="2" y="30"/>
                  </a:cubicBezTo>
                  <a:cubicBezTo>
                    <a:pt x="1" y="32"/>
                    <a:pt x="1" y="34"/>
                    <a:pt x="1" y="37"/>
                  </a:cubicBezTo>
                  <a:cubicBezTo>
                    <a:pt x="1" y="39"/>
                    <a:pt x="3" y="43"/>
                    <a:pt x="6" y="45"/>
                  </a:cubicBezTo>
                  <a:cubicBezTo>
                    <a:pt x="8" y="46"/>
                    <a:pt x="9" y="47"/>
                    <a:pt x="11" y="47"/>
                  </a:cubicBezTo>
                  <a:cubicBezTo>
                    <a:pt x="13" y="47"/>
                    <a:pt x="16" y="47"/>
                    <a:pt x="18" y="47"/>
                  </a:cubicBezTo>
                  <a:cubicBezTo>
                    <a:pt x="23" y="46"/>
                    <a:pt x="27" y="45"/>
                    <a:pt x="33" y="44"/>
                  </a:cubicBezTo>
                  <a:cubicBezTo>
                    <a:pt x="38" y="43"/>
                    <a:pt x="44" y="41"/>
                    <a:pt x="50" y="40"/>
                  </a:cubicBezTo>
                  <a:cubicBezTo>
                    <a:pt x="55" y="38"/>
                    <a:pt x="61" y="36"/>
                    <a:pt x="67" y="33"/>
                  </a:cubicBezTo>
                  <a:cubicBezTo>
                    <a:pt x="72" y="30"/>
                    <a:pt x="78" y="27"/>
                    <a:pt x="81" y="22"/>
                  </a:cubicBezTo>
                  <a:cubicBezTo>
                    <a:pt x="85" y="17"/>
                    <a:pt x="83" y="10"/>
                    <a:pt x="79" y="7"/>
                  </a:cubicBezTo>
                  <a:cubicBezTo>
                    <a:pt x="78" y="6"/>
                    <a:pt x="76" y="5"/>
                    <a:pt x="75" y="5"/>
                  </a:cubicBezTo>
                  <a:cubicBezTo>
                    <a:pt x="75" y="5"/>
                    <a:pt x="74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51" y="9"/>
                    <a:pt x="40" y="12"/>
                    <a:pt x="31" y="15"/>
                  </a:cubicBezTo>
                  <a:cubicBezTo>
                    <a:pt x="22" y="18"/>
                    <a:pt x="15" y="21"/>
                    <a:pt x="10" y="23"/>
                  </a:cubicBezTo>
                  <a:cubicBezTo>
                    <a:pt x="4" y="26"/>
                    <a:pt x="3" y="28"/>
                    <a:pt x="3" y="28"/>
                  </a:cubicBezTo>
                  <a:close/>
                  <a:moveTo>
                    <a:pt x="2" y="28"/>
                  </a:moveTo>
                  <a:cubicBezTo>
                    <a:pt x="2" y="28"/>
                    <a:pt x="3" y="27"/>
                    <a:pt x="4" y="26"/>
                  </a:cubicBezTo>
                  <a:cubicBezTo>
                    <a:pt x="5" y="25"/>
                    <a:pt x="7" y="24"/>
                    <a:pt x="9" y="22"/>
                  </a:cubicBezTo>
                  <a:cubicBezTo>
                    <a:pt x="14" y="20"/>
                    <a:pt x="21" y="16"/>
                    <a:pt x="30" y="12"/>
                  </a:cubicBezTo>
                  <a:cubicBezTo>
                    <a:pt x="39" y="8"/>
                    <a:pt x="50" y="5"/>
                    <a:pt x="62" y="2"/>
                  </a:cubicBezTo>
                  <a:cubicBezTo>
                    <a:pt x="65" y="1"/>
                    <a:pt x="68" y="1"/>
                    <a:pt x="71" y="0"/>
                  </a:cubicBezTo>
                  <a:cubicBezTo>
                    <a:pt x="73" y="0"/>
                    <a:pt x="75" y="0"/>
                    <a:pt x="77" y="1"/>
                  </a:cubicBezTo>
                  <a:cubicBezTo>
                    <a:pt x="78" y="2"/>
                    <a:pt x="80" y="3"/>
                    <a:pt x="81" y="4"/>
                  </a:cubicBezTo>
                  <a:cubicBezTo>
                    <a:pt x="87" y="9"/>
                    <a:pt x="88" y="18"/>
                    <a:pt x="84" y="23"/>
                  </a:cubicBezTo>
                  <a:cubicBezTo>
                    <a:pt x="79" y="29"/>
                    <a:pt x="73" y="32"/>
                    <a:pt x="67" y="34"/>
                  </a:cubicBezTo>
                  <a:cubicBezTo>
                    <a:pt x="62" y="37"/>
                    <a:pt x="56" y="40"/>
                    <a:pt x="50" y="42"/>
                  </a:cubicBezTo>
                  <a:cubicBezTo>
                    <a:pt x="45" y="44"/>
                    <a:pt x="39" y="46"/>
                    <a:pt x="34" y="48"/>
                  </a:cubicBezTo>
                  <a:cubicBezTo>
                    <a:pt x="28" y="49"/>
                    <a:pt x="23" y="50"/>
                    <a:pt x="18" y="50"/>
                  </a:cubicBezTo>
                  <a:cubicBezTo>
                    <a:pt x="15" y="50"/>
                    <a:pt x="13" y="50"/>
                    <a:pt x="11" y="49"/>
                  </a:cubicBezTo>
                  <a:cubicBezTo>
                    <a:pt x="8" y="49"/>
                    <a:pt x="6" y="48"/>
                    <a:pt x="5" y="46"/>
                  </a:cubicBezTo>
                  <a:cubicBezTo>
                    <a:pt x="2" y="43"/>
                    <a:pt x="1" y="40"/>
                    <a:pt x="0" y="37"/>
                  </a:cubicBezTo>
                  <a:cubicBezTo>
                    <a:pt x="0" y="34"/>
                    <a:pt x="1" y="32"/>
                    <a:pt x="1" y="30"/>
                  </a:cubicBezTo>
                  <a:cubicBezTo>
                    <a:pt x="2" y="29"/>
                    <a:pt x="2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6" name="Freeform 612"/>
            <p:cNvSpPr>
              <a:spLocks/>
            </p:cNvSpPr>
            <p:nvPr/>
          </p:nvSpPr>
          <p:spPr bwMode="auto">
            <a:xfrm>
              <a:off x="6034088" y="2867026"/>
              <a:ext cx="123825" cy="95250"/>
            </a:xfrm>
            <a:custGeom>
              <a:avLst/>
              <a:gdLst>
                <a:gd name="T0" fmla="*/ 2 w 33"/>
                <a:gd name="T1" fmla="*/ 25 h 25"/>
                <a:gd name="T2" fmla="*/ 1 w 33"/>
                <a:gd name="T3" fmla="*/ 23 h 25"/>
                <a:gd name="T4" fmla="*/ 0 w 33"/>
                <a:gd name="T5" fmla="*/ 16 h 25"/>
                <a:gd name="T6" fmla="*/ 0 w 33"/>
                <a:gd name="T7" fmla="*/ 12 h 25"/>
                <a:gd name="T8" fmla="*/ 3 w 33"/>
                <a:gd name="T9" fmla="*/ 8 h 25"/>
                <a:gd name="T10" fmla="*/ 7 w 33"/>
                <a:gd name="T11" fmla="*/ 4 h 25"/>
                <a:gd name="T12" fmla="*/ 11 w 33"/>
                <a:gd name="T13" fmla="*/ 1 h 25"/>
                <a:gd name="T14" fmla="*/ 17 w 33"/>
                <a:gd name="T15" fmla="*/ 0 h 25"/>
                <a:gd name="T16" fmla="*/ 22 w 33"/>
                <a:gd name="T17" fmla="*/ 1 h 25"/>
                <a:gd name="T18" fmla="*/ 27 w 33"/>
                <a:gd name="T19" fmla="*/ 3 h 25"/>
                <a:gd name="T20" fmla="*/ 30 w 33"/>
                <a:gd name="T21" fmla="*/ 7 h 25"/>
                <a:gd name="T22" fmla="*/ 32 w 33"/>
                <a:gd name="T23" fmla="*/ 13 h 25"/>
                <a:gd name="T24" fmla="*/ 33 w 33"/>
                <a:gd name="T25" fmla="*/ 15 h 25"/>
                <a:gd name="T26" fmla="*/ 33 w 33"/>
                <a:gd name="T27" fmla="*/ 15 h 25"/>
                <a:gd name="T28" fmla="*/ 33 w 33"/>
                <a:gd name="T29" fmla="*/ 15 h 25"/>
                <a:gd name="T30" fmla="*/ 27 w 33"/>
                <a:gd name="T31" fmla="*/ 9 h 25"/>
                <a:gd name="T32" fmla="*/ 21 w 33"/>
                <a:gd name="T33" fmla="*/ 5 h 25"/>
                <a:gd name="T34" fmla="*/ 17 w 33"/>
                <a:gd name="T35" fmla="*/ 4 h 25"/>
                <a:gd name="T36" fmla="*/ 12 w 33"/>
                <a:gd name="T37" fmla="*/ 4 h 25"/>
                <a:gd name="T38" fmla="*/ 8 w 33"/>
                <a:gd name="T39" fmla="*/ 5 h 25"/>
                <a:gd name="T40" fmla="*/ 5 w 33"/>
                <a:gd name="T41" fmla="*/ 9 h 25"/>
                <a:gd name="T42" fmla="*/ 3 w 33"/>
                <a:gd name="T43" fmla="*/ 16 h 25"/>
                <a:gd name="T44" fmla="*/ 3 w 33"/>
                <a:gd name="T45" fmla="*/ 22 h 25"/>
                <a:gd name="T46" fmla="*/ 3 w 33"/>
                <a:gd name="T47" fmla="*/ 25 h 25"/>
                <a:gd name="T48" fmla="*/ 3 w 33"/>
                <a:gd name="T49" fmla="*/ 25 h 25"/>
                <a:gd name="T50" fmla="*/ 2 w 33"/>
                <a:gd name="T5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25">
                  <a:moveTo>
                    <a:pt x="2" y="25"/>
                  </a:moveTo>
                  <a:cubicBezTo>
                    <a:pt x="2" y="25"/>
                    <a:pt x="2" y="24"/>
                    <a:pt x="1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2"/>
                    <a:pt x="27" y="3"/>
                  </a:cubicBezTo>
                  <a:cubicBezTo>
                    <a:pt x="28" y="4"/>
                    <a:pt x="29" y="6"/>
                    <a:pt x="30" y="7"/>
                  </a:cubicBezTo>
                  <a:cubicBezTo>
                    <a:pt x="31" y="9"/>
                    <a:pt x="32" y="11"/>
                    <a:pt x="32" y="13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0" y="12"/>
                    <a:pt x="27" y="9"/>
                  </a:cubicBezTo>
                  <a:cubicBezTo>
                    <a:pt x="25" y="8"/>
                    <a:pt x="23" y="6"/>
                    <a:pt x="21" y="5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6" y="3"/>
                    <a:pt x="13" y="4"/>
                    <a:pt x="12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4" y="12"/>
                    <a:pt x="4" y="14"/>
                    <a:pt x="3" y="16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7" name="Freeform 613"/>
            <p:cNvSpPr>
              <a:spLocks noEditPoints="1"/>
            </p:cNvSpPr>
            <p:nvPr/>
          </p:nvSpPr>
          <p:spPr bwMode="auto">
            <a:xfrm>
              <a:off x="5999163" y="3181351"/>
              <a:ext cx="117475" cy="144463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4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2"/>
                    <a:pt x="23" y="4"/>
                    <a:pt x="24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6" y="36"/>
                    <a:pt x="13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8" name="Freeform 614"/>
            <p:cNvSpPr>
              <a:spLocks noEditPoints="1"/>
            </p:cNvSpPr>
            <p:nvPr/>
          </p:nvSpPr>
          <p:spPr bwMode="auto">
            <a:xfrm>
              <a:off x="6067426" y="3386138"/>
              <a:ext cx="117475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19 w 31"/>
                <a:gd name="T13" fmla="*/ 33 h 38"/>
                <a:gd name="T14" fmla="*/ 25 w 31"/>
                <a:gd name="T15" fmla="*/ 31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7 h 38"/>
                <a:gd name="T38" fmla="*/ 27 w 31"/>
                <a:gd name="T39" fmla="*/ 14 h 38"/>
                <a:gd name="T40" fmla="*/ 31 w 31"/>
                <a:gd name="T41" fmla="*/ 28 h 38"/>
                <a:gd name="T42" fmla="*/ 31 w 31"/>
                <a:gd name="T43" fmla="*/ 29 h 38"/>
                <a:gd name="T44" fmla="*/ 26 w 31"/>
                <a:gd name="T45" fmla="*/ 32 h 38"/>
                <a:gd name="T46" fmla="*/ 20 w 31"/>
                <a:gd name="T47" fmla="*/ 35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6" y="34"/>
                    <a:pt x="19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9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6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5"/>
                    <a:pt x="25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6" y="36"/>
                    <a:pt x="12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9" name="Freeform 615"/>
            <p:cNvSpPr>
              <a:spLocks noEditPoints="1"/>
            </p:cNvSpPr>
            <p:nvPr/>
          </p:nvSpPr>
          <p:spPr bwMode="auto">
            <a:xfrm>
              <a:off x="6143626" y="3575051"/>
              <a:ext cx="115888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5 h 38"/>
                <a:gd name="T6" fmla="*/ 4 w 31"/>
                <a:gd name="T7" fmla="*/ 23 h 38"/>
                <a:gd name="T8" fmla="*/ 9 w 31"/>
                <a:gd name="T9" fmla="*/ 37 h 38"/>
                <a:gd name="T10" fmla="*/ 9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30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4"/>
                    <a:pt x="25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6"/>
                    <a:pt x="13" y="37"/>
                    <a:pt x="9" y="38"/>
                  </a:cubicBezTo>
                  <a:cubicBezTo>
                    <a:pt x="9" y="38"/>
                    <a:pt x="8" y="37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18"/>
                    <a:pt x="1" y="16"/>
                  </a:cubicBezTo>
                  <a:cubicBezTo>
                    <a:pt x="0" y="14"/>
                    <a:pt x="1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0" name="Freeform 616"/>
            <p:cNvSpPr>
              <a:spLocks/>
            </p:cNvSpPr>
            <p:nvPr/>
          </p:nvSpPr>
          <p:spPr bwMode="auto">
            <a:xfrm>
              <a:off x="6154738" y="30797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2 w 62"/>
                <a:gd name="T5" fmla="*/ 12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4"/>
                    <a:pt x="32" y="12"/>
                  </a:cubicBezTo>
                  <a:cubicBezTo>
                    <a:pt x="40" y="9"/>
                    <a:pt x="47" y="6"/>
                    <a:pt x="53" y="4"/>
                  </a:cubicBezTo>
                  <a:cubicBezTo>
                    <a:pt x="56" y="3"/>
                    <a:pt x="58" y="2"/>
                    <a:pt x="60" y="1"/>
                  </a:cubicBezTo>
                  <a:cubicBezTo>
                    <a:pt x="62" y="1"/>
                    <a:pt x="62" y="0"/>
                    <a:pt x="62" y="0"/>
                  </a:cubicBezTo>
                  <a:cubicBezTo>
                    <a:pt x="62" y="0"/>
                    <a:pt x="62" y="1"/>
                    <a:pt x="60" y="2"/>
                  </a:cubicBezTo>
                  <a:cubicBezTo>
                    <a:pt x="59" y="3"/>
                    <a:pt x="56" y="4"/>
                    <a:pt x="53" y="5"/>
                  </a:cubicBezTo>
                  <a:cubicBezTo>
                    <a:pt x="48" y="8"/>
                    <a:pt x="40" y="11"/>
                    <a:pt x="32" y="13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1" name="Freeform 617"/>
            <p:cNvSpPr>
              <a:spLocks/>
            </p:cNvSpPr>
            <p:nvPr/>
          </p:nvSpPr>
          <p:spPr bwMode="auto">
            <a:xfrm>
              <a:off x="6173788" y="3128963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1 h 22"/>
                <a:gd name="T8" fmla="*/ 63 w 63"/>
                <a:gd name="T9" fmla="*/ 0 h 22"/>
                <a:gd name="T10" fmla="*/ 53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1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1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7"/>
                    <a:pt x="24" y="15"/>
                    <a:pt x="31" y="11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1"/>
                    <a:pt x="3" y="21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2" name="Freeform 618"/>
            <p:cNvSpPr>
              <a:spLocks/>
            </p:cNvSpPr>
            <p:nvPr/>
          </p:nvSpPr>
          <p:spPr bwMode="auto">
            <a:xfrm>
              <a:off x="6196013" y="3178176"/>
              <a:ext cx="238125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5" y="21"/>
                    <a:pt x="7" y="20"/>
                    <a:pt x="10" y="19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4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3" name="Freeform 619"/>
            <p:cNvSpPr>
              <a:spLocks/>
            </p:cNvSpPr>
            <p:nvPr/>
          </p:nvSpPr>
          <p:spPr bwMode="auto">
            <a:xfrm>
              <a:off x="6226176" y="32829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8 h 21"/>
                <a:gd name="T4" fmla="*/ 31 w 62"/>
                <a:gd name="T5" fmla="*/ 11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1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19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8"/>
                  </a:cubicBezTo>
                  <a:cubicBezTo>
                    <a:pt x="16" y="17"/>
                    <a:pt x="24" y="14"/>
                    <a:pt x="31" y="11"/>
                  </a:cubicBezTo>
                  <a:cubicBezTo>
                    <a:pt x="39" y="9"/>
                    <a:pt x="47" y="6"/>
                    <a:pt x="53" y="4"/>
                  </a:cubicBezTo>
                  <a:cubicBezTo>
                    <a:pt x="55" y="3"/>
                    <a:pt x="58" y="2"/>
                    <a:pt x="60" y="1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1" y="0"/>
                    <a:pt x="60" y="1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8"/>
                    <a:pt x="10" y="19"/>
                  </a:cubicBezTo>
                  <a:cubicBezTo>
                    <a:pt x="7" y="20"/>
                    <a:pt x="4" y="20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4" name="Freeform 620"/>
            <p:cNvSpPr>
              <a:spLocks/>
            </p:cNvSpPr>
            <p:nvPr/>
          </p:nvSpPr>
          <p:spPr bwMode="auto">
            <a:xfrm>
              <a:off x="6242051" y="3328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2 h 22"/>
                <a:gd name="T4" fmla="*/ 10 w 63"/>
                <a:gd name="T5" fmla="*/ 20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5 h 22"/>
                <a:gd name="T12" fmla="*/ 33 w 63"/>
                <a:gd name="T13" fmla="*/ 14 h 22"/>
                <a:gd name="T14" fmla="*/ 11 w 63"/>
                <a:gd name="T15" fmla="*/ 21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2"/>
                  </a:cubicBezTo>
                  <a:cubicBezTo>
                    <a:pt x="5" y="22"/>
                    <a:pt x="7" y="21"/>
                    <a:pt x="10" y="20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8" y="7"/>
                    <a:pt x="63" y="0"/>
                    <a:pt x="63" y="0"/>
                  </a:cubicBezTo>
                  <a:cubicBezTo>
                    <a:pt x="63" y="0"/>
                    <a:pt x="60" y="2"/>
                    <a:pt x="54" y="5"/>
                  </a:cubicBezTo>
                  <a:cubicBezTo>
                    <a:pt x="48" y="8"/>
                    <a:pt x="40" y="11"/>
                    <a:pt x="33" y="14"/>
                  </a:cubicBezTo>
                  <a:cubicBezTo>
                    <a:pt x="25" y="17"/>
                    <a:pt x="17" y="19"/>
                    <a:pt x="11" y="21"/>
                  </a:cubicBezTo>
                  <a:cubicBezTo>
                    <a:pt x="8" y="22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5" name="Freeform 621"/>
            <p:cNvSpPr>
              <a:spLocks/>
            </p:cNvSpPr>
            <p:nvPr/>
          </p:nvSpPr>
          <p:spPr bwMode="auto">
            <a:xfrm>
              <a:off x="6267451" y="3378201"/>
              <a:ext cx="234950" cy="87313"/>
            </a:xfrm>
            <a:custGeom>
              <a:avLst/>
              <a:gdLst>
                <a:gd name="T0" fmla="*/ 0 w 62"/>
                <a:gd name="T1" fmla="*/ 23 h 23"/>
                <a:gd name="T2" fmla="*/ 2 w 62"/>
                <a:gd name="T3" fmla="*/ 22 h 23"/>
                <a:gd name="T4" fmla="*/ 10 w 62"/>
                <a:gd name="T5" fmla="*/ 20 h 23"/>
                <a:gd name="T6" fmla="*/ 31 w 62"/>
                <a:gd name="T7" fmla="*/ 12 h 23"/>
                <a:gd name="T8" fmla="*/ 62 w 62"/>
                <a:gd name="T9" fmla="*/ 0 h 23"/>
                <a:gd name="T10" fmla="*/ 53 w 62"/>
                <a:gd name="T11" fmla="*/ 5 h 23"/>
                <a:gd name="T12" fmla="*/ 32 w 62"/>
                <a:gd name="T13" fmla="*/ 14 h 23"/>
                <a:gd name="T14" fmla="*/ 10 w 62"/>
                <a:gd name="T15" fmla="*/ 21 h 23"/>
                <a:gd name="T16" fmla="*/ 2 w 62"/>
                <a:gd name="T17" fmla="*/ 22 h 23"/>
                <a:gd name="T18" fmla="*/ 0 w 62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3">
                  <a:moveTo>
                    <a:pt x="0" y="23"/>
                  </a:moveTo>
                  <a:cubicBezTo>
                    <a:pt x="0" y="23"/>
                    <a:pt x="1" y="22"/>
                    <a:pt x="2" y="22"/>
                  </a:cubicBezTo>
                  <a:cubicBezTo>
                    <a:pt x="4" y="22"/>
                    <a:pt x="7" y="21"/>
                    <a:pt x="10" y="20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7"/>
                    <a:pt x="62" y="0"/>
                    <a:pt x="62" y="0"/>
                  </a:cubicBezTo>
                  <a:cubicBezTo>
                    <a:pt x="62" y="0"/>
                    <a:pt x="59" y="3"/>
                    <a:pt x="53" y="5"/>
                  </a:cubicBezTo>
                  <a:cubicBezTo>
                    <a:pt x="47" y="8"/>
                    <a:pt x="40" y="11"/>
                    <a:pt x="32" y="14"/>
                  </a:cubicBezTo>
                  <a:cubicBezTo>
                    <a:pt x="24" y="17"/>
                    <a:pt x="16" y="19"/>
                    <a:pt x="10" y="21"/>
                  </a:cubicBezTo>
                  <a:cubicBezTo>
                    <a:pt x="7" y="22"/>
                    <a:pt x="4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6" name="Freeform 622"/>
            <p:cNvSpPr>
              <a:spLocks/>
            </p:cNvSpPr>
            <p:nvPr/>
          </p:nvSpPr>
          <p:spPr bwMode="auto">
            <a:xfrm>
              <a:off x="6302376" y="3484563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1 w 62"/>
                <a:gd name="T5" fmla="*/ 12 h 21"/>
                <a:gd name="T6" fmla="*/ 53 w 62"/>
                <a:gd name="T7" fmla="*/ 4 h 21"/>
                <a:gd name="T8" fmla="*/ 60 w 62"/>
                <a:gd name="T9" fmla="*/ 2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4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1"/>
                    <a:pt x="10" y="19"/>
                  </a:cubicBezTo>
                  <a:cubicBezTo>
                    <a:pt x="16" y="17"/>
                    <a:pt x="24" y="14"/>
                    <a:pt x="31" y="12"/>
                  </a:cubicBezTo>
                  <a:cubicBezTo>
                    <a:pt x="39" y="9"/>
                    <a:pt x="47" y="7"/>
                    <a:pt x="53" y="4"/>
                  </a:cubicBezTo>
                  <a:cubicBezTo>
                    <a:pt x="56" y="3"/>
                    <a:pt x="58" y="3"/>
                    <a:pt x="60" y="2"/>
                  </a:cubicBezTo>
                  <a:cubicBezTo>
                    <a:pt x="61" y="1"/>
                    <a:pt x="62" y="0"/>
                    <a:pt x="62" y="0"/>
                  </a:cubicBezTo>
                  <a:cubicBezTo>
                    <a:pt x="62" y="0"/>
                    <a:pt x="61" y="1"/>
                    <a:pt x="60" y="2"/>
                  </a:cubicBezTo>
                  <a:cubicBezTo>
                    <a:pt x="58" y="3"/>
                    <a:pt x="56" y="4"/>
                    <a:pt x="53" y="5"/>
                  </a:cubicBezTo>
                  <a:cubicBezTo>
                    <a:pt x="48" y="8"/>
                    <a:pt x="40" y="11"/>
                    <a:pt x="32" y="14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7" name="Freeform 623"/>
            <p:cNvSpPr>
              <a:spLocks/>
            </p:cNvSpPr>
            <p:nvPr/>
          </p:nvSpPr>
          <p:spPr bwMode="auto">
            <a:xfrm>
              <a:off x="6319838" y="3533776"/>
              <a:ext cx="234950" cy="82550"/>
            </a:xfrm>
            <a:custGeom>
              <a:avLst/>
              <a:gdLst>
                <a:gd name="T0" fmla="*/ 0 w 62"/>
                <a:gd name="T1" fmla="*/ 22 h 22"/>
                <a:gd name="T2" fmla="*/ 2 w 62"/>
                <a:gd name="T3" fmla="*/ 21 h 22"/>
                <a:gd name="T4" fmla="*/ 10 w 62"/>
                <a:gd name="T5" fmla="*/ 19 h 22"/>
                <a:gd name="T6" fmla="*/ 31 w 62"/>
                <a:gd name="T7" fmla="*/ 12 h 22"/>
                <a:gd name="T8" fmla="*/ 62 w 62"/>
                <a:gd name="T9" fmla="*/ 0 h 22"/>
                <a:gd name="T10" fmla="*/ 53 w 62"/>
                <a:gd name="T11" fmla="*/ 4 h 22"/>
                <a:gd name="T12" fmla="*/ 32 w 62"/>
                <a:gd name="T13" fmla="*/ 13 h 22"/>
                <a:gd name="T14" fmla="*/ 10 w 62"/>
                <a:gd name="T15" fmla="*/ 20 h 22"/>
                <a:gd name="T16" fmla="*/ 2 w 62"/>
                <a:gd name="T17" fmla="*/ 22 h 22"/>
                <a:gd name="T18" fmla="*/ 0 w 6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cubicBezTo>
                    <a:pt x="0" y="22"/>
                    <a:pt x="1" y="22"/>
                    <a:pt x="2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6"/>
                    <a:pt x="62" y="0"/>
                    <a:pt x="62" y="0"/>
                  </a:cubicBezTo>
                  <a:cubicBezTo>
                    <a:pt x="62" y="0"/>
                    <a:pt x="59" y="2"/>
                    <a:pt x="53" y="4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2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8" name="Freeform 624"/>
            <p:cNvSpPr>
              <a:spLocks/>
            </p:cNvSpPr>
            <p:nvPr/>
          </p:nvSpPr>
          <p:spPr bwMode="auto">
            <a:xfrm>
              <a:off x="6343651" y="3582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2 h 22"/>
                <a:gd name="T8" fmla="*/ 63 w 63"/>
                <a:gd name="T9" fmla="*/ 0 h 22"/>
                <a:gd name="T10" fmla="*/ 53 w 63"/>
                <a:gd name="T11" fmla="*/ 5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4" y="15"/>
                    <a:pt x="31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5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9" name="Freeform 625"/>
            <p:cNvSpPr>
              <a:spLocks/>
            </p:cNvSpPr>
            <p:nvPr/>
          </p:nvSpPr>
          <p:spPr bwMode="auto">
            <a:xfrm>
              <a:off x="6037263" y="3332163"/>
              <a:ext cx="131763" cy="152400"/>
            </a:xfrm>
            <a:custGeom>
              <a:avLst/>
              <a:gdLst>
                <a:gd name="T0" fmla="*/ 0 w 35"/>
                <a:gd name="T1" fmla="*/ 30 h 40"/>
                <a:gd name="T2" fmla="*/ 11 w 35"/>
                <a:gd name="T3" fmla="*/ 35 h 40"/>
                <a:gd name="T4" fmla="*/ 17 w 35"/>
                <a:gd name="T5" fmla="*/ 37 h 40"/>
                <a:gd name="T6" fmla="*/ 23 w 35"/>
                <a:gd name="T7" fmla="*/ 39 h 40"/>
                <a:gd name="T8" fmla="*/ 22 w 35"/>
                <a:gd name="T9" fmla="*/ 39 h 40"/>
                <a:gd name="T10" fmla="*/ 26 w 35"/>
                <a:gd name="T11" fmla="*/ 30 h 40"/>
                <a:gd name="T12" fmla="*/ 30 w 35"/>
                <a:gd name="T13" fmla="*/ 20 h 40"/>
                <a:gd name="T14" fmla="*/ 35 w 35"/>
                <a:gd name="T15" fmla="*/ 0 h 40"/>
                <a:gd name="T16" fmla="*/ 31 w 35"/>
                <a:gd name="T17" fmla="*/ 20 h 40"/>
                <a:gd name="T18" fmla="*/ 28 w 35"/>
                <a:gd name="T19" fmla="*/ 30 h 40"/>
                <a:gd name="T20" fmla="*/ 26 w 35"/>
                <a:gd name="T21" fmla="*/ 35 h 40"/>
                <a:gd name="T22" fmla="*/ 24 w 35"/>
                <a:gd name="T23" fmla="*/ 40 h 40"/>
                <a:gd name="T24" fmla="*/ 23 w 35"/>
                <a:gd name="T25" fmla="*/ 40 h 40"/>
                <a:gd name="T26" fmla="*/ 17 w 35"/>
                <a:gd name="T27" fmla="*/ 39 h 40"/>
                <a:gd name="T28" fmla="*/ 11 w 35"/>
                <a:gd name="T29" fmla="*/ 36 h 40"/>
                <a:gd name="T30" fmla="*/ 0 w 35"/>
                <a:gd name="T3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0">
                  <a:moveTo>
                    <a:pt x="0" y="30"/>
                  </a:moveTo>
                  <a:cubicBezTo>
                    <a:pt x="4" y="32"/>
                    <a:pt x="8" y="34"/>
                    <a:pt x="11" y="35"/>
                  </a:cubicBezTo>
                  <a:cubicBezTo>
                    <a:pt x="13" y="36"/>
                    <a:pt x="15" y="37"/>
                    <a:pt x="17" y="37"/>
                  </a:cubicBezTo>
                  <a:cubicBezTo>
                    <a:pt x="19" y="38"/>
                    <a:pt x="21" y="38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36"/>
                    <a:pt x="25" y="33"/>
                    <a:pt x="26" y="3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3"/>
                    <a:pt x="33" y="6"/>
                    <a:pt x="35" y="0"/>
                  </a:cubicBezTo>
                  <a:cubicBezTo>
                    <a:pt x="34" y="6"/>
                    <a:pt x="33" y="13"/>
                    <a:pt x="31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7" y="33"/>
                    <a:pt x="26" y="3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1" y="40"/>
                    <a:pt x="19" y="39"/>
                    <a:pt x="17" y="39"/>
                  </a:cubicBezTo>
                  <a:cubicBezTo>
                    <a:pt x="15" y="38"/>
                    <a:pt x="13" y="37"/>
                    <a:pt x="11" y="36"/>
                  </a:cubicBezTo>
                  <a:cubicBezTo>
                    <a:pt x="7" y="35"/>
                    <a:pt x="4" y="33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0" name="Freeform 626"/>
            <p:cNvSpPr>
              <a:spLocks/>
            </p:cNvSpPr>
            <p:nvPr/>
          </p:nvSpPr>
          <p:spPr bwMode="auto">
            <a:xfrm>
              <a:off x="5957888" y="2901951"/>
              <a:ext cx="392113" cy="158750"/>
            </a:xfrm>
            <a:custGeom>
              <a:avLst/>
              <a:gdLst>
                <a:gd name="T0" fmla="*/ 0 w 104"/>
                <a:gd name="T1" fmla="*/ 32 h 42"/>
                <a:gd name="T2" fmla="*/ 11 w 104"/>
                <a:gd name="T3" fmla="*/ 42 h 42"/>
                <a:gd name="T4" fmla="*/ 3 w 104"/>
                <a:gd name="T5" fmla="*/ 32 h 42"/>
                <a:gd name="T6" fmla="*/ 14 w 104"/>
                <a:gd name="T7" fmla="*/ 40 h 42"/>
                <a:gd name="T8" fmla="*/ 1 w 104"/>
                <a:gd name="T9" fmla="*/ 28 h 42"/>
                <a:gd name="T10" fmla="*/ 19 w 104"/>
                <a:gd name="T11" fmla="*/ 40 h 42"/>
                <a:gd name="T12" fmla="*/ 6 w 104"/>
                <a:gd name="T13" fmla="*/ 27 h 42"/>
                <a:gd name="T14" fmla="*/ 24 w 104"/>
                <a:gd name="T15" fmla="*/ 38 h 42"/>
                <a:gd name="T16" fmla="*/ 8 w 104"/>
                <a:gd name="T17" fmla="*/ 24 h 42"/>
                <a:gd name="T18" fmla="*/ 27 w 104"/>
                <a:gd name="T19" fmla="*/ 37 h 42"/>
                <a:gd name="T20" fmla="*/ 5 w 104"/>
                <a:gd name="T21" fmla="*/ 21 h 42"/>
                <a:gd name="T22" fmla="*/ 10 w 104"/>
                <a:gd name="T23" fmla="*/ 18 h 42"/>
                <a:gd name="T24" fmla="*/ 33 w 104"/>
                <a:gd name="T25" fmla="*/ 35 h 42"/>
                <a:gd name="T26" fmla="*/ 14 w 104"/>
                <a:gd name="T27" fmla="*/ 18 h 42"/>
                <a:gd name="T28" fmla="*/ 38 w 104"/>
                <a:gd name="T29" fmla="*/ 31 h 42"/>
                <a:gd name="T30" fmla="*/ 21 w 104"/>
                <a:gd name="T31" fmla="*/ 19 h 42"/>
                <a:gd name="T32" fmla="*/ 43 w 104"/>
                <a:gd name="T33" fmla="*/ 30 h 42"/>
                <a:gd name="T34" fmla="*/ 21 w 104"/>
                <a:gd name="T35" fmla="*/ 16 h 42"/>
                <a:gd name="T36" fmla="*/ 47 w 104"/>
                <a:gd name="T37" fmla="*/ 26 h 42"/>
                <a:gd name="T38" fmla="*/ 27 w 104"/>
                <a:gd name="T39" fmla="*/ 14 h 42"/>
                <a:gd name="T40" fmla="*/ 52 w 104"/>
                <a:gd name="T41" fmla="*/ 23 h 42"/>
                <a:gd name="T42" fmla="*/ 29 w 104"/>
                <a:gd name="T43" fmla="*/ 11 h 42"/>
                <a:gd name="T44" fmla="*/ 54 w 104"/>
                <a:gd name="T45" fmla="*/ 19 h 42"/>
                <a:gd name="T46" fmla="*/ 38 w 104"/>
                <a:gd name="T47" fmla="*/ 9 h 42"/>
                <a:gd name="T48" fmla="*/ 59 w 104"/>
                <a:gd name="T49" fmla="*/ 16 h 42"/>
                <a:gd name="T50" fmla="*/ 46 w 104"/>
                <a:gd name="T51" fmla="*/ 7 h 42"/>
                <a:gd name="T52" fmla="*/ 65 w 104"/>
                <a:gd name="T53" fmla="*/ 14 h 42"/>
                <a:gd name="T54" fmla="*/ 53 w 104"/>
                <a:gd name="T55" fmla="*/ 5 h 42"/>
                <a:gd name="T56" fmla="*/ 67 w 104"/>
                <a:gd name="T57" fmla="*/ 10 h 42"/>
                <a:gd name="T58" fmla="*/ 59 w 104"/>
                <a:gd name="T59" fmla="*/ 2 h 42"/>
                <a:gd name="T60" fmla="*/ 71 w 104"/>
                <a:gd name="T61" fmla="*/ 6 h 42"/>
                <a:gd name="T62" fmla="*/ 69 w 104"/>
                <a:gd name="T63" fmla="*/ 0 h 42"/>
                <a:gd name="T64" fmla="*/ 35 w 104"/>
                <a:gd name="T65" fmla="*/ 36 h 42"/>
                <a:gd name="T66" fmla="*/ 43 w 104"/>
                <a:gd name="T67" fmla="*/ 38 h 42"/>
                <a:gd name="T68" fmla="*/ 30 w 104"/>
                <a:gd name="T69" fmla="*/ 34 h 42"/>
                <a:gd name="T70" fmla="*/ 53 w 104"/>
                <a:gd name="T71" fmla="*/ 32 h 42"/>
                <a:gd name="T72" fmla="*/ 50 w 104"/>
                <a:gd name="T73" fmla="*/ 27 h 42"/>
                <a:gd name="T74" fmla="*/ 58 w 104"/>
                <a:gd name="T75" fmla="*/ 29 h 42"/>
                <a:gd name="T76" fmla="*/ 53 w 104"/>
                <a:gd name="T77" fmla="*/ 22 h 42"/>
                <a:gd name="T78" fmla="*/ 61 w 104"/>
                <a:gd name="T79" fmla="*/ 24 h 42"/>
                <a:gd name="T80" fmla="*/ 59 w 104"/>
                <a:gd name="T81" fmla="*/ 20 h 42"/>
                <a:gd name="T82" fmla="*/ 67 w 104"/>
                <a:gd name="T83" fmla="*/ 23 h 42"/>
                <a:gd name="T84" fmla="*/ 66 w 104"/>
                <a:gd name="T85" fmla="*/ 18 h 42"/>
                <a:gd name="T86" fmla="*/ 72 w 104"/>
                <a:gd name="T87" fmla="*/ 21 h 42"/>
                <a:gd name="T88" fmla="*/ 73 w 104"/>
                <a:gd name="T89" fmla="*/ 14 h 42"/>
                <a:gd name="T90" fmla="*/ 76 w 104"/>
                <a:gd name="T9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2">
                  <a:moveTo>
                    <a:pt x="0" y="32"/>
                  </a:moveTo>
                  <a:cubicBezTo>
                    <a:pt x="3" y="36"/>
                    <a:pt x="5" y="40"/>
                    <a:pt x="11" y="42"/>
                  </a:cubicBezTo>
                  <a:cubicBezTo>
                    <a:pt x="8" y="39"/>
                    <a:pt x="6" y="35"/>
                    <a:pt x="3" y="32"/>
                  </a:cubicBezTo>
                  <a:cubicBezTo>
                    <a:pt x="7" y="36"/>
                    <a:pt x="10" y="38"/>
                    <a:pt x="14" y="40"/>
                  </a:cubicBezTo>
                  <a:cubicBezTo>
                    <a:pt x="10" y="36"/>
                    <a:pt x="6" y="31"/>
                    <a:pt x="1" y="28"/>
                  </a:cubicBezTo>
                  <a:cubicBezTo>
                    <a:pt x="5" y="36"/>
                    <a:pt x="11" y="39"/>
                    <a:pt x="19" y="40"/>
                  </a:cubicBezTo>
                  <a:cubicBezTo>
                    <a:pt x="15" y="35"/>
                    <a:pt x="12" y="31"/>
                    <a:pt x="6" y="27"/>
                  </a:cubicBezTo>
                  <a:cubicBezTo>
                    <a:pt x="11" y="31"/>
                    <a:pt x="18" y="35"/>
                    <a:pt x="24" y="38"/>
                  </a:cubicBezTo>
                  <a:cubicBezTo>
                    <a:pt x="19" y="32"/>
                    <a:pt x="15" y="28"/>
                    <a:pt x="8" y="24"/>
                  </a:cubicBezTo>
                  <a:cubicBezTo>
                    <a:pt x="13" y="30"/>
                    <a:pt x="19" y="33"/>
                    <a:pt x="27" y="37"/>
                  </a:cubicBezTo>
                  <a:cubicBezTo>
                    <a:pt x="21" y="29"/>
                    <a:pt x="12" y="25"/>
                    <a:pt x="5" y="21"/>
                  </a:cubicBezTo>
                  <a:cubicBezTo>
                    <a:pt x="6" y="20"/>
                    <a:pt x="9" y="19"/>
                    <a:pt x="10" y="18"/>
                  </a:cubicBezTo>
                  <a:cubicBezTo>
                    <a:pt x="16" y="25"/>
                    <a:pt x="24" y="31"/>
                    <a:pt x="33" y="35"/>
                  </a:cubicBezTo>
                  <a:cubicBezTo>
                    <a:pt x="29" y="27"/>
                    <a:pt x="22" y="21"/>
                    <a:pt x="14" y="18"/>
                  </a:cubicBezTo>
                  <a:cubicBezTo>
                    <a:pt x="21" y="24"/>
                    <a:pt x="29" y="29"/>
                    <a:pt x="38" y="31"/>
                  </a:cubicBezTo>
                  <a:cubicBezTo>
                    <a:pt x="32" y="28"/>
                    <a:pt x="26" y="23"/>
                    <a:pt x="21" y="19"/>
                  </a:cubicBezTo>
                  <a:cubicBezTo>
                    <a:pt x="28" y="23"/>
                    <a:pt x="36" y="27"/>
                    <a:pt x="43" y="30"/>
                  </a:cubicBezTo>
                  <a:cubicBezTo>
                    <a:pt x="36" y="25"/>
                    <a:pt x="29" y="20"/>
                    <a:pt x="21" y="16"/>
                  </a:cubicBezTo>
                  <a:cubicBezTo>
                    <a:pt x="30" y="19"/>
                    <a:pt x="39" y="22"/>
                    <a:pt x="47" y="26"/>
                  </a:cubicBezTo>
                  <a:cubicBezTo>
                    <a:pt x="41" y="22"/>
                    <a:pt x="34" y="17"/>
                    <a:pt x="27" y="14"/>
                  </a:cubicBezTo>
                  <a:cubicBezTo>
                    <a:pt x="36" y="16"/>
                    <a:pt x="44" y="20"/>
                    <a:pt x="52" y="23"/>
                  </a:cubicBezTo>
                  <a:cubicBezTo>
                    <a:pt x="44" y="19"/>
                    <a:pt x="36" y="15"/>
                    <a:pt x="29" y="11"/>
                  </a:cubicBezTo>
                  <a:cubicBezTo>
                    <a:pt x="37" y="12"/>
                    <a:pt x="46" y="16"/>
                    <a:pt x="54" y="19"/>
                  </a:cubicBezTo>
                  <a:cubicBezTo>
                    <a:pt x="49" y="16"/>
                    <a:pt x="43" y="12"/>
                    <a:pt x="38" y="9"/>
                  </a:cubicBezTo>
                  <a:cubicBezTo>
                    <a:pt x="45" y="11"/>
                    <a:pt x="52" y="13"/>
                    <a:pt x="59" y="16"/>
                  </a:cubicBezTo>
                  <a:cubicBezTo>
                    <a:pt x="55" y="13"/>
                    <a:pt x="51" y="10"/>
                    <a:pt x="46" y="7"/>
                  </a:cubicBezTo>
                  <a:cubicBezTo>
                    <a:pt x="52" y="9"/>
                    <a:pt x="59" y="11"/>
                    <a:pt x="65" y="14"/>
                  </a:cubicBezTo>
                  <a:cubicBezTo>
                    <a:pt x="61" y="11"/>
                    <a:pt x="57" y="8"/>
                    <a:pt x="53" y="5"/>
                  </a:cubicBezTo>
                  <a:cubicBezTo>
                    <a:pt x="57" y="7"/>
                    <a:pt x="62" y="8"/>
                    <a:pt x="67" y="10"/>
                  </a:cubicBezTo>
                  <a:cubicBezTo>
                    <a:pt x="64" y="7"/>
                    <a:pt x="62" y="4"/>
                    <a:pt x="59" y="2"/>
                  </a:cubicBezTo>
                  <a:cubicBezTo>
                    <a:pt x="63" y="3"/>
                    <a:pt x="68" y="4"/>
                    <a:pt x="71" y="6"/>
                  </a:cubicBezTo>
                  <a:cubicBezTo>
                    <a:pt x="71" y="5"/>
                    <a:pt x="69" y="0"/>
                    <a:pt x="69" y="0"/>
                  </a:cubicBezTo>
                  <a:cubicBezTo>
                    <a:pt x="104" y="10"/>
                    <a:pt x="45" y="31"/>
                    <a:pt x="35" y="36"/>
                  </a:cubicBezTo>
                  <a:cubicBezTo>
                    <a:pt x="38" y="36"/>
                    <a:pt x="41" y="38"/>
                    <a:pt x="43" y="38"/>
                  </a:cubicBezTo>
                  <a:cubicBezTo>
                    <a:pt x="39" y="37"/>
                    <a:pt x="34" y="35"/>
                    <a:pt x="30" y="34"/>
                  </a:cubicBezTo>
                  <a:cubicBezTo>
                    <a:pt x="38" y="33"/>
                    <a:pt x="46" y="33"/>
                    <a:pt x="53" y="32"/>
                  </a:cubicBezTo>
                  <a:cubicBezTo>
                    <a:pt x="54" y="31"/>
                    <a:pt x="51" y="28"/>
                    <a:pt x="50" y="27"/>
                  </a:cubicBezTo>
                  <a:cubicBezTo>
                    <a:pt x="52" y="27"/>
                    <a:pt x="56" y="29"/>
                    <a:pt x="58" y="29"/>
                  </a:cubicBezTo>
                  <a:cubicBezTo>
                    <a:pt x="56" y="26"/>
                    <a:pt x="54" y="25"/>
                    <a:pt x="53" y="22"/>
                  </a:cubicBezTo>
                  <a:cubicBezTo>
                    <a:pt x="56" y="23"/>
                    <a:pt x="58" y="24"/>
                    <a:pt x="61" y="24"/>
                  </a:cubicBezTo>
                  <a:cubicBezTo>
                    <a:pt x="61" y="24"/>
                    <a:pt x="59" y="20"/>
                    <a:pt x="59" y="20"/>
                  </a:cubicBezTo>
                  <a:cubicBezTo>
                    <a:pt x="62" y="21"/>
                    <a:pt x="64" y="23"/>
                    <a:pt x="67" y="23"/>
                  </a:cubicBezTo>
                  <a:cubicBezTo>
                    <a:pt x="68" y="22"/>
                    <a:pt x="65" y="20"/>
                    <a:pt x="66" y="18"/>
                  </a:cubicBezTo>
                  <a:cubicBezTo>
                    <a:pt x="67" y="19"/>
                    <a:pt x="71" y="21"/>
                    <a:pt x="72" y="21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8" y="16"/>
                    <a:pt x="76" y="14"/>
                    <a:pt x="76" y="12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1" name="Freeform 627"/>
            <p:cNvSpPr>
              <a:spLocks/>
            </p:cNvSpPr>
            <p:nvPr/>
          </p:nvSpPr>
          <p:spPr bwMode="auto">
            <a:xfrm>
              <a:off x="6157913" y="2921001"/>
              <a:ext cx="106363" cy="63500"/>
            </a:xfrm>
            <a:custGeom>
              <a:avLst/>
              <a:gdLst>
                <a:gd name="T0" fmla="*/ 0 w 28"/>
                <a:gd name="T1" fmla="*/ 15 h 17"/>
                <a:gd name="T2" fmla="*/ 18 w 28"/>
                <a:gd name="T3" fmla="*/ 17 h 17"/>
                <a:gd name="T4" fmla="*/ 7 w 28"/>
                <a:gd name="T5" fmla="*/ 9 h 17"/>
                <a:gd name="T6" fmla="*/ 19 w 28"/>
                <a:gd name="T7" fmla="*/ 14 h 17"/>
                <a:gd name="T8" fmla="*/ 11 w 28"/>
                <a:gd name="T9" fmla="*/ 4 h 17"/>
                <a:gd name="T10" fmla="*/ 23 w 28"/>
                <a:gd name="T11" fmla="*/ 8 h 17"/>
                <a:gd name="T12" fmla="*/ 17 w 28"/>
                <a:gd name="T13" fmla="*/ 0 h 17"/>
                <a:gd name="T14" fmla="*/ 28 w 2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5"/>
                  </a:moveTo>
                  <a:cubicBezTo>
                    <a:pt x="1" y="15"/>
                    <a:pt x="13" y="16"/>
                    <a:pt x="18" y="17"/>
                  </a:cubicBezTo>
                  <a:cubicBezTo>
                    <a:pt x="15" y="15"/>
                    <a:pt x="11" y="11"/>
                    <a:pt x="7" y="9"/>
                  </a:cubicBezTo>
                  <a:cubicBezTo>
                    <a:pt x="11" y="11"/>
                    <a:pt x="16" y="12"/>
                    <a:pt x="19" y="14"/>
                  </a:cubicBezTo>
                  <a:cubicBezTo>
                    <a:pt x="16" y="11"/>
                    <a:pt x="14" y="7"/>
                    <a:pt x="11" y="4"/>
                  </a:cubicBezTo>
                  <a:cubicBezTo>
                    <a:pt x="15" y="6"/>
                    <a:pt x="20" y="6"/>
                    <a:pt x="23" y="8"/>
                  </a:cubicBezTo>
                  <a:cubicBezTo>
                    <a:pt x="21" y="6"/>
                    <a:pt x="20" y="2"/>
                    <a:pt x="17" y="0"/>
                  </a:cubicBezTo>
                  <a:cubicBezTo>
                    <a:pt x="20" y="1"/>
                    <a:pt x="27" y="1"/>
                    <a:pt x="28" y="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2" name="Freeform 628"/>
            <p:cNvSpPr>
              <a:spLocks/>
            </p:cNvSpPr>
            <p:nvPr/>
          </p:nvSpPr>
          <p:spPr bwMode="auto">
            <a:xfrm>
              <a:off x="6165851" y="2992438"/>
              <a:ext cx="41275" cy="26988"/>
            </a:xfrm>
            <a:custGeom>
              <a:avLst/>
              <a:gdLst>
                <a:gd name="T0" fmla="*/ 0 w 11"/>
                <a:gd name="T1" fmla="*/ 1 h 7"/>
                <a:gd name="T2" fmla="*/ 11 w 1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0" y="1"/>
                  </a:moveTo>
                  <a:cubicBezTo>
                    <a:pt x="5" y="6"/>
                    <a:pt x="10" y="7"/>
                    <a:pt x="1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3" name="Freeform 629"/>
            <p:cNvSpPr>
              <a:spLocks/>
            </p:cNvSpPr>
            <p:nvPr/>
          </p:nvSpPr>
          <p:spPr bwMode="auto">
            <a:xfrm>
              <a:off x="5807076" y="3090863"/>
              <a:ext cx="325438" cy="828675"/>
            </a:xfrm>
            <a:custGeom>
              <a:avLst/>
              <a:gdLst>
                <a:gd name="T0" fmla="*/ 0 w 86"/>
                <a:gd name="T1" fmla="*/ 0 h 219"/>
                <a:gd name="T2" fmla="*/ 48 w 86"/>
                <a:gd name="T3" fmla="*/ 120 h 219"/>
                <a:gd name="T4" fmla="*/ 86 w 86"/>
                <a:gd name="T5" fmla="*/ 219 h 219"/>
                <a:gd name="T6" fmla="*/ 29 w 86"/>
                <a:gd name="T7" fmla="*/ 97 h 219"/>
                <a:gd name="T8" fmla="*/ 11 w 86"/>
                <a:gd name="T9" fmla="*/ 4 h 219"/>
                <a:gd name="T10" fmla="*/ 82 w 86"/>
                <a:gd name="T11" fmla="*/ 19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19">
                  <a:moveTo>
                    <a:pt x="0" y="0"/>
                  </a:moveTo>
                  <a:cubicBezTo>
                    <a:pt x="19" y="37"/>
                    <a:pt x="30" y="82"/>
                    <a:pt x="48" y="120"/>
                  </a:cubicBezTo>
                  <a:cubicBezTo>
                    <a:pt x="64" y="153"/>
                    <a:pt x="80" y="185"/>
                    <a:pt x="86" y="219"/>
                  </a:cubicBezTo>
                  <a:cubicBezTo>
                    <a:pt x="64" y="181"/>
                    <a:pt x="41" y="140"/>
                    <a:pt x="29" y="97"/>
                  </a:cubicBezTo>
                  <a:cubicBezTo>
                    <a:pt x="20" y="67"/>
                    <a:pt x="20" y="33"/>
                    <a:pt x="11" y="4"/>
                  </a:cubicBezTo>
                  <a:cubicBezTo>
                    <a:pt x="23" y="72"/>
                    <a:pt x="61" y="132"/>
                    <a:pt x="82" y="196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4" name="Freeform 630"/>
            <p:cNvSpPr>
              <a:spLocks/>
            </p:cNvSpPr>
            <p:nvPr/>
          </p:nvSpPr>
          <p:spPr bwMode="auto">
            <a:xfrm>
              <a:off x="5889626" y="3381376"/>
              <a:ext cx="207963" cy="420688"/>
            </a:xfrm>
            <a:custGeom>
              <a:avLst/>
              <a:gdLst>
                <a:gd name="T0" fmla="*/ 0 w 55"/>
                <a:gd name="T1" fmla="*/ 0 h 111"/>
                <a:gd name="T2" fmla="*/ 55 w 55"/>
                <a:gd name="T3" fmla="*/ 111 h 111"/>
                <a:gd name="T4" fmla="*/ 50 w 55"/>
                <a:gd name="T5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11">
                  <a:moveTo>
                    <a:pt x="0" y="0"/>
                  </a:moveTo>
                  <a:cubicBezTo>
                    <a:pt x="18" y="38"/>
                    <a:pt x="32" y="75"/>
                    <a:pt x="55" y="111"/>
                  </a:cubicBezTo>
                  <a:cubicBezTo>
                    <a:pt x="53" y="109"/>
                    <a:pt x="52" y="107"/>
                    <a:pt x="50" y="106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5" name="Freeform 631"/>
            <p:cNvSpPr>
              <a:spLocks/>
            </p:cNvSpPr>
            <p:nvPr/>
          </p:nvSpPr>
          <p:spPr bwMode="auto">
            <a:xfrm>
              <a:off x="5803901" y="3033713"/>
              <a:ext cx="147638" cy="76200"/>
            </a:xfrm>
            <a:custGeom>
              <a:avLst/>
              <a:gdLst>
                <a:gd name="T0" fmla="*/ 0 w 39"/>
                <a:gd name="T1" fmla="*/ 15 h 20"/>
                <a:gd name="T2" fmla="*/ 39 w 39"/>
                <a:gd name="T3" fmla="*/ 0 h 20"/>
                <a:gd name="T4" fmla="*/ 8 w 39"/>
                <a:gd name="T5" fmla="*/ 20 h 20"/>
                <a:gd name="T6" fmla="*/ 37 w 39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15"/>
                  </a:moveTo>
                  <a:cubicBezTo>
                    <a:pt x="9" y="13"/>
                    <a:pt x="27" y="5"/>
                    <a:pt x="39" y="0"/>
                  </a:cubicBezTo>
                  <a:cubicBezTo>
                    <a:pt x="31" y="9"/>
                    <a:pt x="18" y="16"/>
                    <a:pt x="8" y="20"/>
                  </a:cubicBezTo>
                  <a:cubicBezTo>
                    <a:pt x="17" y="14"/>
                    <a:pt x="28" y="10"/>
                    <a:pt x="37" y="4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6" name="Freeform 632"/>
            <p:cNvSpPr>
              <a:spLocks/>
            </p:cNvSpPr>
            <p:nvPr/>
          </p:nvSpPr>
          <p:spPr bwMode="auto">
            <a:xfrm>
              <a:off x="5803901" y="3090863"/>
              <a:ext cx="79375" cy="260350"/>
            </a:xfrm>
            <a:custGeom>
              <a:avLst/>
              <a:gdLst>
                <a:gd name="T0" fmla="*/ 0 w 21"/>
                <a:gd name="T1" fmla="*/ 0 h 69"/>
                <a:gd name="T2" fmla="*/ 21 w 21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7" y="21"/>
                    <a:pt x="16" y="47"/>
                    <a:pt x="21" y="69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7" name="Freeform 633"/>
            <p:cNvSpPr>
              <a:spLocks/>
            </p:cNvSpPr>
            <p:nvPr/>
          </p:nvSpPr>
          <p:spPr bwMode="auto">
            <a:xfrm>
              <a:off x="6283326" y="2874963"/>
              <a:ext cx="184150" cy="52388"/>
            </a:xfrm>
            <a:custGeom>
              <a:avLst/>
              <a:gdLst>
                <a:gd name="T0" fmla="*/ 0 w 49"/>
                <a:gd name="T1" fmla="*/ 12 h 14"/>
                <a:gd name="T2" fmla="*/ 49 w 49"/>
                <a:gd name="T3" fmla="*/ 5 h 14"/>
                <a:gd name="T4" fmla="*/ 10 w 49"/>
                <a:gd name="T5" fmla="*/ 9 h 14"/>
                <a:gd name="T6" fmla="*/ 45 w 49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4">
                  <a:moveTo>
                    <a:pt x="0" y="12"/>
                  </a:moveTo>
                  <a:cubicBezTo>
                    <a:pt x="15" y="14"/>
                    <a:pt x="34" y="7"/>
                    <a:pt x="49" y="5"/>
                  </a:cubicBezTo>
                  <a:cubicBezTo>
                    <a:pt x="36" y="6"/>
                    <a:pt x="22" y="9"/>
                    <a:pt x="10" y="9"/>
                  </a:cubicBezTo>
                  <a:cubicBezTo>
                    <a:pt x="20" y="4"/>
                    <a:pt x="35" y="0"/>
                    <a:pt x="45" y="3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8" name="Freeform 634"/>
            <p:cNvSpPr>
              <a:spLocks/>
            </p:cNvSpPr>
            <p:nvPr/>
          </p:nvSpPr>
          <p:spPr bwMode="auto">
            <a:xfrm>
              <a:off x="6434138" y="2916238"/>
              <a:ext cx="312738" cy="771525"/>
            </a:xfrm>
            <a:custGeom>
              <a:avLst/>
              <a:gdLst>
                <a:gd name="T0" fmla="*/ 0 w 83"/>
                <a:gd name="T1" fmla="*/ 0 h 204"/>
                <a:gd name="T2" fmla="*/ 78 w 83"/>
                <a:gd name="T3" fmla="*/ 204 h 204"/>
                <a:gd name="T4" fmla="*/ 42 w 83"/>
                <a:gd name="T5" fmla="*/ 90 h 204"/>
                <a:gd name="T6" fmla="*/ 7 w 83"/>
                <a:gd name="T7" fmla="*/ 2 h 204"/>
                <a:gd name="T8" fmla="*/ 56 w 83"/>
                <a:gd name="T9" fmla="*/ 106 h 204"/>
                <a:gd name="T10" fmla="*/ 83 w 83"/>
                <a:gd name="T11" fmla="*/ 203 h 204"/>
                <a:gd name="T12" fmla="*/ 59 w 83"/>
                <a:gd name="T13" fmla="*/ 13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4">
                  <a:moveTo>
                    <a:pt x="0" y="0"/>
                  </a:moveTo>
                  <a:cubicBezTo>
                    <a:pt x="39" y="63"/>
                    <a:pt x="51" y="137"/>
                    <a:pt x="78" y="204"/>
                  </a:cubicBezTo>
                  <a:cubicBezTo>
                    <a:pt x="68" y="166"/>
                    <a:pt x="54" y="127"/>
                    <a:pt x="42" y="90"/>
                  </a:cubicBezTo>
                  <a:cubicBezTo>
                    <a:pt x="33" y="61"/>
                    <a:pt x="11" y="32"/>
                    <a:pt x="7" y="2"/>
                  </a:cubicBezTo>
                  <a:cubicBezTo>
                    <a:pt x="24" y="38"/>
                    <a:pt x="43" y="68"/>
                    <a:pt x="56" y="106"/>
                  </a:cubicBezTo>
                  <a:cubicBezTo>
                    <a:pt x="67" y="138"/>
                    <a:pt x="73" y="172"/>
                    <a:pt x="83" y="203"/>
                  </a:cubicBezTo>
                  <a:cubicBezTo>
                    <a:pt x="69" y="182"/>
                    <a:pt x="64" y="155"/>
                    <a:pt x="59" y="13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9" name="Freeform 635"/>
            <p:cNvSpPr>
              <a:spLocks/>
            </p:cNvSpPr>
            <p:nvPr/>
          </p:nvSpPr>
          <p:spPr bwMode="auto">
            <a:xfrm>
              <a:off x="6459538" y="2878138"/>
              <a:ext cx="76200" cy="166688"/>
            </a:xfrm>
            <a:custGeom>
              <a:avLst/>
              <a:gdLst>
                <a:gd name="T0" fmla="*/ 0 w 20"/>
                <a:gd name="T1" fmla="*/ 0 h 44"/>
                <a:gd name="T2" fmla="*/ 20 w 20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cubicBezTo>
                    <a:pt x="9" y="12"/>
                    <a:pt x="15" y="30"/>
                    <a:pt x="20" y="4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0" name="Freeform 636"/>
            <p:cNvSpPr>
              <a:spLocks/>
            </p:cNvSpPr>
            <p:nvPr/>
          </p:nvSpPr>
          <p:spPr bwMode="auto">
            <a:xfrm>
              <a:off x="6149976" y="3687763"/>
              <a:ext cx="563563" cy="193675"/>
            </a:xfrm>
            <a:custGeom>
              <a:avLst/>
              <a:gdLst>
                <a:gd name="T0" fmla="*/ 0 w 149"/>
                <a:gd name="T1" fmla="*/ 51 h 51"/>
                <a:gd name="T2" fmla="*/ 149 w 149"/>
                <a:gd name="T3" fmla="*/ 0 h 51"/>
                <a:gd name="T4" fmla="*/ 0 w 149"/>
                <a:gd name="T5" fmla="*/ 48 h 51"/>
                <a:gd name="T6" fmla="*/ 148 w 149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51">
                  <a:moveTo>
                    <a:pt x="0" y="51"/>
                  </a:moveTo>
                  <a:cubicBezTo>
                    <a:pt x="45" y="49"/>
                    <a:pt x="108" y="25"/>
                    <a:pt x="149" y="0"/>
                  </a:cubicBezTo>
                  <a:cubicBezTo>
                    <a:pt x="104" y="29"/>
                    <a:pt x="51" y="39"/>
                    <a:pt x="0" y="48"/>
                  </a:cubicBezTo>
                  <a:cubicBezTo>
                    <a:pt x="46" y="29"/>
                    <a:pt x="106" y="26"/>
                    <a:pt x="14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1" name="Freeform 637"/>
            <p:cNvSpPr>
              <a:spLocks/>
            </p:cNvSpPr>
            <p:nvPr/>
          </p:nvSpPr>
          <p:spPr bwMode="auto">
            <a:xfrm>
              <a:off x="6119813" y="3895726"/>
              <a:ext cx="68263" cy="7938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2" y="1"/>
                    <a:pt x="12" y="2"/>
                    <a:pt x="1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2" name="Freeform 638"/>
            <p:cNvSpPr>
              <a:spLocks/>
            </p:cNvSpPr>
            <p:nvPr/>
          </p:nvSpPr>
          <p:spPr bwMode="auto">
            <a:xfrm>
              <a:off x="6037263" y="3725863"/>
              <a:ext cx="95250" cy="204788"/>
            </a:xfrm>
            <a:custGeom>
              <a:avLst/>
              <a:gdLst>
                <a:gd name="T0" fmla="*/ 12 w 25"/>
                <a:gd name="T1" fmla="*/ 39 h 54"/>
                <a:gd name="T2" fmla="*/ 22 w 25"/>
                <a:gd name="T3" fmla="*/ 54 h 54"/>
                <a:gd name="T4" fmla="*/ 12 w 25"/>
                <a:gd name="T5" fmla="*/ 34 h 54"/>
                <a:gd name="T6" fmla="*/ 23 w 25"/>
                <a:gd name="T7" fmla="*/ 47 h 54"/>
                <a:gd name="T8" fmla="*/ 10 w 25"/>
                <a:gd name="T9" fmla="*/ 29 h 54"/>
                <a:gd name="T10" fmla="*/ 25 w 25"/>
                <a:gd name="T11" fmla="*/ 42 h 54"/>
                <a:gd name="T12" fmla="*/ 4 w 25"/>
                <a:gd name="T13" fmla="*/ 23 h 54"/>
                <a:gd name="T14" fmla="*/ 17 w 25"/>
                <a:gd name="T15" fmla="*/ 31 h 54"/>
                <a:gd name="T16" fmla="*/ 0 w 25"/>
                <a:gd name="T17" fmla="*/ 13 h 54"/>
                <a:gd name="T18" fmla="*/ 13 w 25"/>
                <a:gd name="T19" fmla="*/ 20 h 54"/>
                <a:gd name="T20" fmla="*/ 2 w 25"/>
                <a:gd name="T21" fmla="*/ 6 h 54"/>
                <a:gd name="T22" fmla="*/ 11 w 25"/>
                <a:gd name="T23" fmla="*/ 13 h 54"/>
                <a:gd name="T24" fmla="*/ 1 w 25"/>
                <a:gd name="T25" fmla="*/ 0 h 54"/>
                <a:gd name="T26" fmla="*/ 7 w 25"/>
                <a:gd name="T27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4">
                  <a:moveTo>
                    <a:pt x="12" y="39"/>
                  </a:moveTo>
                  <a:cubicBezTo>
                    <a:pt x="14" y="44"/>
                    <a:pt x="19" y="49"/>
                    <a:pt x="22" y="54"/>
                  </a:cubicBezTo>
                  <a:cubicBezTo>
                    <a:pt x="20" y="47"/>
                    <a:pt x="15" y="40"/>
                    <a:pt x="12" y="34"/>
                  </a:cubicBezTo>
                  <a:cubicBezTo>
                    <a:pt x="15" y="40"/>
                    <a:pt x="20" y="43"/>
                    <a:pt x="23" y="47"/>
                  </a:cubicBezTo>
                  <a:cubicBezTo>
                    <a:pt x="22" y="41"/>
                    <a:pt x="13" y="35"/>
                    <a:pt x="10" y="29"/>
                  </a:cubicBezTo>
                  <a:cubicBezTo>
                    <a:pt x="13" y="34"/>
                    <a:pt x="20" y="37"/>
                    <a:pt x="25" y="42"/>
                  </a:cubicBezTo>
                  <a:cubicBezTo>
                    <a:pt x="20" y="35"/>
                    <a:pt x="12" y="27"/>
                    <a:pt x="4" y="23"/>
                  </a:cubicBezTo>
                  <a:cubicBezTo>
                    <a:pt x="8" y="26"/>
                    <a:pt x="13" y="28"/>
                    <a:pt x="17" y="31"/>
                  </a:cubicBezTo>
                  <a:cubicBezTo>
                    <a:pt x="14" y="24"/>
                    <a:pt x="5" y="19"/>
                    <a:pt x="0" y="13"/>
                  </a:cubicBezTo>
                  <a:cubicBezTo>
                    <a:pt x="4" y="16"/>
                    <a:pt x="9" y="18"/>
                    <a:pt x="13" y="20"/>
                  </a:cubicBezTo>
                  <a:cubicBezTo>
                    <a:pt x="10" y="15"/>
                    <a:pt x="6" y="10"/>
                    <a:pt x="2" y="6"/>
                  </a:cubicBezTo>
                  <a:cubicBezTo>
                    <a:pt x="5" y="9"/>
                    <a:pt x="8" y="11"/>
                    <a:pt x="11" y="13"/>
                  </a:cubicBezTo>
                  <a:cubicBezTo>
                    <a:pt x="10" y="8"/>
                    <a:pt x="6" y="3"/>
                    <a:pt x="1" y="0"/>
                  </a:cubicBezTo>
                  <a:cubicBezTo>
                    <a:pt x="2" y="4"/>
                    <a:pt x="4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3" name="Freeform 639"/>
            <p:cNvSpPr>
              <a:spLocks/>
            </p:cNvSpPr>
            <p:nvPr/>
          </p:nvSpPr>
          <p:spPr bwMode="auto">
            <a:xfrm>
              <a:off x="6102351" y="3876676"/>
              <a:ext cx="96838" cy="30163"/>
            </a:xfrm>
            <a:custGeom>
              <a:avLst/>
              <a:gdLst>
                <a:gd name="T0" fmla="*/ 0 w 26"/>
                <a:gd name="T1" fmla="*/ 3 h 8"/>
                <a:gd name="T2" fmla="*/ 18 w 26"/>
                <a:gd name="T3" fmla="*/ 8 h 8"/>
                <a:gd name="T4" fmla="*/ 7 w 26"/>
                <a:gd name="T5" fmla="*/ 0 h 8"/>
                <a:gd name="T6" fmla="*/ 18 w 26"/>
                <a:gd name="T7" fmla="*/ 2 h 8"/>
                <a:gd name="T8" fmla="*/ 16 w 26"/>
                <a:gd name="T9" fmla="*/ 0 h 8"/>
                <a:gd name="T10" fmla="*/ 26 w 2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8">
                  <a:moveTo>
                    <a:pt x="0" y="3"/>
                  </a:moveTo>
                  <a:cubicBezTo>
                    <a:pt x="3" y="4"/>
                    <a:pt x="13" y="8"/>
                    <a:pt x="18" y="8"/>
                  </a:cubicBezTo>
                  <a:cubicBezTo>
                    <a:pt x="15" y="4"/>
                    <a:pt x="11" y="2"/>
                    <a:pt x="7" y="0"/>
                  </a:cubicBezTo>
                  <a:cubicBezTo>
                    <a:pt x="10" y="1"/>
                    <a:pt x="14" y="3"/>
                    <a:pt x="18" y="2"/>
                  </a:cubicBezTo>
                  <a:cubicBezTo>
                    <a:pt x="17" y="2"/>
                    <a:pt x="16" y="1"/>
                    <a:pt x="16" y="0"/>
                  </a:cubicBezTo>
                  <a:cubicBezTo>
                    <a:pt x="19" y="0"/>
                    <a:pt x="23" y="1"/>
                    <a:pt x="26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4" name="Freeform 640"/>
            <p:cNvSpPr>
              <a:spLocks/>
            </p:cNvSpPr>
            <p:nvPr/>
          </p:nvSpPr>
          <p:spPr bwMode="auto">
            <a:xfrm>
              <a:off x="6573838" y="3673476"/>
              <a:ext cx="184150" cy="63500"/>
            </a:xfrm>
            <a:custGeom>
              <a:avLst/>
              <a:gdLst>
                <a:gd name="T0" fmla="*/ 0 w 49"/>
                <a:gd name="T1" fmla="*/ 17 h 17"/>
                <a:gd name="T2" fmla="*/ 23 w 49"/>
                <a:gd name="T3" fmla="*/ 16 h 17"/>
                <a:gd name="T4" fmla="*/ 13 w 49"/>
                <a:gd name="T5" fmla="*/ 11 h 17"/>
                <a:gd name="T6" fmla="*/ 27 w 49"/>
                <a:gd name="T7" fmla="*/ 14 h 17"/>
                <a:gd name="T8" fmla="*/ 21 w 49"/>
                <a:gd name="T9" fmla="*/ 8 h 17"/>
                <a:gd name="T10" fmla="*/ 35 w 49"/>
                <a:gd name="T11" fmla="*/ 10 h 17"/>
                <a:gd name="T12" fmla="*/ 29 w 49"/>
                <a:gd name="T13" fmla="*/ 4 h 17"/>
                <a:gd name="T14" fmla="*/ 40 w 49"/>
                <a:gd name="T15" fmla="*/ 7 h 17"/>
                <a:gd name="T16" fmla="*/ 33 w 49"/>
                <a:gd name="T17" fmla="*/ 0 h 17"/>
                <a:gd name="T18" fmla="*/ 49 w 49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7">
                  <a:moveTo>
                    <a:pt x="0" y="17"/>
                  </a:moveTo>
                  <a:cubicBezTo>
                    <a:pt x="6" y="17"/>
                    <a:pt x="16" y="16"/>
                    <a:pt x="23" y="16"/>
                  </a:cubicBezTo>
                  <a:cubicBezTo>
                    <a:pt x="20" y="15"/>
                    <a:pt x="16" y="13"/>
                    <a:pt x="13" y="11"/>
                  </a:cubicBezTo>
                  <a:cubicBezTo>
                    <a:pt x="17" y="12"/>
                    <a:pt x="22" y="14"/>
                    <a:pt x="27" y="14"/>
                  </a:cubicBezTo>
                  <a:cubicBezTo>
                    <a:pt x="25" y="12"/>
                    <a:pt x="23" y="10"/>
                    <a:pt x="21" y="8"/>
                  </a:cubicBezTo>
                  <a:cubicBezTo>
                    <a:pt x="25" y="8"/>
                    <a:pt x="30" y="9"/>
                    <a:pt x="35" y="10"/>
                  </a:cubicBezTo>
                  <a:cubicBezTo>
                    <a:pt x="33" y="9"/>
                    <a:pt x="31" y="5"/>
                    <a:pt x="29" y="4"/>
                  </a:cubicBezTo>
                  <a:cubicBezTo>
                    <a:pt x="33" y="4"/>
                    <a:pt x="37" y="5"/>
                    <a:pt x="40" y="7"/>
                  </a:cubicBezTo>
                  <a:cubicBezTo>
                    <a:pt x="38" y="5"/>
                    <a:pt x="35" y="3"/>
                    <a:pt x="33" y="0"/>
                  </a:cubicBezTo>
                  <a:cubicBezTo>
                    <a:pt x="39" y="0"/>
                    <a:pt x="44" y="3"/>
                    <a:pt x="49" y="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5" name="Freeform 641"/>
            <p:cNvSpPr>
              <a:spLocks/>
            </p:cNvSpPr>
            <p:nvPr/>
          </p:nvSpPr>
          <p:spPr bwMode="auto">
            <a:xfrm>
              <a:off x="6675438" y="3471863"/>
              <a:ext cx="63500" cy="166688"/>
            </a:xfrm>
            <a:custGeom>
              <a:avLst/>
              <a:gdLst>
                <a:gd name="T0" fmla="*/ 3 w 17"/>
                <a:gd name="T1" fmla="*/ 25 h 44"/>
                <a:gd name="T2" fmla="*/ 15 w 17"/>
                <a:gd name="T3" fmla="*/ 44 h 44"/>
                <a:gd name="T4" fmla="*/ 0 w 17"/>
                <a:gd name="T5" fmla="*/ 19 h 44"/>
                <a:gd name="T6" fmla="*/ 17 w 17"/>
                <a:gd name="T7" fmla="*/ 34 h 44"/>
                <a:gd name="T8" fmla="*/ 2 w 17"/>
                <a:gd name="T9" fmla="*/ 9 h 44"/>
                <a:gd name="T10" fmla="*/ 13 w 17"/>
                <a:gd name="T11" fmla="*/ 24 h 44"/>
                <a:gd name="T12" fmla="*/ 1 w 17"/>
                <a:gd name="T13" fmla="*/ 2 h 44"/>
                <a:gd name="T14" fmla="*/ 4 w 17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4">
                  <a:moveTo>
                    <a:pt x="3" y="25"/>
                  </a:moveTo>
                  <a:cubicBezTo>
                    <a:pt x="7" y="32"/>
                    <a:pt x="10" y="38"/>
                    <a:pt x="15" y="44"/>
                  </a:cubicBezTo>
                  <a:cubicBezTo>
                    <a:pt x="12" y="35"/>
                    <a:pt x="5" y="28"/>
                    <a:pt x="0" y="19"/>
                  </a:cubicBezTo>
                  <a:cubicBezTo>
                    <a:pt x="7" y="24"/>
                    <a:pt x="11" y="30"/>
                    <a:pt x="17" y="34"/>
                  </a:cubicBezTo>
                  <a:cubicBezTo>
                    <a:pt x="13" y="26"/>
                    <a:pt x="3" y="17"/>
                    <a:pt x="2" y="9"/>
                  </a:cubicBezTo>
                  <a:cubicBezTo>
                    <a:pt x="7" y="13"/>
                    <a:pt x="10" y="18"/>
                    <a:pt x="13" y="24"/>
                  </a:cubicBezTo>
                  <a:cubicBezTo>
                    <a:pt x="9" y="17"/>
                    <a:pt x="4" y="10"/>
                    <a:pt x="1" y="2"/>
                  </a:cubicBezTo>
                  <a:cubicBezTo>
                    <a:pt x="2" y="0"/>
                    <a:pt x="3" y="2"/>
                    <a:pt x="4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6" name="Freeform 642"/>
            <p:cNvSpPr>
              <a:spLocks/>
            </p:cNvSpPr>
            <p:nvPr/>
          </p:nvSpPr>
          <p:spPr bwMode="auto">
            <a:xfrm>
              <a:off x="6604001" y="3271838"/>
              <a:ext cx="60325" cy="136525"/>
            </a:xfrm>
            <a:custGeom>
              <a:avLst/>
              <a:gdLst>
                <a:gd name="T0" fmla="*/ 5 w 16"/>
                <a:gd name="T1" fmla="*/ 26 h 36"/>
                <a:gd name="T2" fmla="*/ 16 w 16"/>
                <a:gd name="T3" fmla="*/ 36 h 36"/>
                <a:gd name="T4" fmla="*/ 4 w 16"/>
                <a:gd name="T5" fmla="*/ 19 h 36"/>
                <a:gd name="T6" fmla="*/ 16 w 16"/>
                <a:gd name="T7" fmla="*/ 30 h 36"/>
                <a:gd name="T8" fmla="*/ 1 w 16"/>
                <a:gd name="T9" fmla="*/ 9 h 36"/>
                <a:gd name="T10" fmla="*/ 12 w 16"/>
                <a:gd name="T11" fmla="*/ 20 h 36"/>
                <a:gd name="T12" fmla="*/ 0 w 16"/>
                <a:gd name="T13" fmla="*/ 0 h 36"/>
                <a:gd name="T14" fmla="*/ 7 w 16"/>
                <a:gd name="T1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6">
                  <a:moveTo>
                    <a:pt x="5" y="26"/>
                  </a:moveTo>
                  <a:cubicBezTo>
                    <a:pt x="8" y="30"/>
                    <a:pt x="13" y="32"/>
                    <a:pt x="16" y="36"/>
                  </a:cubicBezTo>
                  <a:cubicBezTo>
                    <a:pt x="14" y="31"/>
                    <a:pt x="7" y="25"/>
                    <a:pt x="4" y="19"/>
                  </a:cubicBezTo>
                  <a:cubicBezTo>
                    <a:pt x="8" y="22"/>
                    <a:pt x="13" y="25"/>
                    <a:pt x="16" y="30"/>
                  </a:cubicBezTo>
                  <a:cubicBezTo>
                    <a:pt x="12" y="23"/>
                    <a:pt x="6" y="16"/>
                    <a:pt x="1" y="9"/>
                  </a:cubicBezTo>
                  <a:cubicBezTo>
                    <a:pt x="5" y="12"/>
                    <a:pt x="8" y="16"/>
                    <a:pt x="12" y="20"/>
                  </a:cubicBezTo>
                  <a:cubicBezTo>
                    <a:pt x="8" y="13"/>
                    <a:pt x="4" y="7"/>
                    <a:pt x="0" y="0"/>
                  </a:cubicBezTo>
                  <a:cubicBezTo>
                    <a:pt x="2" y="3"/>
                    <a:pt x="5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7" name="Freeform 643"/>
            <p:cNvSpPr>
              <a:spLocks/>
            </p:cNvSpPr>
            <p:nvPr/>
          </p:nvSpPr>
          <p:spPr bwMode="auto">
            <a:xfrm>
              <a:off x="5946776" y="3498851"/>
              <a:ext cx="90488" cy="212725"/>
            </a:xfrm>
            <a:custGeom>
              <a:avLst/>
              <a:gdLst>
                <a:gd name="T0" fmla="*/ 8 w 24"/>
                <a:gd name="T1" fmla="*/ 40 h 56"/>
                <a:gd name="T2" fmla="*/ 24 w 24"/>
                <a:gd name="T3" fmla="*/ 56 h 56"/>
                <a:gd name="T4" fmla="*/ 0 w 24"/>
                <a:gd name="T5" fmla="*/ 26 h 56"/>
                <a:gd name="T6" fmla="*/ 20 w 24"/>
                <a:gd name="T7" fmla="*/ 41 h 56"/>
                <a:gd name="T8" fmla="*/ 1 w 24"/>
                <a:gd name="T9" fmla="*/ 11 h 56"/>
                <a:gd name="T10" fmla="*/ 11 w 24"/>
                <a:gd name="T11" fmla="*/ 25 h 56"/>
                <a:gd name="T12" fmla="*/ 0 w 24"/>
                <a:gd name="T13" fmla="*/ 2 h 56"/>
                <a:gd name="T14" fmla="*/ 1 w 24"/>
                <a:gd name="T15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6">
                  <a:moveTo>
                    <a:pt x="8" y="40"/>
                  </a:moveTo>
                  <a:cubicBezTo>
                    <a:pt x="10" y="44"/>
                    <a:pt x="19" y="52"/>
                    <a:pt x="24" y="56"/>
                  </a:cubicBezTo>
                  <a:cubicBezTo>
                    <a:pt x="19" y="46"/>
                    <a:pt x="9" y="33"/>
                    <a:pt x="0" y="26"/>
                  </a:cubicBezTo>
                  <a:cubicBezTo>
                    <a:pt x="6" y="31"/>
                    <a:pt x="13" y="37"/>
                    <a:pt x="20" y="41"/>
                  </a:cubicBezTo>
                  <a:cubicBezTo>
                    <a:pt x="17" y="32"/>
                    <a:pt x="8" y="17"/>
                    <a:pt x="1" y="11"/>
                  </a:cubicBezTo>
                  <a:cubicBezTo>
                    <a:pt x="3" y="17"/>
                    <a:pt x="8" y="20"/>
                    <a:pt x="11" y="25"/>
                  </a:cubicBezTo>
                  <a:cubicBezTo>
                    <a:pt x="7" y="18"/>
                    <a:pt x="2" y="10"/>
                    <a:pt x="0" y="2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8" name="Freeform 644"/>
            <p:cNvSpPr>
              <a:spLocks/>
            </p:cNvSpPr>
            <p:nvPr/>
          </p:nvSpPr>
          <p:spPr bwMode="auto">
            <a:xfrm>
              <a:off x="6138863" y="3101976"/>
              <a:ext cx="204788" cy="68263"/>
            </a:xfrm>
            <a:custGeom>
              <a:avLst/>
              <a:gdLst>
                <a:gd name="T0" fmla="*/ 0 w 54"/>
                <a:gd name="T1" fmla="*/ 15 h 18"/>
                <a:gd name="T2" fmla="*/ 54 w 54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8">
                  <a:moveTo>
                    <a:pt x="0" y="15"/>
                  </a:moveTo>
                  <a:cubicBezTo>
                    <a:pt x="17" y="18"/>
                    <a:pt x="41" y="6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9" name="Freeform 645"/>
            <p:cNvSpPr>
              <a:spLocks/>
            </p:cNvSpPr>
            <p:nvPr/>
          </p:nvSpPr>
          <p:spPr bwMode="auto">
            <a:xfrm>
              <a:off x="6165851" y="3132138"/>
              <a:ext cx="207963" cy="76200"/>
            </a:xfrm>
            <a:custGeom>
              <a:avLst/>
              <a:gdLst>
                <a:gd name="T0" fmla="*/ 0 w 55"/>
                <a:gd name="T1" fmla="*/ 20 h 20"/>
                <a:gd name="T2" fmla="*/ 32 w 55"/>
                <a:gd name="T3" fmla="*/ 10 h 20"/>
                <a:gd name="T4" fmla="*/ 55 w 5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20">
                  <a:moveTo>
                    <a:pt x="0" y="20"/>
                  </a:moveTo>
                  <a:cubicBezTo>
                    <a:pt x="10" y="16"/>
                    <a:pt x="22" y="15"/>
                    <a:pt x="32" y="10"/>
                  </a:cubicBezTo>
                  <a:cubicBezTo>
                    <a:pt x="40" y="7"/>
                    <a:pt x="47" y="3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0" name="Freeform 646"/>
            <p:cNvSpPr>
              <a:spLocks/>
            </p:cNvSpPr>
            <p:nvPr/>
          </p:nvSpPr>
          <p:spPr bwMode="auto">
            <a:xfrm>
              <a:off x="6199188" y="3200401"/>
              <a:ext cx="193675" cy="60325"/>
            </a:xfrm>
            <a:custGeom>
              <a:avLst/>
              <a:gdLst>
                <a:gd name="T0" fmla="*/ 0 w 51"/>
                <a:gd name="T1" fmla="*/ 16 h 16"/>
                <a:gd name="T2" fmla="*/ 51 w 51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16">
                  <a:moveTo>
                    <a:pt x="0" y="16"/>
                  </a:moveTo>
                  <a:cubicBezTo>
                    <a:pt x="15" y="8"/>
                    <a:pt x="35" y="5"/>
                    <a:pt x="5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1" name="Freeform 647"/>
            <p:cNvSpPr>
              <a:spLocks/>
            </p:cNvSpPr>
            <p:nvPr/>
          </p:nvSpPr>
          <p:spPr bwMode="auto">
            <a:xfrm>
              <a:off x="6237288" y="3290888"/>
              <a:ext cx="200025" cy="65088"/>
            </a:xfrm>
            <a:custGeom>
              <a:avLst/>
              <a:gdLst>
                <a:gd name="T0" fmla="*/ 0 w 53"/>
                <a:gd name="T1" fmla="*/ 17 h 17"/>
                <a:gd name="T2" fmla="*/ 53 w 53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7">
                  <a:moveTo>
                    <a:pt x="0" y="17"/>
                  </a:moveTo>
                  <a:cubicBezTo>
                    <a:pt x="17" y="14"/>
                    <a:pt x="37" y="7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2" name="Freeform 648"/>
            <p:cNvSpPr>
              <a:spLocks/>
            </p:cNvSpPr>
            <p:nvPr/>
          </p:nvSpPr>
          <p:spPr bwMode="auto">
            <a:xfrm>
              <a:off x="6256338" y="3340101"/>
              <a:ext cx="200025" cy="79375"/>
            </a:xfrm>
            <a:custGeom>
              <a:avLst/>
              <a:gdLst>
                <a:gd name="T0" fmla="*/ 0 w 53"/>
                <a:gd name="T1" fmla="*/ 21 h 21"/>
                <a:gd name="T2" fmla="*/ 53 w 53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21">
                  <a:moveTo>
                    <a:pt x="0" y="21"/>
                  </a:moveTo>
                  <a:cubicBezTo>
                    <a:pt x="15" y="14"/>
                    <a:pt x="36" y="6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3" name="Freeform 649"/>
            <p:cNvSpPr>
              <a:spLocks/>
            </p:cNvSpPr>
            <p:nvPr/>
          </p:nvSpPr>
          <p:spPr bwMode="auto">
            <a:xfrm>
              <a:off x="6275388" y="3400426"/>
              <a:ext cx="200025" cy="68263"/>
            </a:xfrm>
            <a:custGeom>
              <a:avLst/>
              <a:gdLst>
                <a:gd name="T0" fmla="*/ 0 w 53"/>
                <a:gd name="T1" fmla="*/ 18 h 18"/>
                <a:gd name="T2" fmla="*/ 53 w 5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8">
                  <a:moveTo>
                    <a:pt x="0" y="18"/>
                  </a:moveTo>
                  <a:cubicBezTo>
                    <a:pt x="19" y="15"/>
                    <a:pt x="36" y="5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4" name="Freeform 650"/>
            <p:cNvSpPr>
              <a:spLocks/>
            </p:cNvSpPr>
            <p:nvPr/>
          </p:nvSpPr>
          <p:spPr bwMode="auto">
            <a:xfrm>
              <a:off x="6308726" y="3498851"/>
              <a:ext cx="204788" cy="65088"/>
            </a:xfrm>
            <a:custGeom>
              <a:avLst/>
              <a:gdLst>
                <a:gd name="T0" fmla="*/ 0 w 54"/>
                <a:gd name="T1" fmla="*/ 17 h 17"/>
                <a:gd name="T2" fmla="*/ 54 w 54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7">
                  <a:moveTo>
                    <a:pt x="0" y="17"/>
                  </a:moveTo>
                  <a:cubicBezTo>
                    <a:pt x="16" y="9"/>
                    <a:pt x="37" y="7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5" name="Freeform 651"/>
            <p:cNvSpPr>
              <a:spLocks/>
            </p:cNvSpPr>
            <p:nvPr/>
          </p:nvSpPr>
          <p:spPr bwMode="auto">
            <a:xfrm>
              <a:off x="6327776" y="3540126"/>
              <a:ext cx="219075" cy="79375"/>
            </a:xfrm>
            <a:custGeom>
              <a:avLst/>
              <a:gdLst>
                <a:gd name="T0" fmla="*/ 0 w 58"/>
                <a:gd name="T1" fmla="*/ 19 h 21"/>
                <a:gd name="T2" fmla="*/ 58 w 58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" h="21">
                  <a:moveTo>
                    <a:pt x="0" y="19"/>
                  </a:moveTo>
                  <a:cubicBezTo>
                    <a:pt x="20" y="21"/>
                    <a:pt x="39" y="1"/>
                    <a:pt x="58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6" name="Freeform 652"/>
            <p:cNvSpPr>
              <a:spLocks/>
            </p:cNvSpPr>
            <p:nvPr/>
          </p:nvSpPr>
          <p:spPr bwMode="auto">
            <a:xfrm>
              <a:off x="6338888" y="3608388"/>
              <a:ext cx="207963" cy="65088"/>
            </a:xfrm>
            <a:custGeom>
              <a:avLst/>
              <a:gdLst>
                <a:gd name="T0" fmla="*/ 0 w 55"/>
                <a:gd name="T1" fmla="*/ 17 h 17"/>
                <a:gd name="T2" fmla="*/ 55 w 55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17">
                  <a:moveTo>
                    <a:pt x="0" y="17"/>
                  </a:moveTo>
                  <a:cubicBezTo>
                    <a:pt x="20" y="16"/>
                    <a:pt x="37" y="6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7" name="Freeform 653"/>
            <p:cNvSpPr>
              <a:spLocks/>
            </p:cNvSpPr>
            <p:nvPr/>
          </p:nvSpPr>
          <p:spPr bwMode="auto">
            <a:xfrm>
              <a:off x="6034088" y="3457576"/>
              <a:ext cx="79375" cy="19050"/>
            </a:xfrm>
            <a:custGeom>
              <a:avLst/>
              <a:gdLst>
                <a:gd name="T0" fmla="*/ 0 w 21"/>
                <a:gd name="T1" fmla="*/ 2 h 5"/>
                <a:gd name="T2" fmla="*/ 20 w 21"/>
                <a:gd name="T3" fmla="*/ 4 h 5"/>
                <a:gd name="T4" fmla="*/ 5 w 21"/>
                <a:gd name="T5" fmla="*/ 0 h 5"/>
                <a:gd name="T6" fmla="*/ 21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cubicBezTo>
                    <a:pt x="7" y="2"/>
                    <a:pt x="13" y="5"/>
                    <a:pt x="20" y="4"/>
                  </a:cubicBezTo>
                  <a:cubicBezTo>
                    <a:pt x="16" y="2"/>
                    <a:pt x="10" y="0"/>
                    <a:pt x="5" y="0"/>
                  </a:cubicBezTo>
                  <a:cubicBezTo>
                    <a:pt x="10" y="0"/>
                    <a:pt x="17" y="2"/>
                    <a:pt x="21" y="5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8" name="Freeform 654"/>
            <p:cNvSpPr>
              <a:spLocks/>
            </p:cNvSpPr>
            <p:nvPr/>
          </p:nvSpPr>
          <p:spPr bwMode="auto">
            <a:xfrm>
              <a:off x="6119813" y="3332163"/>
              <a:ext cx="46038" cy="155575"/>
            </a:xfrm>
            <a:custGeom>
              <a:avLst/>
              <a:gdLst>
                <a:gd name="T0" fmla="*/ 0 w 12"/>
                <a:gd name="T1" fmla="*/ 37 h 41"/>
                <a:gd name="T2" fmla="*/ 12 w 12"/>
                <a:gd name="T3" fmla="*/ 0 h 41"/>
                <a:gd name="T4" fmla="*/ 1 w 1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1">
                  <a:moveTo>
                    <a:pt x="0" y="37"/>
                  </a:moveTo>
                  <a:cubicBezTo>
                    <a:pt x="2" y="25"/>
                    <a:pt x="9" y="12"/>
                    <a:pt x="12" y="0"/>
                  </a:cubicBezTo>
                  <a:cubicBezTo>
                    <a:pt x="10" y="15"/>
                    <a:pt x="7" y="27"/>
                    <a:pt x="1" y="4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9" name="Freeform 655"/>
            <p:cNvSpPr>
              <a:spLocks/>
            </p:cNvSpPr>
            <p:nvPr/>
          </p:nvSpPr>
          <p:spPr bwMode="auto">
            <a:xfrm>
              <a:off x="5992813" y="3189288"/>
              <a:ext cx="66675" cy="123825"/>
            </a:xfrm>
            <a:custGeom>
              <a:avLst/>
              <a:gdLst>
                <a:gd name="T0" fmla="*/ 18 w 18"/>
                <a:gd name="T1" fmla="*/ 0 h 33"/>
                <a:gd name="T2" fmla="*/ 0 w 18"/>
                <a:gd name="T3" fmla="*/ 12 h 33"/>
                <a:gd name="T4" fmla="*/ 12 w 18"/>
                <a:gd name="T5" fmla="*/ 33 h 33"/>
                <a:gd name="T6" fmla="*/ 3 w 18"/>
                <a:gd name="T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3" y="19"/>
                    <a:pt x="8" y="26"/>
                    <a:pt x="12" y="33"/>
                  </a:cubicBezTo>
                  <a:cubicBezTo>
                    <a:pt x="7" y="27"/>
                    <a:pt x="6" y="19"/>
                    <a:pt x="3" y="1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0" name="Freeform 656"/>
            <p:cNvSpPr>
              <a:spLocks/>
            </p:cNvSpPr>
            <p:nvPr/>
          </p:nvSpPr>
          <p:spPr bwMode="auto">
            <a:xfrm>
              <a:off x="6059488" y="3397251"/>
              <a:ext cx="79375" cy="139700"/>
            </a:xfrm>
            <a:custGeom>
              <a:avLst/>
              <a:gdLst>
                <a:gd name="T0" fmla="*/ 10 w 21"/>
                <a:gd name="T1" fmla="*/ 37 h 37"/>
                <a:gd name="T2" fmla="*/ 2 w 21"/>
                <a:gd name="T3" fmla="*/ 10 h 37"/>
                <a:gd name="T4" fmla="*/ 21 w 21"/>
                <a:gd name="T5" fmla="*/ 0 h 37"/>
                <a:gd name="T6" fmla="*/ 3 w 21"/>
                <a:gd name="T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7">
                  <a:moveTo>
                    <a:pt x="10" y="37"/>
                  </a:moveTo>
                  <a:cubicBezTo>
                    <a:pt x="6" y="32"/>
                    <a:pt x="0" y="16"/>
                    <a:pt x="2" y="10"/>
                  </a:cubicBezTo>
                  <a:cubicBezTo>
                    <a:pt x="3" y="5"/>
                    <a:pt x="16" y="1"/>
                    <a:pt x="21" y="0"/>
                  </a:cubicBezTo>
                  <a:cubicBezTo>
                    <a:pt x="15" y="2"/>
                    <a:pt x="9" y="6"/>
                    <a:pt x="3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1" name="Freeform 657"/>
            <p:cNvSpPr>
              <a:spLocks/>
            </p:cNvSpPr>
            <p:nvPr/>
          </p:nvSpPr>
          <p:spPr bwMode="auto">
            <a:xfrm>
              <a:off x="6138863" y="3578226"/>
              <a:ext cx="84138" cy="128588"/>
            </a:xfrm>
            <a:custGeom>
              <a:avLst/>
              <a:gdLst>
                <a:gd name="T0" fmla="*/ 10 w 22"/>
                <a:gd name="T1" fmla="*/ 34 h 34"/>
                <a:gd name="T2" fmla="*/ 0 w 22"/>
                <a:gd name="T3" fmla="*/ 8 h 34"/>
                <a:gd name="T4" fmla="*/ 22 w 22"/>
                <a:gd name="T5" fmla="*/ 0 h 34"/>
                <a:gd name="T6" fmla="*/ 5 w 22"/>
                <a:gd name="T7" fmla="*/ 9 h 34"/>
                <a:gd name="T8" fmla="*/ 4 w 22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10" y="34"/>
                  </a:moveTo>
                  <a:cubicBezTo>
                    <a:pt x="5" y="31"/>
                    <a:pt x="2" y="14"/>
                    <a:pt x="0" y="8"/>
                  </a:cubicBezTo>
                  <a:cubicBezTo>
                    <a:pt x="6" y="4"/>
                    <a:pt x="15" y="2"/>
                    <a:pt x="22" y="0"/>
                  </a:cubicBezTo>
                  <a:cubicBezTo>
                    <a:pt x="17" y="3"/>
                    <a:pt x="9" y="4"/>
                    <a:pt x="5" y="9"/>
                  </a:cubicBezTo>
                  <a:cubicBezTo>
                    <a:pt x="2" y="13"/>
                    <a:pt x="4" y="15"/>
                    <a:pt x="4" y="2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子題一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內容版面配置區 19">
            <a:extLst>
              <a:ext uri="{FF2B5EF4-FFF2-40B4-BE49-F238E27FC236}">
                <a16:creationId xmlns:a16="http://schemas.microsoft.com/office/drawing/2014/main" id="{06B28154-F457-44C0-BD1B-A4955F3C8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7" y="1684548"/>
            <a:ext cx="10515600" cy="4373352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576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组合 371"/>
          <p:cNvGrpSpPr/>
          <p:nvPr/>
        </p:nvGrpSpPr>
        <p:grpSpPr>
          <a:xfrm rot="1281456">
            <a:off x="10065298" y="4614090"/>
            <a:ext cx="1753243" cy="1860081"/>
            <a:chOff x="5768976" y="2852738"/>
            <a:chExt cx="1016000" cy="1077913"/>
          </a:xfrm>
          <a:solidFill>
            <a:srgbClr val="FFC000"/>
          </a:solidFill>
        </p:grpSpPr>
        <p:sp>
          <p:nvSpPr>
            <p:cNvPr id="373" name="Freeform 609"/>
            <p:cNvSpPr>
              <a:spLocks noEditPoints="1"/>
            </p:cNvSpPr>
            <p:nvPr/>
          </p:nvSpPr>
          <p:spPr bwMode="auto">
            <a:xfrm>
              <a:off x="5768976" y="2852738"/>
              <a:ext cx="1016000" cy="1069975"/>
            </a:xfrm>
            <a:custGeom>
              <a:avLst/>
              <a:gdLst>
                <a:gd name="T0" fmla="*/ 90 w 269"/>
                <a:gd name="T1" fmla="*/ 282 h 283"/>
                <a:gd name="T2" fmla="*/ 113 w 269"/>
                <a:gd name="T3" fmla="*/ 276 h 283"/>
                <a:gd name="T4" fmla="*/ 135 w 269"/>
                <a:gd name="T5" fmla="*/ 269 h 283"/>
                <a:gd name="T6" fmla="*/ 179 w 269"/>
                <a:gd name="T7" fmla="*/ 254 h 283"/>
                <a:gd name="T8" fmla="*/ 223 w 269"/>
                <a:gd name="T9" fmla="*/ 238 h 283"/>
                <a:gd name="T10" fmla="*/ 266 w 269"/>
                <a:gd name="T11" fmla="*/ 221 h 283"/>
                <a:gd name="T12" fmla="*/ 266 w 269"/>
                <a:gd name="T13" fmla="*/ 223 h 283"/>
                <a:gd name="T14" fmla="*/ 258 w 269"/>
                <a:gd name="T15" fmla="*/ 195 h 283"/>
                <a:gd name="T16" fmla="*/ 250 w 269"/>
                <a:gd name="T17" fmla="*/ 167 h 283"/>
                <a:gd name="T18" fmla="*/ 231 w 269"/>
                <a:gd name="T19" fmla="*/ 111 h 283"/>
                <a:gd name="T20" fmla="*/ 210 w 269"/>
                <a:gd name="T21" fmla="*/ 56 h 283"/>
                <a:gd name="T22" fmla="*/ 198 w 269"/>
                <a:gd name="T23" fmla="*/ 29 h 283"/>
                <a:gd name="T24" fmla="*/ 186 w 269"/>
                <a:gd name="T25" fmla="*/ 2 h 283"/>
                <a:gd name="T26" fmla="*/ 187 w 269"/>
                <a:gd name="T27" fmla="*/ 3 h 283"/>
                <a:gd name="T28" fmla="*/ 175 w 269"/>
                <a:gd name="T29" fmla="*/ 4 h 283"/>
                <a:gd name="T30" fmla="*/ 163 w 269"/>
                <a:gd name="T31" fmla="*/ 7 h 283"/>
                <a:gd name="T32" fmla="*/ 140 w 269"/>
                <a:gd name="T33" fmla="*/ 13 h 283"/>
                <a:gd name="T34" fmla="*/ 94 w 269"/>
                <a:gd name="T35" fmla="*/ 29 h 283"/>
                <a:gd name="T36" fmla="*/ 48 w 269"/>
                <a:gd name="T37" fmla="*/ 45 h 283"/>
                <a:gd name="T38" fmla="*/ 3 w 269"/>
                <a:gd name="T39" fmla="*/ 62 h 283"/>
                <a:gd name="T40" fmla="*/ 4 w 269"/>
                <a:gd name="T41" fmla="*/ 60 h 283"/>
                <a:gd name="T42" fmla="*/ 13 w 269"/>
                <a:gd name="T43" fmla="*/ 88 h 283"/>
                <a:gd name="T44" fmla="*/ 23 w 269"/>
                <a:gd name="T45" fmla="*/ 117 h 283"/>
                <a:gd name="T46" fmla="*/ 43 w 269"/>
                <a:gd name="T47" fmla="*/ 173 h 283"/>
                <a:gd name="T48" fmla="*/ 54 w 269"/>
                <a:gd name="T49" fmla="*/ 201 h 283"/>
                <a:gd name="T50" fmla="*/ 65 w 269"/>
                <a:gd name="T51" fmla="*/ 229 h 283"/>
                <a:gd name="T52" fmla="*/ 77 w 269"/>
                <a:gd name="T53" fmla="*/ 256 h 283"/>
                <a:gd name="T54" fmla="*/ 90 w 269"/>
                <a:gd name="T55" fmla="*/ 282 h 283"/>
                <a:gd name="T56" fmla="*/ 90 w 269"/>
                <a:gd name="T57" fmla="*/ 283 h 283"/>
                <a:gd name="T58" fmla="*/ 75 w 269"/>
                <a:gd name="T59" fmla="*/ 257 h 283"/>
                <a:gd name="T60" fmla="*/ 63 w 269"/>
                <a:gd name="T61" fmla="*/ 230 h 283"/>
                <a:gd name="T62" fmla="*/ 51 w 269"/>
                <a:gd name="T63" fmla="*/ 202 h 283"/>
                <a:gd name="T64" fmla="*/ 40 w 269"/>
                <a:gd name="T65" fmla="*/ 174 h 283"/>
                <a:gd name="T66" fmla="*/ 19 w 269"/>
                <a:gd name="T67" fmla="*/ 118 h 283"/>
                <a:gd name="T68" fmla="*/ 9 w 269"/>
                <a:gd name="T69" fmla="*/ 90 h 283"/>
                <a:gd name="T70" fmla="*/ 0 w 269"/>
                <a:gd name="T71" fmla="*/ 61 h 283"/>
                <a:gd name="T72" fmla="*/ 1 w 269"/>
                <a:gd name="T73" fmla="*/ 59 h 283"/>
                <a:gd name="T74" fmla="*/ 2 w 269"/>
                <a:gd name="T75" fmla="*/ 59 h 283"/>
                <a:gd name="T76" fmla="*/ 47 w 269"/>
                <a:gd name="T77" fmla="*/ 41 h 283"/>
                <a:gd name="T78" fmla="*/ 93 w 269"/>
                <a:gd name="T79" fmla="*/ 25 h 283"/>
                <a:gd name="T80" fmla="*/ 139 w 269"/>
                <a:gd name="T81" fmla="*/ 10 h 283"/>
                <a:gd name="T82" fmla="*/ 163 w 269"/>
                <a:gd name="T83" fmla="*/ 4 h 283"/>
                <a:gd name="T84" fmla="*/ 174 w 269"/>
                <a:gd name="T85" fmla="*/ 2 h 283"/>
                <a:gd name="T86" fmla="*/ 187 w 269"/>
                <a:gd name="T87" fmla="*/ 0 h 283"/>
                <a:gd name="T88" fmla="*/ 188 w 269"/>
                <a:gd name="T89" fmla="*/ 1 h 283"/>
                <a:gd name="T90" fmla="*/ 200 w 269"/>
                <a:gd name="T91" fmla="*/ 28 h 283"/>
                <a:gd name="T92" fmla="*/ 211 w 269"/>
                <a:gd name="T93" fmla="*/ 55 h 283"/>
                <a:gd name="T94" fmla="*/ 232 w 269"/>
                <a:gd name="T95" fmla="*/ 110 h 283"/>
                <a:gd name="T96" fmla="*/ 252 w 269"/>
                <a:gd name="T97" fmla="*/ 166 h 283"/>
                <a:gd name="T98" fmla="*/ 261 w 269"/>
                <a:gd name="T99" fmla="*/ 194 h 283"/>
                <a:gd name="T100" fmla="*/ 269 w 269"/>
                <a:gd name="T101" fmla="*/ 222 h 283"/>
                <a:gd name="T102" fmla="*/ 268 w 269"/>
                <a:gd name="T103" fmla="*/ 224 h 283"/>
                <a:gd name="T104" fmla="*/ 247 w 269"/>
                <a:gd name="T105" fmla="*/ 234 h 283"/>
                <a:gd name="T106" fmla="*/ 225 w 269"/>
                <a:gd name="T107" fmla="*/ 242 h 283"/>
                <a:gd name="T108" fmla="*/ 180 w 269"/>
                <a:gd name="T109" fmla="*/ 257 h 283"/>
                <a:gd name="T110" fmla="*/ 135 w 269"/>
                <a:gd name="T111" fmla="*/ 271 h 283"/>
                <a:gd name="T112" fmla="*/ 113 w 269"/>
                <a:gd name="T113" fmla="*/ 277 h 283"/>
                <a:gd name="T114" fmla="*/ 90 w 269"/>
                <a:gd name="T115" fmla="*/ 283 h 283"/>
                <a:gd name="T116" fmla="*/ 90 w 269"/>
                <a:gd name="T117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83">
                  <a:moveTo>
                    <a:pt x="90" y="282"/>
                  </a:moveTo>
                  <a:cubicBezTo>
                    <a:pt x="98" y="281"/>
                    <a:pt x="105" y="279"/>
                    <a:pt x="113" y="276"/>
                  </a:cubicBezTo>
                  <a:cubicBezTo>
                    <a:pt x="120" y="274"/>
                    <a:pt x="127" y="271"/>
                    <a:pt x="135" y="269"/>
                  </a:cubicBezTo>
                  <a:cubicBezTo>
                    <a:pt x="150" y="264"/>
                    <a:pt x="164" y="259"/>
                    <a:pt x="179" y="254"/>
                  </a:cubicBezTo>
                  <a:cubicBezTo>
                    <a:pt x="194" y="249"/>
                    <a:pt x="209" y="244"/>
                    <a:pt x="223" y="238"/>
                  </a:cubicBezTo>
                  <a:cubicBezTo>
                    <a:pt x="238" y="233"/>
                    <a:pt x="253" y="228"/>
                    <a:pt x="266" y="221"/>
                  </a:cubicBezTo>
                  <a:cubicBezTo>
                    <a:pt x="266" y="223"/>
                    <a:pt x="266" y="223"/>
                    <a:pt x="266" y="223"/>
                  </a:cubicBezTo>
                  <a:cubicBezTo>
                    <a:pt x="263" y="214"/>
                    <a:pt x="261" y="204"/>
                    <a:pt x="258" y="195"/>
                  </a:cubicBezTo>
                  <a:cubicBezTo>
                    <a:pt x="255" y="185"/>
                    <a:pt x="253" y="176"/>
                    <a:pt x="250" y="167"/>
                  </a:cubicBezTo>
                  <a:cubicBezTo>
                    <a:pt x="244" y="148"/>
                    <a:pt x="237" y="129"/>
                    <a:pt x="231" y="111"/>
                  </a:cubicBezTo>
                  <a:cubicBezTo>
                    <a:pt x="224" y="92"/>
                    <a:pt x="217" y="74"/>
                    <a:pt x="210" y="56"/>
                  </a:cubicBezTo>
                  <a:cubicBezTo>
                    <a:pt x="206" y="47"/>
                    <a:pt x="202" y="38"/>
                    <a:pt x="198" y="29"/>
                  </a:cubicBezTo>
                  <a:cubicBezTo>
                    <a:pt x="195" y="20"/>
                    <a:pt x="190" y="11"/>
                    <a:pt x="186" y="2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3" y="3"/>
                    <a:pt x="179" y="3"/>
                    <a:pt x="175" y="4"/>
                  </a:cubicBezTo>
                  <a:cubicBezTo>
                    <a:pt x="171" y="5"/>
                    <a:pt x="167" y="6"/>
                    <a:pt x="163" y="7"/>
                  </a:cubicBezTo>
                  <a:cubicBezTo>
                    <a:pt x="155" y="9"/>
                    <a:pt x="148" y="11"/>
                    <a:pt x="140" y="13"/>
                  </a:cubicBezTo>
                  <a:cubicBezTo>
                    <a:pt x="125" y="18"/>
                    <a:pt x="109" y="23"/>
                    <a:pt x="94" y="29"/>
                  </a:cubicBezTo>
                  <a:cubicBezTo>
                    <a:pt x="79" y="34"/>
                    <a:pt x="64" y="39"/>
                    <a:pt x="48" y="45"/>
                  </a:cubicBezTo>
                  <a:cubicBezTo>
                    <a:pt x="33" y="51"/>
                    <a:pt x="18" y="56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9"/>
                    <a:pt x="10" y="79"/>
                    <a:pt x="13" y="8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0" y="135"/>
                    <a:pt x="36" y="154"/>
                    <a:pt x="43" y="173"/>
                  </a:cubicBezTo>
                  <a:cubicBezTo>
                    <a:pt x="46" y="182"/>
                    <a:pt x="50" y="192"/>
                    <a:pt x="54" y="201"/>
                  </a:cubicBezTo>
                  <a:cubicBezTo>
                    <a:pt x="57" y="210"/>
                    <a:pt x="61" y="220"/>
                    <a:pt x="65" y="229"/>
                  </a:cubicBezTo>
                  <a:cubicBezTo>
                    <a:pt x="77" y="256"/>
                    <a:pt x="77" y="256"/>
                    <a:pt x="77" y="256"/>
                  </a:cubicBezTo>
                  <a:lnTo>
                    <a:pt x="90" y="282"/>
                  </a:lnTo>
                  <a:close/>
                  <a:moveTo>
                    <a:pt x="90" y="283"/>
                  </a:moveTo>
                  <a:cubicBezTo>
                    <a:pt x="75" y="257"/>
                    <a:pt x="75" y="257"/>
                    <a:pt x="75" y="257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58" y="221"/>
                    <a:pt x="55" y="211"/>
                    <a:pt x="51" y="202"/>
                  </a:cubicBezTo>
                  <a:cubicBezTo>
                    <a:pt x="47" y="193"/>
                    <a:pt x="43" y="184"/>
                    <a:pt x="40" y="174"/>
                  </a:cubicBezTo>
                  <a:cubicBezTo>
                    <a:pt x="33" y="156"/>
                    <a:pt x="26" y="137"/>
                    <a:pt x="19" y="118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6" y="80"/>
                    <a:pt x="3" y="71"/>
                    <a:pt x="0" y="61"/>
                  </a:cubicBezTo>
                  <a:cubicBezTo>
                    <a:pt x="0" y="60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7" y="52"/>
                    <a:pt x="32" y="47"/>
                    <a:pt x="47" y="41"/>
                  </a:cubicBezTo>
                  <a:cubicBezTo>
                    <a:pt x="62" y="36"/>
                    <a:pt x="77" y="30"/>
                    <a:pt x="93" y="25"/>
                  </a:cubicBezTo>
                  <a:cubicBezTo>
                    <a:pt x="108" y="20"/>
                    <a:pt x="123" y="15"/>
                    <a:pt x="139" y="10"/>
                  </a:cubicBezTo>
                  <a:cubicBezTo>
                    <a:pt x="147" y="8"/>
                    <a:pt x="155" y="6"/>
                    <a:pt x="163" y="4"/>
                  </a:cubicBezTo>
                  <a:cubicBezTo>
                    <a:pt x="166" y="3"/>
                    <a:pt x="170" y="2"/>
                    <a:pt x="174" y="2"/>
                  </a:cubicBezTo>
                  <a:cubicBezTo>
                    <a:pt x="178" y="1"/>
                    <a:pt x="183" y="1"/>
                    <a:pt x="187" y="0"/>
                  </a:cubicBezTo>
                  <a:cubicBezTo>
                    <a:pt x="187" y="0"/>
                    <a:pt x="188" y="1"/>
                    <a:pt x="188" y="1"/>
                  </a:cubicBezTo>
                  <a:cubicBezTo>
                    <a:pt x="192" y="10"/>
                    <a:pt x="196" y="19"/>
                    <a:pt x="200" y="28"/>
                  </a:cubicBezTo>
                  <a:cubicBezTo>
                    <a:pt x="204" y="37"/>
                    <a:pt x="208" y="46"/>
                    <a:pt x="211" y="55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9" y="129"/>
                    <a:pt x="246" y="147"/>
                    <a:pt x="252" y="166"/>
                  </a:cubicBezTo>
                  <a:cubicBezTo>
                    <a:pt x="256" y="175"/>
                    <a:pt x="258" y="184"/>
                    <a:pt x="261" y="194"/>
                  </a:cubicBezTo>
                  <a:cubicBezTo>
                    <a:pt x="265" y="203"/>
                    <a:pt x="267" y="213"/>
                    <a:pt x="269" y="222"/>
                  </a:cubicBezTo>
                  <a:cubicBezTo>
                    <a:pt x="269" y="223"/>
                    <a:pt x="269" y="224"/>
                    <a:pt x="268" y="224"/>
                  </a:cubicBezTo>
                  <a:cubicBezTo>
                    <a:pt x="261" y="228"/>
                    <a:pt x="254" y="231"/>
                    <a:pt x="247" y="234"/>
                  </a:cubicBezTo>
                  <a:cubicBezTo>
                    <a:pt x="239" y="236"/>
                    <a:pt x="232" y="239"/>
                    <a:pt x="225" y="242"/>
                  </a:cubicBezTo>
                  <a:cubicBezTo>
                    <a:pt x="210" y="247"/>
                    <a:pt x="195" y="252"/>
                    <a:pt x="180" y="257"/>
                  </a:cubicBezTo>
                  <a:cubicBezTo>
                    <a:pt x="165" y="262"/>
                    <a:pt x="150" y="266"/>
                    <a:pt x="135" y="271"/>
                  </a:cubicBezTo>
                  <a:cubicBezTo>
                    <a:pt x="128" y="273"/>
                    <a:pt x="120" y="275"/>
                    <a:pt x="113" y="277"/>
                  </a:cubicBezTo>
                  <a:cubicBezTo>
                    <a:pt x="105" y="280"/>
                    <a:pt x="98" y="281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4" name="Freeform 610"/>
            <p:cNvSpPr>
              <a:spLocks noEditPoints="1"/>
            </p:cNvSpPr>
            <p:nvPr/>
          </p:nvSpPr>
          <p:spPr bwMode="auto">
            <a:xfrm>
              <a:off x="5853113" y="2921001"/>
              <a:ext cx="852488" cy="933450"/>
            </a:xfrm>
            <a:custGeom>
              <a:avLst/>
              <a:gdLst>
                <a:gd name="T0" fmla="*/ 78 w 226"/>
                <a:gd name="T1" fmla="*/ 247 h 247"/>
                <a:gd name="T2" fmla="*/ 114 w 226"/>
                <a:gd name="T3" fmla="*/ 235 h 247"/>
                <a:gd name="T4" fmla="*/ 151 w 226"/>
                <a:gd name="T5" fmla="*/ 223 h 247"/>
                <a:gd name="T6" fmla="*/ 187 w 226"/>
                <a:gd name="T7" fmla="*/ 210 h 247"/>
                <a:gd name="T8" fmla="*/ 222 w 226"/>
                <a:gd name="T9" fmla="*/ 195 h 247"/>
                <a:gd name="T10" fmla="*/ 222 w 226"/>
                <a:gd name="T11" fmla="*/ 197 h 247"/>
                <a:gd name="T12" fmla="*/ 215 w 226"/>
                <a:gd name="T13" fmla="*/ 172 h 247"/>
                <a:gd name="T14" fmla="*/ 208 w 226"/>
                <a:gd name="T15" fmla="*/ 147 h 247"/>
                <a:gd name="T16" fmla="*/ 191 w 226"/>
                <a:gd name="T17" fmla="*/ 98 h 247"/>
                <a:gd name="T18" fmla="*/ 183 w 226"/>
                <a:gd name="T19" fmla="*/ 74 h 247"/>
                <a:gd name="T20" fmla="*/ 173 w 226"/>
                <a:gd name="T21" fmla="*/ 49 h 247"/>
                <a:gd name="T22" fmla="*/ 164 w 226"/>
                <a:gd name="T23" fmla="*/ 26 h 247"/>
                <a:gd name="T24" fmla="*/ 153 w 226"/>
                <a:gd name="T25" fmla="*/ 2 h 247"/>
                <a:gd name="T26" fmla="*/ 154 w 226"/>
                <a:gd name="T27" fmla="*/ 3 h 247"/>
                <a:gd name="T28" fmla="*/ 144 w 226"/>
                <a:gd name="T29" fmla="*/ 4 h 247"/>
                <a:gd name="T30" fmla="*/ 135 w 226"/>
                <a:gd name="T31" fmla="*/ 6 h 247"/>
                <a:gd name="T32" fmla="*/ 115 w 226"/>
                <a:gd name="T33" fmla="*/ 11 h 247"/>
                <a:gd name="T34" fmla="*/ 78 w 226"/>
                <a:gd name="T35" fmla="*/ 24 h 247"/>
                <a:gd name="T36" fmla="*/ 40 w 226"/>
                <a:gd name="T37" fmla="*/ 38 h 247"/>
                <a:gd name="T38" fmla="*/ 3 w 226"/>
                <a:gd name="T39" fmla="*/ 53 h 247"/>
                <a:gd name="T40" fmla="*/ 4 w 226"/>
                <a:gd name="T41" fmla="*/ 50 h 247"/>
                <a:gd name="T42" fmla="*/ 12 w 226"/>
                <a:gd name="T43" fmla="*/ 75 h 247"/>
                <a:gd name="T44" fmla="*/ 20 w 226"/>
                <a:gd name="T45" fmla="*/ 100 h 247"/>
                <a:gd name="T46" fmla="*/ 38 w 226"/>
                <a:gd name="T47" fmla="*/ 150 h 247"/>
                <a:gd name="T48" fmla="*/ 47 w 226"/>
                <a:gd name="T49" fmla="*/ 175 h 247"/>
                <a:gd name="T50" fmla="*/ 56 w 226"/>
                <a:gd name="T51" fmla="*/ 199 h 247"/>
                <a:gd name="T52" fmla="*/ 66 w 226"/>
                <a:gd name="T53" fmla="*/ 223 h 247"/>
                <a:gd name="T54" fmla="*/ 78 w 226"/>
                <a:gd name="T55" fmla="*/ 247 h 247"/>
                <a:gd name="T56" fmla="*/ 78 w 226"/>
                <a:gd name="T57" fmla="*/ 247 h 247"/>
                <a:gd name="T58" fmla="*/ 65 w 226"/>
                <a:gd name="T59" fmla="*/ 224 h 247"/>
                <a:gd name="T60" fmla="*/ 54 w 226"/>
                <a:gd name="T61" fmla="*/ 200 h 247"/>
                <a:gd name="T62" fmla="*/ 44 w 226"/>
                <a:gd name="T63" fmla="*/ 176 h 247"/>
                <a:gd name="T64" fmla="*/ 34 w 226"/>
                <a:gd name="T65" fmla="*/ 151 h 247"/>
                <a:gd name="T66" fmla="*/ 16 w 226"/>
                <a:gd name="T67" fmla="*/ 102 h 247"/>
                <a:gd name="T68" fmla="*/ 8 w 226"/>
                <a:gd name="T69" fmla="*/ 77 h 247"/>
                <a:gd name="T70" fmla="*/ 0 w 226"/>
                <a:gd name="T71" fmla="*/ 51 h 247"/>
                <a:gd name="T72" fmla="*/ 1 w 226"/>
                <a:gd name="T73" fmla="*/ 49 h 247"/>
                <a:gd name="T74" fmla="*/ 2 w 226"/>
                <a:gd name="T75" fmla="*/ 49 h 247"/>
                <a:gd name="T76" fmla="*/ 39 w 226"/>
                <a:gd name="T77" fmla="*/ 34 h 247"/>
                <a:gd name="T78" fmla="*/ 76 w 226"/>
                <a:gd name="T79" fmla="*/ 21 h 247"/>
                <a:gd name="T80" fmla="*/ 115 w 226"/>
                <a:gd name="T81" fmla="*/ 8 h 247"/>
                <a:gd name="T82" fmla="*/ 134 w 226"/>
                <a:gd name="T83" fmla="*/ 3 h 247"/>
                <a:gd name="T84" fmla="*/ 144 w 226"/>
                <a:gd name="T85" fmla="*/ 1 h 247"/>
                <a:gd name="T86" fmla="*/ 154 w 226"/>
                <a:gd name="T87" fmla="*/ 0 h 247"/>
                <a:gd name="T88" fmla="*/ 155 w 226"/>
                <a:gd name="T89" fmla="*/ 1 h 247"/>
                <a:gd name="T90" fmla="*/ 165 w 226"/>
                <a:gd name="T91" fmla="*/ 25 h 247"/>
                <a:gd name="T92" fmla="*/ 175 w 226"/>
                <a:gd name="T93" fmla="*/ 49 h 247"/>
                <a:gd name="T94" fmla="*/ 193 w 226"/>
                <a:gd name="T95" fmla="*/ 97 h 247"/>
                <a:gd name="T96" fmla="*/ 211 w 226"/>
                <a:gd name="T97" fmla="*/ 146 h 247"/>
                <a:gd name="T98" fmla="*/ 218 w 226"/>
                <a:gd name="T99" fmla="*/ 171 h 247"/>
                <a:gd name="T100" fmla="*/ 225 w 226"/>
                <a:gd name="T101" fmla="*/ 196 h 247"/>
                <a:gd name="T102" fmla="*/ 225 w 226"/>
                <a:gd name="T103" fmla="*/ 198 h 247"/>
                <a:gd name="T104" fmla="*/ 207 w 226"/>
                <a:gd name="T105" fmla="*/ 206 h 247"/>
                <a:gd name="T106" fmla="*/ 188 w 226"/>
                <a:gd name="T107" fmla="*/ 213 h 247"/>
                <a:gd name="T108" fmla="*/ 152 w 226"/>
                <a:gd name="T109" fmla="*/ 225 h 247"/>
                <a:gd name="T110" fmla="*/ 115 w 226"/>
                <a:gd name="T111" fmla="*/ 237 h 247"/>
                <a:gd name="T112" fmla="*/ 78 w 226"/>
                <a:gd name="T113" fmla="*/ 247 h 247"/>
                <a:gd name="T114" fmla="*/ 78 w 226"/>
                <a:gd name="T11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47">
                  <a:moveTo>
                    <a:pt x="78" y="247"/>
                  </a:moveTo>
                  <a:cubicBezTo>
                    <a:pt x="90" y="244"/>
                    <a:pt x="102" y="239"/>
                    <a:pt x="114" y="235"/>
                  </a:cubicBezTo>
                  <a:cubicBezTo>
                    <a:pt x="127" y="231"/>
                    <a:pt x="139" y="227"/>
                    <a:pt x="151" y="223"/>
                  </a:cubicBezTo>
                  <a:cubicBezTo>
                    <a:pt x="163" y="219"/>
                    <a:pt x="175" y="214"/>
                    <a:pt x="187" y="210"/>
                  </a:cubicBezTo>
                  <a:cubicBezTo>
                    <a:pt x="199" y="205"/>
                    <a:pt x="211" y="200"/>
                    <a:pt x="222" y="195"/>
                  </a:cubicBezTo>
                  <a:cubicBezTo>
                    <a:pt x="222" y="197"/>
                    <a:pt x="222" y="197"/>
                    <a:pt x="222" y="197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13" y="164"/>
                    <a:pt x="211" y="155"/>
                    <a:pt x="208" y="147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9" y="90"/>
                    <a:pt x="186" y="82"/>
                    <a:pt x="183" y="74"/>
                  </a:cubicBezTo>
                  <a:cubicBezTo>
                    <a:pt x="180" y="66"/>
                    <a:pt x="177" y="58"/>
                    <a:pt x="173" y="49"/>
                  </a:cubicBezTo>
                  <a:cubicBezTo>
                    <a:pt x="170" y="41"/>
                    <a:pt x="167" y="33"/>
                    <a:pt x="164" y="2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3"/>
                    <a:pt x="147" y="3"/>
                    <a:pt x="144" y="4"/>
                  </a:cubicBezTo>
                  <a:cubicBezTo>
                    <a:pt x="141" y="4"/>
                    <a:pt x="138" y="5"/>
                    <a:pt x="135" y="6"/>
                  </a:cubicBezTo>
                  <a:cubicBezTo>
                    <a:pt x="128" y="7"/>
                    <a:pt x="122" y="9"/>
                    <a:pt x="115" y="11"/>
                  </a:cubicBezTo>
                  <a:cubicBezTo>
                    <a:pt x="103" y="15"/>
                    <a:pt x="90" y="20"/>
                    <a:pt x="78" y="24"/>
                  </a:cubicBezTo>
                  <a:cubicBezTo>
                    <a:pt x="65" y="29"/>
                    <a:pt x="53" y="33"/>
                    <a:pt x="40" y="38"/>
                  </a:cubicBezTo>
                  <a:cubicBezTo>
                    <a:pt x="28" y="43"/>
                    <a:pt x="15" y="48"/>
                    <a:pt x="3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7" y="58"/>
                    <a:pt x="10" y="67"/>
                    <a:pt x="12" y="75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6" y="117"/>
                    <a:pt x="32" y="133"/>
                    <a:pt x="38" y="150"/>
                  </a:cubicBezTo>
                  <a:cubicBezTo>
                    <a:pt x="41" y="158"/>
                    <a:pt x="44" y="166"/>
                    <a:pt x="47" y="175"/>
                  </a:cubicBezTo>
                  <a:cubicBezTo>
                    <a:pt x="50" y="183"/>
                    <a:pt x="53" y="191"/>
                    <a:pt x="56" y="199"/>
                  </a:cubicBezTo>
                  <a:cubicBezTo>
                    <a:pt x="66" y="223"/>
                    <a:pt x="66" y="223"/>
                    <a:pt x="66" y="223"/>
                  </a:cubicBezTo>
                  <a:lnTo>
                    <a:pt x="78" y="247"/>
                  </a:lnTo>
                  <a:close/>
                  <a:moveTo>
                    <a:pt x="78" y="247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0" y="192"/>
                    <a:pt x="47" y="184"/>
                    <a:pt x="44" y="176"/>
                  </a:cubicBezTo>
                  <a:cubicBezTo>
                    <a:pt x="41" y="167"/>
                    <a:pt x="37" y="159"/>
                    <a:pt x="34" y="151"/>
                  </a:cubicBezTo>
                  <a:cubicBezTo>
                    <a:pt x="28" y="135"/>
                    <a:pt x="22" y="118"/>
                    <a:pt x="16" y="10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6" y="68"/>
                    <a:pt x="3" y="60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4" y="44"/>
                    <a:pt x="26" y="39"/>
                    <a:pt x="39" y="34"/>
                  </a:cubicBezTo>
                  <a:cubicBezTo>
                    <a:pt x="51" y="30"/>
                    <a:pt x="64" y="25"/>
                    <a:pt x="76" y="21"/>
                  </a:cubicBezTo>
                  <a:cubicBezTo>
                    <a:pt x="89" y="16"/>
                    <a:pt x="102" y="12"/>
                    <a:pt x="115" y="8"/>
                  </a:cubicBezTo>
                  <a:cubicBezTo>
                    <a:pt x="121" y="6"/>
                    <a:pt x="127" y="5"/>
                    <a:pt x="134" y="3"/>
                  </a:cubicBezTo>
                  <a:cubicBezTo>
                    <a:pt x="137" y="2"/>
                    <a:pt x="140" y="2"/>
                    <a:pt x="144" y="1"/>
                  </a:cubicBezTo>
                  <a:cubicBezTo>
                    <a:pt x="147" y="0"/>
                    <a:pt x="151" y="0"/>
                    <a:pt x="154" y="0"/>
                  </a:cubicBezTo>
                  <a:cubicBezTo>
                    <a:pt x="154" y="0"/>
                    <a:pt x="155" y="1"/>
                    <a:pt x="155" y="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9" y="33"/>
                    <a:pt x="172" y="41"/>
                    <a:pt x="175" y="49"/>
                  </a:cubicBezTo>
                  <a:cubicBezTo>
                    <a:pt x="181" y="65"/>
                    <a:pt x="187" y="81"/>
                    <a:pt x="193" y="97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4" y="154"/>
                    <a:pt x="216" y="163"/>
                    <a:pt x="218" y="171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7"/>
                    <a:pt x="225" y="198"/>
                    <a:pt x="225" y="198"/>
                  </a:cubicBezTo>
                  <a:cubicBezTo>
                    <a:pt x="219" y="201"/>
                    <a:pt x="213" y="204"/>
                    <a:pt x="207" y="206"/>
                  </a:cubicBezTo>
                  <a:cubicBezTo>
                    <a:pt x="201" y="208"/>
                    <a:pt x="194" y="211"/>
                    <a:pt x="188" y="213"/>
                  </a:cubicBezTo>
                  <a:cubicBezTo>
                    <a:pt x="176" y="217"/>
                    <a:pt x="164" y="221"/>
                    <a:pt x="152" y="225"/>
                  </a:cubicBezTo>
                  <a:cubicBezTo>
                    <a:pt x="140" y="229"/>
                    <a:pt x="127" y="234"/>
                    <a:pt x="115" y="237"/>
                  </a:cubicBezTo>
                  <a:cubicBezTo>
                    <a:pt x="103" y="241"/>
                    <a:pt x="90" y="245"/>
                    <a:pt x="78" y="247"/>
                  </a:cubicBezTo>
                  <a:cubicBezTo>
                    <a:pt x="78" y="247"/>
                    <a:pt x="78" y="247"/>
                    <a:pt x="78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5" name="Freeform 611"/>
            <p:cNvSpPr>
              <a:spLocks noEditPoints="1"/>
            </p:cNvSpPr>
            <p:nvPr/>
          </p:nvSpPr>
          <p:spPr bwMode="auto">
            <a:xfrm>
              <a:off x="5957888" y="2882901"/>
              <a:ext cx="331788" cy="188913"/>
            </a:xfrm>
            <a:custGeom>
              <a:avLst/>
              <a:gdLst>
                <a:gd name="T0" fmla="*/ 3 w 88"/>
                <a:gd name="T1" fmla="*/ 28 h 50"/>
                <a:gd name="T2" fmla="*/ 2 w 88"/>
                <a:gd name="T3" fmla="*/ 30 h 50"/>
                <a:gd name="T4" fmla="*/ 1 w 88"/>
                <a:gd name="T5" fmla="*/ 37 h 50"/>
                <a:gd name="T6" fmla="*/ 6 w 88"/>
                <a:gd name="T7" fmla="*/ 45 h 50"/>
                <a:gd name="T8" fmla="*/ 11 w 88"/>
                <a:gd name="T9" fmla="*/ 47 h 50"/>
                <a:gd name="T10" fmla="*/ 18 w 88"/>
                <a:gd name="T11" fmla="*/ 47 h 50"/>
                <a:gd name="T12" fmla="*/ 33 w 88"/>
                <a:gd name="T13" fmla="*/ 44 h 50"/>
                <a:gd name="T14" fmla="*/ 50 w 88"/>
                <a:gd name="T15" fmla="*/ 40 h 50"/>
                <a:gd name="T16" fmla="*/ 67 w 88"/>
                <a:gd name="T17" fmla="*/ 33 h 50"/>
                <a:gd name="T18" fmla="*/ 81 w 88"/>
                <a:gd name="T19" fmla="*/ 22 h 50"/>
                <a:gd name="T20" fmla="*/ 79 w 88"/>
                <a:gd name="T21" fmla="*/ 7 h 50"/>
                <a:gd name="T22" fmla="*/ 75 w 88"/>
                <a:gd name="T23" fmla="*/ 5 h 50"/>
                <a:gd name="T24" fmla="*/ 73 w 88"/>
                <a:gd name="T25" fmla="*/ 4 h 50"/>
                <a:gd name="T26" fmla="*/ 71 w 88"/>
                <a:gd name="T27" fmla="*/ 5 h 50"/>
                <a:gd name="T28" fmla="*/ 63 w 88"/>
                <a:gd name="T29" fmla="*/ 6 h 50"/>
                <a:gd name="T30" fmla="*/ 31 w 88"/>
                <a:gd name="T31" fmla="*/ 15 h 50"/>
                <a:gd name="T32" fmla="*/ 10 w 88"/>
                <a:gd name="T33" fmla="*/ 23 h 50"/>
                <a:gd name="T34" fmla="*/ 3 w 88"/>
                <a:gd name="T35" fmla="*/ 28 h 50"/>
                <a:gd name="T36" fmla="*/ 2 w 88"/>
                <a:gd name="T37" fmla="*/ 28 h 50"/>
                <a:gd name="T38" fmla="*/ 4 w 88"/>
                <a:gd name="T39" fmla="*/ 26 h 50"/>
                <a:gd name="T40" fmla="*/ 9 w 88"/>
                <a:gd name="T41" fmla="*/ 22 h 50"/>
                <a:gd name="T42" fmla="*/ 30 w 88"/>
                <a:gd name="T43" fmla="*/ 12 h 50"/>
                <a:gd name="T44" fmla="*/ 62 w 88"/>
                <a:gd name="T45" fmla="*/ 2 h 50"/>
                <a:gd name="T46" fmla="*/ 71 w 88"/>
                <a:gd name="T47" fmla="*/ 0 h 50"/>
                <a:gd name="T48" fmla="*/ 77 w 88"/>
                <a:gd name="T49" fmla="*/ 1 h 50"/>
                <a:gd name="T50" fmla="*/ 81 w 88"/>
                <a:gd name="T51" fmla="*/ 4 h 50"/>
                <a:gd name="T52" fmla="*/ 84 w 88"/>
                <a:gd name="T53" fmla="*/ 23 h 50"/>
                <a:gd name="T54" fmla="*/ 67 w 88"/>
                <a:gd name="T55" fmla="*/ 34 h 50"/>
                <a:gd name="T56" fmla="*/ 50 w 88"/>
                <a:gd name="T57" fmla="*/ 42 h 50"/>
                <a:gd name="T58" fmla="*/ 34 w 88"/>
                <a:gd name="T59" fmla="*/ 48 h 50"/>
                <a:gd name="T60" fmla="*/ 18 w 88"/>
                <a:gd name="T61" fmla="*/ 50 h 50"/>
                <a:gd name="T62" fmla="*/ 11 w 88"/>
                <a:gd name="T63" fmla="*/ 49 h 50"/>
                <a:gd name="T64" fmla="*/ 5 w 88"/>
                <a:gd name="T65" fmla="*/ 46 h 50"/>
                <a:gd name="T66" fmla="*/ 0 w 88"/>
                <a:gd name="T67" fmla="*/ 37 h 50"/>
                <a:gd name="T68" fmla="*/ 1 w 88"/>
                <a:gd name="T69" fmla="*/ 30 h 50"/>
                <a:gd name="T70" fmla="*/ 2 w 88"/>
                <a:gd name="T71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50">
                  <a:moveTo>
                    <a:pt x="3" y="28"/>
                  </a:moveTo>
                  <a:cubicBezTo>
                    <a:pt x="3" y="28"/>
                    <a:pt x="2" y="29"/>
                    <a:pt x="2" y="30"/>
                  </a:cubicBezTo>
                  <a:cubicBezTo>
                    <a:pt x="1" y="32"/>
                    <a:pt x="1" y="34"/>
                    <a:pt x="1" y="37"/>
                  </a:cubicBezTo>
                  <a:cubicBezTo>
                    <a:pt x="1" y="39"/>
                    <a:pt x="3" y="43"/>
                    <a:pt x="6" y="45"/>
                  </a:cubicBezTo>
                  <a:cubicBezTo>
                    <a:pt x="8" y="46"/>
                    <a:pt x="9" y="47"/>
                    <a:pt x="11" y="47"/>
                  </a:cubicBezTo>
                  <a:cubicBezTo>
                    <a:pt x="13" y="47"/>
                    <a:pt x="16" y="47"/>
                    <a:pt x="18" y="47"/>
                  </a:cubicBezTo>
                  <a:cubicBezTo>
                    <a:pt x="23" y="46"/>
                    <a:pt x="27" y="45"/>
                    <a:pt x="33" y="44"/>
                  </a:cubicBezTo>
                  <a:cubicBezTo>
                    <a:pt x="38" y="43"/>
                    <a:pt x="44" y="41"/>
                    <a:pt x="50" y="40"/>
                  </a:cubicBezTo>
                  <a:cubicBezTo>
                    <a:pt x="55" y="38"/>
                    <a:pt x="61" y="36"/>
                    <a:pt x="67" y="33"/>
                  </a:cubicBezTo>
                  <a:cubicBezTo>
                    <a:pt x="72" y="30"/>
                    <a:pt x="78" y="27"/>
                    <a:pt x="81" y="22"/>
                  </a:cubicBezTo>
                  <a:cubicBezTo>
                    <a:pt x="85" y="17"/>
                    <a:pt x="83" y="10"/>
                    <a:pt x="79" y="7"/>
                  </a:cubicBezTo>
                  <a:cubicBezTo>
                    <a:pt x="78" y="6"/>
                    <a:pt x="76" y="5"/>
                    <a:pt x="75" y="5"/>
                  </a:cubicBezTo>
                  <a:cubicBezTo>
                    <a:pt x="75" y="5"/>
                    <a:pt x="74" y="4"/>
                    <a:pt x="73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51" y="9"/>
                    <a:pt x="40" y="12"/>
                    <a:pt x="31" y="15"/>
                  </a:cubicBezTo>
                  <a:cubicBezTo>
                    <a:pt x="22" y="18"/>
                    <a:pt x="15" y="21"/>
                    <a:pt x="10" y="23"/>
                  </a:cubicBezTo>
                  <a:cubicBezTo>
                    <a:pt x="4" y="26"/>
                    <a:pt x="3" y="28"/>
                    <a:pt x="3" y="28"/>
                  </a:cubicBezTo>
                  <a:close/>
                  <a:moveTo>
                    <a:pt x="2" y="28"/>
                  </a:moveTo>
                  <a:cubicBezTo>
                    <a:pt x="2" y="28"/>
                    <a:pt x="3" y="27"/>
                    <a:pt x="4" y="26"/>
                  </a:cubicBezTo>
                  <a:cubicBezTo>
                    <a:pt x="5" y="25"/>
                    <a:pt x="7" y="24"/>
                    <a:pt x="9" y="22"/>
                  </a:cubicBezTo>
                  <a:cubicBezTo>
                    <a:pt x="14" y="20"/>
                    <a:pt x="21" y="16"/>
                    <a:pt x="30" y="12"/>
                  </a:cubicBezTo>
                  <a:cubicBezTo>
                    <a:pt x="39" y="8"/>
                    <a:pt x="50" y="5"/>
                    <a:pt x="62" y="2"/>
                  </a:cubicBezTo>
                  <a:cubicBezTo>
                    <a:pt x="65" y="1"/>
                    <a:pt x="68" y="1"/>
                    <a:pt x="71" y="0"/>
                  </a:cubicBezTo>
                  <a:cubicBezTo>
                    <a:pt x="73" y="0"/>
                    <a:pt x="75" y="0"/>
                    <a:pt x="77" y="1"/>
                  </a:cubicBezTo>
                  <a:cubicBezTo>
                    <a:pt x="78" y="2"/>
                    <a:pt x="80" y="3"/>
                    <a:pt x="81" y="4"/>
                  </a:cubicBezTo>
                  <a:cubicBezTo>
                    <a:pt x="87" y="9"/>
                    <a:pt x="88" y="18"/>
                    <a:pt x="84" y="23"/>
                  </a:cubicBezTo>
                  <a:cubicBezTo>
                    <a:pt x="79" y="29"/>
                    <a:pt x="73" y="32"/>
                    <a:pt x="67" y="34"/>
                  </a:cubicBezTo>
                  <a:cubicBezTo>
                    <a:pt x="62" y="37"/>
                    <a:pt x="56" y="40"/>
                    <a:pt x="50" y="42"/>
                  </a:cubicBezTo>
                  <a:cubicBezTo>
                    <a:pt x="45" y="44"/>
                    <a:pt x="39" y="46"/>
                    <a:pt x="34" y="48"/>
                  </a:cubicBezTo>
                  <a:cubicBezTo>
                    <a:pt x="28" y="49"/>
                    <a:pt x="23" y="50"/>
                    <a:pt x="18" y="50"/>
                  </a:cubicBezTo>
                  <a:cubicBezTo>
                    <a:pt x="15" y="50"/>
                    <a:pt x="13" y="50"/>
                    <a:pt x="11" y="49"/>
                  </a:cubicBezTo>
                  <a:cubicBezTo>
                    <a:pt x="8" y="49"/>
                    <a:pt x="6" y="48"/>
                    <a:pt x="5" y="46"/>
                  </a:cubicBezTo>
                  <a:cubicBezTo>
                    <a:pt x="2" y="43"/>
                    <a:pt x="1" y="40"/>
                    <a:pt x="0" y="37"/>
                  </a:cubicBezTo>
                  <a:cubicBezTo>
                    <a:pt x="0" y="34"/>
                    <a:pt x="1" y="32"/>
                    <a:pt x="1" y="30"/>
                  </a:cubicBezTo>
                  <a:cubicBezTo>
                    <a:pt x="2" y="29"/>
                    <a:pt x="2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6" name="Freeform 612"/>
            <p:cNvSpPr>
              <a:spLocks/>
            </p:cNvSpPr>
            <p:nvPr/>
          </p:nvSpPr>
          <p:spPr bwMode="auto">
            <a:xfrm>
              <a:off x="6034088" y="2867026"/>
              <a:ext cx="123825" cy="95250"/>
            </a:xfrm>
            <a:custGeom>
              <a:avLst/>
              <a:gdLst>
                <a:gd name="T0" fmla="*/ 2 w 33"/>
                <a:gd name="T1" fmla="*/ 25 h 25"/>
                <a:gd name="T2" fmla="*/ 1 w 33"/>
                <a:gd name="T3" fmla="*/ 23 h 25"/>
                <a:gd name="T4" fmla="*/ 0 w 33"/>
                <a:gd name="T5" fmla="*/ 16 h 25"/>
                <a:gd name="T6" fmla="*/ 0 w 33"/>
                <a:gd name="T7" fmla="*/ 12 h 25"/>
                <a:gd name="T8" fmla="*/ 3 w 33"/>
                <a:gd name="T9" fmla="*/ 8 h 25"/>
                <a:gd name="T10" fmla="*/ 7 w 33"/>
                <a:gd name="T11" fmla="*/ 4 h 25"/>
                <a:gd name="T12" fmla="*/ 11 w 33"/>
                <a:gd name="T13" fmla="*/ 1 h 25"/>
                <a:gd name="T14" fmla="*/ 17 w 33"/>
                <a:gd name="T15" fmla="*/ 0 h 25"/>
                <a:gd name="T16" fmla="*/ 22 w 33"/>
                <a:gd name="T17" fmla="*/ 1 h 25"/>
                <a:gd name="T18" fmla="*/ 27 w 33"/>
                <a:gd name="T19" fmla="*/ 3 h 25"/>
                <a:gd name="T20" fmla="*/ 30 w 33"/>
                <a:gd name="T21" fmla="*/ 7 h 25"/>
                <a:gd name="T22" fmla="*/ 32 w 33"/>
                <a:gd name="T23" fmla="*/ 13 h 25"/>
                <a:gd name="T24" fmla="*/ 33 w 33"/>
                <a:gd name="T25" fmla="*/ 15 h 25"/>
                <a:gd name="T26" fmla="*/ 33 w 33"/>
                <a:gd name="T27" fmla="*/ 15 h 25"/>
                <a:gd name="T28" fmla="*/ 33 w 33"/>
                <a:gd name="T29" fmla="*/ 15 h 25"/>
                <a:gd name="T30" fmla="*/ 27 w 33"/>
                <a:gd name="T31" fmla="*/ 9 h 25"/>
                <a:gd name="T32" fmla="*/ 21 w 33"/>
                <a:gd name="T33" fmla="*/ 5 h 25"/>
                <a:gd name="T34" fmla="*/ 17 w 33"/>
                <a:gd name="T35" fmla="*/ 4 h 25"/>
                <a:gd name="T36" fmla="*/ 12 w 33"/>
                <a:gd name="T37" fmla="*/ 4 h 25"/>
                <a:gd name="T38" fmla="*/ 8 w 33"/>
                <a:gd name="T39" fmla="*/ 5 h 25"/>
                <a:gd name="T40" fmla="*/ 5 w 33"/>
                <a:gd name="T41" fmla="*/ 9 h 25"/>
                <a:gd name="T42" fmla="*/ 3 w 33"/>
                <a:gd name="T43" fmla="*/ 16 h 25"/>
                <a:gd name="T44" fmla="*/ 3 w 33"/>
                <a:gd name="T45" fmla="*/ 22 h 25"/>
                <a:gd name="T46" fmla="*/ 3 w 33"/>
                <a:gd name="T47" fmla="*/ 25 h 25"/>
                <a:gd name="T48" fmla="*/ 3 w 33"/>
                <a:gd name="T49" fmla="*/ 25 h 25"/>
                <a:gd name="T50" fmla="*/ 2 w 33"/>
                <a:gd name="T5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25">
                  <a:moveTo>
                    <a:pt x="2" y="25"/>
                  </a:moveTo>
                  <a:cubicBezTo>
                    <a:pt x="2" y="25"/>
                    <a:pt x="2" y="24"/>
                    <a:pt x="1" y="23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4" y="1"/>
                    <a:pt x="25" y="2"/>
                    <a:pt x="27" y="3"/>
                  </a:cubicBezTo>
                  <a:cubicBezTo>
                    <a:pt x="28" y="4"/>
                    <a:pt x="29" y="6"/>
                    <a:pt x="30" y="7"/>
                  </a:cubicBezTo>
                  <a:cubicBezTo>
                    <a:pt x="31" y="9"/>
                    <a:pt x="32" y="11"/>
                    <a:pt x="32" y="13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0" y="12"/>
                    <a:pt x="27" y="9"/>
                  </a:cubicBezTo>
                  <a:cubicBezTo>
                    <a:pt x="25" y="8"/>
                    <a:pt x="23" y="6"/>
                    <a:pt x="21" y="5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6" y="3"/>
                    <a:pt x="13" y="4"/>
                    <a:pt x="12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4" y="12"/>
                    <a:pt x="4" y="14"/>
                    <a:pt x="3" y="16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7" name="Freeform 613"/>
            <p:cNvSpPr>
              <a:spLocks noEditPoints="1"/>
            </p:cNvSpPr>
            <p:nvPr/>
          </p:nvSpPr>
          <p:spPr bwMode="auto">
            <a:xfrm>
              <a:off x="5999163" y="3181351"/>
              <a:ext cx="117475" cy="144463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4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2"/>
                    <a:pt x="23" y="4"/>
                    <a:pt x="24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6" y="36"/>
                    <a:pt x="13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8" name="Freeform 614"/>
            <p:cNvSpPr>
              <a:spLocks noEditPoints="1"/>
            </p:cNvSpPr>
            <p:nvPr/>
          </p:nvSpPr>
          <p:spPr bwMode="auto">
            <a:xfrm>
              <a:off x="6067426" y="3386138"/>
              <a:ext cx="117475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6 h 38"/>
                <a:gd name="T6" fmla="*/ 4 w 31"/>
                <a:gd name="T7" fmla="*/ 23 h 38"/>
                <a:gd name="T8" fmla="*/ 9 w 31"/>
                <a:gd name="T9" fmla="*/ 37 h 38"/>
                <a:gd name="T10" fmla="*/ 8 w 31"/>
                <a:gd name="T11" fmla="*/ 36 h 38"/>
                <a:gd name="T12" fmla="*/ 19 w 31"/>
                <a:gd name="T13" fmla="*/ 33 h 38"/>
                <a:gd name="T14" fmla="*/ 25 w 31"/>
                <a:gd name="T15" fmla="*/ 31 h 38"/>
                <a:gd name="T16" fmla="*/ 29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7 h 38"/>
                <a:gd name="T38" fmla="*/ 27 w 31"/>
                <a:gd name="T39" fmla="*/ 14 h 38"/>
                <a:gd name="T40" fmla="*/ 31 w 31"/>
                <a:gd name="T41" fmla="*/ 28 h 38"/>
                <a:gd name="T42" fmla="*/ 31 w 31"/>
                <a:gd name="T43" fmla="*/ 29 h 38"/>
                <a:gd name="T44" fmla="*/ 26 w 31"/>
                <a:gd name="T45" fmla="*/ 32 h 38"/>
                <a:gd name="T46" fmla="*/ 20 w 31"/>
                <a:gd name="T47" fmla="*/ 35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6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6" y="34"/>
                    <a:pt x="19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3"/>
                    <a:pt x="27" y="19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6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5"/>
                    <a:pt x="25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6" y="36"/>
                    <a:pt x="12" y="37"/>
                    <a:pt x="9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1" y="18"/>
                    <a:pt x="1" y="16"/>
                  </a:cubicBezTo>
                  <a:cubicBezTo>
                    <a:pt x="0" y="14"/>
                    <a:pt x="0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9" name="Freeform 615"/>
            <p:cNvSpPr>
              <a:spLocks noEditPoints="1"/>
            </p:cNvSpPr>
            <p:nvPr/>
          </p:nvSpPr>
          <p:spPr bwMode="auto">
            <a:xfrm>
              <a:off x="6143626" y="3575051"/>
              <a:ext cx="115888" cy="142875"/>
            </a:xfrm>
            <a:custGeom>
              <a:avLst/>
              <a:gdLst>
                <a:gd name="T0" fmla="*/ 0 w 31"/>
                <a:gd name="T1" fmla="*/ 8 h 38"/>
                <a:gd name="T2" fmla="*/ 1 w 31"/>
                <a:gd name="T3" fmla="*/ 12 h 38"/>
                <a:gd name="T4" fmla="*/ 1 w 31"/>
                <a:gd name="T5" fmla="*/ 15 h 38"/>
                <a:gd name="T6" fmla="*/ 4 w 31"/>
                <a:gd name="T7" fmla="*/ 23 h 38"/>
                <a:gd name="T8" fmla="*/ 9 w 31"/>
                <a:gd name="T9" fmla="*/ 37 h 38"/>
                <a:gd name="T10" fmla="*/ 9 w 31"/>
                <a:gd name="T11" fmla="*/ 36 h 38"/>
                <a:gd name="T12" fmla="*/ 20 w 31"/>
                <a:gd name="T13" fmla="*/ 33 h 38"/>
                <a:gd name="T14" fmla="*/ 25 w 31"/>
                <a:gd name="T15" fmla="*/ 30 h 38"/>
                <a:gd name="T16" fmla="*/ 30 w 31"/>
                <a:gd name="T17" fmla="*/ 27 h 38"/>
                <a:gd name="T18" fmla="*/ 29 w 31"/>
                <a:gd name="T19" fmla="*/ 28 h 38"/>
                <a:gd name="T20" fmla="*/ 26 w 31"/>
                <a:gd name="T21" fmla="*/ 14 h 38"/>
                <a:gd name="T22" fmla="*/ 23 w 31"/>
                <a:gd name="T23" fmla="*/ 7 h 38"/>
                <a:gd name="T24" fmla="*/ 20 w 31"/>
                <a:gd name="T25" fmla="*/ 1 h 38"/>
                <a:gd name="T26" fmla="*/ 20 w 31"/>
                <a:gd name="T27" fmla="*/ 1 h 38"/>
                <a:gd name="T28" fmla="*/ 0 w 31"/>
                <a:gd name="T29" fmla="*/ 8 h 38"/>
                <a:gd name="T30" fmla="*/ 0 w 31"/>
                <a:gd name="T31" fmla="*/ 8 h 38"/>
                <a:gd name="T32" fmla="*/ 20 w 31"/>
                <a:gd name="T33" fmla="*/ 0 h 38"/>
                <a:gd name="T34" fmla="*/ 21 w 31"/>
                <a:gd name="T35" fmla="*/ 0 h 38"/>
                <a:gd name="T36" fmla="*/ 25 w 31"/>
                <a:gd name="T37" fmla="*/ 6 h 38"/>
                <a:gd name="T38" fmla="*/ 27 w 31"/>
                <a:gd name="T39" fmla="*/ 13 h 38"/>
                <a:gd name="T40" fmla="*/ 31 w 31"/>
                <a:gd name="T41" fmla="*/ 28 h 38"/>
                <a:gd name="T42" fmla="*/ 31 w 31"/>
                <a:gd name="T43" fmla="*/ 28 h 38"/>
                <a:gd name="T44" fmla="*/ 26 w 31"/>
                <a:gd name="T45" fmla="*/ 32 h 38"/>
                <a:gd name="T46" fmla="*/ 20 w 31"/>
                <a:gd name="T47" fmla="*/ 34 h 38"/>
                <a:gd name="T48" fmla="*/ 9 w 31"/>
                <a:gd name="T49" fmla="*/ 38 h 38"/>
                <a:gd name="T50" fmla="*/ 8 w 31"/>
                <a:gd name="T51" fmla="*/ 37 h 38"/>
                <a:gd name="T52" fmla="*/ 3 w 31"/>
                <a:gd name="T53" fmla="*/ 23 h 38"/>
                <a:gd name="T54" fmla="*/ 1 w 31"/>
                <a:gd name="T55" fmla="*/ 16 h 38"/>
                <a:gd name="T56" fmla="*/ 0 w 31"/>
                <a:gd name="T57" fmla="*/ 12 h 38"/>
                <a:gd name="T58" fmla="*/ 0 w 31"/>
                <a:gd name="T5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18"/>
                    <a:pt x="3" y="20"/>
                    <a:pt x="4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5"/>
                    <a:pt x="16" y="34"/>
                    <a:pt x="20" y="3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3"/>
                    <a:pt x="27" y="18"/>
                    <a:pt x="26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1" y="3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4" y="3"/>
                    <a:pt x="7" y="5"/>
                    <a:pt x="0" y="8"/>
                  </a:cubicBezTo>
                  <a:close/>
                  <a:moveTo>
                    <a:pt x="0" y="8"/>
                  </a:moveTo>
                  <a:cubicBezTo>
                    <a:pt x="7" y="5"/>
                    <a:pt x="13" y="2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2"/>
                    <a:pt x="23" y="4"/>
                    <a:pt x="25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8"/>
                    <a:pt x="30" y="23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30"/>
                    <a:pt x="27" y="31"/>
                    <a:pt x="26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6"/>
                    <a:pt x="13" y="37"/>
                    <a:pt x="9" y="38"/>
                  </a:cubicBezTo>
                  <a:cubicBezTo>
                    <a:pt x="9" y="38"/>
                    <a:pt x="8" y="37"/>
                    <a:pt x="8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1"/>
                    <a:pt x="2" y="18"/>
                    <a:pt x="1" y="16"/>
                  </a:cubicBezTo>
                  <a:cubicBezTo>
                    <a:pt x="0" y="14"/>
                    <a:pt x="1" y="13"/>
                    <a:pt x="0" y="12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0" name="Freeform 616"/>
            <p:cNvSpPr>
              <a:spLocks/>
            </p:cNvSpPr>
            <p:nvPr/>
          </p:nvSpPr>
          <p:spPr bwMode="auto">
            <a:xfrm>
              <a:off x="6154738" y="30797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2 w 62"/>
                <a:gd name="T5" fmla="*/ 12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9"/>
                  </a:cubicBezTo>
                  <a:cubicBezTo>
                    <a:pt x="16" y="17"/>
                    <a:pt x="24" y="14"/>
                    <a:pt x="32" y="12"/>
                  </a:cubicBezTo>
                  <a:cubicBezTo>
                    <a:pt x="40" y="9"/>
                    <a:pt x="47" y="6"/>
                    <a:pt x="53" y="4"/>
                  </a:cubicBezTo>
                  <a:cubicBezTo>
                    <a:pt x="56" y="3"/>
                    <a:pt x="58" y="2"/>
                    <a:pt x="60" y="1"/>
                  </a:cubicBezTo>
                  <a:cubicBezTo>
                    <a:pt x="62" y="1"/>
                    <a:pt x="62" y="0"/>
                    <a:pt x="62" y="0"/>
                  </a:cubicBezTo>
                  <a:cubicBezTo>
                    <a:pt x="62" y="0"/>
                    <a:pt x="62" y="1"/>
                    <a:pt x="60" y="2"/>
                  </a:cubicBezTo>
                  <a:cubicBezTo>
                    <a:pt x="59" y="3"/>
                    <a:pt x="56" y="4"/>
                    <a:pt x="53" y="5"/>
                  </a:cubicBezTo>
                  <a:cubicBezTo>
                    <a:pt x="48" y="8"/>
                    <a:pt x="40" y="11"/>
                    <a:pt x="32" y="13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1" name="Freeform 617"/>
            <p:cNvSpPr>
              <a:spLocks/>
            </p:cNvSpPr>
            <p:nvPr/>
          </p:nvSpPr>
          <p:spPr bwMode="auto">
            <a:xfrm>
              <a:off x="6173788" y="3128963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1 h 22"/>
                <a:gd name="T8" fmla="*/ 63 w 63"/>
                <a:gd name="T9" fmla="*/ 0 h 22"/>
                <a:gd name="T10" fmla="*/ 53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1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1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7"/>
                    <a:pt x="24" y="15"/>
                    <a:pt x="31" y="11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1"/>
                    <a:pt x="3" y="21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2" name="Freeform 618"/>
            <p:cNvSpPr>
              <a:spLocks/>
            </p:cNvSpPr>
            <p:nvPr/>
          </p:nvSpPr>
          <p:spPr bwMode="auto">
            <a:xfrm>
              <a:off x="6196013" y="3178176"/>
              <a:ext cx="238125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4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5" y="21"/>
                    <a:pt x="7" y="20"/>
                    <a:pt x="10" y="19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4" y="4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3" name="Freeform 619"/>
            <p:cNvSpPr>
              <a:spLocks/>
            </p:cNvSpPr>
            <p:nvPr/>
          </p:nvSpPr>
          <p:spPr bwMode="auto">
            <a:xfrm>
              <a:off x="6226176" y="3282951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8 h 21"/>
                <a:gd name="T4" fmla="*/ 31 w 62"/>
                <a:gd name="T5" fmla="*/ 11 h 21"/>
                <a:gd name="T6" fmla="*/ 53 w 62"/>
                <a:gd name="T7" fmla="*/ 4 h 21"/>
                <a:gd name="T8" fmla="*/ 60 w 62"/>
                <a:gd name="T9" fmla="*/ 1 h 21"/>
                <a:gd name="T10" fmla="*/ 62 w 62"/>
                <a:gd name="T11" fmla="*/ 0 h 21"/>
                <a:gd name="T12" fmla="*/ 60 w 62"/>
                <a:gd name="T13" fmla="*/ 1 h 21"/>
                <a:gd name="T14" fmla="*/ 53 w 62"/>
                <a:gd name="T15" fmla="*/ 5 h 21"/>
                <a:gd name="T16" fmla="*/ 32 w 62"/>
                <a:gd name="T17" fmla="*/ 13 h 21"/>
                <a:gd name="T18" fmla="*/ 10 w 62"/>
                <a:gd name="T19" fmla="*/ 19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0"/>
                    <a:pt x="10" y="18"/>
                  </a:cubicBezTo>
                  <a:cubicBezTo>
                    <a:pt x="16" y="17"/>
                    <a:pt x="24" y="14"/>
                    <a:pt x="31" y="11"/>
                  </a:cubicBezTo>
                  <a:cubicBezTo>
                    <a:pt x="39" y="9"/>
                    <a:pt x="47" y="6"/>
                    <a:pt x="53" y="4"/>
                  </a:cubicBezTo>
                  <a:cubicBezTo>
                    <a:pt x="55" y="3"/>
                    <a:pt x="58" y="2"/>
                    <a:pt x="60" y="1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62" y="0"/>
                    <a:pt x="61" y="0"/>
                    <a:pt x="60" y="1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8"/>
                    <a:pt x="10" y="19"/>
                  </a:cubicBezTo>
                  <a:cubicBezTo>
                    <a:pt x="7" y="20"/>
                    <a:pt x="4" y="20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4" name="Freeform 620"/>
            <p:cNvSpPr>
              <a:spLocks/>
            </p:cNvSpPr>
            <p:nvPr/>
          </p:nvSpPr>
          <p:spPr bwMode="auto">
            <a:xfrm>
              <a:off x="6242051" y="3328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2 h 22"/>
                <a:gd name="T4" fmla="*/ 10 w 63"/>
                <a:gd name="T5" fmla="*/ 20 h 22"/>
                <a:gd name="T6" fmla="*/ 32 w 63"/>
                <a:gd name="T7" fmla="*/ 12 h 22"/>
                <a:gd name="T8" fmla="*/ 63 w 63"/>
                <a:gd name="T9" fmla="*/ 0 h 22"/>
                <a:gd name="T10" fmla="*/ 54 w 63"/>
                <a:gd name="T11" fmla="*/ 5 h 22"/>
                <a:gd name="T12" fmla="*/ 33 w 63"/>
                <a:gd name="T13" fmla="*/ 14 h 22"/>
                <a:gd name="T14" fmla="*/ 11 w 63"/>
                <a:gd name="T15" fmla="*/ 21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2"/>
                  </a:cubicBezTo>
                  <a:cubicBezTo>
                    <a:pt x="5" y="22"/>
                    <a:pt x="7" y="21"/>
                    <a:pt x="10" y="20"/>
                  </a:cubicBezTo>
                  <a:cubicBezTo>
                    <a:pt x="16" y="18"/>
                    <a:pt x="24" y="15"/>
                    <a:pt x="32" y="12"/>
                  </a:cubicBezTo>
                  <a:cubicBezTo>
                    <a:pt x="48" y="7"/>
                    <a:pt x="63" y="0"/>
                    <a:pt x="63" y="0"/>
                  </a:cubicBezTo>
                  <a:cubicBezTo>
                    <a:pt x="63" y="0"/>
                    <a:pt x="60" y="2"/>
                    <a:pt x="54" y="5"/>
                  </a:cubicBezTo>
                  <a:cubicBezTo>
                    <a:pt x="48" y="8"/>
                    <a:pt x="40" y="11"/>
                    <a:pt x="33" y="14"/>
                  </a:cubicBezTo>
                  <a:cubicBezTo>
                    <a:pt x="25" y="17"/>
                    <a:pt x="17" y="19"/>
                    <a:pt x="11" y="21"/>
                  </a:cubicBezTo>
                  <a:cubicBezTo>
                    <a:pt x="8" y="22"/>
                    <a:pt x="5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5" name="Freeform 621"/>
            <p:cNvSpPr>
              <a:spLocks/>
            </p:cNvSpPr>
            <p:nvPr/>
          </p:nvSpPr>
          <p:spPr bwMode="auto">
            <a:xfrm>
              <a:off x="6267451" y="3378201"/>
              <a:ext cx="234950" cy="87313"/>
            </a:xfrm>
            <a:custGeom>
              <a:avLst/>
              <a:gdLst>
                <a:gd name="T0" fmla="*/ 0 w 62"/>
                <a:gd name="T1" fmla="*/ 23 h 23"/>
                <a:gd name="T2" fmla="*/ 2 w 62"/>
                <a:gd name="T3" fmla="*/ 22 h 23"/>
                <a:gd name="T4" fmla="*/ 10 w 62"/>
                <a:gd name="T5" fmla="*/ 20 h 23"/>
                <a:gd name="T6" fmla="*/ 31 w 62"/>
                <a:gd name="T7" fmla="*/ 12 h 23"/>
                <a:gd name="T8" fmla="*/ 62 w 62"/>
                <a:gd name="T9" fmla="*/ 0 h 23"/>
                <a:gd name="T10" fmla="*/ 53 w 62"/>
                <a:gd name="T11" fmla="*/ 5 h 23"/>
                <a:gd name="T12" fmla="*/ 32 w 62"/>
                <a:gd name="T13" fmla="*/ 14 h 23"/>
                <a:gd name="T14" fmla="*/ 10 w 62"/>
                <a:gd name="T15" fmla="*/ 21 h 23"/>
                <a:gd name="T16" fmla="*/ 2 w 62"/>
                <a:gd name="T17" fmla="*/ 22 h 23"/>
                <a:gd name="T18" fmla="*/ 0 w 62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3">
                  <a:moveTo>
                    <a:pt x="0" y="23"/>
                  </a:moveTo>
                  <a:cubicBezTo>
                    <a:pt x="0" y="23"/>
                    <a:pt x="1" y="22"/>
                    <a:pt x="2" y="22"/>
                  </a:cubicBezTo>
                  <a:cubicBezTo>
                    <a:pt x="4" y="22"/>
                    <a:pt x="7" y="21"/>
                    <a:pt x="10" y="20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7"/>
                    <a:pt x="62" y="0"/>
                    <a:pt x="62" y="0"/>
                  </a:cubicBezTo>
                  <a:cubicBezTo>
                    <a:pt x="62" y="0"/>
                    <a:pt x="59" y="3"/>
                    <a:pt x="53" y="5"/>
                  </a:cubicBezTo>
                  <a:cubicBezTo>
                    <a:pt x="47" y="8"/>
                    <a:pt x="40" y="11"/>
                    <a:pt x="32" y="14"/>
                  </a:cubicBezTo>
                  <a:cubicBezTo>
                    <a:pt x="24" y="17"/>
                    <a:pt x="16" y="19"/>
                    <a:pt x="10" y="21"/>
                  </a:cubicBezTo>
                  <a:cubicBezTo>
                    <a:pt x="7" y="22"/>
                    <a:pt x="4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6" name="Freeform 622"/>
            <p:cNvSpPr>
              <a:spLocks/>
            </p:cNvSpPr>
            <p:nvPr/>
          </p:nvSpPr>
          <p:spPr bwMode="auto">
            <a:xfrm>
              <a:off x="6302376" y="3484563"/>
              <a:ext cx="233363" cy="79375"/>
            </a:xfrm>
            <a:custGeom>
              <a:avLst/>
              <a:gdLst>
                <a:gd name="T0" fmla="*/ 0 w 62"/>
                <a:gd name="T1" fmla="*/ 21 h 21"/>
                <a:gd name="T2" fmla="*/ 10 w 62"/>
                <a:gd name="T3" fmla="*/ 19 h 21"/>
                <a:gd name="T4" fmla="*/ 31 w 62"/>
                <a:gd name="T5" fmla="*/ 12 h 21"/>
                <a:gd name="T6" fmla="*/ 53 w 62"/>
                <a:gd name="T7" fmla="*/ 4 h 21"/>
                <a:gd name="T8" fmla="*/ 60 w 62"/>
                <a:gd name="T9" fmla="*/ 2 h 21"/>
                <a:gd name="T10" fmla="*/ 62 w 62"/>
                <a:gd name="T11" fmla="*/ 0 h 21"/>
                <a:gd name="T12" fmla="*/ 60 w 62"/>
                <a:gd name="T13" fmla="*/ 2 h 21"/>
                <a:gd name="T14" fmla="*/ 53 w 62"/>
                <a:gd name="T15" fmla="*/ 5 h 21"/>
                <a:gd name="T16" fmla="*/ 32 w 62"/>
                <a:gd name="T17" fmla="*/ 14 h 21"/>
                <a:gd name="T18" fmla="*/ 10 w 62"/>
                <a:gd name="T19" fmla="*/ 20 h 21"/>
                <a:gd name="T20" fmla="*/ 3 w 62"/>
                <a:gd name="T21" fmla="*/ 21 h 21"/>
                <a:gd name="T22" fmla="*/ 0 w 6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0" y="21"/>
                  </a:moveTo>
                  <a:cubicBezTo>
                    <a:pt x="0" y="21"/>
                    <a:pt x="4" y="21"/>
                    <a:pt x="10" y="19"/>
                  </a:cubicBezTo>
                  <a:cubicBezTo>
                    <a:pt x="16" y="17"/>
                    <a:pt x="24" y="14"/>
                    <a:pt x="31" y="12"/>
                  </a:cubicBezTo>
                  <a:cubicBezTo>
                    <a:pt x="39" y="9"/>
                    <a:pt x="47" y="7"/>
                    <a:pt x="53" y="4"/>
                  </a:cubicBezTo>
                  <a:cubicBezTo>
                    <a:pt x="56" y="3"/>
                    <a:pt x="58" y="3"/>
                    <a:pt x="60" y="2"/>
                  </a:cubicBezTo>
                  <a:cubicBezTo>
                    <a:pt x="61" y="1"/>
                    <a:pt x="62" y="0"/>
                    <a:pt x="62" y="0"/>
                  </a:cubicBezTo>
                  <a:cubicBezTo>
                    <a:pt x="62" y="0"/>
                    <a:pt x="61" y="1"/>
                    <a:pt x="60" y="2"/>
                  </a:cubicBezTo>
                  <a:cubicBezTo>
                    <a:pt x="58" y="3"/>
                    <a:pt x="56" y="4"/>
                    <a:pt x="53" y="5"/>
                  </a:cubicBezTo>
                  <a:cubicBezTo>
                    <a:pt x="48" y="8"/>
                    <a:pt x="40" y="11"/>
                    <a:pt x="32" y="14"/>
                  </a:cubicBezTo>
                  <a:cubicBezTo>
                    <a:pt x="24" y="16"/>
                    <a:pt x="16" y="18"/>
                    <a:pt x="10" y="20"/>
                  </a:cubicBezTo>
                  <a:cubicBezTo>
                    <a:pt x="7" y="20"/>
                    <a:pt x="5" y="21"/>
                    <a:pt x="3" y="21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7" name="Freeform 623"/>
            <p:cNvSpPr>
              <a:spLocks/>
            </p:cNvSpPr>
            <p:nvPr/>
          </p:nvSpPr>
          <p:spPr bwMode="auto">
            <a:xfrm>
              <a:off x="6319838" y="3533776"/>
              <a:ext cx="234950" cy="82550"/>
            </a:xfrm>
            <a:custGeom>
              <a:avLst/>
              <a:gdLst>
                <a:gd name="T0" fmla="*/ 0 w 62"/>
                <a:gd name="T1" fmla="*/ 22 h 22"/>
                <a:gd name="T2" fmla="*/ 2 w 62"/>
                <a:gd name="T3" fmla="*/ 21 h 22"/>
                <a:gd name="T4" fmla="*/ 10 w 62"/>
                <a:gd name="T5" fmla="*/ 19 h 22"/>
                <a:gd name="T6" fmla="*/ 31 w 62"/>
                <a:gd name="T7" fmla="*/ 12 h 22"/>
                <a:gd name="T8" fmla="*/ 62 w 62"/>
                <a:gd name="T9" fmla="*/ 0 h 22"/>
                <a:gd name="T10" fmla="*/ 53 w 62"/>
                <a:gd name="T11" fmla="*/ 4 h 22"/>
                <a:gd name="T12" fmla="*/ 32 w 62"/>
                <a:gd name="T13" fmla="*/ 13 h 22"/>
                <a:gd name="T14" fmla="*/ 10 w 62"/>
                <a:gd name="T15" fmla="*/ 20 h 22"/>
                <a:gd name="T16" fmla="*/ 2 w 62"/>
                <a:gd name="T17" fmla="*/ 22 h 22"/>
                <a:gd name="T18" fmla="*/ 0 w 6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cubicBezTo>
                    <a:pt x="0" y="22"/>
                    <a:pt x="1" y="22"/>
                    <a:pt x="2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3" y="15"/>
                    <a:pt x="31" y="12"/>
                  </a:cubicBezTo>
                  <a:cubicBezTo>
                    <a:pt x="47" y="6"/>
                    <a:pt x="62" y="0"/>
                    <a:pt x="62" y="0"/>
                  </a:cubicBezTo>
                  <a:cubicBezTo>
                    <a:pt x="62" y="0"/>
                    <a:pt x="59" y="2"/>
                    <a:pt x="53" y="4"/>
                  </a:cubicBezTo>
                  <a:cubicBezTo>
                    <a:pt x="47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2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8" name="Freeform 624"/>
            <p:cNvSpPr>
              <a:spLocks/>
            </p:cNvSpPr>
            <p:nvPr/>
          </p:nvSpPr>
          <p:spPr bwMode="auto">
            <a:xfrm>
              <a:off x="6343651" y="3582988"/>
              <a:ext cx="236538" cy="82550"/>
            </a:xfrm>
            <a:custGeom>
              <a:avLst/>
              <a:gdLst>
                <a:gd name="T0" fmla="*/ 0 w 63"/>
                <a:gd name="T1" fmla="*/ 22 h 22"/>
                <a:gd name="T2" fmla="*/ 3 w 63"/>
                <a:gd name="T3" fmla="*/ 21 h 22"/>
                <a:gd name="T4" fmla="*/ 10 w 63"/>
                <a:gd name="T5" fmla="*/ 19 h 22"/>
                <a:gd name="T6" fmla="*/ 31 w 63"/>
                <a:gd name="T7" fmla="*/ 12 h 22"/>
                <a:gd name="T8" fmla="*/ 63 w 63"/>
                <a:gd name="T9" fmla="*/ 0 h 22"/>
                <a:gd name="T10" fmla="*/ 53 w 63"/>
                <a:gd name="T11" fmla="*/ 5 h 22"/>
                <a:gd name="T12" fmla="*/ 32 w 63"/>
                <a:gd name="T13" fmla="*/ 13 h 22"/>
                <a:gd name="T14" fmla="*/ 10 w 63"/>
                <a:gd name="T15" fmla="*/ 20 h 22"/>
                <a:gd name="T16" fmla="*/ 3 w 63"/>
                <a:gd name="T17" fmla="*/ 22 h 22"/>
                <a:gd name="T18" fmla="*/ 0 w 63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2">
                  <a:moveTo>
                    <a:pt x="0" y="22"/>
                  </a:moveTo>
                  <a:cubicBezTo>
                    <a:pt x="0" y="22"/>
                    <a:pt x="1" y="22"/>
                    <a:pt x="3" y="21"/>
                  </a:cubicBezTo>
                  <a:cubicBezTo>
                    <a:pt x="4" y="21"/>
                    <a:pt x="7" y="20"/>
                    <a:pt x="10" y="19"/>
                  </a:cubicBezTo>
                  <a:cubicBezTo>
                    <a:pt x="16" y="18"/>
                    <a:pt x="24" y="15"/>
                    <a:pt x="31" y="12"/>
                  </a:cubicBezTo>
                  <a:cubicBezTo>
                    <a:pt x="47" y="6"/>
                    <a:pt x="63" y="0"/>
                    <a:pt x="63" y="0"/>
                  </a:cubicBezTo>
                  <a:cubicBezTo>
                    <a:pt x="63" y="0"/>
                    <a:pt x="59" y="2"/>
                    <a:pt x="53" y="5"/>
                  </a:cubicBezTo>
                  <a:cubicBezTo>
                    <a:pt x="48" y="7"/>
                    <a:pt x="40" y="10"/>
                    <a:pt x="32" y="13"/>
                  </a:cubicBezTo>
                  <a:cubicBezTo>
                    <a:pt x="24" y="16"/>
                    <a:pt x="16" y="19"/>
                    <a:pt x="10" y="20"/>
                  </a:cubicBezTo>
                  <a:cubicBezTo>
                    <a:pt x="7" y="21"/>
                    <a:pt x="4" y="22"/>
                    <a:pt x="3" y="22"/>
                  </a:cubicBezTo>
                  <a:cubicBezTo>
                    <a:pt x="1" y="22"/>
                    <a:pt x="0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89" name="Freeform 625"/>
            <p:cNvSpPr>
              <a:spLocks/>
            </p:cNvSpPr>
            <p:nvPr/>
          </p:nvSpPr>
          <p:spPr bwMode="auto">
            <a:xfrm>
              <a:off x="6037263" y="3332163"/>
              <a:ext cx="131763" cy="152400"/>
            </a:xfrm>
            <a:custGeom>
              <a:avLst/>
              <a:gdLst>
                <a:gd name="T0" fmla="*/ 0 w 35"/>
                <a:gd name="T1" fmla="*/ 30 h 40"/>
                <a:gd name="T2" fmla="*/ 11 w 35"/>
                <a:gd name="T3" fmla="*/ 35 h 40"/>
                <a:gd name="T4" fmla="*/ 17 w 35"/>
                <a:gd name="T5" fmla="*/ 37 h 40"/>
                <a:gd name="T6" fmla="*/ 23 w 35"/>
                <a:gd name="T7" fmla="*/ 39 h 40"/>
                <a:gd name="T8" fmla="*/ 22 w 35"/>
                <a:gd name="T9" fmla="*/ 39 h 40"/>
                <a:gd name="T10" fmla="*/ 26 w 35"/>
                <a:gd name="T11" fmla="*/ 30 h 40"/>
                <a:gd name="T12" fmla="*/ 30 w 35"/>
                <a:gd name="T13" fmla="*/ 20 h 40"/>
                <a:gd name="T14" fmla="*/ 35 w 35"/>
                <a:gd name="T15" fmla="*/ 0 h 40"/>
                <a:gd name="T16" fmla="*/ 31 w 35"/>
                <a:gd name="T17" fmla="*/ 20 h 40"/>
                <a:gd name="T18" fmla="*/ 28 w 35"/>
                <a:gd name="T19" fmla="*/ 30 h 40"/>
                <a:gd name="T20" fmla="*/ 26 w 35"/>
                <a:gd name="T21" fmla="*/ 35 h 40"/>
                <a:gd name="T22" fmla="*/ 24 w 35"/>
                <a:gd name="T23" fmla="*/ 40 h 40"/>
                <a:gd name="T24" fmla="*/ 23 w 35"/>
                <a:gd name="T25" fmla="*/ 40 h 40"/>
                <a:gd name="T26" fmla="*/ 17 w 35"/>
                <a:gd name="T27" fmla="*/ 39 h 40"/>
                <a:gd name="T28" fmla="*/ 11 w 35"/>
                <a:gd name="T29" fmla="*/ 36 h 40"/>
                <a:gd name="T30" fmla="*/ 0 w 35"/>
                <a:gd name="T3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40">
                  <a:moveTo>
                    <a:pt x="0" y="30"/>
                  </a:moveTo>
                  <a:cubicBezTo>
                    <a:pt x="4" y="32"/>
                    <a:pt x="8" y="34"/>
                    <a:pt x="11" y="35"/>
                  </a:cubicBezTo>
                  <a:cubicBezTo>
                    <a:pt x="13" y="36"/>
                    <a:pt x="15" y="37"/>
                    <a:pt x="17" y="37"/>
                  </a:cubicBezTo>
                  <a:cubicBezTo>
                    <a:pt x="19" y="38"/>
                    <a:pt x="21" y="38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36"/>
                    <a:pt x="25" y="33"/>
                    <a:pt x="26" y="3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3"/>
                    <a:pt x="33" y="6"/>
                    <a:pt x="35" y="0"/>
                  </a:cubicBezTo>
                  <a:cubicBezTo>
                    <a:pt x="34" y="6"/>
                    <a:pt x="33" y="13"/>
                    <a:pt x="31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7" y="33"/>
                    <a:pt x="26" y="3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1" y="40"/>
                    <a:pt x="19" y="39"/>
                    <a:pt x="17" y="39"/>
                  </a:cubicBezTo>
                  <a:cubicBezTo>
                    <a:pt x="15" y="38"/>
                    <a:pt x="13" y="37"/>
                    <a:pt x="11" y="36"/>
                  </a:cubicBezTo>
                  <a:cubicBezTo>
                    <a:pt x="7" y="35"/>
                    <a:pt x="4" y="33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0" name="Freeform 626"/>
            <p:cNvSpPr>
              <a:spLocks/>
            </p:cNvSpPr>
            <p:nvPr/>
          </p:nvSpPr>
          <p:spPr bwMode="auto">
            <a:xfrm>
              <a:off x="5957888" y="2901951"/>
              <a:ext cx="392113" cy="158750"/>
            </a:xfrm>
            <a:custGeom>
              <a:avLst/>
              <a:gdLst>
                <a:gd name="T0" fmla="*/ 0 w 104"/>
                <a:gd name="T1" fmla="*/ 32 h 42"/>
                <a:gd name="T2" fmla="*/ 11 w 104"/>
                <a:gd name="T3" fmla="*/ 42 h 42"/>
                <a:gd name="T4" fmla="*/ 3 w 104"/>
                <a:gd name="T5" fmla="*/ 32 h 42"/>
                <a:gd name="T6" fmla="*/ 14 w 104"/>
                <a:gd name="T7" fmla="*/ 40 h 42"/>
                <a:gd name="T8" fmla="*/ 1 w 104"/>
                <a:gd name="T9" fmla="*/ 28 h 42"/>
                <a:gd name="T10" fmla="*/ 19 w 104"/>
                <a:gd name="T11" fmla="*/ 40 h 42"/>
                <a:gd name="T12" fmla="*/ 6 w 104"/>
                <a:gd name="T13" fmla="*/ 27 h 42"/>
                <a:gd name="T14" fmla="*/ 24 w 104"/>
                <a:gd name="T15" fmla="*/ 38 h 42"/>
                <a:gd name="T16" fmla="*/ 8 w 104"/>
                <a:gd name="T17" fmla="*/ 24 h 42"/>
                <a:gd name="T18" fmla="*/ 27 w 104"/>
                <a:gd name="T19" fmla="*/ 37 h 42"/>
                <a:gd name="T20" fmla="*/ 5 w 104"/>
                <a:gd name="T21" fmla="*/ 21 h 42"/>
                <a:gd name="T22" fmla="*/ 10 w 104"/>
                <a:gd name="T23" fmla="*/ 18 h 42"/>
                <a:gd name="T24" fmla="*/ 33 w 104"/>
                <a:gd name="T25" fmla="*/ 35 h 42"/>
                <a:gd name="T26" fmla="*/ 14 w 104"/>
                <a:gd name="T27" fmla="*/ 18 h 42"/>
                <a:gd name="T28" fmla="*/ 38 w 104"/>
                <a:gd name="T29" fmla="*/ 31 h 42"/>
                <a:gd name="T30" fmla="*/ 21 w 104"/>
                <a:gd name="T31" fmla="*/ 19 h 42"/>
                <a:gd name="T32" fmla="*/ 43 w 104"/>
                <a:gd name="T33" fmla="*/ 30 h 42"/>
                <a:gd name="T34" fmla="*/ 21 w 104"/>
                <a:gd name="T35" fmla="*/ 16 h 42"/>
                <a:gd name="T36" fmla="*/ 47 w 104"/>
                <a:gd name="T37" fmla="*/ 26 h 42"/>
                <a:gd name="T38" fmla="*/ 27 w 104"/>
                <a:gd name="T39" fmla="*/ 14 h 42"/>
                <a:gd name="T40" fmla="*/ 52 w 104"/>
                <a:gd name="T41" fmla="*/ 23 h 42"/>
                <a:gd name="T42" fmla="*/ 29 w 104"/>
                <a:gd name="T43" fmla="*/ 11 h 42"/>
                <a:gd name="T44" fmla="*/ 54 w 104"/>
                <a:gd name="T45" fmla="*/ 19 h 42"/>
                <a:gd name="T46" fmla="*/ 38 w 104"/>
                <a:gd name="T47" fmla="*/ 9 h 42"/>
                <a:gd name="T48" fmla="*/ 59 w 104"/>
                <a:gd name="T49" fmla="*/ 16 h 42"/>
                <a:gd name="T50" fmla="*/ 46 w 104"/>
                <a:gd name="T51" fmla="*/ 7 h 42"/>
                <a:gd name="T52" fmla="*/ 65 w 104"/>
                <a:gd name="T53" fmla="*/ 14 h 42"/>
                <a:gd name="T54" fmla="*/ 53 w 104"/>
                <a:gd name="T55" fmla="*/ 5 h 42"/>
                <a:gd name="T56" fmla="*/ 67 w 104"/>
                <a:gd name="T57" fmla="*/ 10 h 42"/>
                <a:gd name="T58" fmla="*/ 59 w 104"/>
                <a:gd name="T59" fmla="*/ 2 h 42"/>
                <a:gd name="T60" fmla="*/ 71 w 104"/>
                <a:gd name="T61" fmla="*/ 6 h 42"/>
                <a:gd name="T62" fmla="*/ 69 w 104"/>
                <a:gd name="T63" fmla="*/ 0 h 42"/>
                <a:gd name="T64" fmla="*/ 35 w 104"/>
                <a:gd name="T65" fmla="*/ 36 h 42"/>
                <a:gd name="T66" fmla="*/ 43 w 104"/>
                <a:gd name="T67" fmla="*/ 38 h 42"/>
                <a:gd name="T68" fmla="*/ 30 w 104"/>
                <a:gd name="T69" fmla="*/ 34 h 42"/>
                <a:gd name="T70" fmla="*/ 53 w 104"/>
                <a:gd name="T71" fmla="*/ 32 h 42"/>
                <a:gd name="T72" fmla="*/ 50 w 104"/>
                <a:gd name="T73" fmla="*/ 27 h 42"/>
                <a:gd name="T74" fmla="*/ 58 w 104"/>
                <a:gd name="T75" fmla="*/ 29 h 42"/>
                <a:gd name="T76" fmla="*/ 53 w 104"/>
                <a:gd name="T77" fmla="*/ 22 h 42"/>
                <a:gd name="T78" fmla="*/ 61 w 104"/>
                <a:gd name="T79" fmla="*/ 24 h 42"/>
                <a:gd name="T80" fmla="*/ 59 w 104"/>
                <a:gd name="T81" fmla="*/ 20 h 42"/>
                <a:gd name="T82" fmla="*/ 67 w 104"/>
                <a:gd name="T83" fmla="*/ 23 h 42"/>
                <a:gd name="T84" fmla="*/ 66 w 104"/>
                <a:gd name="T85" fmla="*/ 18 h 42"/>
                <a:gd name="T86" fmla="*/ 72 w 104"/>
                <a:gd name="T87" fmla="*/ 21 h 42"/>
                <a:gd name="T88" fmla="*/ 73 w 104"/>
                <a:gd name="T89" fmla="*/ 14 h 42"/>
                <a:gd name="T90" fmla="*/ 76 w 104"/>
                <a:gd name="T9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2">
                  <a:moveTo>
                    <a:pt x="0" y="32"/>
                  </a:moveTo>
                  <a:cubicBezTo>
                    <a:pt x="3" y="36"/>
                    <a:pt x="5" y="40"/>
                    <a:pt x="11" y="42"/>
                  </a:cubicBezTo>
                  <a:cubicBezTo>
                    <a:pt x="8" y="39"/>
                    <a:pt x="6" y="35"/>
                    <a:pt x="3" y="32"/>
                  </a:cubicBezTo>
                  <a:cubicBezTo>
                    <a:pt x="7" y="36"/>
                    <a:pt x="10" y="38"/>
                    <a:pt x="14" y="40"/>
                  </a:cubicBezTo>
                  <a:cubicBezTo>
                    <a:pt x="10" y="36"/>
                    <a:pt x="6" y="31"/>
                    <a:pt x="1" y="28"/>
                  </a:cubicBezTo>
                  <a:cubicBezTo>
                    <a:pt x="5" y="36"/>
                    <a:pt x="11" y="39"/>
                    <a:pt x="19" y="40"/>
                  </a:cubicBezTo>
                  <a:cubicBezTo>
                    <a:pt x="15" y="35"/>
                    <a:pt x="12" y="31"/>
                    <a:pt x="6" y="27"/>
                  </a:cubicBezTo>
                  <a:cubicBezTo>
                    <a:pt x="11" y="31"/>
                    <a:pt x="18" y="35"/>
                    <a:pt x="24" y="38"/>
                  </a:cubicBezTo>
                  <a:cubicBezTo>
                    <a:pt x="19" y="32"/>
                    <a:pt x="15" y="28"/>
                    <a:pt x="8" y="24"/>
                  </a:cubicBezTo>
                  <a:cubicBezTo>
                    <a:pt x="13" y="30"/>
                    <a:pt x="19" y="33"/>
                    <a:pt x="27" y="37"/>
                  </a:cubicBezTo>
                  <a:cubicBezTo>
                    <a:pt x="21" y="29"/>
                    <a:pt x="12" y="25"/>
                    <a:pt x="5" y="21"/>
                  </a:cubicBezTo>
                  <a:cubicBezTo>
                    <a:pt x="6" y="20"/>
                    <a:pt x="9" y="19"/>
                    <a:pt x="10" y="18"/>
                  </a:cubicBezTo>
                  <a:cubicBezTo>
                    <a:pt x="16" y="25"/>
                    <a:pt x="24" y="31"/>
                    <a:pt x="33" y="35"/>
                  </a:cubicBezTo>
                  <a:cubicBezTo>
                    <a:pt x="29" y="27"/>
                    <a:pt x="22" y="21"/>
                    <a:pt x="14" y="18"/>
                  </a:cubicBezTo>
                  <a:cubicBezTo>
                    <a:pt x="21" y="24"/>
                    <a:pt x="29" y="29"/>
                    <a:pt x="38" y="31"/>
                  </a:cubicBezTo>
                  <a:cubicBezTo>
                    <a:pt x="32" y="28"/>
                    <a:pt x="26" y="23"/>
                    <a:pt x="21" y="19"/>
                  </a:cubicBezTo>
                  <a:cubicBezTo>
                    <a:pt x="28" y="23"/>
                    <a:pt x="36" y="27"/>
                    <a:pt x="43" y="30"/>
                  </a:cubicBezTo>
                  <a:cubicBezTo>
                    <a:pt x="36" y="25"/>
                    <a:pt x="29" y="20"/>
                    <a:pt x="21" y="16"/>
                  </a:cubicBezTo>
                  <a:cubicBezTo>
                    <a:pt x="30" y="19"/>
                    <a:pt x="39" y="22"/>
                    <a:pt x="47" y="26"/>
                  </a:cubicBezTo>
                  <a:cubicBezTo>
                    <a:pt x="41" y="22"/>
                    <a:pt x="34" y="17"/>
                    <a:pt x="27" y="14"/>
                  </a:cubicBezTo>
                  <a:cubicBezTo>
                    <a:pt x="36" y="16"/>
                    <a:pt x="44" y="20"/>
                    <a:pt x="52" y="23"/>
                  </a:cubicBezTo>
                  <a:cubicBezTo>
                    <a:pt x="44" y="19"/>
                    <a:pt x="36" y="15"/>
                    <a:pt x="29" y="11"/>
                  </a:cubicBezTo>
                  <a:cubicBezTo>
                    <a:pt x="37" y="12"/>
                    <a:pt x="46" y="16"/>
                    <a:pt x="54" y="19"/>
                  </a:cubicBezTo>
                  <a:cubicBezTo>
                    <a:pt x="49" y="16"/>
                    <a:pt x="43" y="12"/>
                    <a:pt x="38" y="9"/>
                  </a:cubicBezTo>
                  <a:cubicBezTo>
                    <a:pt x="45" y="11"/>
                    <a:pt x="52" y="13"/>
                    <a:pt x="59" y="16"/>
                  </a:cubicBezTo>
                  <a:cubicBezTo>
                    <a:pt x="55" y="13"/>
                    <a:pt x="51" y="10"/>
                    <a:pt x="46" y="7"/>
                  </a:cubicBezTo>
                  <a:cubicBezTo>
                    <a:pt x="52" y="9"/>
                    <a:pt x="59" y="11"/>
                    <a:pt x="65" y="14"/>
                  </a:cubicBezTo>
                  <a:cubicBezTo>
                    <a:pt x="61" y="11"/>
                    <a:pt x="57" y="8"/>
                    <a:pt x="53" y="5"/>
                  </a:cubicBezTo>
                  <a:cubicBezTo>
                    <a:pt x="57" y="7"/>
                    <a:pt x="62" y="8"/>
                    <a:pt x="67" y="10"/>
                  </a:cubicBezTo>
                  <a:cubicBezTo>
                    <a:pt x="64" y="7"/>
                    <a:pt x="62" y="4"/>
                    <a:pt x="59" y="2"/>
                  </a:cubicBezTo>
                  <a:cubicBezTo>
                    <a:pt x="63" y="3"/>
                    <a:pt x="68" y="4"/>
                    <a:pt x="71" y="6"/>
                  </a:cubicBezTo>
                  <a:cubicBezTo>
                    <a:pt x="71" y="5"/>
                    <a:pt x="69" y="0"/>
                    <a:pt x="69" y="0"/>
                  </a:cubicBezTo>
                  <a:cubicBezTo>
                    <a:pt x="104" y="10"/>
                    <a:pt x="45" y="31"/>
                    <a:pt x="35" y="36"/>
                  </a:cubicBezTo>
                  <a:cubicBezTo>
                    <a:pt x="38" y="36"/>
                    <a:pt x="41" y="38"/>
                    <a:pt x="43" y="38"/>
                  </a:cubicBezTo>
                  <a:cubicBezTo>
                    <a:pt x="39" y="37"/>
                    <a:pt x="34" y="35"/>
                    <a:pt x="30" y="34"/>
                  </a:cubicBezTo>
                  <a:cubicBezTo>
                    <a:pt x="38" y="33"/>
                    <a:pt x="46" y="33"/>
                    <a:pt x="53" y="32"/>
                  </a:cubicBezTo>
                  <a:cubicBezTo>
                    <a:pt x="54" y="31"/>
                    <a:pt x="51" y="28"/>
                    <a:pt x="50" y="27"/>
                  </a:cubicBezTo>
                  <a:cubicBezTo>
                    <a:pt x="52" y="27"/>
                    <a:pt x="56" y="29"/>
                    <a:pt x="58" y="29"/>
                  </a:cubicBezTo>
                  <a:cubicBezTo>
                    <a:pt x="56" y="26"/>
                    <a:pt x="54" y="25"/>
                    <a:pt x="53" y="22"/>
                  </a:cubicBezTo>
                  <a:cubicBezTo>
                    <a:pt x="56" y="23"/>
                    <a:pt x="58" y="24"/>
                    <a:pt x="61" y="24"/>
                  </a:cubicBezTo>
                  <a:cubicBezTo>
                    <a:pt x="61" y="24"/>
                    <a:pt x="59" y="20"/>
                    <a:pt x="59" y="20"/>
                  </a:cubicBezTo>
                  <a:cubicBezTo>
                    <a:pt x="62" y="21"/>
                    <a:pt x="64" y="23"/>
                    <a:pt x="67" y="23"/>
                  </a:cubicBezTo>
                  <a:cubicBezTo>
                    <a:pt x="68" y="22"/>
                    <a:pt x="65" y="20"/>
                    <a:pt x="66" y="18"/>
                  </a:cubicBezTo>
                  <a:cubicBezTo>
                    <a:pt x="67" y="19"/>
                    <a:pt x="71" y="21"/>
                    <a:pt x="72" y="21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8" y="16"/>
                    <a:pt x="76" y="14"/>
                    <a:pt x="76" y="12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1" name="Freeform 627"/>
            <p:cNvSpPr>
              <a:spLocks/>
            </p:cNvSpPr>
            <p:nvPr/>
          </p:nvSpPr>
          <p:spPr bwMode="auto">
            <a:xfrm>
              <a:off x="6157913" y="2921001"/>
              <a:ext cx="106363" cy="63500"/>
            </a:xfrm>
            <a:custGeom>
              <a:avLst/>
              <a:gdLst>
                <a:gd name="T0" fmla="*/ 0 w 28"/>
                <a:gd name="T1" fmla="*/ 15 h 17"/>
                <a:gd name="T2" fmla="*/ 18 w 28"/>
                <a:gd name="T3" fmla="*/ 17 h 17"/>
                <a:gd name="T4" fmla="*/ 7 w 28"/>
                <a:gd name="T5" fmla="*/ 9 h 17"/>
                <a:gd name="T6" fmla="*/ 19 w 28"/>
                <a:gd name="T7" fmla="*/ 14 h 17"/>
                <a:gd name="T8" fmla="*/ 11 w 28"/>
                <a:gd name="T9" fmla="*/ 4 h 17"/>
                <a:gd name="T10" fmla="*/ 23 w 28"/>
                <a:gd name="T11" fmla="*/ 8 h 17"/>
                <a:gd name="T12" fmla="*/ 17 w 28"/>
                <a:gd name="T13" fmla="*/ 0 h 17"/>
                <a:gd name="T14" fmla="*/ 28 w 2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7">
                  <a:moveTo>
                    <a:pt x="0" y="15"/>
                  </a:moveTo>
                  <a:cubicBezTo>
                    <a:pt x="1" y="15"/>
                    <a:pt x="13" y="16"/>
                    <a:pt x="18" y="17"/>
                  </a:cubicBezTo>
                  <a:cubicBezTo>
                    <a:pt x="15" y="15"/>
                    <a:pt x="11" y="11"/>
                    <a:pt x="7" y="9"/>
                  </a:cubicBezTo>
                  <a:cubicBezTo>
                    <a:pt x="11" y="11"/>
                    <a:pt x="16" y="12"/>
                    <a:pt x="19" y="14"/>
                  </a:cubicBezTo>
                  <a:cubicBezTo>
                    <a:pt x="16" y="11"/>
                    <a:pt x="14" y="7"/>
                    <a:pt x="11" y="4"/>
                  </a:cubicBezTo>
                  <a:cubicBezTo>
                    <a:pt x="15" y="6"/>
                    <a:pt x="20" y="6"/>
                    <a:pt x="23" y="8"/>
                  </a:cubicBezTo>
                  <a:cubicBezTo>
                    <a:pt x="21" y="6"/>
                    <a:pt x="20" y="2"/>
                    <a:pt x="17" y="0"/>
                  </a:cubicBezTo>
                  <a:cubicBezTo>
                    <a:pt x="20" y="1"/>
                    <a:pt x="27" y="1"/>
                    <a:pt x="28" y="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2" name="Freeform 628"/>
            <p:cNvSpPr>
              <a:spLocks/>
            </p:cNvSpPr>
            <p:nvPr/>
          </p:nvSpPr>
          <p:spPr bwMode="auto">
            <a:xfrm>
              <a:off x="6165851" y="2992438"/>
              <a:ext cx="41275" cy="26988"/>
            </a:xfrm>
            <a:custGeom>
              <a:avLst/>
              <a:gdLst>
                <a:gd name="T0" fmla="*/ 0 w 11"/>
                <a:gd name="T1" fmla="*/ 1 h 7"/>
                <a:gd name="T2" fmla="*/ 11 w 1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0" y="1"/>
                  </a:moveTo>
                  <a:cubicBezTo>
                    <a:pt x="5" y="6"/>
                    <a:pt x="10" y="7"/>
                    <a:pt x="1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3" name="Freeform 629"/>
            <p:cNvSpPr>
              <a:spLocks/>
            </p:cNvSpPr>
            <p:nvPr/>
          </p:nvSpPr>
          <p:spPr bwMode="auto">
            <a:xfrm>
              <a:off x="5807076" y="3090863"/>
              <a:ext cx="325438" cy="828675"/>
            </a:xfrm>
            <a:custGeom>
              <a:avLst/>
              <a:gdLst>
                <a:gd name="T0" fmla="*/ 0 w 86"/>
                <a:gd name="T1" fmla="*/ 0 h 219"/>
                <a:gd name="T2" fmla="*/ 48 w 86"/>
                <a:gd name="T3" fmla="*/ 120 h 219"/>
                <a:gd name="T4" fmla="*/ 86 w 86"/>
                <a:gd name="T5" fmla="*/ 219 h 219"/>
                <a:gd name="T6" fmla="*/ 29 w 86"/>
                <a:gd name="T7" fmla="*/ 97 h 219"/>
                <a:gd name="T8" fmla="*/ 11 w 86"/>
                <a:gd name="T9" fmla="*/ 4 h 219"/>
                <a:gd name="T10" fmla="*/ 82 w 86"/>
                <a:gd name="T11" fmla="*/ 19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19">
                  <a:moveTo>
                    <a:pt x="0" y="0"/>
                  </a:moveTo>
                  <a:cubicBezTo>
                    <a:pt x="19" y="37"/>
                    <a:pt x="30" y="82"/>
                    <a:pt x="48" y="120"/>
                  </a:cubicBezTo>
                  <a:cubicBezTo>
                    <a:pt x="64" y="153"/>
                    <a:pt x="80" y="185"/>
                    <a:pt x="86" y="219"/>
                  </a:cubicBezTo>
                  <a:cubicBezTo>
                    <a:pt x="64" y="181"/>
                    <a:pt x="41" y="140"/>
                    <a:pt x="29" y="97"/>
                  </a:cubicBezTo>
                  <a:cubicBezTo>
                    <a:pt x="20" y="67"/>
                    <a:pt x="20" y="33"/>
                    <a:pt x="11" y="4"/>
                  </a:cubicBezTo>
                  <a:cubicBezTo>
                    <a:pt x="23" y="72"/>
                    <a:pt x="61" y="132"/>
                    <a:pt x="82" y="196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4" name="Freeform 630"/>
            <p:cNvSpPr>
              <a:spLocks/>
            </p:cNvSpPr>
            <p:nvPr/>
          </p:nvSpPr>
          <p:spPr bwMode="auto">
            <a:xfrm>
              <a:off x="5889626" y="3381376"/>
              <a:ext cx="207963" cy="420688"/>
            </a:xfrm>
            <a:custGeom>
              <a:avLst/>
              <a:gdLst>
                <a:gd name="T0" fmla="*/ 0 w 55"/>
                <a:gd name="T1" fmla="*/ 0 h 111"/>
                <a:gd name="T2" fmla="*/ 55 w 55"/>
                <a:gd name="T3" fmla="*/ 111 h 111"/>
                <a:gd name="T4" fmla="*/ 50 w 55"/>
                <a:gd name="T5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11">
                  <a:moveTo>
                    <a:pt x="0" y="0"/>
                  </a:moveTo>
                  <a:cubicBezTo>
                    <a:pt x="18" y="38"/>
                    <a:pt x="32" y="75"/>
                    <a:pt x="55" y="111"/>
                  </a:cubicBezTo>
                  <a:cubicBezTo>
                    <a:pt x="53" y="109"/>
                    <a:pt x="52" y="107"/>
                    <a:pt x="50" y="106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5" name="Freeform 631"/>
            <p:cNvSpPr>
              <a:spLocks/>
            </p:cNvSpPr>
            <p:nvPr/>
          </p:nvSpPr>
          <p:spPr bwMode="auto">
            <a:xfrm>
              <a:off x="5803901" y="3033713"/>
              <a:ext cx="147638" cy="76200"/>
            </a:xfrm>
            <a:custGeom>
              <a:avLst/>
              <a:gdLst>
                <a:gd name="T0" fmla="*/ 0 w 39"/>
                <a:gd name="T1" fmla="*/ 15 h 20"/>
                <a:gd name="T2" fmla="*/ 39 w 39"/>
                <a:gd name="T3" fmla="*/ 0 h 20"/>
                <a:gd name="T4" fmla="*/ 8 w 39"/>
                <a:gd name="T5" fmla="*/ 20 h 20"/>
                <a:gd name="T6" fmla="*/ 37 w 39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0" y="15"/>
                  </a:moveTo>
                  <a:cubicBezTo>
                    <a:pt x="9" y="13"/>
                    <a:pt x="27" y="5"/>
                    <a:pt x="39" y="0"/>
                  </a:cubicBezTo>
                  <a:cubicBezTo>
                    <a:pt x="31" y="9"/>
                    <a:pt x="18" y="16"/>
                    <a:pt x="8" y="20"/>
                  </a:cubicBezTo>
                  <a:cubicBezTo>
                    <a:pt x="17" y="14"/>
                    <a:pt x="28" y="10"/>
                    <a:pt x="37" y="4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6" name="Freeform 632"/>
            <p:cNvSpPr>
              <a:spLocks/>
            </p:cNvSpPr>
            <p:nvPr/>
          </p:nvSpPr>
          <p:spPr bwMode="auto">
            <a:xfrm>
              <a:off x="5803901" y="3090863"/>
              <a:ext cx="79375" cy="260350"/>
            </a:xfrm>
            <a:custGeom>
              <a:avLst/>
              <a:gdLst>
                <a:gd name="T0" fmla="*/ 0 w 21"/>
                <a:gd name="T1" fmla="*/ 0 h 69"/>
                <a:gd name="T2" fmla="*/ 21 w 21"/>
                <a:gd name="T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7" y="21"/>
                    <a:pt x="16" y="47"/>
                    <a:pt x="21" y="69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7" name="Freeform 633"/>
            <p:cNvSpPr>
              <a:spLocks/>
            </p:cNvSpPr>
            <p:nvPr/>
          </p:nvSpPr>
          <p:spPr bwMode="auto">
            <a:xfrm>
              <a:off x="6283326" y="2874963"/>
              <a:ext cx="184150" cy="52388"/>
            </a:xfrm>
            <a:custGeom>
              <a:avLst/>
              <a:gdLst>
                <a:gd name="T0" fmla="*/ 0 w 49"/>
                <a:gd name="T1" fmla="*/ 12 h 14"/>
                <a:gd name="T2" fmla="*/ 49 w 49"/>
                <a:gd name="T3" fmla="*/ 5 h 14"/>
                <a:gd name="T4" fmla="*/ 10 w 49"/>
                <a:gd name="T5" fmla="*/ 9 h 14"/>
                <a:gd name="T6" fmla="*/ 45 w 49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4">
                  <a:moveTo>
                    <a:pt x="0" y="12"/>
                  </a:moveTo>
                  <a:cubicBezTo>
                    <a:pt x="15" y="14"/>
                    <a:pt x="34" y="7"/>
                    <a:pt x="49" y="5"/>
                  </a:cubicBezTo>
                  <a:cubicBezTo>
                    <a:pt x="36" y="6"/>
                    <a:pt x="22" y="9"/>
                    <a:pt x="10" y="9"/>
                  </a:cubicBezTo>
                  <a:cubicBezTo>
                    <a:pt x="20" y="4"/>
                    <a:pt x="35" y="0"/>
                    <a:pt x="45" y="3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8" name="Freeform 634"/>
            <p:cNvSpPr>
              <a:spLocks/>
            </p:cNvSpPr>
            <p:nvPr/>
          </p:nvSpPr>
          <p:spPr bwMode="auto">
            <a:xfrm>
              <a:off x="6434138" y="2916238"/>
              <a:ext cx="312738" cy="771525"/>
            </a:xfrm>
            <a:custGeom>
              <a:avLst/>
              <a:gdLst>
                <a:gd name="T0" fmla="*/ 0 w 83"/>
                <a:gd name="T1" fmla="*/ 0 h 204"/>
                <a:gd name="T2" fmla="*/ 78 w 83"/>
                <a:gd name="T3" fmla="*/ 204 h 204"/>
                <a:gd name="T4" fmla="*/ 42 w 83"/>
                <a:gd name="T5" fmla="*/ 90 h 204"/>
                <a:gd name="T6" fmla="*/ 7 w 83"/>
                <a:gd name="T7" fmla="*/ 2 h 204"/>
                <a:gd name="T8" fmla="*/ 56 w 83"/>
                <a:gd name="T9" fmla="*/ 106 h 204"/>
                <a:gd name="T10" fmla="*/ 83 w 83"/>
                <a:gd name="T11" fmla="*/ 203 h 204"/>
                <a:gd name="T12" fmla="*/ 59 w 83"/>
                <a:gd name="T13" fmla="*/ 13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4">
                  <a:moveTo>
                    <a:pt x="0" y="0"/>
                  </a:moveTo>
                  <a:cubicBezTo>
                    <a:pt x="39" y="63"/>
                    <a:pt x="51" y="137"/>
                    <a:pt x="78" y="204"/>
                  </a:cubicBezTo>
                  <a:cubicBezTo>
                    <a:pt x="68" y="166"/>
                    <a:pt x="54" y="127"/>
                    <a:pt x="42" y="90"/>
                  </a:cubicBezTo>
                  <a:cubicBezTo>
                    <a:pt x="33" y="61"/>
                    <a:pt x="11" y="32"/>
                    <a:pt x="7" y="2"/>
                  </a:cubicBezTo>
                  <a:cubicBezTo>
                    <a:pt x="24" y="38"/>
                    <a:pt x="43" y="68"/>
                    <a:pt x="56" y="106"/>
                  </a:cubicBezTo>
                  <a:cubicBezTo>
                    <a:pt x="67" y="138"/>
                    <a:pt x="73" y="172"/>
                    <a:pt x="83" y="203"/>
                  </a:cubicBezTo>
                  <a:cubicBezTo>
                    <a:pt x="69" y="182"/>
                    <a:pt x="64" y="155"/>
                    <a:pt x="59" y="131"/>
                  </a:cubicBezTo>
                </a:path>
              </a:pathLst>
            </a:custGeom>
            <a:grpFill/>
            <a:ln w="31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9" name="Freeform 635"/>
            <p:cNvSpPr>
              <a:spLocks/>
            </p:cNvSpPr>
            <p:nvPr/>
          </p:nvSpPr>
          <p:spPr bwMode="auto">
            <a:xfrm>
              <a:off x="6459538" y="2878138"/>
              <a:ext cx="76200" cy="166688"/>
            </a:xfrm>
            <a:custGeom>
              <a:avLst/>
              <a:gdLst>
                <a:gd name="T0" fmla="*/ 0 w 20"/>
                <a:gd name="T1" fmla="*/ 0 h 44"/>
                <a:gd name="T2" fmla="*/ 20 w 20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cubicBezTo>
                    <a:pt x="9" y="12"/>
                    <a:pt x="15" y="30"/>
                    <a:pt x="20" y="4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0" name="Freeform 636"/>
            <p:cNvSpPr>
              <a:spLocks/>
            </p:cNvSpPr>
            <p:nvPr/>
          </p:nvSpPr>
          <p:spPr bwMode="auto">
            <a:xfrm>
              <a:off x="6149976" y="3687763"/>
              <a:ext cx="563563" cy="193675"/>
            </a:xfrm>
            <a:custGeom>
              <a:avLst/>
              <a:gdLst>
                <a:gd name="T0" fmla="*/ 0 w 149"/>
                <a:gd name="T1" fmla="*/ 51 h 51"/>
                <a:gd name="T2" fmla="*/ 149 w 149"/>
                <a:gd name="T3" fmla="*/ 0 h 51"/>
                <a:gd name="T4" fmla="*/ 0 w 149"/>
                <a:gd name="T5" fmla="*/ 48 h 51"/>
                <a:gd name="T6" fmla="*/ 148 w 149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51">
                  <a:moveTo>
                    <a:pt x="0" y="51"/>
                  </a:moveTo>
                  <a:cubicBezTo>
                    <a:pt x="45" y="49"/>
                    <a:pt x="108" y="25"/>
                    <a:pt x="149" y="0"/>
                  </a:cubicBezTo>
                  <a:cubicBezTo>
                    <a:pt x="104" y="29"/>
                    <a:pt x="51" y="39"/>
                    <a:pt x="0" y="48"/>
                  </a:cubicBezTo>
                  <a:cubicBezTo>
                    <a:pt x="46" y="29"/>
                    <a:pt x="106" y="26"/>
                    <a:pt x="14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1" name="Freeform 637"/>
            <p:cNvSpPr>
              <a:spLocks/>
            </p:cNvSpPr>
            <p:nvPr/>
          </p:nvSpPr>
          <p:spPr bwMode="auto">
            <a:xfrm>
              <a:off x="6119813" y="3895726"/>
              <a:ext cx="68263" cy="7938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2" y="1"/>
                    <a:pt x="12" y="2"/>
                    <a:pt x="18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2" name="Freeform 638"/>
            <p:cNvSpPr>
              <a:spLocks/>
            </p:cNvSpPr>
            <p:nvPr/>
          </p:nvSpPr>
          <p:spPr bwMode="auto">
            <a:xfrm>
              <a:off x="6037263" y="3725863"/>
              <a:ext cx="95250" cy="204788"/>
            </a:xfrm>
            <a:custGeom>
              <a:avLst/>
              <a:gdLst>
                <a:gd name="T0" fmla="*/ 12 w 25"/>
                <a:gd name="T1" fmla="*/ 39 h 54"/>
                <a:gd name="T2" fmla="*/ 22 w 25"/>
                <a:gd name="T3" fmla="*/ 54 h 54"/>
                <a:gd name="T4" fmla="*/ 12 w 25"/>
                <a:gd name="T5" fmla="*/ 34 h 54"/>
                <a:gd name="T6" fmla="*/ 23 w 25"/>
                <a:gd name="T7" fmla="*/ 47 h 54"/>
                <a:gd name="T8" fmla="*/ 10 w 25"/>
                <a:gd name="T9" fmla="*/ 29 h 54"/>
                <a:gd name="T10" fmla="*/ 25 w 25"/>
                <a:gd name="T11" fmla="*/ 42 h 54"/>
                <a:gd name="T12" fmla="*/ 4 w 25"/>
                <a:gd name="T13" fmla="*/ 23 h 54"/>
                <a:gd name="T14" fmla="*/ 17 w 25"/>
                <a:gd name="T15" fmla="*/ 31 h 54"/>
                <a:gd name="T16" fmla="*/ 0 w 25"/>
                <a:gd name="T17" fmla="*/ 13 h 54"/>
                <a:gd name="T18" fmla="*/ 13 w 25"/>
                <a:gd name="T19" fmla="*/ 20 h 54"/>
                <a:gd name="T20" fmla="*/ 2 w 25"/>
                <a:gd name="T21" fmla="*/ 6 h 54"/>
                <a:gd name="T22" fmla="*/ 11 w 25"/>
                <a:gd name="T23" fmla="*/ 13 h 54"/>
                <a:gd name="T24" fmla="*/ 1 w 25"/>
                <a:gd name="T25" fmla="*/ 0 h 54"/>
                <a:gd name="T26" fmla="*/ 7 w 25"/>
                <a:gd name="T27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4">
                  <a:moveTo>
                    <a:pt x="12" y="39"/>
                  </a:moveTo>
                  <a:cubicBezTo>
                    <a:pt x="14" y="44"/>
                    <a:pt x="19" y="49"/>
                    <a:pt x="22" y="54"/>
                  </a:cubicBezTo>
                  <a:cubicBezTo>
                    <a:pt x="20" y="47"/>
                    <a:pt x="15" y="40"/>
                    <a:pt x="12" y="34"/>
                  </a:cubicBezTo>
                  <a:cubicBezTo>
                    <a:pt x="15" y="40"/>
                    <a:pt x="20" y="43"/>
                    <a:pt x="23" y="47"/>
                  </a:cubicBezTo>
                  <a:cubicBezTo>
                    <a:pt x="22" y="41"/>
                    <a:pt x="13" y="35"/>
                    <a:pt x="10" y="29"/>
                  </a:cubicBezTo>
                  <a:cubicBezTo>
                    <a:pt x="13" y="34"/>
                    <a:pt x="20" y="37"/>
                    <a:pt x="25" y="42"/>
                  </a:cubicBezTo>
                  <a:cubicBezTo>
                    <a:pt x="20" y="35"/>
                    <a:pt x="12" y="27"/>
                    <a:pt x="4" y="23"/>
                  </a:cubicBezTo>
                  <a:cubicBezTo>
                    <a:pt x="8" y="26"/>
                    <a:pt x="13" y="28"/>
                    <a:pt x="17" y="31"/>
                  </a:cubicBezTo>
                  <a:cubicBezTo>
                    <a:pt x="14" y="24"/>
                    <a:pt x="5" y="19"/>
                    <a:pt x="0" y="13"/>
                  </a:cubicBezTo>
                  <a:cubicBezTo>
                    <a:pt x="4" y="16"/>
                    <a:pt x="9" y="18"/>
                    <a:pt x="13" y="20"/>
                  </a:cubicBezTo>
                  <a:cubicBezTo>
                    <a:pt x="10" y="15"/>
                    <a:pt x="6" y="10"/>
                    <a:pt x="2" y="6"/>
                  </a:cubicBezTo>
                  <a:cubicBezTo>
                    <a:pt x="5" y="9"/>
                    <a:pt x="8" y="11"/>
                    <a:pt x="11" y="13"/>
                  </a:cubicBezTo>
                  <a:cubicBezTo>
                    <a:pt x="10" y="8"/>
                    <a:pt x="6" y="3"/>
                    <a:pt x="1" y="0"/>
                  </a:cubicBezTo>
                  <a:cubicBezTo>
                    <a:pt x="2" y="4"/>
                    <a:pt x="4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3" name="Freeform 639"/>
            <p:cNvSpPr>
              <a:spLocks/>
            </p:cNvSpPr>
            <p:nvPr/>
          </p:nvSpPr>
          <p:spPr bwMode="auto">
            <a:xfrm>
              <a:off x="6102351" y="3876676"/>
              <a:ext cx="96838" cy="30163"/>
            </a:xfrm>
            <a:custGeom>
              <a:avLst/>
              <a:gdLst>
                <a:gd name="T0" fmla="*/ 0 w 26"/>
                <a:gd name="T1" fmla="*/ 3 h 8"/>
                <a:gd name="T2" fmla="*/ 18 w 26"/>
                <a:gd name="T3" fmla="*/ 8 h 8"/>
                <a:gd name="T4" fmla="*/ 7 w 26"/>
                <a:gd name="T5" fmla="*/ 0 h 8"/>
                <a:gd name="T6" fmla="*/ 18 w 26"/>
                <a:gd name="T7" fmla="*/ 2 h 8"/>
                <a:gd name="T8" fmla="*/ 16 w 26"/>
                <a:gd name="T9" fmla="*/ 0 h 8"/>
                <a:gd name="T10" fmla="*/ 26 w 2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8">
                  <a:moveTo>
                    <a:pt x="0" y="3"/>
                  </a:moveTo>
                  <a:cubicBezTo>
                    <a:pt x="3" y="4"/>
                    <a:pt x="13" y="8"/>
                    <a:pt x="18" y="8"/>
                  </a:cubicBezTo>
                  <a:cubicBezTo>
                    <a:pt x="15" y="4"/>
                    <a:pt x="11" y="2"/>
                    <a:pt x="7" y="0"/>
                  </a:cubicBezTo>
                  <a:cubicBezTo>
                    <a:pt x="10" y="1"/>
                    <a:pt x="14" y="3"/>
                    <a:pt x="18" y="2"/>
                  </a:cubicBezTo>
                  <a:cubicBezTo>
                    <a:pt x="17" y="2"/>
                    <a:pt x="16" y="1"/>
                    <a:pt x="16" y="0"/>
                  </a:cubicBezTo>
                  <a:cubicBezTo>
                    <a:pt x="19" y="0"/>
                    <a:pt x="23" y="1"/>
                    <a:pt x="26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4" name="Freeform 640"/>
            <p:cNvSpPr>
              <a:spLocks/>
            </p:cNvSpPr>
            <p:nvPr/>
          </p:nvSpPr>
          <p:spPr bwMode="auto">
            <a:xfrm>
              <a:off x="6573838" y="3673476"/>
              <a:ext cx="184150" cy="63500"/>
            </a:xfrm>
            <a:custGeom>
              <a:avLst/>
              <a:gdLst>
                <a:gd name="T0" fmla="*/ 0 w 49"/>
                <a:gd name="T1" fmla="*/ 17 h 17"/>
                <a:gd name="T2" fmla="*/ 23 w 49"/>
                <a:gd name="T3" fmla="*/ 16 h 17"/>
                <a:gd name="T4" fmla="*/ 13 w 49"/>
                <a:gd name="T5" fmla="*/ 11 h 17"/>
                <a:gd name="T6" fmla="*/ 27 w 49"/>
                <a:gd name="T7" fmla="*/ 14 h 17"/>
                <a:gd name="T8" fmla="*/ 21 w 49"/>
                <a:gd name="T9" fmla="*/ 8 h 17"/>
                <a:gd name="T10" fmla="*/ 35 w 49"/>
                <a:gd name="T11" fmla="*/ 10 h 17"/>
                <a:gd name="T12" fmla="*/ 29 w 49"/>
                <a:gd name="T13" fmla="*/ 4 h 17"/>
                <a:gd name="T14" fmla="*/ 40 w 49"/>
                <a:gd name="T15" fmla="*/ 7 h 17"/>
                <a:gd name="T16" fmla="*/ 33 w 49"/>
                <a:gd name="T17" fmla="*/ 0 h 17"/>
                <a:gd name="T18" fmla="*/ 49 w 49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7">
                  <a:moveTo>
                    <a:pt x="0" y="17"/>
                  </a:moveTo>
                  <a:cubicBezTo>
                    <a:pt x="6" y="17"/>
                    <a:pt x="16" y="16"/>
                    <a:pt x="23" y="16"/>
                  </a:cubicBezTo>
                  <a:cubicBezTo>
                    <a:pt x="20" y="15"/>
                    <a:pt x="16" y="13"/>
                    <a:pt x="13" y="11"/>
                  </a:cubicBezTo>
                  <a:cubicBezTo>
                    <a:pt x="17" y="12"/>
                    <a:pt x="22" y="14"/>
                    <a:pt x="27" y="14"/>
                  </a:cubicBezTo>
                  <a:cubicBezTo>
                    <a:pt x="25" y="12"/>
                    <a:pt x="23" y="10"/>
                    <a:pt x="21" y="8"/>
                  </a:cubicBezTo>
                  <a:cubicBezTo>
                    <a:pt x="25" y="8"/>
                    <a:pt x="30" y="9"/>
                    <a:pt x="35" y="10"/>
                  </a:cubicBezTo>
                  <a:cubicBezTo>
                    <a:pt x="33" y="9"/>
                    <a:pt x="31" y="5"/>
                    <a:pt x="29" y="4"/>
                  </a:cubicBezTo>
                  <a:cubicBezTo>
                    <a:pt x="33" y="4"/>
                    <a:pt x="37" y="5"/>
                    <a:pt x="40" y="7"/>
                  </a:cubicBezTo>
                  <a:cubicBezTo>
                    <a:pt x="38" y="5"/>
                    <a:pt x="35" y="3"/>
                    <a:pt x="33" y="0"/>
                  </a:cubicBezTo>
                  <a:cubicBezTo>
                    <a:pt x="39" y="0"/>
                    <a:pt x="44" y="3"/>
                    <a:pt x="49" y="4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5" name="Freeform 641"/>
            <p:cNvSpPr>
              <a:spLocks/>
            </p:cNvSpPr>
            <p:nvPr/>
          </p:nvSpPr>
          <p:spPr bwMode="auto">
            <a:xfrm>
              <a:off x="6675438" y="3471863"/>
              <a:ext cx="63500" cy="166688"/>
            </a:xfrm>
            <a:custGeom>
              <a:avLst/>
              <a:gdLst>
                <a:gd name="T0" fmla="*/ 3 w 17"/>
                <a:gd name="T1" fmla="*/ 25 h 44"/>
                <a:gd name="T2" fmla="*/ 15 w 17"/>
                <a:gd name="T3" fmla="*/ 44 h 44"/>
                <a:gd name="T4" fmla="*/ 0 w 17"/>
                <a:gd name="T5" fmla="*/ 19 h 44"/>
                <a:gd name="T6" fmla="*/ 17 w 17"/>
                <a:gd name="T7" fmla="*/ 34 h 44"/>
                <a:gd name="T8" fmla="*/ 2 w 17"/>
                <a:gd name="T9" fmla="*/ 9 h 44"/>
                <a:gd name="T10" fmla="*/ 13 w 17"/>
                <a:gd name="T11" fmla="*/ 24 h 44"/>
                <a:gd name="T12" fmla="*/ 1 w 17"/>
                <a:gd name="T13" fmla="*/ 2 h 44"/>
                <a:gd name="T14" fmla="*/ 4 w 17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4">
                  <a:moveTo>
                    <a:pt x="3" y="25"/>
                  </a:moveTo>
                  <a:cubicBezTo>
                    <a:pt x="7" y="32"/>
                    <a:pt x="10" y="38"/>
                    <a:pt x="15" y="44"/>
                  </a:cubicBezTo>
                  <a:cubicBezTo>
                    <a:pt x="12" y="35"/>
                    <a:pt x="5" y="28"/>
                    <a:pt x="0" y="19"/>
                  </a:cubicBezTo>
                  <a:cubicBezTo>
                    <a:pt x="7" y="24"/>
                    <a:pt x="11" y="30"/>
                    <a:pt x="17" y="34"/>
                  </a:cubicBezTo>
                  <a:cubicBezTo>
                    <a:pt x="13" y="26"/>
                    <a:pt x="3" y="17"/>
                    <a:pt x="2" y="9"/>
                  </a:cubicBezTo>
                  <a:cubicBezTo>
                    <a:pt x="7" y="13"/>
                    <a:pt x="10" y="18"/>
                    <a:pt x="13" y="24"/>
                  </a:cubicBezTo>
                  <a:cubicBezTo>
                    <a:pt x="9" y="17"/>
                    <a:pt x="4" y="10"/>
                    <a:pt x="1" y="2"/>
                  </a:cubicBezTo>
                  <a:cubicBezTo>
                    <a:pt x="2" y="0"/>
                    <a:pt x="3" y="2"/>
                    <a:pt x="4" y="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6" name="Freeform 642"/>
            <p:cNvSpPr>
              <a:spLocks/>
            </p:cNvSpPr>
            <p:nvPr/>
          </p:nvSpPr>
          <p:spPr bwMode="auto">
            <a:xfrm>
              <a:off x="6604001" y="3271838"/>
              <a:ext cx="60325" cy="136525"/>
            </a:xfrm>
            <a:custGeom>
              <a:avLst/>
              <a:gdLst>
                <a:gd name="T0" fmla="*/ 5 w 16"/>
                <a:gd name="T1" fmla="*/ 26 h 36"/>
                <a:gd name="T2" fmla="*/ 16 w 16"/>
                <a:gd name="T3" fmla="*/ 36 h 36"/>
                <a:gd name="T4" fmla="*/ 4 w 16"/>
                <a:gd name="T5" fmla="*/ 19 h 36"/>
                <a:gd name="T6" fmla="*/ 16 w 16"/>
                <a:gd name="T7" fmla="*/ 30 h 36"/>
                <a:gd name="T8" fmla="*/ 1 w 16"/>
                <a:gd name="T9" fmla="*/ 9 h 36"/>
                <a:gd name="T10" fmla="*/ 12 w 16"/>
                <a:gd name="T11" fmla="*/ 20 h 36"/>
                <a:gd name="T12" fmla="*/ 0 w 16"/>
                <a:gd name="T13" fmla="*/ 0 h 36"/>
                <a:gd name="T14" fmla="*/ 7 w 16"/>
                <a:gd name="T1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6">
                  <a:moveTo>
                    <a:pt x="5" y="26"/>
                  </a:moveTo>
                  <a:cubicBezTo>
                    <a:pt x="8" y="30"/>
                    <a:pt x="13" y="32"/>
                    <a:pt x="16" y="36"/>
                  </a:cubicBezTo>
                  <a:cubicBezTo>
                    <a:pt x="14" y="31"/>
                    <a:pt x="7" y="25"/>
                    <a:pt x="4" y="19"/>
                  </a:cubicBezTo>
                  <a:cubicBezTo>
                    <a:pt x="8" y="22"/>
                    <a:pt x="13" y="25"/>
                    <a:pt x="16" y="30"/>
                  </a:cubicBezTo>
                  <a:cubicBezTo>
                    <a:pt x="12" y="23"/>
                    <a:pt x="6" y="16"/>
                    <a:pt x="1" y="9"/>
                  </a:cubicBezTo>
                  <a:cubicBezTo>
                    <a:pt x="5" y="12"/>
                    <a:pt x="8" y="16"/>
                    <a:pt x="12" y="20"/>
                  </a:cubicBezTo>
                  <a:cubicBezTo>
                    <a:pt x="8" y="13"/>
                    <a:pt x="4" y="7"/>
                    <a:pt x="0" y="0"/>
                  </a:cubicBezTo>
                  <a:cubicBezTo>
                    <a:pt x="2" y="3"/>
                    <a:pt x="5" y="6"/>
                    <a:pt x="7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7" name="Freeform 643"/>
            <p:cNvSpPr>
              <a:spLocks/>
            </p:cNvSpPr>
            <p:nvPr/>
          </p:nvSpPr>
          <p:spPr bwMode="auto">
            <a:xfrm>
              <a:off x="5946776" y="3498851"/>
              <a:ext cx="90488" cy="212725"/>
            </a:xfrm>
            <a:custGeom>
              <a:avLst/>
              <a:gdLst>
                <a:gd name="T0" fmla="*/ 8 w 24"/>
                <a:gd name="T1" fmla="*/ 40 h 56"/>
                <a:gd name="T2" fmla="*/ 24 w 24"/>
                <a:gd name="T3" fmla="*/ 56 h 56"/>
                <a:gd name="T4" fmla="*/ 0 w 24"/>
                <a:gd name="T5" fmla="*/ 26 h 56"/>
                <a:gd name="T6" fmla="*/ 20 w 24"/>
                <a:gd name="T7" fmla="*/ 41 h 56"/>
                <a:gd name="T8" fmla="*/ 1 w 24"/>
                <a:gd name="T9" fmla="*/ 11 h 56"/>
                <a:gd name="T10" fmla="*/ 11 w 24"/>
                <a:gd name="T11" fmla="*/ 25 h 56"/>
                <a:gd name="T12" fmla="*/ 0 w 24"/>
                <a:gd name="T13" fmla="*/ 2 h 56"/>
                <a:gd name="T14" fmla="*/ 1 w 24"/>
                <a:gd name="T15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6">
                  <a:moveTo>
                    <a:pt x="8" y="40"/>
                  </a:moveTo>
                  <a:cubicBezTo>
                    <a:pt x="10" y="44"/>
                    <a:pt x="19" y="52"/>
                    <a:pt x="24" y="56"/>
                  </a:cubicBezTo>
                  <a:cubicBezTo>
                    <a:pt x="19" y="46"/>
                    <a:pt x="9" y="33"/>
                    <a:pt x="0" y="26"/>
                  </a:cubicBezTo>
                  <a:cubicBezTo>
                    <a:pt x="6" y="31"/>
                    <a:pt x="13" y="37"/>
                    <a:pt x="20" y="41"/>
                  </a:cubicBezTo>
                  <a:cubicBezTo>
                    <a:pt x="17" y="32"/>
                    <a:pt x="8" y="17"/>
                    <a:pt x="1" y="11"/>
                  </a:cubicBezTo>
                  <a:cubicBezTo>
                    <a:pt x="3" y="17"/>
                    <a:pt x="8" y="20"/>
                    <a:pt x="11" y="25"/>
                  </a:cubicBezTo>
                  <a:cubicBezTo>
                    <a:pt x="7" y="18"/>
                    <a:pt x="2" y="10"/>
                    <a:pt x="0" y="2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8" name="Freeform 644"/>
            <p:cNvSpPr>
              <a:spLocks/>
            </p:cNvSpPr>
            <p:nvPr/>
          </p:nvSpPr>
          <p:spPr bwMode="auto">
            <a:xfrm>
              <a:off x="6138863" y="3101976"/>
              <a:ext cx="204788" cy="68263"/>
            </a:xfrm>
            <a:custGeom>
              <a:avLst/>
              <a:gdLst>
                <a:gd name="T0" fmla="*/ 0 w 54"/>
                <a:gd name="T1" fmla="*/ 15 h 18"/>
                <a:gd name="T2" fmla="*/ 54 w 54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8">
                  <a:moveTo>
                    <a:pt x="0" y="15"/>
                  </a:moveTo>
                  <a:cubicBezTo>
                    <a:pt x="17" y="18"/>
                    <a:pt x="41" y="6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9" name="Freeform 645"/>
            <p:cNvSpPr>
              <a:spLocks/>
            </p:cNvSpPr>
            <p:nvPr/>
          </p:nvSpPr>
          <p:spPr bwMode="auto">
            <a:xfrm>
              <a:off x="6165851" y="3132138"/>
              <a:ext cx="207963" cy="76200"/>
            </a:xfrm>
            <a:custGeom>
              <a:avLst/>
              <a:gdLst>
                <a:gd name="T0" fmla="*/ 0 w 55"/>
                <a:gd name="T1" fmla="*/ 20 h 20"/>
                <a:gd name="T2" fmla="*/ 32 w 55"/>
                <a:gd name="T3" fmla="*/ 10 h 20"/>
                <a:gd name="T4" fmla="*/ 55 w 5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20">
                  <a:moveTo>
                    <a:pt x="0" y="20"/>
                  </a:moveTo>
                  <a:cubicBezTo>
                    <a:pt x="10" y="16"/>
                    <a:pt x="22" y="15"/>
                    <a:pt x="32" y="10"/>
                  </a:cubicBezTo>
                  <a:cubicBezTo>
                    <a:pt x="40" y="7"/>
                    <a:pt x="47" y="3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0" name="Freeform 646"/>
            <p:cNvSpPr>
              <a:spLocks/>
            </p:cNvSpPr>
            <p:nvPr/>
          </p:nvSpPr>
          <p:spPr bwMode="auto">
            <a:xfrm>
              <a:off x="6199188" y="3200401"/>
              <a:ext cx="193675" cy="60325"/>
            </a:xfrm>
            <a:custGeom>
              <a:avLst/>
              <a:gdLst>
                <a:gd name="T0" fmla="*/ 0 w 51"/>
                <a:gd name="T1" fmla="*/ 16 h 16"/>
                <a:gd name="T2" fmla="*/ 51 w 51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16">
                  <a:moveTo>
                    <a:pt x="0" y="16"/>
                  </a:moveTo>
                  <a:cubicBezTo>
                    <a:pt x="15" y="8"/>
                    <a:pt x="35" y="5"/>
                    <a:pt x="51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1" name="Freeform 647"/>
            <p:cNvSpPr>
              <a:spLocks/>
            </p:cNvSpPr>
            <p:nvPr/>
          </p:nvSpPr>
          <p:spPr bwMode="auto">
            <a:xfrm>
              <a:off x="6237288" y="3290888"/>
              <a:ext cx="200025" cy="65088"/>
            </a:xfrm>
            <a:custGeom>
              <a:avLst/>
              <a:gdLst>
                <a:gd name="T0" fmla="*/ 0 w 53"/>
                <a:gd name="T1" fmla="*/ 17 h 17"/>
                <a:gd name="T2" fmla="*/ 53 w 53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7">
                  <a:moveTo>
                    <a:pt x="0" y="17"/>
                  </a:moveTo>
                  <a:cubicBezTo>
                    <a:pt x="17" y="14"/>
                    <a:pt x="37" y="7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2" name="Freeform 648"/>
            <p:cNvSpPr>
              <a:spLocks/>
            </p:cNvSpPr>
            <p:nvPr/>
          </p:nvSpPr>
          <p:spPr bwMode="auto">
            <a:xfrm>
              <a:off x="6256338" y="3340101"/>
              <a:ext cx="200025" cy="79375"/>
            </a:xfrm>
            <a:custGeom>
              <a:avLst/>
              <a:gdLst>
                <a:gd name="T0" fmla="*/ 0 w 53"/>
                <a:gd name="T1" fmla="*/ 21 h 21"/>
                <a:gd name="T2" fmla="*/ 53 w 53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21">
                  <a:moveTo>
                    <a:pt x="0" y="21"/>
                  </a:moveTo>
                  <a:cubicBezTo>
                    <a:pt x="15" y="14"/>
                    <a:pt x="36" y="6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3" name="Freeform 649"/>
            <p:cNvSpPr>
              <a:spLocks/>
            </p:cNvSpPr>
            <p:nvPr/>
          </p:nvSpPr>
          <p:spPr bwMode="auto">
            <a:xfrm>
              <a:off x="6275388" y="3400426"/>
              <a:ext cx="200025" cy="68263"/>
            </a:xfrm>
            <a:custGeom>
              <a:avLst/>
              <a:gdLst>
                <a:gd name="T0" fmla="*/ 0 w 53"/>
                <a:gd name="T1" fmla="*/ 18 h 18"/>
                <a:gd name="T2" fmla="*/ 53 w 5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8">
                  <a:moveTo>
                    <a:pt x="0" y="18"/>
                  </a:moveTo>
                  <a:cubicBezTo>
                    <a:pt x="19" y="15"/>
                    <a:pt x="36" y="5"/>
                    <a:pt x="53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4" name="Freeform 650"/>
            <p:cNvSpPr>
              <a:spLocks/>
            </p:cNvSpPr>
            <p:nvPr/>
          </p:nvSpPr>
          <p:spPr bwMode="auto">
            <a:xfrm>
              <a:off x="6308726" y="3498851"/>
              <a:ext cx="204788" cy="65088"/>
            </a:xfrm>
            <a:custGeom>
              <a:avLst/>
              <a:gdLst>
                <a:gd name="T0" fmla="*/ 0 w 54"/>
                <a:gd name="T1" fmla="*/ 17 h 17"/>
                <a:gd name="T2" fmla="*/ 54 w 54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7">
                  <a:moveTo>
                    <a:pt x="0" y="17"/>
                  </a:moveTo>
                  <a:cubicBezTo>
                    <a:pt x="16" y="9"/>
                    <a:pt x="37" y="7"/>
                    <a:pt x="54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5" name="Freeform 651"/>
            <p:cNvSpPr>
              <a:spLocks/>
            </p:cNvSpPr>
            <p:nvPr/>
          </p:nvSpPr>
          <p:spPr bwMode="auto">
            <a:xfrm>
              <a:off x="6327776" y="3540126"/>
              <a:ext cx="219075" cy="79375"/>
            </a:xfrm>
            <a:custGeom>
              <a:avLst/>
              <a:gdLst>
                <a:gd name="T0" fmla="*/ 0 w 58"/>
                <a:gd name="T1" fmla="*/ 19 h 21"/>
                <a:gd name="T2" fmla="*/ 58 w 58"/>
                <a:gd name="T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" h="21">
                  <a:moveTo>
                    <a:pt x="0" y="19"/>
                  </a:moveTo>
                  <a:cubicBezTo>
                    <a:pt x="20" y="21"/>
                    <a:pt x="39" y="1"/>
                    <a:pt x="58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6" name="Freeform 652"/>
            <p:cNvSpPr>
              <a:spLocks/>
            </p:cNvSpPr>
            <p:nvPr/>
          </p:nvSpPr>
          <p:spPr bwMode="auto">
            <a:xfrm>
              <a:off x="6338888" y="3608388"/>
              <a:ext cx="207963" cy="65088"/>
            </a:xfrm>
            <a:custGeom>
              <a:avLst/>
              <a:gdLst>
                <a:gd name="T0" fmla="*/ 0 w 55"/>
                <a:gd name="T1" fmla="*/ 17 h 17"/>
                <a:gd name="T2" fmla="*/ 55 w 55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17">
                  <a:moveTo>
                    <a:pt x="0" y="17"/>
                  </a:moveTo>
                  <a:cubicBezTo>
                    <a:pt x="20" y="16"/>
                    <a:pt x="37" y="6"/>
                    <a:pt x="55" y="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7" name="Freeform 653"/>
            <p:cNvSpPr>
              <a:spLocks/>
            </p:cNvSpPr>
            <p:nvPr/>
          </p:nvSpPr>
          <p:spPr bwMode="auto">
            <a:xfrm>
              <a:off x="6034088" y="3457576"/>
              <a:ext cx="79375" cy="19050"/>
            </a:xfrm>
            <a:custGeom>
              <a:avLst/>
              <a:gdLst>
                <a:gd name="T0" fmla="*/ 0 w 21"/>
                <a:gd name="T1" fmla="*/ 2 h 5"/>
                <a:gd name="T2" fmla="*/ 20 w 21"/>
                <a:gd name="T3" fmla="*/ 4 h 5"/>
                <a:gd name="T4" fmla="*/ 5 w 21"/>
                <a:gd name="T5" fmla="*/ 0 h 5"/>
                <a:gd name="T6" fmla="*/ 21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cubicBezTo>
                    <a:pt x="7" y="2"/>
                    <a:pt x="13" y="5"/>
                    <a:pt x="20" y="4"/>
                  </a:cubicBezTo>
                  <a:cubicBezTo>
                    <a:pt x="16" y="2"/>
                    <a:pt x="10" y="0"/>
                    <a:pt x="5" y="0"/>
                  </a:cubicBezTo>
                  <a:cubicBezTo>
                    <a:pt x="10" y="0"/>
                    <a:pt x="17" y="2"/>
                    <a:pt x="21" y="5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8" name="Freeform 654"/>
            <p:cNvSpPr>
              <a:spLocks/>
            </p:cNvSpPr>
            <p:nvPr/>
          </p:nvSpPr>
          <p:spPr bwMode="auto">
            <a:xfrm>
              <a:off x="6119813" y="3332163"/>
              <a:ext cx="46038" cy="155575"/>
            </a:xfrm>
            <a:custGeom>
              <a:avLst/>
              <a:gdLst>
                <a:gd name="T0" fmla="*/ 0 w 12"/>
                <a:gd name="T1" fmla="*/ 37 h 41"/>
                <a:gd name="T2" fmla="*/ 12 w 12"/>
                <a:gd name="T3" fmla="*/ 0 h 41"/>
                <a:gd name="T4" fmla="*/ 1 w 1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1">
                  <a:moveTo>
                    <a:pt x="0" y="37"/>
                  </a:moveTo>
                  <a:cubicBezTo>
                    <a:pt x="2" y="25"/>
                    <a:pt x="9" y="12"/>
                    <a:pt x="12" y="0"/>
                  </a:cubicBezTo>
                  <a:cubicBezTo>
                    <a:pt x="10" y="15"/>
                    <a:pt x="7" y="27"/>
                    <a:pt x="1" y="4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9" name="Freeform 655"/>
            <p:cNvSpPr>
              <a:spLocks/>
            </p:cNvSpPr>
            <p:nvPr/>
          </p:nvSpPr>
          <p:spPr bwMode="auto">
            <a:xfrm>
              <a:off x="5992813" y="3189288"/>
              <a:ext cx="66675" cy="123825"/>
            </a:xfrm>
            <a:custGeom>
              <a:avLst/>
              <a:gdLst>
                <a:gd name="T0" fmla="*/ 18 w 18"/>
                <a:gd name="T1" fmla="*/ 0 h 33"/>
                <a:gd name="T2" fmla="*/ 0 w 18"/>
                <a:gd name="T3" fmla="*/ 12 h 33"/>
                <a:gd name="T4" fmla="*/ 12 w 18"/>
                <a:gd name="T5" fmla="*/ 33 h 33"/>
                <a:gd name="T6" fmla="*/ 3 w 18"/>
                <a:gd name="T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3"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3" y="19"/>
                    <a:pt x="8" y="26"/>
                    <a:pt x="12" y="33"/>
                  </a:cubicBezTo>
                  <a:cubicBezTo>
                    <a:pt x="7" y="27"/>
                    <a:pt x="6" y="19"/>
                    <a:pt x="3" y="11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0" name="Freeform 656"/>
            <p:cNvSpPr>
              <a:spLocks/>
            </p:cNvSpPr>
            <p:nvPr/>
          </p:nvSpPr>
          <p:spPr bwMode="auto">
            <a:xfrm>
              <a:off x="6059488" y="3397251"/>
              <a:ext cx="79375" cy="139700"/>
            </a:xfrm>
            <a:custGeom>
              <a:avLst/>
              <a:gdLst>
                <a:gd name="T0" fmla="*/ 10 w 21"/>
                <a:gd name="T1" fmla="*/ 37 h 37"/>
                <a:gd name="T2" fmla="*/ 2 w 21"/>
                <a:gd name="T3" fmla="*/ 10 h 37"/>
                <a:gd name="T4" fmla="*/ 21 w 21"/>
                <a:gd name="T5" fmla="*/ 0 h 37"/>
                <a:gd name="T6" fmla="*/ 3 w 21"/>
                <a:gd name="T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7">
                  <a:moveTo>
                    <a:pt x="10" y="37"/>
                  </a:moveTo>
                  <a:cubicBezTo>
                    <a:pt x="6" y="32"/>
                    <a:pt x="0" y="16"/>
                    <a:pt x="2" y="10"/>
                  </a:cubicBezTo>
                  <a:cubicBezTo>
                    <a:pt x="3" y="5"/>
                    <a:pt x="16" y="1"/>
                    <a:pt x="21" y="0"/>
                  </a:cubicBezTo>
                  <a:cubicBezTo>
                    <a:pt x="15" y="2"/>
                    <a:pt x="9" y="6"/>
                    <a:pt x="3" y="8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1" name="Freeform 657"/>
            <p:cNvSpPr>
              <a:spLocks/>
            </p:cNvSpPr>
            <p:nvPr/>
          </p:nvSpPr>
          <p:spPr bwMode="auto">
            <a:xfrm>
              <a:off x="6138863" y="3578226"/>
              <a:ext cx="84138" cy="128588"/>
            </a:xfrm>
            <a:custGeom>
              <a:avLst/>
              <a:gdLst>
                <a:gd name="T0" fmla="*/ 10 w 22"/>
                <a:gd name="T1" fmla="*/ 34 h 34"/>
                <a:gd name="T2" fmla="*/ 0 w 22"/>
                <a:gd name="T3" fmla="*/ 8 h 34"/>
                <a:gd name="T4" fmla="*/ 22 w 22"/>
                <a:gd name="T5" fmla="*/ 0 h 34"/>
                <a:gd name="T6" fmla="*/ 5 w 22"/>
                <a:gd name="T7" fmla="*/ 9 h 34"/>
                <a:gd name="T8" fmla="*/ 4 w 22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10" y="34"/>
                  </a:moveTo>
                  <a:cubicBezTo>
                    <a:pt x="5" y="31"/>
                    <a:pt x="2" y="14"/>
                    <a:pt x="0" y="8"/>
                  </a:cubicBezTo>
                  <a:cubicBezTo>
                    <a:pt x="6" y="4"/>
                    <a:pt x="15" y="2"/>
                    <a:pt x="22" y="0"/>
                  </a:cubicBezTo>
                  <a:cubicBezTo>
                    <a:pt x="17" y="3"/>
                    <a:pt x="9" y="4"/>
                    <a:pt x="5" y="9"/>
                  </a:cubicBezTo>
                  <a:cubicBezTo>
                    <a:pt x="2" y="13"/>
                    <a:pt x="4" y="15"/>
                    <a:pt x="4" y="20"/>
                  </a:cubicBezTo>
                </a:path>
              </a:pathLst>
            </a:custGeom>
            <a:grpFill/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子題一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內容版面配置區 19">
            <a:extLst>
              <a:ext uri="{FF2B5EF4-FFF2-40B4-BE49-F238E27FC236}">
                <a16:creationId xmlns:a16="http://schemas.microsoft.com/office/drawing/2014/main" id="{98AD9C01-3EBD-42B7-87F9-FC71D03EE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7" y="1684548"/>
            <a:ext cx="10515600" cy="4373352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782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多彩手绘教师通用说课模板PPT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Microsoft Office PowerPoint</Application>
  <PresentationFormat>寬螢幕</PresentationFormat>
  <Paragraphs>132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32" baseType="lpstr">
      <vt:lpstr>等线</vt:lpstr>
      <vt:lpstr>等线 Light</vt:lpstr>
      <vt:lpstr>微软雅黑</vt:lpstr>
      <vt:lpstr>微軟正黑體</vt:lpstr>
      <vt:lpstr>萝莉体 第二版</vt:lpstr>
      <vt:lpstr>Arial</vt:lpstr>
      <vt:lpstr>Calibri</vt:lpstr>
      <vt:lpstr>Calibri Light</vt:lpstr>
      <vt:lpstr>Impact</vt:lpstr>
      <vt:lpstr>Office 主题​​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1</cp:revision>
  <dcterms:created xsi:type="dcterms:W3CDTF">2018-09-04T14:19:41Z</dcterms:created>
  <dcterms:modified xsi:type="dcterms:W3CDTF">2023-10-11T14:16:48Z</dcterms:modified>
</cp:coreProperties>
</file>