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E25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F5BE2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F98D5A51-01D1-4978-834F-7326471967E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6FAD27A3-313A-4DAC-8297-94F218BD1D1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B04FAF98-92FA-458C-A6D2-8FF883AFB5B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2019-09-17T10:50:29Z</dcterms:modified>
</cp:coreProperties>
</file>