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svg"/><Relationship Id="rId14" Type="http://schemas.openxmlformats.org/officeDocument/2006/relationships/slideLayout" Target="../slideLayouts/slideLayout1.xml"/><Relationship Id="rId1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svg"/><Relationship Id="rId14" Type="http://schemas.openxmlformats.org/officeDocument/2006/relationships/slideLayout" Target="../slideLayouts/slideLayout1.xml"/><Relationship Id="rId1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slideLayout" Target="../slideLayouts/slideLayout1.xml"/><Relationship Id="rId1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svg"/><Relationship Id="rId12" Type="http://schemas.openxmlformats.org/officeDocument/2006/relationships/image" Target="../media/image-14-12.png"/><Relationship Id="rId13" Type="http://schemas.openxmlformats.org/officeDocument/2006/relationships/image" Target="../media/image-14-13.sv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svg"/><Relationship Id="rId50" Type="http://schemas.openxmlformats.org/officeDocument/2006/relationships/image" Target="../media/image-14-50.png"/><Relationship Id="rId51" Type="http://schemas.openxmlformats.org/officeDocument/2006/relationships/image" Target="../media/image-14-51.svg"/><Relationship Id="rId52" Type="http://schemas.openxmlformats.org/officeDocument/2006/relationships/image" Target="../media/image-14-52.png"/><Relationship Id="rId53" Type="http://schemas.openxmlformats.org/officeDocument/2006/relationships/image" Target="../media/image-14-53.svg"/><Relationship Id="rId54" Type="http://schemas.openxmlformats.org/officeDocument/2006/relationships/image" Target="../media/image-14-54.png"/><Relationship Id="rId55" Type="http://schemas.openxmlformats.org/officeDocument/2006/relationships/image" Target="../media/image-14-55.png"/><Relationship Id="rId56" Type="http://schemas.openxmlformats.org/officeDocument/2006/relationships/slideLayout" Target="../slideLayouts/slideLayout1.xml"/><Relationship Id="rId5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slideLayout" Target="../slideLayouts/slideLayout1.xml"/><Relationship Id="rId1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slideLayout" Target="../slideLayouts/slideLayout1.xml"/><Relationship Id="rId1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svg"/><Relationship Id="rId12" Type="http://schemas.openxmlformats.org/officeDocument/2006/relationships/slideLayout" Target="../slideLayouts/slideLayout1.xml"/><Relationship Id="rId1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slideLayout" Target="../slideLayouts/slideLayout1.xml"/><Relationship Id="rId1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svg"/><Relationship Id="rId14" Type="http://schemas.openxmlformats.org/officeDocument/2006/relationships/image" Target="../media/image-20-14.png"/><Relationship Id="rId15" Type="http://schemas.openxmlformats.org/officeDocument/2006/relationships/image" Target="../media/image-20-15.sv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slideLayout" Target="../slideLayouts/slideLayout1.xml"/><Relationship Id="rId1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6" Type="http://schemas.openxmlformats.org/officeDocument/2006/relationships/hyperlink" Target="https://unsplash.com/" TargetMode="External"/><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7" Type="http://schemas.openxmlformats.org/officeDocument/2006/relationships/image" Target="../media/image-21-16.png"/><Relationship Id="rId18" Type="http://schemas.openxmlformats.org/officeDocument/2006/relationships/image" Target="../media/image-21-17.svg"/><Relationship Id="rId19" Type="http://schemas.openxmlformats.org/officeDocument/2006/relationships/image" Target="../media/image-21-18.png"/><Relationship Id="rId20" Type="http://schemas.openxmlformats.org/officeDocument/2006/relationships/image" Target="../media/image-21-19.svg"/><Relationship Id="rId21" Type="http://schemas.openxmlformats.org/officeDocument/2006/relationships/slideLayout" Target="../slideLayouts/slideLayout1.xml"/><Relationship Id="rId2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slideLayout" Target="../slideLayouts/slideLayout1.xml"/><Relationship Id="rId1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png"/><Relationship Id="rId17" Type="http://schemas.openxmlformats.org/officeDocument/2006/relationships/image" Target="../media/image-7-17.svg"/><Relationship Id="rId18" Type="http://schemas.openxmlformats.org/officeDocument/2006/relationships/image" Target="../media/image-7-18.png"/><Relationship Id="rId19" Type="http://schemas.openxmlformats.org/officeDocument/2006/relationships/image" Target="../media/image-7-19.svg"/><Relationship Id="rId20" Type="http://schemas.openxmlformats.org/officeDocument/2006/relationships/slideLayout" Target="../slideLayouts/slideLayout1.xml"/><Relationship Id="rId2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slideLayout" Target="../slideLayouts/slideLayout1.xml"/><Relationship Id="rId1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slideLayout" Target="../slideLayouts/slideLayout1.xml"/><Relationship Id="rId1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1972" y="914048"/>
            <a:ext cx="22189442" cy="1189532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16557" y="387350"/>
            <a:ext cx="1092569" cy="109243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216" y="12242665"/>
            <a:ext cx="1092571" cy="109243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2054" y="1790700"/>
            <a:ext cx="1105038" cy="1104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8464" y="1130300"/>
            <a:ext cx="469959" cy="469900"/>
          </a:xfrm>
          <a:prstGeom prst="rect">
            <a:avLst/>
          </a:prstGeom>
        </p:spPr>
      </p:pic>
      <p:sp>
        <p:nvSpPr>
          <p:cNvPr id="7" name="Text 0"/>
          <p:cNvSpPr/>
          <p:nvPr/>
        </p:nvSpPr>
        <p:spPr>
          <a:xfrm>
            <a:off x="1790924" y="7086600"/>
            <a:ext cx="10825986" cy="2252133"/>
          </a:xfrm>
          <a:prstGeom prst="rect">
            <a:avLst/>
          </a:prstGeom>
          <a:noFill/>
          <a:ln/>
        </p:spPr>
        <p:txBody>
          <a:bodyPr wrap="square" lIns="0" tIns="0" rIns="0" bIns="0" rtlCol="0" anchor="t"/>
          <a:lstStyle/>
          <a:p>
            <a:pPr algn="l" indent="0" marL="0">
              <a:buNone/>
            </a:pPr>
            <a:r>
              <a:rPr lang="en-US" sz="6400" spc="256" kern="0" dirty="0">
                <a:solidFill>
                  <a:srgbClr val="FFFFFF">
                    <a:alpha val="100000"/>
                  </a:srgbClr>
                </a:solidFill>
                <a:latin typeface="Cormorant Bold" pitchFamily="34" charset="0"/>
                <a:ea typeface="Cormorant Bold" pitchFamily="34" charset="-122"/>
                <a:cs typeface="Cormorant Bold" pitchFamily="34" charset="-120"/>
              </a:rPr>
              <a:t>FREE PRESENTATION TEMPLATE</a:t>
            </a:r>
            <a:endParaRPr lang="en-US" sz="6400" dirty="0"/>
          </a:p>
        </p:txBody>
      </p:sp>
      <p:sp>
        <p:nvSpPr>
          <p:cNvPr id="8" name="Shape 1"/>
          <p:cNvSpPr/>
          <p:nvPr/>
        </p:nvSpPr>
        <p:spPr>
          <a:xfrm>
            <a:off x="23370921" y="10515600"/>
            <a:ext cx="1016127" cy="3200400"/>
          </a:xfrm>
          <a:prstGeom prst="rect">
            <a:avLst/>
          </a:prstGeom>
          <a:noFill/>
          <a:ln/>
        </p:spPr>
      </p:sp>
      <p:pic>
        <p:nvPicPr>
          <p:cNvPr id="9"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10" name="Text 2"/>
          <p:cNvSpPr/>
          <p:nvPr/>
        </p:nvSpPr>
        <p:spPr>
          <a:xfrm>
            <a:off x="1790924" y="4660900"/>
            <a:ext cx="11096954" cy="2738967"/>
          </a:xfrm>
          <a:prstGeom prst="rect">
            <a:avLst/>
          </a:prstGeom>
          <a:noFill/>
          <a:ln/>
        </p:spPr>
        <p:txBody>
          <a:bodyPr wrap="square" lIns="0" tIns="0" rIns="0" bIns="0" rtlCol="0" anchor="t"/>
          <a:lstStyle/>
          <a:p>
            <a:pPr algn="l" indent="0" marL="0">
              <a:buNone/>
            </a:pPr>
            <a:r>
              <a:rPr lang="en-US" sz="12800" dirty="0">
                <a:solidFill>
                  <a:srgbClr val="DEBE69">
                    <a:alpha val="100000"/>
                  </a:srgbClr>
                </a:solidFill>
                <a:latin typeface="Cinzel Black" pitchFamily="34" charset="0"/>
                <a:ea typeface="Cinzel Black" pitchFamily="34" charset="-122"/>
                <a:cs typeface="Cinzel Black" pitchFamily="34" charset="-120"/>
              </a:rPr>
              <a:t>Mythology</a:t>
            </a:r>
            <a:endParaRPr lang="en-US" sz="12800" dirty="0"/>
          </a:p>
        </p:txBody>
      </p:sp>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108038" y="2222500"/>
            <a:ext cx="9297562" cy="9271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21" y="323850"/>
            <a:ext cx="23271049" cy="1306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436" y="700509"/>
            <a:ext cx="22095196" cy="1231499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94311" y="109347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70721" y="102743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8522765" y="1244600"/>
            <a:ext cx="7680227"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Pricing Plan</a:t>
            </a:r>
            <a:endParaRPr lang="en-US" sz="8000" dirty="0"/>
          </a:p>
        </p:txBody>
      </p:sp>
      <p:sp>
        <p:nvSpPr>
          <p:cNvPr id="9" name="Shape 2"/>
          <p:cNvSpPr/>
          <p:nvPr/>
        </p:nvSpPr>
        <p:spPr>
          <a:xfrm>
            <a:off x="1778222" y="3238500"/>
            <a:ext cx="20843305" cy="8483600"/>
          </a:xfrm>
          <a:prstGeom prst="rect">
            <a:avLst/>
          </a:prstGeom>
          <a:noFill/>
          <a:ln/>
        </p:spPr>
      </p:sp>
      <p:sp>
        <p:nvSpPr>
          <p:cNvPr id="10" name="Shape 3"/>
          <p:cNvSpPr/>
          <p:nvPr/>
        </p:nvSpPr>
        <p:spPr>
          <a:xfrm>
            <a:off x="1778222" y="3238500"/>
            <a:ext cx="6439705" cy="8483600"/>
          </a:xfrm>
          <a:prstGeom prst="rect">
            <a:avLst/>
          </a:prstGeom>
          <a:noFill/>
          <a:ln w="50800">
            <a:solidFill>
              <a:srgbClr val="DEBE69"/>
            </a:solidFill>
            <a:prstDash val="solid"/>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45425" y="3695700"/>
            <a:ext cx="1305302" cy="1625600"/>
          </a:xfrm>
          <a:prstGeom prst="rect">
            <a:avLst/>
          </a:prstGeom>
        </p:spPr>
      </p:pic>
      <p:sp>
        <p:nvSpPr>
          <p:cNvPr id="12" name="Text 4"/>
          <p:cNvSpPr/>
          <p:nvPr/>
        </p:nvSpPr>
        <p:spPr>
          <a:xfrm>
            <a:off x="3994649" y="5626100"/>
            <a:ext cx="2006851" cy="1028700"/>
          </a:xfrm>
          <a:prstGeom prst="rect">
            <a:avLst/>
          </a:prstGeom>
          <a:noFill/>
          <a:ln/>
        </p:spPr>
        <p:txBody>
          <a:bodyPr wrap="square" lIns="0" tIns="0" rIns="0" bIns="0" rtlCol="0" anchor="t"/>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Basic</a:t>
            </a:r>
            <a:endParaRPr lang="en-US" sz="4800" dirty="0"/>
          </a:p>
        </p:txBody>
      </p:sp>
      <p:sp>
        <p:nvSpPr>
          <p:cNvPr id="13" name="Text 5"/>
          <p:cNvSpPr/>
          <p:nvPr/>
        </p:nvSpPr>
        <p:spPr>
          <a:xfrm>
            <a:off x="2235479" y="67564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Ability to form a small party with fellow adventurers.</a:t>
            </a:r>
            <a:endParaRPr lang="en-US" sz="3200" dirty="0"/>
          </a:p>
        </p:txBody>
      </p:sp>
      <p:sp>
        <p:nvSpPr>
          <p:cNvPr id="14" name="Text 6"/>
          <p:cNvSpPr/>
          <p:nvPr/>
        </p:nvSpPr>
        <p:spPr>
          <a:xfrm>
            <a:off x="3080135" y="10439400"/>
            <a:ext cx="3835879"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$10/month</a:t>
            </a:r>
            <a:endParaRPr lang="en-US" sz="4800" dirty="0"/>
          </a:p>
        </p:txBody>
      </p:sp>
      <p:sp>
        <p:nvSpPr>
          <p:cNvPr id="15" name="Shape 7"/>
          <p:cNvSpPr/>
          <p:nvPr/>
        </p:nvSpPr>
        <p:spPr>
          <a:xfrm>
            <a:off x="8980022" y="3238500"/>
            <a:ext cx="6439705" cy="8483600"/>
          </a:xfrm>
          <a:prstGeom prst="rect">
            <a:avLst/>
          </a:prstGeom>
          <a:noFill/>
          <a:ln w="50800">
            <a:solidFill>
              <a:srgbClr val="DEBE69"/>
            </a:solidFill>
            <a:prstDash val="solid"/>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825575" y="3695700"/>
            <a:ext cx="748600" cy="1625600"/>
          </a:xfrm>
          <a:prstGeom prst="rect">
            <a:avLst/>
          </a:prstGeom>
        </p:spPr>
      </p:pic>
      <p:sp>
        <p:nvSpPr>
          <p:cNvPr id="17" name="Text 8"/>
          <p:cNvSpPr/>
          <p:nvPr/>
        </p:nvSpPr>
        <p:spPr>
          <a:xfrm>
            <a:off x="11247256" y="5626100"/>
            <a:ext cx="1905238" cy="1028700"/>
          </a:xfrm>
          <a:prstGeom prst="rect">
            <a:avLst/>
          </a:prstGeom>
          <a:noFill/>
          <a:ln/>
        </p:spPr>
        <p:txBody>
          <a:bodyPr wrap="square" lIns="0" tIns="0" rIns="0" bIns="0" rtlCol="0" anchor="t"/>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Elite</a:t>
            </a:r>
            <a:endParaRPr lang="en-US" sz="4800" dirty="0"/>
          </a:p>
        </p:txBody>
      </p:sp>
      <p:sp>
        <p:nvSpPr>
          <p:cNvPr id="18" name="Text 9"/>
          <p:cNvSpPr/>
          <p:nvPr/>
        </p:nvSpPr>
        <p:spPr>
          <a:xfrm>
            <a:off x="9437280" y="67564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Ability to form larger parties with fellow adventurers.</a:t>
            </a:r>
            <a:endParaRPr lang="en-US" sz="3200" dirty="0"/>
          </a:p>
        </p:txBody>
      </p:sp>
      <p:sp>
        <p:nvSpPr>
          <p:cNvPr id="19" name="Text 10"/>
          <p:cNvSpPr/>
          <p:nvPr/>
        </p:nvSpPr>
        <p:spPr>
          <a:xfrm>
            <a:off x="10231129" y="10439400"/>
            <a:ext cx="3937492"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$50/month</a:t>
            </a:r>
            <a:endParaRPr lang="en-US" sz="4800" dirty="0"/>
          </a:p>
        </p:txBody>
      </p:sp>
      <p:sp>
        <p:nvSpPr>
          <p:cNvPr id="20" name="Shape 11"/>
          <p:cNvSpPr/>
          <p:nvPr/>
        </p:nvSpPr>
        <p:spPr>
          <a:xfrm>
            <a:off x="16181822" y="3238500"/>
            <a:ext cx="6439705" cy="8483600"/>
          </a:xfrm>
          <a:prstGeom prst="rect">
            <a:avLst/>
          </a:prstGeom>
          <a:noFill/>
          <a:ln w="50800">
            <a:solidFill>
              <a:srgbClr val="DEBE69"/>
            </a:solidFill>
            <a:prstDash val="solid"/>
          </a:ln>
        </p:spPr>
      </p:sp>
      <p:pic>
        <p:nvPicPr>
          <p:cNvPr id="2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704114" y="3695700"/>
            <a:ext cx="1395125" cy="1625600"/>
          </a:xfrm>
          <a:prstGeom prst="rect">
            <a:avLst/>
          </a:prstGeom>
        </p:spPr>
      </p:pic>
      <p:sp>
        <p:nvSpPr>
          <p:cNvPr id="22" name="Text 12"/>
          <p:cNvSpPr/>
          <p:nvPr/>
        </p:nvSpPr>
        <p:spPr>
          <a:xfrm>
            <a:off x="17483735" y="5626100"/>
            <a:ext cx="3835879" cy="1028700"/>
          </a:xfrm>
          <a:prstGeom prst="rect">
            <a:avLst/>
          </a:prstGeom>
          <a:noFill/>
          <a:ln/>
        </p:spPr>
        <p:txBody>
          <a:bodyPr wrap="square" lIns="0" tIns="0" rIns="0" bIns="0" rtlCol="0" anchor="t"/>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Legendary</a:t>
            </a:r>
            <a:endParaRPr lang="en-US" sz="4800" dirty="0"/>
          </a:p>
        </p:txBody>
      </p:sp>
      <p:sp>
        <p:nvSpPr>
          <p:cNvPr id="23" name="Text 13"/>
          <p:cNvSpPr/>
          <p:nvPr/>
        </p:nvSpPr>
        <p:spPr>
          <a:xfrm>
            <a:off x="16639080" y="6756400"/>
            <a:ext cx="5660674" cy="3513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ability to form the largest parties.</a:t>
            </a:r>
            <a:endParaRPr lang="en-US" sz="3200" dirty="0"/>
          </a:p>
        </p:txBody>
      </p:sp>
      <p:sp>
        <p:nvSpPr>
          <p:cNvPr id="24" name="Text 14"/>
          <p:cNvSpPr/>
          <p:nvPr/>
        </p:nvSpPr>
        <p:spPr>
          <a:xfrm>
            <a:off x="17274159" y="10439400"/>
            <a:ext cx="4255032"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1972" y="914053"/>
            <a:ext cx="22189442" cy="1189532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16557" y="387350"/>
            <a:ext cx="1092569" cy="109243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216" y="12242664"/>
            <a:ext cx="1092571" cy="109243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2054" y="1790700"/>
            <a:ext cx="1105038" cy="1104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8464" y="1130300"/>
            <a:ext cx="469959" cy="469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438280" y="3708400"/>
            <a:ext cx="8179822" cy="8153400"/>
          </a:xfrm>
          <a:prstGeom prst="rect">
            <a:avLst/>
          </a:prstGeom>
        </p:spPr>
      </p:pic>
      <p:sp>
        <p:nvSpPr>
          <p:cNvPr id="10" name="Text 1"/>
          <p:cNvSpPr/>
          <p:nvPr/>
        </p:nvSpPr>
        <p:spPr>
          <a:xfrm>
            <a:off x="9310264" y="1905000"/>
            <a:ext cx="6105230"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lack" pitchFamily="34" charset="0"/>
                <a:ea typeface="Cinzel Black" pitchFamily="34" charset="-122"/>
                <a:cs typeface="Cinzel Black" pitchFamily="34" charset="-120"/>
              </a:rPr>
              <a:t>Some Data</a:t>
            </a:r>
            <a:endParaRPr lang="en-US" sz="8000" dirty="0"/>
          </a:p>
        </p:txBody>
      </p:sp>
      <p:sp>
        <p:nvSpPr>
          <p:cNvPr id="11" name="Shape 2"/>
          <p:cNvSpPr/>
          <p:nvPr/>
        </p:nvSpPr>
        <p:spPr>
          <a:xfrm>
            <a:off x="2108464" y="4203700"/>
            <a:ext cx="10313689" cy="7162800"/>
          </a:xfrm>
          <a:prstGeom prst="rect">
            <a:avLst/>
          </a:prstGeom>
          <a:noFill/>
          <a:ln/>
        </p:spPr>
      </p:sp>
      <p:sp>
        <p:nvSpPr>
          <p:cNvPr id="12" name="Shape 3"/>
          <p:cNvSpPr/>
          <p:nvPr/>
        </p:nvSpPr>
        <p:spPr>
          <a:xfrm>
            <a:off x="2108464" y="4203700"/>
            <a:ext cx="10313689" cy="1981200"/>
          </a:xfrm>
          <a:prstGeom prst="rect">
            <a:avLst/>
          </a:prstGeom>
          <a:noFill/>
          <a:ln/>
        </p:spPr>
      </p:sp>
      <p:sp>
        <p:nvSpPr>
          <p:cNvPr id="13" name="Shape 4"/>
          <p:cNvSpPr/>
          <p:nvPr/>
        </p:nvSpPr>
        <p:spPr>
          <a:xfrm>
            <a:off x="2108464" y="4203700"/>
            <a:ext cx="3569146" cy="1981200"/>
          </a:xfrm>
          <a:prstGeom prst="rect">
            <a:avLst/>
          </a:prstGeom>
          <a:solidFill>
            <a:srgbClr val="0C0C0C">
              <a:alpha val="100000"/>
            </a:srgbClr>
          </a:solidFill>
          <a:ln w="50800">
            <a:solidFill>
              <a:srgbClr val="DEBE69"/>
            </a:solidFill>
            <a:prstDash val="solid"/>
          </a:ln>
        </p:spPr>
      </p:sp>
      <p:sp>
        <p:nvSpPr>
          <p:cNvPr id="14" name="Text 5"/>
          <p:cNvSpPr/>
          <p:nvPr/>
        </p:nvSpPr>
        <p:spPr>
          <a:xfrm>
            <a:off x="2870559" y="4508500"/>
            <a:ext cx="2383665"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70%</a:t>
            </a:r>
            <a:endParaRPr lang="en-US" sz="8000" dirty="0"/>
          </a:p>
        </p:txBody>
      </p:sp>
      <p:sp>
        <p:nvSpPr>
          <p:cNvPr id="15" name="Shape 6"/>
          <p:cNvSpPr/>
          <p:nvPr/>
        </p:nvSpPr>
        <p:spPr>
          <a:xfrm>
            <a:off x="5880835" y="4584700"/>
            <a:ext cx="6541318" cy="1219200"/>
          </a:xfrm>
          <a:prstGeom prst="rect">
            <a:avLst/>
          </a:prstGeom>
          <a:noFill/>
          <a:ln/>
        </p:spPr>
      </p:sp>
      <p:sp>
        <p:nvSpPr>
          <p:cNvPr id="16" name="Text 7"/>
          <p:cNvSpPr/>
          <p:nvPr/>
        </p:nvSpPr>
        <p:spPr>
          <a:xfrm>
            <a:off x="5880835" y="4584700"/>
            <a:ext cx="6693737" cy="7747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Cinzel Black" pitchFamily="34" charset="0"/>
                <a:ea typeface="Cinzel Black" pitchFamily="34" charset="-122"/>
                <a:cs typeface="Cinzel Black" pitchFamily="34" charset="-120"/>
              </a:rPr>
              <a:t>Enchanted Creatures</a:t>
            </a:r>
            <a:endParaRPr lang="en-US" sz="3600" dirty="0"/>
          </a:p>
        </p:txBody>
      </p:sp>
      <p:sp>
        <p:nvSpPr>
          <p:cNvPr id="17" name="Text 8"/>
          <p:cNvSpPr/>
          <p:nvPr/>
        </p:nvSpPr>
        <p:spPr>
          <a:xfrm>
            <a:off x="5880835" y="5308600"/>
            <a:ext cx="6676801"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possess the ability to cast spells.</a:t>
            </a:r>
            <a:endParaRPr lang="en-US" sz="3200" dirty="0"/>
          </a:p>
        </p:txBody>
      </p:sp>
      <p:sp>
        <p:nvSpPr>
          <p:cNvPr id="18" name="Shape 9"/>
          <p:cNvSpPr/>
          <p:nvPr/>
        </p:nvSpPr>
        <p:spPr>
          <a:xfrm>
            <a:off x="2108464" y="6794500"/>
            <a:ext cx="10313689" cy="1981200"/>
          </a:xfrm>
          <a:prstGeom prst="rect">
            <a:avLst/>
          </a:prstGeom>
          <a:noFill/>
          <a:ln/>
        </p:spPr>
      </p:sp>
      <p:sp>
        <p:nvSpPr>
          <p:cNvPr id="19" name="Shape 10"/>
          <p:cNvSpPr/>
          <p:nvPr/>
        </p:nvSpPr>
        <p:spPr>
          <a:xfrm>
            <a:off x="2108464" y="6794500"/>
            <a:ext cx="3708864" cy="1981200"/>
          </a:xfrm>
          <a:prstGeom prst="rect">
            <a:avLst/>
          </a:prstGeom>
          <a:solidFill>
            <a:srgbClr val="0C0C0C">
              <a:alpha val="100000"/>
            </a:srgbClr>
          </a:solidFill>
          <a:ln w="50800">
            <a:solidFill>
              <a:srgbClr val="DEBE69"/>
            </a:solidFill>
            <a:prstDash val="solid"/>
          </a:ln>
        </p:spPr>
      </p:sp>
      <p:sp>
        <p:nvSpPr>
          <p:cNvPr id="20" name="Text 11"/>
          <p:cNvSpPr/>
          <p:nvPr/>
        </p:nvSpPr>
        <p:spPr>
          <a:xfrm>
            <a:off x="2870559" y="7099300"/>
            <a:ext cx="2523382"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60%</a:t>
            </a:r>
            <a:endParaRPr lang="en-US" sz="8000" dirty="0"/>
          </a:p>
        </p:txBody>
      </p:sp>
      <p:sp>
        <p:nvSpPr>
          <p:cNvPr id="21" name="Shape 12"/>
          <p:cNvSpPr/>
          <p:nvPr/>
        </p:nvSpPr>
        <p:spPr>
          <a:xfrm>
            <a:off x="6020552" y="6864350"/>
            <a:ext cx="6401600" cy="1841500"/>
          </a:xfrm>
          <a:prstGeom prst="rect">
            <a:avLst/>
          </a:prstGeom>
          <a:noFill/>
          <a:ln/>
        </p:spPr>
      </p:sp>
      <p:sp>
        <p:nvSpPr>
          <p:cNvPr id="22" name="Text 13"/>
          <p:cNvSpPr/>
          <p:nvPr/>
        </p:nvSpPr>
        <p:spPr>
          <a:xfrm>
            <a:off x="6020552" y="6864350"/>
            <a:ext cx="6554019" cy="13970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Cinzel Black" pitchFamily="34" charset="0"/>
                <a:ea typeface="Cinzel Black" pitchFamily="34" charset="-122"/>
                <a:cs typeface="Cinzel Black" pitchFamily="34" charset="-120"/>
              </a:rPr>
              <a:t>Magic-Wielding Individuals</a:t>
            </a:r>
            <a:endParaRPr lang="en-US" sz="3600" dirty="0"/>
          </a:p>
        </p:txBody>
      </p:sp>
      <p:sp>
        <p:nvSpPr>
          <p:cNvPr id="23" name="Text 14"/>
          <p:cNvSpPr/>
          <p:nvPr/>
        </p:nvSpPr>
        <p:spPr>
          <a:xfrm>
            <a:off x="6020552" y="8210550"/>
            <a:ext cx="6537084"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practice the art of illusions.</a:t>
            </a:r>
            <a:endParaRPr lang="en-US" sz="3200" dirty="0"/>
          </a:p>
        </p:txBody>
      </p:sp>
      <p:sp>
        <p:nvSpPr>
          <p:cNvPr id="24" name="Shape 15"/>
          <p:cNvSpPr/>
          <p:nvPr/>
        </p:nvSpPr>
        <p:spPr>
          <a:xfrm>
            <a:off x="2108464" y="9385300"/>
            <a:ext cx="10313689" cy="1981200"/>
          </a:xfrm>
          <a:prstGeom prst="rect">
            <a:avLst/>
          </a:prstGeom>
          <a:noFill/>
          <a:ln/>
        </p:spPr>
      </p:sp>
      <p:sp>
        <p:nvSpPr>
          <p:cNvPr id="25" name="Shape 16"/>
          <p:cNvSpPr/>
          <p:nvPr/>
        </p:nvSpPr>
        <p:spPr>
          <a:xfrm>
            <a:off x="2108464" y="9385300"/>
            <a:ext cx="3721565" cy="1981200"/>
          </a:xfrm>
          <a:prstGeom prst="rect">
            <a:avLst/>
          </a:prstGeom>
          <a:solidFill>
            <a:srgbClr val="0C0C0C">
              <a:alpha val="100000"/>
            </a:srgbClr>
          </a:solidFill>
          <a:ln w="50800">
            <a:solidFill>
              <a:srgbClr val="DEBE69"/>
            </a:solidFill>
            <a:prstDash val="solid"/>
          </a:ln>
        </p:spPr>
      </p:sp>
      <p:sp>
        <p:nvSpPr>
          <p:cNvPr id="26" name="Text 17"/>
          <p:cNvSpPr/>
          <p:nvPr/>
        </p:nvSpPr>
        <p:spPr>
          <a:xfrm>
            <a:off x="2870559" y="9690100"/>
            <a:ext cx="2536084"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90%</a:t>
            </a:r>
            <a:endParaRPr lang="en-US" sz="8000" dirty="0"/>
          </a:p>
        </p:txBody>
      </p:sp>
      <p:sp>
        <p:nvSpPr>
          <p:cNvPr id="27" name="Shape 18"/>
          <p:cNvSpPr/>
          <p:nvPr/>
        </p:nvSpPr>
        <p:spPr>
          <a:xfrm>
            <a:off x="6033254" y="9766300"/>
            <a:ext cx="6388899" cy="1219200"/>
          </a:xfrm>
          <a:prstGeom prst="rect">
            <a:avLst/>
          </a:prstGeom>
          <a:noFill/>
          <a:ln/>
        </p:spPr>
      </p:sp>
      <p:sp>
        <p:nvSpPr>
          <p:cNvPr id="28" name="Text 19"/>
          <p:cNvSpPr/>
          <p:nvPr/>
        </p:nvSpPr>
        <p:spPr>
          <a:xfrm>
            <a:off x="6033254" y="9766300"/>
            <a:ext cx="6541318" cy="7747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Cinzel Black" pitchFamily="34" charset="0"/>
                <a:ea typeface="Cinzel Black" pitchFamily="34" charset="-122"/>
                <a:cs typeface="Cinzel Black" pitchFamily="34" charset="-120"/>
              </a:rPr>
              <a:t>Spells Cast</a:t>
            </a:r>
            <a:endParaRPr lang="en-US" sz="3600" dirty="0"/>
          </a:p>
        </p:txBody>
      </p:sp>
      <p:sp>
        <p:nvSpPr>
          <p:cNvPr id="29" name="Text 20"/>
          <p:cNvSpPr/>
          <p:nvPr/>
        </p:nvSpPr>
        <p:spPr>
          <a:xfrm>
            <a:off x="6033254" y="10490200"/>
            <a:ext cx="6524382"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77824" y="628650"/>
            <a:ext cx="18615625" cy="482813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7824" y="8246517"/>
            <a:ext cx="18615625" cy="482813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244" y="2350356"/>
            <a:ext cx="9150315" cy="900449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74737" y="2350356"/>
            <a:ext cx="9150315" cy="900449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9159" y="1503387"/>
            <a:ext cx="21578444" cy="1069746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8629" y="939800"/>
            <a:ext cx="1105038" cy="1104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5038" y="279400"/>
            <a:ext cx="469959" cy="4699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4305838" y="3403600"/>
            <a:ext cx="15762670" cy="6705600"/>
          </a:xfrm>
          <a:prstGeom prst="rect">
            <a:avLst/>
          </a:prstGeom>
          <a:noFill/>
          <a:ln/>
        </p:spPr>
      </p:sp>
      <p:sp>
        <p:nvSpPr>
          <p:cNvPr id="12" name="Shape 2"/>
          <p:cNvSpPr/>
          <p:nvPr/>
        </p:nvSpPr>
        <p:spPr>
          <a:xfrm>
            <a:off x="4305838" y="3403600"/>
            <a:ext cx="15762670" cy="5308600"/>
          </a:xfrm>
          <a:prstGeom prst="rect">
            <a:avLst/>
          </a:prstGeom>
          <a:noFill/>
          <a:ln/>
        </p:spPr>
      </p:sp>
      <p:sp>
        <p:nvSpPr>
          <p:cNvPr id="13" name="Text 3"/>
          <p:cNvSpPr/>
          <p:nvPr/>
        </p:nvSpPr>
        <p:spPr>
          <a:xfrm>
            <a:off x="6134867" y="3403600"/>
            <a:ext cx="13120740" cy="5130800"/>
          </a:xfrm>
          <a:prstGeom prst="rect">
            <a:avLst/>
          </a:prstGeom>
          <a:noFill/>
          <a:ln/>
        </p:spPr>
        <p:txBody>
          <a:bodyPr wrap="square" lIns="0" tIns="0" rIns="0" bIns="0" rtlCol="0" anchor="t"/>
          <a:lstStyle/>
          <a:p>
            <a:pPr algn="l" indent="0" marL="0">
              <a:buNone/>
            </a:pPr>
            <a:r>
              <a:rPr lang="en-US" sz="24000" dirty="0">
                <a:solidFill>
                  <a:srgbClr val="DEBE69">
                    <a:alpha val="100000"/>
                  </a:srgbClr>
                </a:solidFill>
                <a:latin typeface="Cinzel Black" pitchFamily="34" charset="0"/>
                <a:ea typeface="Cinzel Black" pitchFamily="34" charset="-122"/>
                <a:cs typeface="Cinzel Black" pitchFamily="34" charset="-120"/>
              </a:rPr>
              <a:t>234,567</a:t>
            </a:r>
            <a:endParaRPr lang="en-US" sz="24000" dirty="0"/>
          </a:p>
        </p:txBody>
      </p:sp>
      <p:sp>
        <p:nvSpPr>
          <p:cNvPr id="14" name="Text 4"/>
          <p:cNvSpPr/>
          <p:nvPr/>
        </p:nvSpPr>
        <p:spPr>
          <a:xfrm>
            <a:off x="4170355" y="7721600"/>
            <a:ext cx="16033637" cy="12615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Cormorant Bold" pitchFamily="34" charset="0"/>
                <a:ea typeface="Cormorant Bold" pitchFamily="34" charset="-122"/>
                <a:cs typeface="Cormorant Bold" pitchFamily="34" charset="-120"/>
              </a:rPr>
              <a:t>UNICORN SIGHTINGS</a:t>
            </a:r>
            <a:endParaRPr lang="en-US" sz="6400" dirty="0"/>
          </a:p>
        </p:txBody>
      </p:sp>
      <p:sp>
        <p:nvSpPr>
          <p:cNvPr id="15" name="Text 5"/>
          <p:cNvSpPr/>
          <p:nvPr/>
        </p:nvSpPr>
        <p:spPr>
          <a:xfrm>
            <a:off x="7483352" y="91186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21" y="323850"/>
            <a:ext cx="23271049" cy="1306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436" y="700509"/>
            <a:ext cx="22095196" cy="1231499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94311" y="109347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70721" y="102743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4216927" y="2476500"/>
            <a:ext cx="7874984" cy="3606800"/>
          </a:xfrm>
          <a:prstGeom prst="rect">
            <a:avLst/>
          </a:prstGeom>
          <a:noFill/>
          <a:ln/>
        </p:spPr>
      </p:sp>
      <p:sp>
        <p:nvSpPr>
          <p:cNvPr id="9" name="Shape 2"/>
          <p:cNvSpPr/>
          <p:nvPr/>
        </p:nvSpPr>
        <p:spPr>
          <a:xfrm>
            <a:off x="3054732" y="2476500"/>
            <a:ext cx="10199375" cy="2806700"/>
          </a:xfrm>
          <a:prstGeom prst="rect">
            <a:avLst/>
          </a:prstGeom>
          <a:solidFill>
            <a:srgbClr val="0C0C0C">
              <a:alpha val="100000"/>
            </a:srgbClr>
          </a:solidFill>
          <a:ln w="50800">
            <a:solidFill>
              <a:srgbClr val="DEBE69"/>
            </a:solidFill>
            <a:prstDash val="solid"/>
          </a:ln>
        </p:spPr>
      </p:sp>
      <p:sp>
        <p:nvSpPr>
          <p:cNvPr id="10" name="Text 3"/>
          <p:cNvSpPr/>
          <p:nvPr/>
        </p:nvSpPr>
        <p:spPr>
          <a:xfrm>
            <a:off x="3274893" y="2781300"/>
            <a:ext cx="9217119" cy="2738967"/>
          </a:xfrm>
          <a:prstGeom prst="rect">
            <a:avLst/>
          </a:prstGeom>
          <a:noFill/>
          <a:ln/>
        </p:spPr>
        <p:txBody>
          <a:bodyPr wrap="square" lIns="0" tIns="0" rIns="0" bIns="0" rtlCol="0" anchor="t"/>
          <a:lstStyle/>
          <a:p>
            <a:pPr algn="r" indent="0" marL="0">
              <a:buNone/>
            </a:pPr>
            <a:r>
              <a:rPr lang="en-US" sz="12800" dirty="0">
                <a:solidFill>
                  <a:srgbClr val="DEBE69">
                    <a:alpha val="100000"/>
                  </a:srgbClr>
                </a:solidFill>
                <a:latin typeface="Cinzel Black" pitchFamily="34" charset="0"/>
                <a:ea typeface="Cinzel Black" pitchFamily="34" charset="-122"/>
                <a:cs typeface="Cinzel Black" pitchFamily="34" charset="-120"/>
              </a:rPr>
              <a:t>233 Coins</a:t>
            </a:r>
            <a:endParaRPr lang="en-US" sz="12800" dirty="0"/>
          </a:p>
        </p:txBody>
      </p:sp>
      <p:sp>
        <p:nvSpPr>
          <p:cNvPr id="11" name="Shape 4"/>
          <p:cNvSpPr/>
          <p:nvPr/>
        </p:nvSpPr>
        <p:spPr>
          <a:xfrm>
            <a:off x="4216927" y="5588000"/>
            <a:ext cx="7874984" cy="495300"/>
          </a:xfrm>
          <a:prstGeom prst="rect">
            <a:avLst/>
          </a:prstGeom>
          <a:noFill/>
          <a:ln/>
        </p:spPr>
      </p:sp>
      <p:sp>
        <p:nvSpPr>
          <p:cNvPr id="12" name="Text 5"/>
          <p:cNvSpPr/>
          <p:nvPr/>
        </p:nvSpPr>
        <p:spPr>
          <a:xfrm>
            <a:off x="4149185" y="55880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Treasure Found</a:t>
            </a:r>
            <a:endParaRPr lang="en-US" sz="3200" dirty="0"/>
          </a:p>
        </p:txBody>
      </p:sp>
      <p:sp>
        <p:nvSpPr>
          <p:cNvPr id="13" name="Shape 6"/>
          <p:cNvSpPr/>
          <p:nvPr/>
        </p:nvSpPr>
        <p:spPr>
          <a:xfrm>
            <a:off x="4216927" y="7226300"/>
            <a:ext cx="7874984" cy="3606800"/>
          </a:xfrm>
          <a:prstGeom prst="rect">
            <a:avLst/>
          </a:prstGeom>
          <a:noFill/>
          <a:ln/>
        </p:spPr>
      </p:sp>
      <p:sp>
        <p:nvSpPr>
          <p:cNvPr id="14" name="Shape 7"/>
          <p:cNvSpPr/>
          <p:nvPr/>
        </p:nvSpPr>
        <p:spPr>
          <a:xfrm>
            <a:off x="2705438" y="7226300"/>
            <a:ext cx="10897962" cy="2806700"/>
          </a:xfrm>
          <a:prstGeom prst="rect">
            <a:avLst/>
          </a:prstGeom>
          <a:solidFill>
            <a:srgbClr val="0C0C0C">
              <a:alpha val="100000"/>
            </a:srgbClr>
          </a:solidFill>
          <a:ln w="50800">
            <a:solidFill>
              <a:srgbClr val="DEBE69"/>
            </a:solidFill>
            <a:prstDash val="solid"/>
          </a:ln>
        </p:spPr>
      </p:sp>
      <p:sp>
        <p:nvSpPr>
          <p:cNvPr id="15" name="Text 8"/>
          <p:cNvSpPr/>
          <p:nvPr/>
        </p:nvSpPr>
        <p:spPr>
          <a:xfrm>
            <a:off x="2925599" y="7531100"/>
            <a:ext cx="9915706" cy="2738967"/>
          </a:xfrm>
          <a:prstGeom prst="rect">
            <a:avLst/>
          </a:prstGeom>
          <a:noFill/>
          <a:ln/>
        </p:spPr>
        <p:txBody>
          <a:bodyPr wrap="square" lIns="0" tIns="0" rIns="0" bIns="0" rtlCol="0" anchor="t"/>
          <a:lstStyle/>
          <a:p>
            <a:pPr algn="r" indent="0" marL="0">
              <a:buNone/>
            </a:pPr>
            <a:r>
              <a:rPr lang="en-US" sz="12800" dirty="0">
                <a:solidFill>
                  <a:srgbClr val="DEBE69">
                    <a:alpha val="100000"/>
                  </a:srgbClr>
                </a:solidFill>
                <a:latin typeface="Cinzel Black" pitchFamily="34" charset="0"/>
                <a:ea typeface="Cinzel Black" pitchFamily="34" charset="-122"/>
                <a:cs typeface="Cinzel Black" pitchFamily="34" charset="-120"/>
              </a:rPr>
              <a:t>456 Hours</a:t>
            </a:r>
            <a:endParaRPr lang="en-US" sz="12800" dirty="0"/>
          </a:p>
        </p:txBody>
      </p:sp>
      <p:sp>
        <p:nvSpPr>
          <p:cNvPr id="16" name="Shape 9"/>
          <p:cNvSpPr/>
          <p:nvPr/>
        </p:nvSpPr>
        <p:spPr>
          <a:xfrm>
            <a:off x="4216927" y="10337800"/>
            <a:ext cx="7874984" cy="495300"/>
          </a:xfrm>
          <a:prstGeom prst="rect">
            <a:avLst/>
          </a:prstGeom>
          <a:noFill/>
          <a:ln/>
        </p:spPr>
      </p:sp>
      <p:sp>
        <p:nvSpPr>
          <p:cNvPr id="17" name="Text 10"/>
          <p:cNvSpPr/>
          <p:nvPr/>
        </p:nvSpPr>
        <p:spPr>
          <a:xfrm>
            <a:off x="4149185" y="10337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Duration of Spell Casting</a:t>
            </a:r>
            <a:endParaRPr lang="en-US" sz="3200" dirty="0"/>
          </a:p>
        </p:txBody>
      </p:sp>
      <p:sp>
        <p:nvSpPr>
          <p:cNvPr id="18" name="Shape 11"/>
          <p:cNvSpPr/>
          <p:nvPr/>
        </p:nvSpPr>
        <p:spPr>
          <a:xfrm>
            <a:off x="14378197" y="2476500"/>
            <a:ext cx="7874984" cy="3606800"/>
          </a:xfrm>
          <a:prstGeom prst="rect">
            <a:avLst/>
          </a:prstGeom>
          <a:noFill/>
          <a:ln/>
        </p:spPr>
      </p:sp>
      <p:sp>
        <p:nvSpPr>
          <p:cNvPr id="19" name="Shape 12"/>
          <p:cNvSpPr/>
          <p:nvPr/>
        </p:nvSpPr>
        <p:spPr>
          <a:xfrm>
            <a:off x="15921440" y="2476500"/>
            <a:ext cx="4788498" cy="2806700"/>
          </a:xfrm>
          <a:prstGeom prst="rect">
            <a:avLst/>
          </a:prstGeom>
          <a:solidFill>
            <a:srgbClr val="0C0C0C">
              <a:alpha val="100000"/>
            </a:srgbClr>
          </a:solidFill>
          <a:ln w="50800">
            <a:solidFill>
              <a:srgbClr val="DEBE69"/>
            </a:solidFill>
            <a:prstDash val="solid"/>
          </a:ln>
        </p:spPr>
      </p:sp>
      <p:sp>
        <p:nvSpPr>
          <p:cNvPr id="20" name="Text 13"/>
          <p:cNvSpPr/>
          <p:nvPr/>
        </p:nvSpPr>
        <p:spPr>
          <a:xfrm>
            <a:off x="16141601" y="2781300"/>
            <a:ext cx="3806242" cy="2738967"/>
          </a:xfrm>
          <a:prstGeom prst="rect">
            <a:avLst/>
          </a:prstGeom>
          <a:noFill/>
          <a:ln/>
        </p:spPr>
        <p:txBody>
          <a:bodyPr wrap="square" lIns="0" tIns="0" rIns="0" bIns="0" rtlCol="0" anchor="t"/>
          <a:lstStyle/>
          <a:p>
            <a:pPr algn="r" indent="0" marL="0">
              <a:buNone/>
            </a:pPr>
            <a:r>
              <a:rPr lang="en-US" sz="12800" dirty="0">
                <a:solidFill>
                  <a:srgbClr val="DEBE69">
                    <a:alpha val="100000"/>
                  </a:srgbClr>
                </a:solidFill>
                <a:latin typeface="Cinzel Black" pitchFamily="34" charset="0"/>
                <a:ea typeface="Cinzel Black" pitchFamily="34" charset="-122"/>
                <a:cs typeface="Cinzel Black" pitchFamily="34" charset="-120"/>
              </a:rPr>
              <a:t>85%</a:t>
            </a:r>
            <a:endParaRPr lang="en-US" sz="12800" dirty="0"/>
          </a:p>
        </p:txBody>
      </p:sp>
      <p:sp>
        <p:nvSpPr>
          <p:cNvPr id="21" name="Shape 14"/>
          <p:cNvSpPr/>
          <p:nvPr/>
        </p:nvSpPr>
        <p:spPr>
          <a:xfrm>
            <a:off x="14378197" y="5588000"/>
            <a:ext cx="7874984" cy="495300"/>
          </a:xfrm>
          <a:prstGeom prst="rect">
            <a:avLst/>
          </a:prstGeom>
          <a:noFill/>
          <a:ln/>
        </p:spPr>
      </p:sp>
      <p:sp>
        <p:nvSpPr>
          <p:cNvPr id="22" name="Text 15"/>
          <p:cNvSpPr/>
          <p:nvPr/>
        </p:nvSpPr>
        <p:spPr>
          <a:xfrm>
            <a:off x="14310455" y="55880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Wished Granted</a:t>
            </a:r>
            <a:endParaRPr lang="en-US" sz="3200" dirty="0"/>
          </a:p>
        </p:txBody>
      </p:sp>
      <p:sp>
        <p:nvSpPr>
          <p:cNvPr id="23" name="Shape 16"/>
          <p:cNvSpPr/>
          <p:nvPr/>
        </p:nvSpPr>
        <p:spPr>
          <a:xfrm>
            <a:off x="14378197" y="7226300"/>
            <a:ext cx="7874984" cy="3606800"/>
          </a:xfrm>
          <a:prstGeom prst="rect">
            <a:avLst/>
          </a:prstGeom>
          <a:noFill/>
          <a:ln/>
        </p:spPr>
      </p:sp>
      <p:sp>
        <p:nvSpPr>
          <p:cNvPr id="24" name="Shape 17"/>
          <p:cNvSpPr/>
          <p:nvPr/>
        </p:nvSpPr>
        <p:spPr>
          <a:xfrm>
            <a:off x="14549668" y="7226300"/>
            <a:ext cx="7532041" cy="2806700"/>
          </a:xfrm>
          <a:prstGeom prst="rect">
            <a:avLst/>
          </a:prstGeom>
          <a:solidFill>
            <a:srgbClr val="0C0C0C">
              <a:alpha val="100000"/>
            </a:srgbClr>
          </a:solidFill>
          <a:ln w="50800">
            <a:solidFill>
              <a:srgbClr val="DEBE69"/>
            </a:solidFill>
            <a:prstDash val="solid"/>
          </a:ln>
        </p:spPr>
      </p:sp>
      <p:sp>
        <p:nvSpPr>
          <p:cNvPr id="25" name="Text 18"/>
          <p:cNvSpPr/>
          <p:nvPr/>
        </p:nvSpPr>
        <p:spPr>
          <a:xfrm>
            <a:off x="14769829" y="7531100"/>
            <a:ext cx="6549785" cy="2738967"/>
          </a:xfrm>
          <a:prstGeom prst="rect">
            <a:avLst/>
          </a:prstGeom>
          <a:noFill/>
          <a:ln/>
        </p:spPr>
        <p:txBody>
          <a:bodyPr wrap="square" lIns="0" tIns="0" rIns="0" bIns="0" rtlCol="0" anchor="t"/>
          <a:lstStyle/>
          <a:p>
            <a:pPr algn="r" indent="0" marL="0">
              <a:buNone/>
            </a:pPr>
            <a:r>
              <a:rPr lang="en-US" sz="12800" dirty="0">
                <a:solidFill>
                  <a:srgbClr val="DEBE69">
                    <a:alpha val="100000"/>
                  </a:srgbClr>
                </a:solidFill>
                <a:latin typeface="Cinzel Black" pitchFamily="34" charset="0"/>
                <a:ea typeface="Cinzel Black" pitchFamily="34" charset="-122"/>
                <a:cs typeface="Cinzel Black" pitchFamily="34" charset="-120"/>
              </a:rPr>
              <a:t>535 Km</a:t>
            </a:r>
            <a:endParaRPr lang="en-US" sz="12800" dirty="0"/>
          </a:p>
        </p:txBody>
      </p:sp>
      <p:sp>
        <p:nvSpPr>
          <p:cNvPr id="26" name="Shape 19"/>
          <p:cNvSpPr/>
          <p:nvPr/>
        </p:nvSpPr>
        <p:spPr>
          <a:xfrm>
            <a:off x="14378197" y="10337800"/>
            <a:ext cx="7874984" cy="495300"/>
          </a:xfrm>
          <a:prstGeom prst="rect">
            <a:avLst/>
          </a:prstGeom>
          <a:noFill/>
          <a:ln/>
        </p:spPr>
      </p:sp>
      <p:sp>
        <p:nvSpPr>
          <p:cNvPr id="27" name="Text 20"/>
          <p:cNvSpPr/>
          <p:nvPr/>
        </p:nvSpPr>
        <p:spPr>
          <a:xfrm>
            <a:off x="14310455" y="103378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19" y="958850"/>
            <a:ext cx="23294711" cy="1179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760" y="514350"/>
            <a:ext cx="22634229" cy="12687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10238" y="11938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86648" y="24892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361070" y="1447800"/>
            <a:ext cx="7095954"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DEBE69">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DEBE69">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8467" y="3771900"/>
            <a:ext cx="8291591" cy="5511006"/>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12766"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127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89795"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2830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066828"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05341"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343854"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5539" y="5483845"/>
            <a:ext cx="8050168" cy="237358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69143" y="6359525"/>
            <a:ext cx="8044031" cy="2268538"/>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441751" y="6055643"/>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98113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80267" y="5651277"/>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741551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718783" y="773281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6311826"/>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861923" y="673323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420644"/>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995813" y="7667575"/>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076877"/>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0138955" y="6972449"/>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 ">    </p:cNvPr>
          <p:cNvPicPr>
            <a:picLocks noChangeAspect="1"/>
          </p:cNvPicPr>
          <p:nvPr/>
        </p:nvPicPr>
        <p:blipFill>
          <a:blip r:embed="rId54"/>
          <a:stretch>
            <a:fillRect/>
          </a:stretch>
        </p:blipFill>
        <p:spPr>
          <a:xfrm>
            <a:off x="14403600" y="4191000"/>
            <a:ext cx="5575997" cy="5575300"/>
          </a:xfrm>
          <a:prstGeom prst="rect">
            <a:avLst/>
          </a:prstGeom>
        </p:spPr>
      </p:pic>
      <p:pic>
        <p:nvPicPr>
          <p:cNvPr id="54" name="Image 28" descr=" ">    </p:cNvPr>
          <p:cNvPicPr>
            <a:picLocks noChangeAspect="1"/>
          </p:cNvPicPr>
          <p:nvPr/>
        </p:nvPicPr>
        <p:blipFill>
          <a:blip r:embed="rId55"/>
          <a:stretch>
            <a:fillRect/>
          </a:stretch>
        </p:blipFill>
        <p:spPr>
          <a:xfrm>
            <a:off x="14403600" y="4191000"/>
            <a:ext cx="5575997" cy="5575300"/>
          </a:xfrm>
          <a:prstGeom prst="rect">
            <a:avLst/>
          </a:prstGeom>
        </p:spPr>
      </p:pic>
      <p:sp>
        <p:nvSpPr>
          <p:cNvPr id="55" name="Shape 24"/>
          <p:cNvSpPr/>
          <p:nvPr/>
        </p:nvSpPr>
        <p:spPr>
          <a:xfrm>
            <a:off x="16207226" y="6365379"/>
            <a:ext cx="1981448" cy="1226566"/>
          </a:xfrm>
          <a:prstGeom prst="rect">
            <a:avLst/>
          </a:prstGeom>
          <a:noFill/>
          <a:ln/>
        </p:spPr>
      </p:sp>
      <p:sp>
        <p:nvSpPr>
          <p:cNvPr id="56" name="Text 25"/>
          <p:cNvSpPr/>
          <p:nvPr/>
        </p:nvSpPr>
        <p:spPr>
          <a:xfrm>
            <a:off x="16207226" y="6318250"/>
            <a:ext cx="2184673"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34.574</a:t>
            </a:r>
            <a:endParaRPr lang="en-US" sz="4800" dirty="0"/>
          </a:p>
        </p:txBody>
      </p:sp>
      <p:sp>
        <p:nvSpPr>
          <p:cNvPr id="57" name="Text 26"/>
          <p:cNvSpPr/>
          <p:nvPr/>
        </p:nvSpPr>
        <p:spPr>
          <a:xfrm>
            <a:off x="16778797" y="7143750"/>
            <a:ext cx="973788"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Total</a:t>
            </a:r>
            <a:endParaRPr lang="en-US" sz="3200" dirty="0"/>
          </a:p>
        </p:txBody>
      </p:sp>
      <p:sp>
        <p:nvSpPr>
          <p:cNvPr id="58" name="Shape 27"/>
          <p:cNvSpPr/>
          <p:nvPr/>
        </p:nvSpPr>
        <p:spPr>
          <a:xfrm>
            <a:off x="13260457" y="10515600"/>
            <a:ext cx="7874984" cy="1917700"/>
          </a:xfrm>
          <a:prstGeom prst="rect">
            <a:avLst/>
          </a:prstGeom>
          <a:noFill/>
          <a:ln/>
        </p:spPr>
      </p:sp>
      <p:sp>
        <p:nvSpPr>
          <p:cNvPr id="59" name="Shape 28"/>
          <p:cNvSpPr/>
          <p:nvPr/>
        </p:nvSpPr>
        <p:spPr>
          <a:xfrm>
            <a:off x="13260457" y="10515600"/>
            <a:ext cx="7874984" cy="1917700"/>
          </a:xfrm>
          <a:prstGeom prst="rect">
            <a:avLst/>
          </a:prstGeom>
          <a:noFill/>
          <a:ln/>
        </p:spPr>
      </p:sp>
      <p:sp>
        <p:nvSpPr>
          <p:cNvPr id="60" name="Text 29"/>
          <p:cNvSpPr/>
          <p:nvPr/>
        </p:nvSpPr>
        <p:spPr>
          <a:xfrm>
            <a:off x="13158845" y="10515600"/>
            <a:ext cx="8078210"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Treasure Found</a:t>
            </a:r>
            <a:endParaRPr lang="en-US" sz="4800" dirty="0"/>
          </a:p>
        </p:txBody>
      </p:sp>
      <p:sp>
        <p:nvSpPr>
          <p:cNvPr id="61" name="Text 30"/>
          <p:cNvSpPr/>
          <p:nvPr/>
        </p:nvSpPr>
        <p:spPr>
          <a:xfrm>
            <a:off x="13192716" y="114427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record of the amount of treasure found per month</a:t>
            </a:r>
            <a:endParaRPr lang="en-US" sz="3200" dirty="0"/>
          </a:p>
        </p:txBody>
      </p:sp>
      <p:sp>
        <p:nvSpPr>
          <p:cNvPr id="62" name="Shape 31"/>
          <p:cNvSpPr/>
          <p:nvPr/>
        </p:nvSpPr>
        <p:spPr>
          <a:xfrm>
            <a:off x="3251606" y="10515600"/>
            <a:ext cx="7874984" cy="1422400"/>
          </a:xfrm>
          <a:prstGeom prst="rect">
            <a:avLst/>
          </a:prstGeom>
          <a:noFill/>
          <a:ln/>
        </p:spPr>
      </p:sp>
      <p:sp>
        <p:nvSpPr>
          <p:cNvPr id="63" name="Shape 32"/>
          <p:cNvSpPr/>
          <p:nvPr/>
        </p:nvSpPr>
        <p:spPr>
          <a:xfrm>
            <a:off x="3251606" y="10515600"/>
            <a:ext cx="7874984" cy="1422400"/>
          </a:xfrm>
          <a:prstGeom prst="rect">
            <a:avLst/>
          </a:prstGeom>
          <a:noFill/>
          <a:ln/>
        </p:spPr>
      </p:sp>
      <p:sp>
        <p:nvSpPr>
          <p:cNvPr id="64" name="Text 33"/>
          <p:cNvSpPr/>
          <p:nvPr/>
        </p:nvSpPr>
        <p:spPr>
          <a:xfrm>
            <a:off x="3149994" y="10515600"/>
            <a:ext cx="8078210"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Spellcasting Progress</a:t>
            </a:r>
            <a:endParaRPr lang="en-US" sz="4800" dirty="0"/>
          </a:p>
        </p:txBody>
      </p:sp>
      <p:sp>
        <p:nvSpPr>
          <p:cNvPr id="65" name="Text 34"/>
          <p:cNvSpPr/>
          <p:nvPr/>
        </p:nvSpPr>
        <p:spPr>
          <a:xfrm>
            <a:off x="3183865" y="114427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1972" y="914053"/>
            <a:ext cx="22189442" cy="1189531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16557" y="387350"/>
            <a:ext cx="1092569" cy="109242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216" y="12242676"/>
            <a:ext cx="1092571" cy="109242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2054" y="1790700"/>
            <a:ext cx="1105038" cy="1104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8464" y="1130300"/>
            <a:ext cx="469959" cy="469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3450981" y="5753100"/>
            <a:ext cx="8738692" cy="2019300"/>
          </a:xfrm>
          <a:prstGeom prst="rect">
            <a:avLst/>
          </a:prstGeom>
          <a:noFill/>
          <a:ln/>
        </p:spPr>
      </p:sp>
      <p:sp>
        <p:nvSpPr>
          <p:cNvPr id="10" name="Shape 2"/>
          <p:cNvSpPr/>
          <p:nvPr/>
        </p:nvSpPr>
        <p:spPr>
          <a:xfrm>
            <a:off x="13450981" y="5753100"/>
            <a:ext cx="8738692" cy="2019300"/>
          </a:xfrm>
          <a:prstGeom prst="rect">
            <a:avLst/>
          </a:prstGeom>
          <a:noFill/>
          <a:ln/>
        </p:spPr>
      </p:sp>
      <p:sp>
        <p:nvSpPr>
          <p:cNvPr id="11" name="Text 3"/>
          <p:cNvSpPr/>
          <p:nvPr/>
        </p:nvSpPr>
        <p:spPr>
          <a:xfrm>
            <a:off x="13450981" y="5753100"/>
            <a:ext cx="8941918"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A web application</a:t>
            </a:r>
            <a:endParaRPr lang="en-US" sz="4800" dirty="0"/>
          </a:p>
        </p:txBody>
      </p:sp>
      <p:sp>
        <p:nvSpPr>
          <p:cNvPr id="12" name="Text 4"/>
          <p:cNvSpPr/>
          <p:nvPr/>
        </p:nvSpPr>
        <p:spPr>
          <a:xfrm>
            <a:off x="13450981" y="6781800"/>
            <a:ext cx="8874176"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web application designed for discovering the world of fantasy</a:t>
            </a:r>
            <a:endParaRPr lang="en-US" sz="3200" dirty="0"/>
          </a:p>
        </p:txBody>
      </p:sp>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4032" y="3251200"/>
            <a:ext cx="13768521" cy="8166100"/>
          </a:xfrm>
          <a:prstGeom prst="rect">
            <a:avLst/>
          </a:prstGeom>
        </p:spPr>
      </p:pic>
      <p:pic>
        <p:nvPicPr>
          <p:cNvPr id="1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84673" y="3594100"/>
            <a:ext cx="9894537" cy="6489700"/>
          </a:xfrm>
          <a:prstGeom prst="rect">
            <a:avLst/>
          </a:prstGeom>
        </p:spPr>
      </p:pic>
      <p:sp>
        <p:nvSpPr>
          <p:cNvPr id="15" name="Text 5"/>
          <p:cNvSpPr/>
          <p:nvPr/>
        </p:nvSpPr>
        <p:spPr>
          <a:xfrm>
            <a:off x="7633654" y="1524000"/>
            <a:ext cx="12329008"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21" y="323850"/>
            <a:ext cx="23271049" cy="1306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436" y="700509"/>
            <a:ext cx="22095196" cy="123149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94311" y="109347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70721" y="102743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660900"/>
            <a:ext cx="8738692" cy="2019300"/>
          </a:xfrm>
          <a:prstGeom prst="rect">
            <a:avLst/>
          </a:prstGeom>
          <a:noFill/>
          <a:ln/>
        </p:spPr>
      </p:sp>
      <p:sp>
        <p:nvSpPr>
          <p:cNvPr id="9" name="Shape 2"/>
          <p:cNvSpPr/>
          <p:nvPr/>
        </p:nvSpPr>
        <p:spPr>
          <a:xfrm>
            <a:off x="2946768" y="4660900"/>
            <a:ext cx="8738692" cy="2019300"/>
          </a:xfrm>
          <a:prstGeom prst="rect">
            <a:avLst/>
          </a:prstGeom>
          <a:noFill/>
          <a:ln/>
        </p:spPr>
      </p:sp>
      <p:sp>
        <p:nvSpPr>
          <p:cNvPr id="10" name="Text 3"/>
          <p:cNvSpPr/>
          <p:nvPr/>
        </p:nvSpPr>
        <p:spPr>
          <a:xfrm>
            <a:off x="2946768" y="4660900"/>
            <a:ext cx="8941918"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An mobile app</a:t>
            </a:r>
            <a:endParaRPr lang="en-US" sz="4800" dirty="0"/>
          </a:p>
        </p:txBody>
      </p:sp>
      <p:sp>
        <p:nvSpPr>
          <p:cNvPr id="11" name="Text 4"/>
          <p:cNvSpPr/>
          <p:nvPr/>
        </p:nvSpPr>
        <p:spPr>
          <a:xfrm>
            <a:off x="2946768" y="5689600"/>
            <a:ext cx="8874176"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42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Explore a magical world</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Immerse in a realm of magic</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Discover untold wonders</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Live your fantasy dreams</a:t>
            </a:r>
            <a:endParaRPr lang="en-US" sz="3200" dirty="0"/>
          </a:p>
        </p:txBody>
      </p:sp>
      <p:sp>
        <p:nvSpPr>
          <p:cNvPr id="13" name="Text 6"/>
          <p:cNvSpPr/>
          <p:nvPr/>
        </p:nvSpPr>
        <p:spPr>
          <a:xfrm>
            <a:off x="2883260" y="2159000"/>
            <a:ext cx="12913281"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19" y="958850"/>
            <a:ext cx="23294711" cy="1179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760" y="514350"/>
            <a:ext cx="22634229" cy="12687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10238" y="11938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86648" y="24892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587698" y="8674100"/>
            <a:ext cx="5715714" cy="2844800"/>
          </a:xfrm>
          <a:prstGeom prst="rect">
            <a:avLst/>
          </a:prstGeom>
          <a:noFill/>
          <a:ln/>
        </p:spPr>
      </p:sp>
      <p:sp>
        <p:nvSpPr>
          <p:cNvPr id="9" name="Shape 2"/>
          <p:cNvSpPr/>
          <p:nvPr/>
        </p:nvSpPr>
        <p:spPr>
          <a:xfrm>
            <a:off x="1587698" y="8674100"/>
            <a:ext cx="5715714" cy="2844800"/>
          </a:xfrm>
          <a:prstGeom prst="rect">
            <a:avLst/>
          </a:prstGeom>
          <a:noFill/>
          <a:ln/>
        </p:spPr>
      </p:sp>
      <p:sp>
        <p:nvSpPr>
          <p:cNvPr id="10" name="Text 3"/>
          <p:cNvSpPr/>
          <p:nvPr/>
        </p:nvSpPr>
        <p:spPr>
          <a:xfrm>
            <a:off x="1587698" y="8674100"/>
            <a:ext cx="5918940" cy="18542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A web application</a:t>
            </a:r>
            <a:endParaRPr lang="en-US" sz="4800" dirty="0"/>
          </a:p>
        </p:txBody>
      </p:sp>
      <p:sp>
        <p:nvSpPr>
          <p:cNvPr id="11" name="Text 4"/>
          <p:cNvSpPr/>
          <p:nvPr/>
        </p:nvSpPr>
        <p:spPr>
          <a:xfrm>
            <a:off x="1587698" y="10528300"/>
            <a:ext cx="5851198"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web application designed for discovering the world of fantasy</a:t>
            </a:r>
            <a:endParaRPr lang="en-US" sz="3200" dirty="0"/>
          </a:p>
        </p:txBody>
      </p:sp>
      <p:sp>
        <p:nvSpPr>
          <p:cNvPr id="12" name="Text 5"/>
          <p:cNvSpPr/>
          <p:nvPr/>
        </p:nvSpPr>
        <p:spPr>
          <a:xfrm>
            <a:off x="1587698" y="1536700"/>
            <a:ext cx="7349985" cy="71966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A Gateway to</a:t>
            </a:r>
            <a:endParaRPr lang="en-US" sz="8000" dirty="0"/>
          </a:p>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a World of </a:t>
            </a:r>
            <a:endParaRPr lang="en-US" sz="8000" dirty="0"/>
          </a:p>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Fantasy and </a:t>
            </a:r>
            <a:endParaRPr lang="en-US" sz="8000" dirty="0"/>
          </a:p>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Wonder</a:t>
            </a:r>
            <a:endParaRPr lang="en-US" sz="8000" dirty="0"/>
          </a:p>
        </p:txBody>
      </p:sp>
      <p:sp>
        <p:nvSpPr>
          <p:cNvPr id="13" name="Text 6"/>
          <p:cNvSpPr/>
          <p:nvPr/>
        </p:nvSpPr>
        <p:spPr>
          <a:xfrm>
            <a:off x="17591699" y="4711700"/>
            <a:ext cx="5381239" cy="47074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FFFFFF">
                    <a:alpha val="100000"/>
                  </a:srgbClr>
                </a:solidFill>
                <a:latin typeface="Cormorant Regular" pitchFamily="34" charset="0"/>
                <a:ea typeface="Cormorant Regular" pitchFamily="34" charset="-122"/>
                <a:cs typeface="Cormorant Regular" pitchFamily="34" charset="-120"/>
              </a:rPr>
              <a:t>Uncover hidden treasures and secret treasures</a:t>
            </a:r>
            <a:endParaRPr lang="en-US" sz="32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14902" y="749300"/>
            <a:ext cx="8573572" cy="123317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10264"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4606826" y="1003300"/>
            <a:ext cx="9344135"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21" y="323850"/>
            <a:ext cx="23271049" cy="1306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436" y="700509"/>
            <a:ext cx="22095196" cy="1231498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94311" y="109347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70721" y="102743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20965" y="3911600"/>
            <a:ext cx="14479810" cy="7861300"/>
          </a:xfrm>
          <a:prstGeom prst="rect">
            <a:avLst/>
          </a:prstGeom>
        </p:spPr>
      </p:pic>
      <p:sp>
        <p:nvSpPr>
          <p:cNvPr id="9" name="Text 1"/>
          <p:cNvSpPr/>
          <p:nvPr/>
        </p:nvSpPr>
        <p:spPr>
          <a:xfrm>
            <a:off x="6192024" y="1250950"/>
            <a:ext cx="15237671"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Fantasy Realm at a Glance</a:t>
            </a:r>
            <a:endParaRPr lang="en-US" sz="8000" dirty="0"/>
          </a:p>
        </p:txBody>
      </p:sp>
      <p:sp>
        <p:nvSpPr>
          <p:cNvPr id="10" name="Shape 2"/>
          <p:cNvSpPr/>
          <p:nvPr/>
        </p:nvSpPr>
        <p:spPr>
          <a:xfrm>
            <a:off x="16118315" y="4089400"/>
            <a:ext cx="6935067" cy="1917700"/>
          </a:xfrm>
          <a:prstGeom prst="rect">
            <a:avLst/>
          </a:prstGeom>
          <a:noFill/>
          <a:ln/>
        </p:spPr>
      </p:sp>
      <p:sp>
        <p:nvSpPr>
          <p:cNvPr id="11" name="Shape 3"/>
          <p:cNvSpPr/>
          <p:nvPr/>
        </p:nvSpPr>
        <p:spPr>
          <a:xfrm>
            <a:off x="16118315" y="4089400"/>
            <a:ext cx="6935067" cy="1917700"/>
          </a:xfrm>
          <a:prstGeom prst="rect">
            <a:avLst/>
          </a:prstGeom>
          <a:noFill/>
          <a:ln/>
        </p:spPr>
      </p:sp>
      <p:sp>
        <p:nvSpPr>
          <p:cNvPr id="12" name="Text 4"/>
          <p:cNvSpPr/>
          <p:nvPr/>
        </p:nvSpPr>
        <p:spPr>
          <a:xfrm>
            <a:off x="16118315" y="4089400"/>
            <a:ext cx="7138292"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The Forest</a:t>
            </a:r>
            <a:endParaRPr lang="en-US" sz="4800" dirty="0"/>
          </a:p>
        </p:txBody>
      </p:sp>
      <p:sp>
        <p:nvSpPr>
          <p:cNvPr id="13" name="Text 5"/>
          <p:cNvSpPr/>
          <p:nvPr/>
        </p:nvSpPr>
        <p:spPr>
          <a:xfrm>
            <a:off x="16118315" y="501650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magical forest filled with talking animals and enchanted creatures.</a:t>
            </a:r>
            <a:endParaRPr lang="en-US" sz="3200" dirty="0"/>
          </a:p>
        </p:txBody>
      </p:sp>
      <p:sp>
        <p:nvSpPr>
          <p:cNvPr id="14" name="Shape 6"/>
          <p:cNvSpPr/>
          <p:nvPr/>
        </p:nvSpPr>
        <p:spPr>
          <a:xfrm>
            <a:off x="16118315" y="6946900"/>
            <a:ext cx="6935067" cy="1917700"/>
          </a:xfrm>
          <a:prstGeom prst="rect">
            <a:avLst/>
          </a:prstGeom>
          <a:noFill/>
          <a:ln/>
        </p:spPr>
      </p:sp>
      <p:sp>
        <p:nvSpPr>
          <p:cNvPr id="15" name="Shape 7"/>
          <p:cNvSpPr/>
          <p:nvPr/>
        </p:nvSpPr>
        <p:spPr>
          <a:xfrm>
            <a:off x="16118315" y="6946900"/>
            <a:ext cx="6935067" cy="1917700"/>
          </a:xfrm>
          <a:prstGeom prst="rect">
            <a:avLst/>
          </a:prstGeom>
          <a:noFill/>
          <a:ln/>
        </p:spPr>
      </p:sp>
      <p:sp>
        <p:nvSpPr>
          <p:cNvPr id="16" name="Text 8"/>
          <p:cNvSpPr/>
          <p:nvPr/>
        </p:nvSpPr>
        <p:spPr>
          <a:xfrm>
            <a:off x="16118315" y="6946900"/>
            <a:ext cx="7138292"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The Crystal Caves</a:t>
            </a:r>
            <a:endParaRPr lang="en-US" sz="4800" dirty="0"/>
          </a:p>
        </p:txBody>
      </p:sp>
      <p:sp>
        <p:nvSpPr>
          <p:cNvPr id="17" name="Text 9"/>
          <p:cNvSpPr/>
          <p:nvPr/>
        </p:nvSpPr>
        <p:spPr>
          <a:xfrm>
            <a:off x="16118315" y="787400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network of underground caves filled with precious gems and crystals.</a:t>
            </a:r>
            <a:endParaRPr lang="en-US" sz="3200" dirty="0"/>
          </a:p>
        </p:txBody>
      </p:sp>
      <p:sp>
        <p:nvSpPr>
          <p:cNvPr id="18" name="Shape 10"/>
          <p:cNvSpPr/>
          <p:nvPr/>
        </p:nvSpPr>
        <p:spPr>
          <a:xfrm>
            <a:off x="16118315" y="9804400"/>
            <a:ext cx="6935067" cy="1917700"/>
          </a:xfrm>
          <a:prstGeom prst="rect">
            <a:avLst/>
          </a:prstGeom>
          <a:noFill/>
          <a:ln/>
        </p:spPr>
      </p:sp>
      <p:sp>
        <p:nvSpPr>
          <p:cNvPr id="19" name="Shape 11"/>
          <p:cNvSpPr/>
          <p:nvPr/>
        </p:nvSpPr>
        <p:spPr>
          <a:xfrm>
            <a:off x="16118315" y="9804400"/>
            <a:ext cx="6935067" cy="1917700"/>
          </a:xfrm>
          <a:prstGeom prst="rect">
            <a:avLst/>
          </a:prstGeom>
          <a:noFill/>
          <a:ln/>
        </p:spPr>
      </p:sp>
      <p:sp>
        <p:nvSpPr>
          <p:cNvPr id="20" name="Text 12"/>
          <p:cNvSpPr/>
          <p:nvPr/>
        </p:nvSpPr>
        <p:spPr>
          <a:xfrm>
            <a:off x="16118315" y="9804400"/>
            <a:ext cx="7138292"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The Dragon's Lair</a:t>
            </a:r>
            <a:endParaRPr lang="en-US" sz="4800" dirty="0"/>
          </a:p>
        </p:txBody>
      </p:sp>
      <p:sp>
        <p:nvSpPr>
          <p:cNvPr id="21" name="Text 13"/>
          <p:cNvSpPr/>
          <p:nvPr/>
        </p:nvSpPr>
        <p:spPr>
          <a:xfrm>
            <a:off x="16118315" y="10731500"/>
            <a:ext cx="7070550"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77824" y="628649"/>
            <a:ext cx="18615625" cy="482813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7824" y="8246515"/>
            <a:ext cx="18615625" cy="482813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244" y="2350356"/>
            <a:ext cx="9150315" cy="900450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74737" y="2350356"/>
            <a:ext cx="9150315" cy="900450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9159" y="1503383"/>
            <a:ext cx="21578444" cy="10697469"/>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8629" y="939800"/>
            <a:ext cx="1105038" cy="1104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5038" y="279400"/>
            <a:ext cx="469959" cy="4699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8706938" y="3924300"/>
            <a:ext cx="8683652" cy="2738967"/>
          </a:xfrm>
          <a:prstGeom prst="rect">
            <a:avLst/>
          </a:prstGeom>
          <a:noFill/>
          <a:ln/>
        </p:spPr>
        <p:txBody>
          <a:bodyPr wrap="square" lIns="0" tIns="0" rIns="0" bIns="0" rtlCol="0" anchor="t"/>
          <a:lstStyle/>
          <a:p>
            <a:pPr algn="l" indent="0" marL="0">
              <a:buNone/>
            </a:pPr>
            <a:r>
              <a:rPr lang="en-US" sz="12800" dirty="0">
                <a:solidFill>
                  <a:srgbClr val="DEBE69">
                    <a:alpha val="100000"/>
                  </a:srgbClr>
                </a:solidFill>
                <a:latin typeface="Cinzel Black" pitchFamily="34" charset="0"/>
                <a:ea typeface="Cinzel Black" pitchFamily="34" charset="-122"/>
                <a:cs typeface="Cinzel Black" pitchFamily="34" charset="-120"/>
              </a:rPr>
              <a:t>Welcome</a:t>
            </a:r>
            <a:endParaRPr lang="en-US" sz="12800" dirty="0"/>
          </a:p>
        </p:txBody>
      </p:sp>
      <p:sp>
        <p:nvSpPr>
          <p:cNvPr id="12" name="Text 2"/>
          <p:cNvSpPr/>
          <p:nvPr/>
        </p:nvSpPr>
        <p:spPr>
          <a:xfrm>
            <a:off x="5000192" y="6921500"/>
            <a:ext cx="14399366" cy="16213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1972" y="914053"/>
            <a:ext cx="22189442" cy="1189531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16557" y="387350"/>
            <a:ext cx="1092569" cy="109242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216" y="12242676"/>
            <a:ext cx="1092571" cy="109242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2054" y="1790700"/>
            <a:ext cx="1105038" cy="1104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8464" y="1130300"/>
            <a:ext cx="469959" cy="4699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9894537" y="1536700"/>
            <a:ext cx="5724182" cy="17102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Cinzel Black" pitchFamily="34" charset="0"/>
                <a:ea typeface="Cinzel Black" pitchFamily="34" charset="-122"/>
                <a:cs typeface="Cinzel Black" pitchFamily="34" charset="-120"/>
              </a:rPr>
              <a:t>Our Team</a:t>
            </a:r>
            <a:endParaRPr lang="en-US" sz="8000" dirty="0"/>
          </a:p>
        </p:txBody>
      </p:sp>
      <p:sp>
        <p:nvSpPr>
          <p:cNvPr id="10" name="Shape 2"/>
          <p:cNvSpPr/>
          <p:nvPr/>
        </p:nvSpPr>
        <p:spPr>
          <a:xfrm>
            <a:off x="2061391" y="3924300"/>
            <a:ext cx="6114698" cy="7772400"/>
          </a:xfrm>
          <a:prstGeom prst="rect">
            <a:avLst/>
          </a:prstGeom>
          <a:noFill/>
          <a:ln/>
        </p:spPr>
      </p:sp>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61391" y="3924300"/>
            <a:ext cx="6114698" cy="6096000"/>
          </a:xfrm>
          <a:prstGeom prst="rect">
            <a:avLst/>
          </a:prstGeom>
        </p:spPr>
      </p:pic>
      <p:sp>
        <p:nvSpPr>
          <p:cNvPr id="12" name="Shape 3"/>
          <p:cNvSpPr/>
          <p:nvPr/>
        </p:nvSpPr>
        <p:spPr>
          <a:xfrm>
            <a:off x="2061391" y="10223500"/>
            <a:ext cx="6096762" cy="1473200"/>
          </a:xfrm>
          <a:prstGeom prst="rect">
            <a:avLst/>
          </a:prstGeom>
          <a:noFill/>
          <a:ln/>
        </p:spPr>
      </p:sp>
      <p:sp>
        <p:nvSpPr>
          <p:cNvPr id="13" name="Shape 4"/>
          <p:cNvSpPr/>
          <p:nvPr/>
        </p:nvSpPr>
        <p:spPr>
          <a:xfrm>
            <a:off x="2061391" y="10223500"/>
            <a:ext cx="6096762" cy="1473200"/>
          </a:xfrm>
          <a:prstGeom prst="rect">
            <a:avLst/>
          </a:prstGeom>
          <a:noFill/>
          <a:ln/>
        </p:spPr>
      </p:sp>
      <p:sp>
        <p:nvSpPr>
          <p:cNvPr id="14" name="Text 5"/>
          <p:cNvSpPr/>
          <p:nvPr/>
        </p:nvSpPr>
        <p:spPr>
          <a:xfrm>
            <a:off x="1959778" y="10223500"/>
            <a:ext cx="6299987"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Eldruin</a:t>
            </a:r>
            <a:endParaRPr lang="en-US" sz="4800" dirty="0"/>
          </a:p>
        </p:txBody>
      </p:sp>
      <p:sp>
        <p:nvSpPr>
          <p:cNvPr id="15" name="Text 6"/>
          <p:cNvSpPr/>
          <p:nvPr/>
        </p:nvSpPr>
        <p:spPr>
          <a:xfrm>
            <a:off x="1993649" y="1120140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Fire Mage</a:t>
            </a:r>
            <a:endParaRPr lang="en-US" sz="3200" dirty="0"/>
          </a:p>
        </p:txBody>
      </p:sp>
      <p:sp>
        <p:nvSpPr>
          <p:cNvPr id="16" name="Shape 7"/>
          <p:cNvSpPr/>
          <p:nvPr/>
        </p:nvSpPr>
        <p:spPr>
          <a:xfrm>
            <a:off x="9136175" y="3924300"/>
            <a:ext cx="6114698" cy="7772400"/>
          </a:xfrm>
          <a:prstGeom prst="rect">
            <a:avLst/>
          </a:prstGeom>
          <a:noFill/>
          <a:ln/>
        </p:spPr>
      </p:sp>
      <p:pic>
        <p:nvPicPr>
          <p:cNvPr id="1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36175" y="3924300"/>
            <a:ext cx="6114698" cy="6096000"/>
          </a:xfrm>
          <a:prstGeom prst="rect">
            <a:avLst/>
          </a:prstGeom>
        </p:spPr>
      </p:pic>
      <p:sp>
        <p:nvSpPr>
          <p:cNvPr id="18" name="Shape 8"/>
          <p:cNvSpPr/>
          <p:nvPr/>
        </p:nvSpPr>
        <p:spPr>
          <a:xfrm>
            <a:off x="9136175" y="10223500"/>
            <a:ext cx="6096762" cy="1473200"/>
          </a:xfrm>
          <a:prstGeom prst="rect">
            <a:avLst/>
          </a:prstGeom>
          <a:noFill/>
          <a:ln/>
        </p:spPr>
      </p:sp>
      <p:sp>
        <p:nvSpPr>
          <p:cNvPr id="19" name="Shape 9"/>
          <p:cNvSpPr/>
          <p:nvPr/>
        </p:nvSpPr>
        <p:spPr>
          <a:xfrm>
            <a:off x="9136175" y="10223500"/>
            <a:ext cx="6096762" cy="1473200"/>
          </a:xfrm>
          <a:prstGeom prst="rect">
            <a:avLst/>
          </a:prstGeom>
          <a:noFill/>
          <a:ln/>
        </p:spPr>
      </p:sp>
      <p:sp>
        <p:nvSpPr>
          <p:cNvPr id="20" name="Text 10"/>
          <p:cNvSpPr/>
          <p:nvPr/>
        </p:nvSpPr>
        <p:spPr>
          <a:xfrm>
            <a:off x="9034562" y="10223500"/>
            <a:ext cx="6299987"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Elementalen</a:t>
            </a:r>
            <a:endParaRPr lang="en-US" sz="4800" dirty="0"/>
          </a:p>
        </p:txBody>
      </p:sp>
      <p:sp>
        <p:nvSpPr>
          <p:cNvPr id="21" name="Text 11"/>
          <p:cNvSpPr/>
          <p:nvPr/>
        </p:nvSpPr>
        <p:spPr>
          <a:xfrm>
            <a:off x="9068433" y="1120140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Guardian</a:t>
            </a:r>
            <a:endParaRPr lang="en-US" sz="3200" dirty="0"/>
          </a:p>
        </p:txBody>
      </p:sp>
      <p:sp>
        <p:nvSpPr>
          <p:cNvPr id="22" name="Shape 12"/>
          <p:cNvSpPr/>
          <p:nvPr/>
        </p:nvSpPr>
        <p:spPr>
          <a:xfrm>
            <a:off x="16210959" y="3924300"/>
            <a:ext cx="6114698" cy="7772400"/>
          </a:xfrm>
          <a:prstGeom prst="rect">
            <a:avLst/>
          </a:prstGeom>
          <a:noFill/>
          <a:ln/>
        </p:spPr>
      </p:sp>
      <p:pic>
        <p:nvPicPr>
          <p:cNvPr id="2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210959" y="3924300"/>
            <a:ext cx="6114698" cy="6096000"/>
          </a:xfrm>
          <a:prstGeom prst="rect">
            <a:avLst/>
          </a:prstGeom>
        </p:spPr>
      </p:pic>
      <p:sp>
        <p:nvSpPr>
          <p:cNvPr id="24" name="Shape 13"/>
          <p:cNvSpPr/>
          <p:nvPr/>
        </p:nvSpPr>
        <p:spPr>
          <a:xfrm>
            <a:off x="16210959" y="10223500"/>
            <a:ext cx="6096762" cy="1473200"/>
          </a:xfrm>
          <a:prstGeom prst="rect">
            <a:avLst/>
          </a:prstGeom>
          <a:noFill/>
          <a:ln/>
        </p:spPr>
      </p:sp>
      <p:sp>
        <p:nvSpPr>
          <p:cNvPr id="25" name="Shape 14"/>
          <p:cNvSpPr/>
          <p:nvPr/>
        </p:nvSpPr>
        <p:spPr>
          <a:xfrm>
            <a:off x="16210959" y="10223500"/>
            <a:ext cx="6096762" cy="1473200"/>
          </a:xfrm>
          <a:prstGeom prst="rect">
            <a:avLst/>
          </a:prstGeom>
          <a:noFill/>
          <a:ln/>
        </p:spPr>
      </p:sp>
      <p:sp>
        <p:nvSpPr>
          <p:cNvPr id="26" name="Text 15"/>
          <p:cNvSpPr/>
          <p:nvPr/>
        </p:nvSpPr>
        <p:spPr>
          <a:xfrm>
            <a:off x="16109347" y="10223500"/>
            <a:ext cx="6299987"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Lunaria</a:t>
            </a:r>
            <a:endParaRPr lang="en-US" sz="4800" dirty="0"/>
          </a:p>
        </p:txBody>
      </p:sp>
      <p:sp>
        <p:nvSpPr>
          <p:cNvPr id="27" name="Text 16"/>
          <p:cNvSpPr/>
          <p:nvPr/>
        </p:nvSpPr>
        <p:spPr>
          <a:xfrm>
            <a:off x="16143217" y="11201400"/>
            <a:ext cx="6232246" cy="6307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Moon Priestess</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77824" y="628650"/>
            <a:ext cx="18615625" cy="482813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7824" y="8246517"/>
            <a:ext cx="18615625" cy="482813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244" y="2350343"/>
            <a:ext cx="9150315" cy="900449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74737" y="2350343"/>
            <a:ext cx="9150315" cy="900449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9159" y="1503387"/>
            <a:ext cx="21578444" cy="1069746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8629" y="939800"/>
            <a:ext cx="1105038" cy="1104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5038" y="279400"/>
            <a:ext cx="469959" cy="4699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7273776" y="3035300"/>
            <a:ext cx="10042722" cy="3081867"/>
          </a:xfrm>
          <a:prstGeom prst="rect">
            <a:avLst/>
          </a:prstGeom>
          <a:noFill/>
          <a:ln/>
        </p:spPr>
        <p:txBody>
          <a:bodyPr wrap="square" lIns="0" tIns="0" rIns="0" bIns="0" rtlCol="0" anchor="t"/>
          <a:lstStyle/>
          <a:p>
            <a:pPr algn="ctr"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Thank you for</a:t>
            </a:r>
            <a:endParaRPr lang="en-US" sz="8000" dirty="0"/>
          </a:p>
          <a:p>
            <a:pPr algn="ctr"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choosing EaTemp</a:t>
            </a:r>
            <a:endParaRPr lang="en-US" sz="8000" dirty="0"/>
          </a:p>
        </p:txBody>
      </p:sp>
      <p:sp>
        <p:nvSpPr>
          <p:cNvPr id="12" name="Text 2"/>
          <p:cNvSpPr/>
          <p:nvPr/>
        </p:nvSpPr>
        <p:spPr>
          <a:xfrm>
            <a:off x="7375388" y="6654800"/>
            <a:ext cx="9636271" cy="36152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We offer free and high-quality slides templates for your presentations. We appreciate you choosing us and hope our templates have been helpful. </a:t>
            </a:r>
            <a:endParaRPr lang="en-US" sz="3200" dirty="0"/>
          </a:p>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As a new website, we rely on your support to grow, so please help us by sharing our site with your friends and colleagues. </a:t>
            </a:r>
            <a:endParaRPr lang="en-US" sz="3200" dirty="0"/>
          </a:p>
        </p:txBody>
      </p:sp>
      <p:sp>
        <p:nvSpPr>
          <p:cNvPr id="13" name="Text 3"/>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4"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226778" y="2368079"/>
            <a:ext cx="3779246" cy="8458572"/>
          </a:xfrm>
          <a:prstGeom prst="rect">
            <a:avLst/>
          </a:prstGeom>
        </p:spPr>
      </p:pic>
      <p:pic>
        <p:nvPicPr>
          <p:cNvPr id="15"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146568" y="2463800"/>
            <a:ext cx="4013702" cy="793350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21" y="323850"/>
            <a:ext cx="23271049" cy="1306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436" y="700506"/>
            <a:ext cx="22095196" cy="1231499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94311" y="109347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70721" y="102743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3861283" y="920750"/>
            <a:ext cx="17219119" cy="2738967"/>
          </a:xfrm>
          <a:prstGeom prst="rect">
            <a:avLst/>
          </a:prstGeom>
          <a:noFill/>
          <a:ln/>
        </p:spPr>
        <p:txBody>
          <a:bodyPr wrap="square" lIns="0" tIns="0" rIns="0" bIns="0" rtlCol="0" anchor="t"/>
          <a:lstStyle/>
          <a:p>
            <a:pPr algn="l" indent="0" marL="0">
              <a:buNone/>
            </a:pPr>
            <a:r>
              <a:rPr lang="en-US" sz="12800" dirty="0">
                <a:solidFill>
                  <a:srgbClr val="DEBE69">
                    <a:alpha val="100000"/>
                  </a:srgbClr>
                </a:solidFill>
                <a:latin typeface="Cinzel Black" pitchFamily="34" charset="0"/>
                <a:ea typeface="Cinzel Black" pitchFamily="34" charset="-122"/>
                <a:cs typeface="Cinzel Black" pitchFamily="34" charset="-120"/>
              </a:rPr>
              <a:t>Table of Contents</a:t>
            </a:r>
            <a:endParaRPr lang="en-US" sz="12800" dirty="0"/>
          </a:p>
        </p:txBody>
      </p:sp>
      <p:sp>
        <p:nvSpPr>
          <p:cNvPr id="9" name="Shape 2"/>
          <p:cNvSpPr/>
          <p:nvPr/>
        </p:nvSpPr>
        <p:spPr>
          <a:xfrm>
            <a:off x="3124591" y="4521200"/>
            <a:ext cx="7316114" cy="1625600"/>
          </a:xfrm>
          <a:prstGeom prst="rect">
            <a:avLst/>
          </a:prstGeom>
          <a:noFill/>
          <a:ln/>
        </p:spPr>
      </p:sp>
      <p:sp>
        <p:nvSpPr>
          <p:cNvPr id="10" name="Shape 3"/>
          <p:cNvSpPr/>
          <p:nvPr/>
        </p:nvSpPr>
        <p:spPr>
          <a:xfrm>
            <a:off x="3124591" y="4521200"/>
            <a:ext cx="1625803" cy="1625600"/>
          </a:xfrm>
          <a:prstGeom prst="roundRect">
            <a:avLst>
              <a:gd name="adj" fmla="val 781313"/>
            </a:avLst>
          </a:prstGeom>
          <a:solidFill>
            <a:srgbClr val="0C0C0C">
              <a:alpha val="100000"/>
            </a:srgbClr>
          </a:solidFill>
          <a:ln w="50800">
            <a:solidFill>
              <a:srgbClr val="DEBE69"/>
            </a:solidFill>
            <a:prstDash val="solid"/>
          </a:ln>
        </p:spPr>
      </p:sp>
      <p:sp>
        <p:nvSpPr>
          <p:cNvPr id="11" name="Text 4"/>
          <p:cNvSpPr/>
          <p:nvPr/>
        </p:nvSpPr>
        <p:spPr>
          <a:xfrm>
            <a:off x="3492937" y="4819650"/>
            <a:ext cx="889111"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01</a:t>
            </a:r>
            <a:endParaRPr lang="en-US" sz="4800" dirty="0"/>
          </a:p>
        </p:txBody>
      </p:sp>
      <p:sp>
        <p:nvSpPr>
          <p:cNvPr id="12" name="Shape 5"/>
          <p:cNvSpPr/>
          <p:nvPr/>
        </p:nvSpPr>
        <p:spPr>
          <a:xfrm>
            <a:off x="4953619" y="4622800"/>
            <a:ext cx="5487086" cy="1422400"/>
          </a:xfrm>
          <a:prstGeom prst="rect">
            <a:avLst/>
          </a:prstGeom>
          <a:noFill/>
          <a:ln/>
        </p:spPr>
      </p:sp>
      <p:sp>
        <p:nvSpPr>
          <p:cNvPr id="13" name="Text 6"/>
          <p:cNvSpPr/>
          <p:nvPr/>
        </p:nvSpPr>
        <p:spPr>
          <a:xfrm>
            <a:off x="4953619" y="4622800"/>
            <a:ext cx="569031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Introduction</a:t>
            </a:r>
            <a:endParaRPr lang="en-US" sz="4800" dirty="0"/>
          </a:p>
        </p:txBody>
      </p:sp>
      <p:sp>
        <p:nvSpPr>
          <p:cNvPr id="14" name="Text 7"/>
          <p:cNvSpPr/>
          <p:nvPr/>
        </p:nvSpPr>
        <p:spPr>
          <a:xfrm>
            <a:off x="4953619" y="5549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Extraordinary Realm</a:t>
            </a:r>
            <a:endParaRPr lang="en-US" sz="3200" dirty="0"/>
          </a:p>
        </p:txBody>
      </p:sp>
      <p:sp>
        <p:nvSpPr>
          <p:cNvPr id="15" name="Shape 8"/>
          <p:cNvSpPr/>
          <p:nvPr/>
        </p:nvSpPr>
        <p:spPr>
          <a:xfrm>
            <a:off x="14797349" y="4521200"/>
            <a:ext cx="7316114" cy="1625600"/>
          </a:xfrm>
          <a:prstGeom prst="rect">
            <a:avLst/>
          </a:prstGeom>
          <a:noFill/>
          <a:ln/>
        </p:spPr>
      </p:sp>
      <p:sp>
        <p:nvSpPr>
          <p:cNvPr id="16" name="Shape 9"/>
          <p:cNvSpPr/>
          <p:nvPr/>
        </p:nvSpPr>
        <p:spPr>
          <a:xfrm>
            <a:off x="14797349" y="4521200"/>
            <a:ext cx="1625803" cy="1625600"/>
          </a:xfrm>
          <a:prstGeom prst="rect">
            <a:avLst/>
          </a:prstGeom>
          <a:solidFill>
            <a:srgbClr val="0C0C0C">
              <a:alpha val="100000"/>
            </a:srgbClr>
          </a:solidFill>
          <a:ln w="50800">
            <a:solidFill>
              <a:srgbClr val="DEBE69"/>
            </a:solidFill>
            <a:prstDash val="solid"/>
          </a:ln>
        </p:spPr>
      </p:sp>
      <p:sp>
        <p:nvSpPr>
          <p:cNvPr id="17" name="Text 10"/>
          <p:cNvSpPr/>
          <p:nvPr/>
        </p:nvSpPr>
        <p:spPr>
          <a:xfrm>
            <a:off x="15102188" y="4819650"/>
            <a:ext cx="1016127"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02</a:t>
            </a:r>
            <a:endParaRPr lang="en-US" sz="4800" dirty="0"/>
          </a:p>
        </p:txBody>
      </p:sp>
      <p:sp>
        <p:nvSpPr>
          <p:cNvPr id="18" name="Shape 11"/>
          <p:cNvSpPr/>
          <p:nvPr/>
        </p:nvSpPr>
        <p:spPr>
          <a:xfrm>
            <a:off x="16626378" y="4622800"/>
            <a:ext cx="5487086" cy="1422400"/>
          </a:xfrm>
          <a:prstGeom prst="rect">
            <a:avLst/>
          </a:prstGeom>
          <a:noFill/>
          <a:ln/>
        </p:spPr>
      </p:sp>
      <p:sp>
        <p:nvSpPr>
          <p:cNvPr id="19" name="Text 12"/>
          <p:cNvSpPr/>
          <p:nvPr/>
        </p:nvSpPr>
        <p:spPr>
          <a:xfrm>
            <a:off x="16626378" y="4622800"/>
            <a:ext cx="569031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Encounters</a:t>
            </a:r>
            <a:endParaRPr lang="en-US" sz="4800" dirty="0"/>
          </a:p>
        </p:txBody>
      </p:sp>
      <p:sp>
        <p:nvSpPr>
          <p:cNvPr id="20" name="Text 13"/>
          <p:cNvSpPr/>
          <p:nvPr/>
        </p:nvSpPr>
        <p:spPr>
          <a:xfrm>
            <a:off x="16626378" y="5549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Unicorn Sightings</a:t>
            </a:r>
            <a:endParaRPr lang="en-US" sz="3200" dirty="0"/>
          </a:p>
        </p:txBody>
      </p:sp>
      <p:sp>
        <p:nvSpPr>
          <p:cNvPr id="21" name="Shape 14"/>
          <p:cNvSpPr/>
          <p:nvPr/>
        </p:nvSpPr>
        <p:spPr>
          <a:xfrm>
            <a:off x="3124591" y="7505700"/>
            <a:ext cx="7316114" cy="1625600"/>
          </a:xfrm>
          <a:prstGeom prst="rect">
            <a:avLst/>
          </a:prstGeom>
          <a:noFill/>
          <a:ln/>
        </p:spPr>
      </p:sp>
      <p:sp>
        <p:nvSpPr>
          <p:cNvPr id="22" name="Shape 15"/>
          <p:cNvSpPr/>
          <p:nvPr/>
        </p:nvSpPr>
        <p:spPr>
          <a:xfrm>
            <a:off x="3124591" y="7505700"/>
            <a:ext cx="1625803" cy="1625600"/>
          </a:xfrm>
          <a:prstGeom prst="rect">
            <a:avLst/>
          </a:prstGeom>
          <a:solidFill>
            <a:srgbClr val="0C0C0C">
              <a:alpha val="100000"/>
            </a:srgbClr>
          </a:solidFill>
          <a:ln w="50800">
            <a:solidFill>
              <a:srgbClr val="DEBE69"/>
            </a:solidFill>
            <a:prstDash val="solid"/>
          </a:ln>
        </p:spPr>
      </p:sp>
      <p:sp>
        <p:nvSpPr>
          <p:cNvPr id="23" name="Text 16"/>
          <p:cNvSpPr/>
          <p:nvPr/>
        </p:nvSpPr>
        <p:spPr>
          <a:xfrm>
            <a:off x="3448481" y="7804150"/>
            <a:ext cx="978022"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03</a:t>
            </a:r>
            <a:endParaRPr lang="en-US" sz="4800" dirty="0"/>
          </a:p>
        </p:txBody>
      </p:sp>
      <p:sp>
        <p:nvSpPr>
          <p:cNvPr id="24" name="Shape 17"/>
          <p:cNvSpPr/>
          <p:nvPr/>
        </p:nvSpPr>
        <p:spPr>
          <a:xfrm>
            <a:off x="4953619" y="7607300"/>
            <a:ext cx="5487086" cy="1422400"/>
          </a:xfrm>
          <a:prstGeom prst="rect">
            <a:avLst/>
          </a:prstGeom>
          <a:noFill/>
          <a:ln/>
        </p:spPr>
      </p:sp>
      <p:sp>
        <p:nvSpPr>
          <p:cNvPr id="25" name="Text 18"/>
          <p:cNvSpPr/>
          <p:nvPr/>
        </p:nvSpPr>
        <p:spPr>
          <a:xfrm>
            <a:off x="4953619" y="7607300"/>
            <a:ext cx="569031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Wonders</a:t>
            </a:r>
            <a:endParaRPr lang="en-US" sz="4800" dirty="0"/>
          </a:p>
        </p:txBody>
      </p:sp>
      <p:sp>
        <p:nvSpPr>
          <p:cNvPr id="26" name="Text 19"/>
          <p:cNvSpPr/>
          <p:nvPr/>
        </p:nvSpPr>
        <p:spPr>
          <a:xfrm>
            <a:off x="4953619" y="85344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Wishes Granted</a:t>
            </a:r>
            <a:endParaRPr lang="en-US" sz="3200" dirty="0"/>
          </a:p>
        </p:txBody>
      </p:sp>
      <p:sp>
        <p:nvSpPr>
          <p:cNvPr id="27" name="Shape 20"/>
          <p:cNvSpPr/>
          <p:nvPr/>
        </p:nvSpPr>
        <p:spPr>
          <a:xfrm>
            <a:off x="14797349" y="7505700"/>
            <a:ext cx="7316114" cy="1625600"/>
          </a:xfrm>
          <a:prstGeom prst="rect">
            <a:avLst/>
          </a:prstGeom>
          <a:noFill/>
          <a:ln/>
        </p:spPr>
      </p:sp>
      <p:sp>
        <p:nvSpPr>
          <p:cNvPr id="28" name="Shape 21"/>
          <p:cNvSpPr/>
          <p:nvPr/>
        </p:nvSpPr>
        <p:spPr>
          <a:xfrm>
            <a:off x="14797349" y="7505700"/>
            <a:ext cx="1625803" cy="1625600"/>
          </a:xfrm>
          <a:prstGeom prst="roundRect">
            <a:avLst>
              <a:gd name="adj" fmla="val 781313"/>
            </a:avLst>
          </a:prstGeom>
          <a:solidFill>
            <a:srgbClr val="0C0C0C">
              <a:alpha val="100000"/>
            </a:srgbClr>
          </a:solidFill>
          <a:ln w="50800">
            <a:solidFill>
              <a:srgbClr val="DEBE69"/>
            </a:solidFill>
            <a:prstDash val="solid"/>
          </a:ln>
        </p:spPr>
      </p:sp>
      <p:sp>
        <p:nvSpPr>
          <p:cNvPr id="29" name="Text 22"/>
          <p:cNvSpPr/>
          <p:nvPr/>
        </p:nvSpPr>
        <p:spPr>
          <a:xfrm>
            <a:off x="15102188" y="7804150"/>
            <a:ext cx="1016127"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04</a:t>
            </a:r>
            <a:endParaRPr lang="en-US" sz="4800" dirty="0"/>
          </a:p>
        </p:txBody>
      </p:sp>
      <p:sp>
        <p:nvSpPr>
          <p:cNvPr id="30" name="Shape 23"/>
          <p:cNvSpPr/>
          <p:nvPr/>
        </p:nvSpPr>
        <p:spPr>
          <a:xfrm>
            <a:off x="16626378" y="7607300"/>
            <a:ext cx="5487086" cy="1422400"/>
          </a:xfrm>
          <a:prstGeom prst="rect">
            <a:avLst/>
          </a:prstGeom>
          <a:noFill/>
          <a:ln/>
        </p:spPr>
      </p:sp>
      <p:sp>
        <p:nvSpPr>
          <p:cNvPr id="31" name="Text 24"/>
          <p:cNvSpPr/>
          <p:nvPr/>
        </p:nvSpPr>
        <p:spPr>
          <a:xfrm>
            <a:off x="16626378" y="7607300"/>
            <a:ext cx="569031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Magic</a:t>
            </a:r>
            <a:endParaRPr lang="en-US" sz="4800" dirty="0"/>
          </a:p>
        </p:txBody>
      </p:sp>
      <p:sp>
        <p:nvSpPr>
          <p:cNvPr id="32" name="Text 25"/>
          <p:cNvSpPr/>
          <p:nvPr/>
        </p:nvSpPr>
        <p:spPr>
          <a:xfrm>
            <a:off x="16626378" y="85344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Spellcasting</a:t>
            </a:r>
            <a:endParaRPr lang="en-US" sz="3200" dirty="0"/>
          </a:p>
        </p:txBody>
      </p:sp>
      <p:sp>
        <p:nvSpPr>
          <p:cNvPr id="33" name="Shape 26"/>
          <p:cNvSpPr/>
          <p:nvPr/>
        </p:nvSpPr>
        <p:spPr>
          <a:xfrm>
            <a:off x="3124591" y="10490200"/>
            <a:ext cx="7316114" cy="1625600"/>
          </a:xfrm>
          <a:prstGeom prst="rect">
            <a:avLst/>
          </a:prstGeom>
          <a:noFill/>
          <a:ln/>
        </p:spPr>
      </p:sp>
      <p:sp>
        <p:nvSpPr>
          <p:cNvPr id="34" name="Shape 27"/>
          <p:cNvSpPr/>
          <p:nvPr/>
        </p:nvSpPr>
        <p:spPr>
          <a:xfrm>
            <a:off x="3124591" y="10490200"/>
            <a:ext cx="1625803" cy="1625600"/>
          </a:xfrm>
          <a:prstGeom prst="roundRect">
            <a:avLst>
              <a:gd name="adj" fmla="val 781313"/>
            </a:avLst>
          </a:prstGeom>
          <a:solidFill>
            <a:srgbClr val="0C0C0C">
              <a:alpha val="100000"/>
            </a:srgbClr>
          </a:solidFill>
          <a:ln w="50800">
            <a:solidFill>
              <a:srgbClr val="DEBE69"/>
            </a:solidFill>
            <a:prstDash val="solid"/>
          </a:ln>
        </p:spPr>
      </p:sp>
      <p:sp>
        <p:nvSpPr>
          <p:cNvPr id="35" name="Text 28"/>
          <p:cNvSpPr/>
          <p:nvPr/>
        </p:nvSpPr>
        <p:spPr>
          <a:xfrm>
            <a:off x="3442130" y="10788650"/>
            <a:ext cx="990724"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05</a:t>
            </a:r>
            <a:endParaRPr lang="en-US" sz="4800" dirty="0"/>
          </a:p>
        </p:txBody>
      </p:sp>
      <p:sp>
        <p:nvSpPr>
          <p:cNvPr id="36" name="Shape 29"/>
          <p:cNvSpPr/>
          <p:nvPr/>
        </p:nvSpPr>
        <p:spPr>
          <a:xfrm>
            <a:off x="4953619" y="10591800"/>
            <a:ext cx="5487086" cy="1422400"/>
          </a:xfrm>
          <a:prstGeom prst="rect">
            <a:avLst/>
          </a:prstGeom>
          <a:noFill/>
          <a:ln/>
        </p:spPr>
      </p:sp>
      <p:sp>
        <p:nvSpPr>
          <p:cNvPr id="37" name="Text 30"/>
          <p:cNvSpPr/>
          <p:nvPr/>
        </p:nvSpPr>
        <p:spPr>
          <a:xfrm>
            <a:off x="4953619" y="10591800"/>
            <a:ext cx="569031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Adventure</a:t>
            </a:r>
            <a:endParaRPr lang="en-US" sz="4800" dirty="0"/>
          </a:p>
        </p:txBody>
      </p:sp>
      <p:sp>
        <p:nvSpPr>
          <p:cNvPr id="38" name="Text 31"/>
          <p:cNvSpPr/>
          <p:nvPr/>
        </p:nvSpPr>
        <p:spPr>
          <a:xfrm>
            <a:off x="4953619" y="11518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Happily Ever After</a:t>
            </a:r>
            <a:endParaRPr lang="en-US" sz="3200" dirty="0"/>
          </a:p>
        </p:txBody>
      </p:sp>
      <p:sp>
        <p:nvSpPr>
          <p:cNvPr id="39" name="Shape 32"/>
          <p:cNvSpPr/>
          <p:nvPr/>
        </p:nvSpPr>
        <p:spPr>
          <a:xfrm>
            <a:off x="14797349" y="10490200"/>
            <a:ext cx="7316114" cy="1625600"/>
          </a:xfrm>
          <a:prstGeom prst="rect">
            <a:avLst/>
          </a:prstGeom>
          <a:noFill/>
          <a:ln/>
        </p:spPr>
      </p:sp>
      <p:sp>
        <p:nvSpPr>
          <p:cNvPr id="40" name="Shape 33"/>
          <p:cNvSpPr/>
          <p:nvPr/>
        </p:nvSpPr>
        <p:spPr>
          <a:xfrm>
            <a:off x="14797349" y="10490200"/>
            <a:ext cx="1625803" cy="1625600"/>
          </a:xfrm>
          <a:prstGeom prst="rect">
            <a:avLst/>
          </a:prstGeom>
          <a:solidFill>
            <a:srgbClr val="0C0C0C">
              <a:alpha val="100000"/>
            </a:srgbClr>
          </a:solidFill>
          <a:ln w="50800">
            <a:solidFill>
              <a:srgbClr val="DEBE69"/>
            </a:solidFill>
            <a:prstDash val="solid"/>
          </a:ln>
        </p:spPr>
      </p:sp>
      <p:sp>
        <p:nvSpPr>
          <p:cNvPr id="41" name="Text 34"/>
          <p:cNvSpPr/>
          <p:nvPr/>
        </p:nvSpPr>
        <p:spPr>
          <a:xfrm>
            <a:off x="15083135" y="10788650"/>
            <a:ext cx="1054232"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06</a:t>
            </a:r>
            <a:endParaRPr lang="en-US" sz="4800" dirty="0"/>
          </a:p>
        </p:txBody>
      </p:sp>
      <p:sp>
        <p:nvSpPr>
          <p:cNvPr id="42" name="Shape 35"/>
          <p:cNvSpPr/>
          <p:nvPr/>
        </p:nvSpPr>
        <p:spPr>
          <a:xfrm>
            <a:off x="16626378" y="10591800"/>
            <a:ext cx="5487086" cy="1422400"/>
          </a:xfrm>
          <a:prstGeom prst="rect">
            <a:avLst/>
          </a:prstGeom>
          <a:noFill/>
          <a:ln/>
        </p:spPr>
      </p:sp>
      <p:sp>
        <p:nvSpPr>
          <p:cNvPr id="43" name="Text 36"/>
          <p:cNvSpPr/>
          <p:nvPr/>
        </p:nvSpPr>
        <p:spPr>
          <a:xfrm>
            <a:off x="16626378" y="10591800"/>
            <a:ext cx="569031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Conclusion</a:t>
            </a:r>
            <a:endParaRPr lang="en-US" sz="4800" dirty="0"/>
          </a:p>
        </p:txBody>
      </p:sp>
      <p:sp>
        <p:nvSpPr>
          <p:cNvPr id="44" name="Text 37"/>
          <p:cNvSpPr/>
          <p:nvPr/>
        </p:nvSpPr>
        <p:spPr>
          <a:xfrm>
            <a:off x="16626378" y="11518900"/>
            <a:ext cx="5622569" cy="6307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Embrace the Fantasy</a:t>
            </a:r>
            <a:endParaRPr lang="en-US" sz="3200" dirty="0"/>
          </a:p>
        </p:txBody>
      </p:sp>
      <p:pic>
        <p:nvPicPr>
          <p:cNvPr id="4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94537" y="4178300"/>
            <a:ext cx="4039105" cy="80557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19" y="958850"/>
            <a:ext cx="23294711" cy="1179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760" y="514350"/>
            <a:ext cx="22634229" cy="12687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10238" y="11938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86648" y="24892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2959470" y="3302000"/>
            <a:ext cx="18870325"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The Realm of the Extraordinary</a:t>
            </a:r>
            <a:endParaRPr lang="en-US" sz="8000" dirty="0"/>
          </a:p>
        </p:txBody>
      </p:sp>
      <p:sp>
        <p:nvSpPr>
          <p:cNvPr id="9" name="Text 2"/>
          <p:cNvSpPr/>
          <p:nvPr/>
        </p:nvSpPr>
        <p:spPr>
          <a:xfrm>
            <a:off x="2959470" y="5270500"/>
            <a:ext cx="8861474" cy="4097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5270500"/>
            <a:ext cx="8861474" cy="40978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1972" y="914053"/>
            <a:ext cx="22189442" cy="1189531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16557" y="387350"/>
            <a:ext cx="1092569" cy="109243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216" y="12242664"/>
            <a:ext cx="1092571" cy="109242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2054" y="1790700"/>
            <a:ext cx="1105038" cy="1104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8464" y="1130300"/>
            <a:ext cx="469959" cy="4699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5584" y="1600200"/>
            <a:ext cx="12460257" cy="105537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778222" y="1600200"/>
            <a:ext cx="7874984" cy="4953000"/>
          </a:xfrm>
          <a:prstGeom prst="rect">
            <a:avLst/>
          </a:prstGeom>
          <a:noFill/>
          <a:ln w="50800">
            <a:solidFill>
              <a:srgbClr val="DEBE69"/>
            </a:solidFill>
            <a:prstDash val="solid"/>
          </a:ln>
        </p:spPr>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70281" y="1905000"/>
            <a:ext cx="1490867" cy="1625600"/>
          </a:xfrm>
          <a:prstGeom prst="rect">
            <a:avLst/>
          </a:prstGeom>
        </p:spPr>
      </p:pic>
      <p:sp>
        <p:nvSpPr>
          <p:cNvPr id="12" name="Shape 2"/>
          <p:cNvSpPr/>
          <p:nvPr/>
        </p:nvSpPr>
        <p:spPr>
          <a:xfrm>
            <a:off x="2184673" y="3835400"/>
            <a:ext cx="7062083" cy="2413000"/>
          </a:xfrm>
          <a:prstGeom prst="rect">
            <a:avLst/>
          </a:prstGeom>
          <a:noFill/>
          <a:ln/>
        </p:spPr>
      </p:sp>
      <p:sp>
        <p:nvSpPr>
          <p:cNvPr id="13" name="Text 3"/>
          <p:cNvSpPr/>
          <p:nvPr/>
        </p:nvSpPr>
        <p:spPr>
          <a:xfrm>
            <a:off x="2083060" y="3835400"/>
            <a:ext cx="7265308"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Unicorn Sightings</a:t>
            </a:r>
            <a:endParaRPr lang="en-US" sz="4800" dirty="0"/>
          </a:p>
        </p:txBody>
      </p:sp>
      <p:sp>
        <p:nvSpPr>
          <p:cNvPr id="14" name="Text 4"/>
          <p:cNvSpPr/>
          <p:nvPr/>
        </p:nvSpPr>
        <p:spPr>
          <a:xfrm>
            <a:off x="2116931" y="4762500"/>
            <a:ext cx="7197566" cy="16213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record of the number of unicorns spotted in the fantasy realm and the beauty and mystery that surrounds these creatures.</a:t>
            </a:r>
            <a:endParaRPr lang="en-US" sz="3200" dirty="0"/>
          </a:p>
        </p:txBody>
      </p:sp>
      <p:sp>
        <p:nvSpPr>
          <p:cNvPr id="15" name="Shape 5"/>
          <p:cNvSpPr/>
          <p:nvPr/>
        </p:nvSpPr>
        <p:spPr>
          <a:xfrm>
            <a:off x="1778222" y="7200900"/>
            <a:ext cx="7874984" cy="4953000"/>
          </a:xfrm>
          <a:prstGeom prst="rect">
            <a:avLst/>
          </a:prstGeom>
          <a:noFill/>
          <a:ln w="50800">
            <a:solidFill>
              <a:srgbClr val="DEBE69"/>
            </a:solidFill>
            <a:prstDash val="solid"/>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97804" y="7505700"/>
            <a:ext cx="2035820" cy="1625600"/>
          </a:xfrm>
          <a:prstGeom prst="rect">
            <a:avLst/>
          </a:prstGeom>
        </p:spPr>
      </p:pic>
      <p:sp>
        <p:nvSpPr>
          <p:cNvPr id="17" name="Shape 6"/>
          <p:cNvSpPr/>
          <p:nvPr/>
        </p:nvSpPr>
        <p:spPr>
          <a:xfrm>
            <a:off x="2184673" y="9436100"/>
            <a:ext cx="7062083" cy="2413000"/>
          </a:xfrm>
          <a:prstGeom prst="rect">
            <a:avLst/>
          </a:prstGeom>
          <a:noFill/>
          <a:ln/>
        </p:spPr>
      </p:sp>
      <p:sp>
        <p:nvSpPr>
          <p:cNvPr id="18" name="Text 7"/>
          <p:cNvSpPr/>
          <p:nvPr/>
        </p:nvSpPr>
        <p:spPr>
          <a:xfrm>
            <a:off x="2083060" y="9436100"/>
            <a:ext cx="7265308" cy="10287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Dragon Taming</a:t>
            </a:r>
            <a:endParaRPr lang="en-US" sz="4800" dirty="0"/>
          </a:p>
        </p:txBody>
      </p:sp>
      <p:sp>
        <p:nvSpPr>
          <p:cNvPr id="19" name="Text 8"/>
          <p:cNvSpPr/>
          <p:nvPr/>
        </p:nvSpPr>
        <p:spPr>
          <a:xfrm>
            <a:off x="2116931" y="10363200"/>
            <a:ext cx="7197566" cy="16213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21" y="323850"/>
            <a:ext cx="23271049" cy="1306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436" y="700503"/>
            <a:ext cx="22095196" cy="1231499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94311" y="109347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70721" y="10274300"/>
            <a:ext cx="469959" cy="469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34067" y="1384300"/>
            <a:ext cx="8129016" cy="112141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34067" y="1384300"/>
            <a:ext cx="8129016" cy="7569200"/>
          </a:xfrm>
          <a:prstGeom prst="rect">
            <a:avLst/>
          </a:prstGeom>
        </p:spPr>
      </p:pic>
      <p:sp>
        <p:nvSpPr>
          <p:cNvPr id="10" name="Shape 2"/>
          <p:cNvSpPr/>
          <p:nvPr/>
        </p:nvSpPr>
        <p:spPr>
          <a:xfrm>
            <a:off x="2934067" y="9563100"/>
            <a:ext cx="8129016" cy="1435100"/>
          </a:xfrm>
          <a:prstGeom prst="rect">
            <a:avLst/>
          </a:prstGeom>
          <a:solidFill>
            <a:srgbClr val="0C0C0C">
              <a:alpha val="100000"/>
            </a:srgbClr>
          </a:solidFill>
          <a:ln w="50800">
            <a:solidFill>
              <a:srgbClr val="DEBE69"/>
            </a:solidFill>
            <a:prstDash val="solid"/>
          </a:ln>
        </p:spPr>
      </p:sp>
      <p:sp>
        <p:nvSpPr>
          <p:cNvPr id="11" name="Text 3"/>
          <p:cNvSpPr/>
          <p:nvPr/>
        </p:nvSpPr>
        <p:spPr>
          <a:xfrm>
            <a:off x="3696162" y="9867900"/>
            <a:ext cx="6681035"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Unicorn Sightings</a:t>
            </a:r>
            <a:endParaRPr lang="en-US" sz="4800" dirty="0"/>
          </a:p>
        </p:txBody>
      </p:sp>
      <p:sp>
        <p:nvSpPr>
          <p:cNvPr id="12" name="Shape 4"/>
          <p:cNvSpPr/>
          <p:nvPr/>
        </p:nvSpPr>
        <p:spPr>
          <a:xfrm>
            <a:off x="2934067" y="11607800"/>
            <a:ext cx="8129016" cy="990600"/>
          </a:xfrm>
          <a:prstGeom prst="rect">
            <a:avLst/>
          </a:prstGeom>
          <a:noFill/>
          <a:ln/>
        </p:spPr>
      </p:sp>
      <p:sp>
        <p:nvSpPr>
          <p:cNvPr id="13" name="Text 5"/>
          <p:cNvSpPr/>
          <p:nvPr/>
        </p:nvSpPr>
        <p:spPr>
          <a:xfrm>
            <a:off x="2934067" y="11607800"/>
            <a:ext cx="8264500"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record of the number of unicorns spotted in the fantasy realm and the beauty and mystery.</a:t>
            </a:r>
            <a:endParaRPr lang="en-US" sz="3200" dirty="0"/>
          </a:p>
        </p:txBody>
      </p:sp>
      <p:sp>
        <p:nvSpPr>
          <p:cNvPr id="14" name="Shape 6"/>
          <p:cNvSpPr/>
          <p:nvPr/>
        </p:nvSpPr>
        <p:spPr>
          <a:xfrm>
            <a:off x="13323965" y="1384300"/>
            <a:ext cx="8129016" cy="11214100"/>
          </a:xfrm>
          <a:prstGeom prst="rect">
            <a:avLst/>
          </a:prstGeom>
          <a:noFill/>
          <a:ln/>
        </p:spPr>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23965" y="1384300"/>
            <a:ext cx="8129016" cy="7569200"/>
          </a:xfrm>
          <a:prstGeom prst="rect">
            <a:avLst/>
          </a:prstGeom>
        </p:spPr>
      </p:pic>
      <p:sp>
        <p:nvSpPr>
          <p:cNvPr id="16" name="Shape 7"/>
          <p:cNvSpPr/>
          <p:nvPr/>
        </p:nvSpPr>
        <p:spPr>
          <a:xfrm>
            <a:off x="13323965" y="9563100"/>
            <a:ext cx="8129016" cy="1435100"/>
          </a:xfrm>
          <a:prstGeom prst="rect">
            <a:avLst/>
          </a:prstGeom>
          <a:solidFill>
            <a:srgbClr val="0C0C0C">
              <a:alpha val="100000"/>
            </a:srgbClr>
          </a:solidFill>
          <a:ln w="50800">
            <a:solidFill>
              <a:srgbClr val="DEBE69"/>
            </a:solidFill>
            <a:prstDash val="solid"/>
          </a:ln>
        </p:spPr>
      </p:sp>
      <p:sp>
        <p:nvSpPr>
          <p:cNvPr id="17" name="Text 8"/>
          <p:cNvSpPr/>
          <p:nvPr/>
        </p:nvSpPr>
        <p:spPr>
          <a:xfrm>
            <a:off x="14086061" y="9867900"/>
            <a:ext cx="5448981" cy="1028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Dragon Taming</a:t>
            </a:r>
            <a:endParaRPr lang="en-US" sz="4800" dirty="0"/>
          </a:p>
        </p:txBody>
      </p:sp>
      <p:sp>
        <p:nvSpPr>
          <p:cNvPr id="18" name="Shape 9"/>
          <p:cNvSpPr/>
          <p:nvPr/>
        </p:nvSpPr>
        <p:spPr>
          <a:xfrm>
            <a:off x="13323965" y="11607800"/>
            <a:ext cx="8129016" cy="990600"/>
          </a:xfrm>
          <a:prstGeom prst="rect">
            <a:avLst/>
          </a:prstGeom>
          <a:noFill/>
          <a:ln/>
        </p:spPr>
      </p:sp>
      <p:sp>
        <p:nvSpPr>
          <p:cNvPr id="19" name="Text 10"/>
          <p:cNvSpPr/>
          <p:nvPr/>
        </p:nvSpPr>
        <p:spPr>
          <a:xfrm>
            <a:off x="13323965" y="11607800"/>
            <a:ext cx="8264500"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77824" y="628650"/>
            <a:ext cx="18615625" cy="482813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7824" y="8246517"/>
            <a:ext cx="18615625" cy="482813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244" y="2350356"/>
            <a:ext cx="9150315" cy="900449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74737" y="2350356"/>
            <a:ext cx="9150315" cy="900449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9159" y="1503387"/>
            <a:ext cx="21578444" cy="1069746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8629" y="939800"/>
            <a:ext cx="1105038" cy="11049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5038" y="279400"/>
            <a:ext cx="469959" cy="4699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64708" y="1837234"/>
            <a:ext cx="4407451" cy="3318966"/>
          </a:xfrm>
          <a:prstGeom prst="rect">
            <a:avLst/>
          </a:prstGeom>
        </p:spPr>
      </p:pic>
      <p:sp>
        <p:nvSpPr>
          <p:cNvPr id="12" name="Shape 1"/>
          <p:cNvSpPr/>
          <p:nvPr/>
        </p:nvSpPr>
        <p:spPr>
          <a:xfrm>
            <a:off x="8103613" y="3505200"/>
            <a:ext cx="13603400" cy="6705600"/>
          </a:xfrm>
          <a:prstGeom prst="rect">
            <a:avLst/>
          </a:prstGeom>
          <a:noFill/>
          <a:ln/>
        </p:spPr>
      </p:sp>
      <p:sp>
        <p:nvSpPr>
          <p:cNvPr id="13" name="Text 2"/>
          <p:cNvSpPr/>
          <p:nvPr/>
        </p:nvSpPr>
        <p:spPr>
          <a:xfrm>
            <a:off x="8103613" y="3505200"/>
            <a:ext cx="13806626" cy="59817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Cinzel Black" pitchFamily="34" charset="0"/>
                <a:ea typeface="Cinzel Black" pitchFamily="34" charset="-122"/>
                <a:cs typeface="Cinzel Black"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4" name="Text 3"/>
          <p:cNvSpPr/>
          <p:nvPr/>
        </p:nvSpPr>
        <p:spPr>
          <a:xfrm>
            <a:off x="17109038" y="9588500"/>
            <a:ext cx="4750394" cy="7747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Cinzel Black" pitchFamily="34" charset="0"/>
                <a:ea typeface="Cinzel Black" pitchFamily="34" charset="-122"/>
                <a:cs typeface="Cinzel Black" pitchFamily="34" charset="-120"/>
              </a:rPr>
              <a:t>The Dream Weaver</a:t>
            </a:r>
            <a:endParaRPr lang="en-US" sz="3600" dirty="0"/>
          </a:p>
        </p:txBody>
      </p:sp>
      <p:pic>
        <p:nvPicPr>
          <p:cNvPr id="15"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260883" y="2044700"/>
            <a:ext cx="5842730" cy="9753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2519" y="958850"/>
            <a:ext cx="23294711" cy="11798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760" y="514350"/>
            <a:ext cx="22634229" cy="12687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10238" y="1193800"/>
            <a:ext cx="1105038" cy="1104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86648" y="2489200"/>
            <a:ext cx="469959" cy="469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270734" y="5727700"/>
            <a:ext cx="7049381" cy="64008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9635" y="5727700"/>
            <a:ext cx="14644930" cy="64008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1079635" y="2247900"/>
            <a:ext cx="7049381" cy="2730500"/>
          </a:xfrm>
          <a:prstGeom prst="rect">
            <a:avLst/>
          </a:prstGeom>
          <a:noFill/>
          <a:ln/>
        </p:spPr>
      </p:sp>
      <p:sp>
        <p:nvSpPr>
          <p:cNvPr id="11" name="Shape 2"/>
          <p:cNvSpPr/>
          <p:nvPr/>
        </p:nvSpPr>
        <p:spPr>
          <a:xfrm>
            <a:off x="1079635" y="2247900"/>
            <a:ext cx="7049381" cy="1435100"/>
          </a:xfrm>
          <a:prstGeom prst="rect">
            <a:avLst/>
          </a:prstGeom>
          <a:solidFill>
            <a:srgbClr val="0C0C0C">
              <a:alpha val="100000"/>
            </a:srgbClr>
          </a:solidFill>
          <a:ln w="50800">
            <a:solidFill>
              <a:srgbClr val="DEBE69"/>
            </a:solidFill>
            <a:prstDash val="solid"/>
          </a:ln>
        </p:spPr>
      </p:sp>
      <p:sp>
        <p:nvSpPr>
          <p:cNvPr id="12" name="Text 3"/>
          <p:cNvSpPr/>
          <p:nvPr/>
        </p:nvSpPr>
        <p:spPr>
          <a:xfrm>
            <a:off x="1841730" y="2552700"/>
            <a:ext cx="5448981" cy="1028700"/>
          </a:xfrm>
          <a:prstGeom prst="rect">
            <a:avLst/>
          </a:prstGeom>
          <a:noFill/>
          <a:ln/>
        </p:spPr>
        <p:txBody>
          <a:bodyPr wrap="square" lIns="0" tIns="0" rIns="0" bIns="0" rtlCol="0" anchor="t"/>
          <a:lstStyle/>
          <a:p>
            <a:pPr algn="l" indent="0" marL="0">
              <a:buNone/>
            </a:pPr>
            <a:r>
              <a:rPr lang="en-US" sz="4800" dirty="0">
                <a:ln w="50800">
                  <a:solidFill>
                    <a:srgbClr val="DEBE69"/>
                  </a:solidFill>
                </a:ln>
                <a:solidFill>
                  <a:srgbClr val="FFFFFF">
                    <a:alpha val="100000"/>
                  </a:srgbClr>
                </a:solidFill>
                <a:latin typeface="Cinzel Black" pitchFamily="34" charset="0"/>
                <a:ea typeface="Cinzel Black" pitchFamily="34" charset="-122"/>
                <a:cs typeface="Cinzel Black" pitchFamily="34" charset="-120"/>
              </a:rPr>
              <a:t>Dragon Taming </a:t>
            </a:r>
            <a:endParaRPr lang="en-US" sz="4800" dirty="0"/>
          </a:p>
        </p:txBody>
      </p:sp>
      <p:sp>
        <p:nvSpPr>
          <p:cNvPr id="13" name="Text 4"/>
          <p:cNvSpPr/>
          <p:nvPr/>
        </p:nvSpPr>
        <p:spPr>
          <a:xfrm>
            <a:off x="1079635" y="39878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guide to taming and caring for dragons in the realm of magic.</a:t>
            </a:r>
            <a:endParaRPr lang="en-US" sz="3200" dirty="0"/>
          </a:p>
        </p:txBody>
      </p:sp>
      <p:sp>
        <p:nvSpPr>
          <p:cNvPr id="14" name="Shape 5"/>
          <p:cNvSpPr/>
          <p:nvPr/>
        </p:nvSpPr>
        <p:spPr>
          <a:xfrm>
            <a:off x="8675184" y="2247900"/>
            <a:ext cx="7049381" cy="2730500"/>
          </a:xfrm>
          <a:prstGeom prst="rect">
            <a:avLst/>
          </a:prstGeom>
          <a:noFill/>
          <a:ln/>
        </p:spPr>
      </p:sp>
      <p:sp>
        <p:nvSpPr>
          <p:cNvPr id="15" name="Shape 6"/>
          <p:cNvSpPr/>
          <p:nvPr/>
        </p:nvSpPr>
        <p:spPr>
          <a:xfrm>
            <a:off x="8675184" y="2247900"/>
            <a:ext cx="7049381" cy="1435100"/>
          </a:xfrm>
          <a:prstGeom prst="rect">
            <a:avLst/>
          </a:prstGeom>
          <a:solidFill>
            <a:srgbClr val="0C0C0C">
              <a:alpha val="100000"/>
            </a:srgbClr>
          </a:solidFill>
          <a:ln w="50800">
            <a:solidFill>
              <a:srgbClr val="DEBE69"/>
            </a:solidFill>
            <a:prstDash val="solid"/>
          </a:ln>
        </p:spPr>
      </p:sp>
      <p:sp>
        <p:nvSpPr>
          <p:cNvPr id="16" name="Text 7"/>
          <p:cNvSpPr/>
          <p:nvPr/>
        </p:nvSpPr>
        <p:spPr>
          <a:xfrm>
            <a:off x="9437280" y="2552700"/>
            <a:ext cx="4559870" cy="1028700"/>
          </a:xfrm>
          <a:prstGeom prst="rect">
            <a:avLst/>
          </a:prstGeom>
          <a:noFill/>
          <a:ln/>
        </p:spPr>
        <p:txBody>
          <a:bodyPr wrap="square" lIns="0" tIns="0" rIns="0" bIns="0" rtlCol="0" anchor="t"/>
          <a:lstStyle/>
          <a:p>
            <a:pPr algn="l" indent="0" marL="0">
              <a:buNone/>
            </a:pPr>
            <a:r>
              <a:rPr lang="en-US" sz="4800" dirty="0">
                <a:ln w="50800">
                  <a:solidFill>
                    <a:srgbClr val="DEBE69"/>
                  </a:solidFill>
                </a:ln>
                <a:solidFill>
                  <a:srgbClr val="FFFFFF">
                    <a:alpha val="100000"/>
                  </a:srgbClr>
                </a:solidFill>
                <a:latin typeface="Cinzel Black" pitchFamily="34" charset="0"/>
                <a:ea typeface="Cinzel Black" pitchFamily="34" charset="-122"/>
                <a:cs typeface="Cinzel Black" pitchFamily="34" charset="-120"/>
              </a:rPr>
              <a:t>The Unicorn</a:t>
            </a:r>
            <a:endParaRPr lang="en-US" sz="4800" dirty="0"/>
          </a:p>
        </p:txBody>
      </p:sp>
      <p:sp>
        <p:nvSpPr>
          <p:cNvPr id="17" name="Text 8"/>
          <p:cNvSpPr/>
          <p:nvPr/>
        </p:nvSpPr>
        <p:spPr>
          <a:xfrm>
            <a:off x="8675184" y="39878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Tips and tricks for spotting the elusive unicorns in their natural habitat.</a:t>
            </a:r>
            <a:endParaRPr lang="en-US" sz="3200" dirty="0"/>
          </a:p>
        </p:txBody>
      </p:sp>
      <p:sp>
        <p:nvSpPr>
          <p:cNvPr id="18" name="Shape 9"/>
          <p:cNvSpPr/>
          <p:nvPr/>
        </p:nvSpPr>
        <p:spPr>
          <a:xfrm>
            <a:off x="16270734" y="2247900"/>
            <a:ext cx="7049381" cy="2730500"/>
          </a:xfrm>
          <a:prstGeom prst="rect">
            <a:avLst/>
          </a:prstGeom>
          <a:noFill/>
          <a:ln/>
        </p:spPr>
      </p:sp>
      <p:sp>
        <p:nvSpPr>
          <p:cNvPr id="19" name="Shape 10"/>
          <p:cNvSpPr/>
          <p:nvPr/>
        </p:nvSpPr>
        <p:spPr>
          <a:xfrm>
            <a:off x="16270734" y="2247900"/>
            <a:ext cx="7049381" cy="1435100"/>
          </a:xfrm>
          <a:prstGeom prst="rect">
            <a:avLst/>
          </a:prstGeom>
          <a:solidFill>
            <a:srgbClr val="0C0C0C">
              <a:alpha val="100000"/>
            </a:srgbClr>
          </a:solidFill>
          <a:ln w="50800">
            <a:solidFill>
              <a:srgbClr val="DEBE69"/>
            </a:solidFill>
            <a:prstDash val="solid"/>
          </a:ln>
        </p:spPr>
      </p:sp>
      <p:sp>
        <p:nvSpPr>
          <p:cNvPr id="20" name="Text 11"/>
          <p:cNvSpPr/>
          <p:nvPr/>
        </p:nvSpPr>
        <p:spPr>
          <a:xfrm>
            <a:off x="17032829" y="2552700"/>
            <a:ext cx="5448981" cy="1028700"/>
          </a:xfrm>
          <a:prstGeom prst="rect">
            <a:avLst/>
          </a:prstGeom>
          <a:noFill/>
          <a:ln/>
        </p:spPr>
        <p:txBody>
          <a:bodyPr wrap="square" lIns="0" tIns="0" rIns="0" bIns="0" rtlCol="0" anchor="t"/>
          <a:lstStyle/>
          <a:p>
            <a:pPr algn="l" indent="0" marL="0">
              <a:buNone/>
            </a:pPr>
            <a:r>
              <a:rPr lang="en-US" sz="4800" dirty="0">
                <a:ln w="50800">
                  <a:solidFill>
                    <a:srgbClr val="DEBE69"/>
                  </a:solidFill>
                </a:ln>
                <a:solidFill>
                  <a:srgbClr val="FFFFFF">
                    <a:alpha val="100000"/>
                  </a:srgbClr>
                </a:solidFill>
                <a:latin typeface="Cinzel Black" pitchFamily="34" charset="0"/>
                <a:ea typeface="Cinzel Black" pitchFamily="34" charset="-122"/>
                <a:cs typeface="Cinzel Black" pitchFamily="34" charset="-120"/>
              </a:rPr>
              <a:t>Dragon Taming </a:t>
            </a:r>
            <a:endParaRPr lang="en-US" sz="4800" dirty="0"/>
          </a:p>
        </p:txBody>
      </p:sp>
      <p:sp>
        <p:nvSpPr>
          <p:cNvPr id="21" name="Text 12"/>
          <p:cNvSpPr/>
          <p:nvPr/>
        </p:nvSpPr>
        <p:spPr>
          <a:xfrm>
            <a:off x="16270734" y="3987800"/>
            <a:ext cx="7184865"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C0C0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91972" y="914053"/>
            <a:ext cx="22189442" cy="1189532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16557" y="387350"/>
            <a:ext cx="1092569" cy="109243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216" y="12242664"/>
            <a:ext cx="1092571" cy="109243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2054" y="1790700"/>
            <a:ext cx="1105038" cy="1104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8464" y="1130300"/>
            <a:ext cx="469959" cy="469900"/>
          </a:xfrm>
          <a:prstGeom prst="rect">
            <a:avLst/>
          </a:prstGeom>
        </p:spPr>
      </p:pic>
      <p:sp>
        <p:nvSpPr>
          <p:cNvPr id="7" name="Text 0"/>
          <p:cNvSpPr/>
          <p:nvPr/>
        </p:nvSpPr>
        <p:spPr>
          <a:xfrm>
            <a:off x="5906238" y="1397000"/>
            <a:ext cx="12925982" cy="1710267"/>
          </a:xfrm>
          <a:prstGeom prst="rect">
            <a:avLst/>
          </a:prstGeom>
          <a:noFill/>
          <a:ln/>
        </p:spPr>
        <p:txBody>
          <a:bodyPr wrap="square" lIns="0" tIns="0" rIns="0" bIns="0" rtlCol="0" anchor="t"/>
          <a:lstStyle/>
          <a:p>
            <a:pPr algn="l" indent="0" marL="0">
              <a:buNone/>
            </a:pPr>
            <a:r>
              <a:rPr lang="en-US" sz="8000" dirty="0">
                <a:solidFill>
                  <a:srgbClr val="DEBE69">
                    <a:alpha val="100000"/>
                  </a:srgbClr>
                </a:solidFill>
                <a:latin typeface="Cinzel Black" pitchFamily="34" charset="0"/>
                <a:ea typeface="Cinzel Black" pitchFamily="34" charset="-122"/>
                <a:cs typeface="Cinzel Black" pitchFamily="34" charset="-120"/>
              </a:rPr>
              <a:t>The Magic of Dragons</a:t>
            </a:r>
            <a:endParaRPr lang="en-US" sz="8000" dirty="0"/>
          </a:p>
        </p:txBody>
      </p:sp>
      <p:sp>
        <p:nvSpPr>
          <p:cNvPr id="8" name="Shape 1"/>
          <p:cNvSpPr/>
          <p:nvPr/>
        </p:nvSpPr>
        <p:spPr>
          <a:xfrm>
            <a:off x="14200375" y="3581400"/>
            <a:ext cx="8205226" cy="8204200"/>
          </a:xfrm>
          <a:prstGeom prst="rect">
            <a:avLst/>
          </a:prstGeom>
          <a:noFill/>
          <a:ln/>
        </p:spPr>
      </p:sp>
      <p:sp>
        <p:nvSpPr>
          <p:cNvPr id="9" name="Shape 2"/>
          <p:cNvSpPr/>
          <p:nvPr/>
        </p:nvSpPr>
        <p:spPr>
          <a:xfrm>
            <a:off x="14200375" y="3581400"/>
            <a:ext cx="8205226" cy="8204200"/>
          </a:xfrm>
          <a:prstGeom prst="ellipse">
            <a:avLst/>
          </a:prstGeom>
          <a:solidFill>
            <a:srgbClr val="0C0C0C">
              <a:alpha val="100000"/>
            </a:srgbClr>
          </a:solidFill>
          <a:ln w="50800">
            <a:solidFill>
              <a:srgbClr val="DEBE69"/>
            </a:solidFill>
            <a:prstDash val="solid"/>
          </a:ln>
        </p:spPr>
      </p:sp>
      <p:sp>
        <p:nvSpPr>
          <p:cNvPr id="10" name="Shape 3"/>
          <p:cNvSpPr/>
          <p:nvPr/>
        </p:nvSpPr>
        <p:spPr>
          <a:xfrm>
            <a:off x="15229203" y="5473700"/>
            <a:ext cx="6160270" cy="6159500"/>
          </a:xfrm>
          <a:prstGeom prst="ellipse">
            <a:avLst/>
          </a:prstGeom>
          <a:solidFill>
            <a:srgbClr val="0C0C0C">
              <a:alpha val="100000"/>
            </a:srgbClr>
          </a:solidFill>
          <a:ln w="50800">
            <a:solidFill>
              <a:srgbClr val="DEBE69"/>
            </a:solidFill>
            <a:prstDash val="solid"/>
          </a:ln>
        </p:spPr>
      </p:sp>
      <p:sp>
        <p:nvSpPr>
          <p:cNvPr id="11" name="Shape 4"/>
          <p:cNvSpPr/>
          <p:nvPr/>
        </p:nvSpPr>
        <p:spPr>
          <a:xfrm>
            <a:off x="16258032" y="7353300"/>
            <a:ext cx="4089911" cy="4089400"/>
          </a:xfrm>
          <a:prstGeom prst="ellipse">
            <a:avLst/>
          </a:prstGeom>
          <a:solidFill>
            <a:srgbClr val="0C0C0C">
              <a:alpha val="100000"/>
            </a:srgbClr>
          </a:solidFill>
          <a:ln w="50800">
            <a:solidFill>
              <a:srgbClr val="DEBE69"/>
            </a:solidFill>
            <a:prstDash val="solid"/>
          </a:ln>
        </p:spPr>
      </p:sp>
      <p:sp>
        <p:nvSpPr>
          <p:cNvPr id="12" name="Text 5"/>
          <p:cNvSpPr/>
          <p:nvPr/>
        </p:nvSpPr>
        <p:spPr>
          <a:xfrm>
            <a:off x="17451981" y="4076700"/>
            <a:ext cx="1676610"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6.7M</a:t>
            </a:r>
            <a:endParaRPr lang="en-US" sz="4800" dirty="0"/>
          </a:p>
        </p:txBody>
      </p:sp>
      <p:sp>
        <p:nvSpPr>
          <p:cNvPr id="13" name="Text 6"/>
          <p:cNvSpPr/>
          <p:nvPr/>
        </p:nvSpPr>
        <p:spPr>
          <a:xfrm>
            <a:off x="17451981" y="8890000"/>
            <a:ext cx="1714714"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2.3M</a:t>
            </a:r>
            <a:endParaRPr lang="en-US" sz="4800" dirty="0"/>
          </a:p>
        </p:txBody>
      </p:sp>
      <p:sp>
        <p:nvSpPr>
          <p:cNvPr id="14" name="Text 7"/>
          <p:cNvSpPr/>
          <p:nvPr/>
        </p:nvSpPr>
        <p:spPr>
          <a:xfrm>
            <a:off x="17439280" y="5956300"/>
            <a:ext cx="1727416" cy="1028700"/>
          </a:xfrm>
          <a:prstGeom prst="rect">
            <a:avLst/>
          </a:prstGeom>
          <a:noFill/>
          <a:ln/>
        </p:spPr>
        <p:txBody>
          <a:bodyPr wrap="square" lIns="0" tIns="0" rIns="0" bIns="0" rtlCol="0" anchor="ctr"/>
          <a:lstStyle/>
          <a:p>
            <a:pPr algn="ctr" indent="0" marL="0">
              <a:buNone/>
            </a:pPr>
            <a:r>
              <a:rPr lang="en-US" sz="4800" dirty="0">
                <a:solidFill>
                  <a:srgbClr val="DEBE69">
                    <a:alpha val="100000"/>
                  </a:srgbClr>
                </a:solidFill>
                <a:latin typeface="Cinzel Black" pitchFamily="34" charset="0"/>
                <a:ea typeface="Cinzel Black" pitchFamily="34" charset="-122"/>
                <a:cs typeface="Cinzel Black" pitchFamily="34" charset="-120"/>
              </a:rPr>
              <a:t>4.4M</a:t>
            </a:r>
            <a:endParaRPr lang="en-US" sz="4800" dirty="0"/>
          </a:p>
        </p:txBody>
      </p:sp>
      <p:sp>
        <p:nvSpPr>
          <p:cNvPr id="15" name="Shape 8"/>
          <p:cNvSpPr/>
          <p:nvPr/>
        </p:nvSpPr>
        <p:spPr>
          <a:xfrm>
            <a:off x="23370921" y="10515600"/>
            <a:ext cx="1016127" cy="3200400"/>
          </a:xfrm>
          <a:prstGeom prst="rect">
            <a:avLst/>
          </a:prstGeom>
          <a:noFill/>
          <a:ln/>
        </p:spPr>
      </p:sp>
      <p:pic>
        <p:nvPicPr>
          <p:cNvPr id="16"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17" name="Shape 9"/>
          <p:cNvSpPr/>
          <p:nvPr/>
        </p:nvSpPr>
        <p:spPr>
          <a:xfrm>
            <a:off x="3734267" y="3594100"/>
            <a:ext cx="8459257" cy="2311400"/>
          </a:xfrm>
          <a:prstGeom prst="rect">
            <a:avLst/>
          </a:prstGeom>
          <a:noFill/>
          <a:ln/>
        </p:spPr>
      </p:sp>
      <p:pic>
        <p:nvPicPr>
          <p:cNvPr id="1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34267" y="3594100"/>
            <a:ext cx="1100765" cy="1016000"/>
          </a:xfrm>
          <a:prstGeom prst="rect">
            <a:avLst/>
          </a:prstGeom>
        </p:spPr>
      </p:pic>
      <p:sp>
        <p:nvSpPr>
          <p:cNvPr id="19" name="Shape 10"/>
          <p:cNvSpPr/>
          <p:nvPr/>
        </p:nvSpPr>
        <p:spPr>
          <a:xfrm>
            <a:off x="3734267" y="4914900"/>
            <a:ext cx="8459257" cy="990600"/>
          </a:xfrm>
          <a:prstGeom prst="rect">
            <a:avLst/>
          </a:prstGeom>
          <a:noFill/>
          <a:ln/>
        </p:spPr>
      </p:sp>
      <p:sp>
        <p:nvSpPr>
          <p:cNvPr id="20" name="Text 11"/>
          <p:cNvSpPr/>
          <p:nvPr/>
        </p:nvSpPr>
        <p:spPr>
          <a:xfrm>
            <a:off x="3734267" y="49149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Art of Archery": Discover the intricacies of the Art of Archery .</a:t>
            </a:r>
            <a:endParaRPr lang="en-US" sz="3200" dirty="0"/>
          </a:p>
        </p:txBody>
      </p:sp>
      <p:sp>
        <p:nvSpPr>
          <p:cNvPr id="21" name="Shape 12"/>
          <p:cNvSpPr/>
          <p:nvPr/>
        </p:nvSpPr>
        <p:spPr>
          <a:xfrm>
            <a:off x="3734267" y="6362700"/>
            <a:ext cx="8459257" cy="2311400"/>
          </a:xfrm>
          <a:prstGeom prst="rect">
            <a:avLst/>
          </a:prstGeom>
          <a:noFill/>
          <a:ln/>
        </p:spPr>
      </p:sp>
      <p:pic>
        <p:nvPicPr>
          <p:cNvPr id="2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34267" y="6362700"/>
            <a:ext cx="1179198" cy="1016000"/>
          </a:xfrm>
          <a:prstGeom prst="rect">
            <a:avLst/>
          </a:prstGeom>
        </p:spPr>
      </p:pic>
      <p:sp>
        <p:nvSpPr>
          <p:cNvPr id="23" name="Shape 13"/>
          <p:cNvSpPr/>
          <p:nvPr/>
        </p:nvSpPr>
        <p:spPr>
          <a:xfrm>
            <a:off x="3734267" y="7683500"/>
            <a:ext cx="8459257" cy="990600"/>
          </a:xfrm>
          <a:prstGeom prst="rect">
            <a:avLst/>
          </a:prstGeom>
          <a:noFill/>
          <a:ln/>
        </p:spPr>
      </p:sp>
      <p:sp>
        <p:nvSpPr>
          <p:cNvPr id="24" name="Text 14"/>
          <p:cNvSpPr/>
          <p:nvPr/>
        </p:nvSpPr>
        <p:spPr>
          <a:xfrm>
            <a:off x="3734267" y="76835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Music of the Elves": Immerse yourself in the enchanting music of the elves.</a:t>
            </a:r>
            <a:endParaRPr lang="en-US" sz="3200" dirty="0"/>
          </a:p>
        </p:txBody>
      </p:sp>
      <p:sp>
        <p:nvSpPr>
          <p:cNvPr id="25" name="Shape 15"/>
          <p:cNvSpPr/>
          <p:nvPr/>
        </p:nvSpPr>
        <p:spPr>
          <a:xfrm>
            <a:off x="3734267" y="9131300"/>
            <a:ext cx="8459257" cy="2311399"/>
          </a:xfrm>
          <a:prstGeom prst="rect">
            <a:avLst/>
          </a:prstGeom>
          <a:noFill/>
          <a:ln/>
        </p:spPr>
      </p:sp>
      <p:pic>
        <p:nvPicPr>
          <p:cNvPr id="2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34267" y="9131300"/>
            <a:ext cx="996628" cy="1016000"/>
          </a:xfrm>
          <a:prstGeom prst="rect">
            <a:avLst/>
          </a:prstGeom>
        </p:spPr>
      </p:pic>
      <p:sp>
        <p:nvSpPr>
          <p:cNvPr id="27" name="Shape 16"/>
          <p:cNvSpPr/>
          <p:nvPr/>
        </p:nvSpPr>
        <p:spPr>
          <a:xfrm>
            <a:off x="3734267" y="10452100"/>
            <a:ext cx="8459257" cy="990600"/>
          </a:xfrm>
          <a:prstGeom prst="rect">
            <a:avLst/>
          </a:prstGeom>
          <a:noFill/>
          <a:ln/>
        </p:spPr>
      </p:sp>
      <p:sp>
        <p:nvSpPr>
          <p:cNvPr id="28" name="Text 17"/>
          <p:cNvSpPr/>
          <p:nvPr/>
        </p:nvSpPr>
        <p:spPr>
          <a:xfrm>
            <a:off x="3734267" y="10452100"/>
            <a:ext cx="8594741" cy="11260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Cormorant Regular" pitchFamily="34" charset="0"/>
                <a:ea typeface="Cormorant Regular" pitchFamily="34" charset="-122"/>
                <a:cs typeface="Cormorant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2023-10-13T06:29:34Z</dcterms:created>
  <dcterms:modified xsi:type="dcterms:W3CDTF">2023-10-13T06:29:34Z</dcterms:modified>
</cp:coreProperties>
</file>