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slideLayout" Target="../slideLayouts/slideLayout1.xml"/><Relationship Id="rId3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9"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10" Type="http://schemas.openxmlformats.org/officeDocument/2006/relationships/image" Target="../media/image-21-9.png"/><Relationship Id="rId11" Type="http://schemas.openxmlformats.org/officeDocument/2006/relationships/image" Target="../media/image-21-10.png"/><Relationship Id="rId12" Type="http://schemas.openxmlformats.org/officeDocument/2006/relationships/slideLayout" Target="../slideLayouts/slideLayout1.xml"/><Relationship Id="rId13"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9"/>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1998"/>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sp>
        <p:nvSpPr>
          <p:cNvPr id="7" name="Text 0"/>
          <p:cNvSpPr/>
          <p:nvPr/>
        </p:nvSpPr>
        <p:spPr>
          <a:xfrm>
            <a:off x="1343025" y="5314950"/>
            <a:ext cx="8037195" cy="1699260"/>
          </a:xfrm>
          <a:prstGeom prst="rect">
            <a:avLst/>
          </a:prstGeom>
          <a:noFill/>
          <a:ln/>
        </p:spPr>
        <p:txBody>
          <a:bodyPr wrap="square" lIns="0" tIns="0" rIns="0" bIns="0" rtlCol="0" anchor="t"/>
          <a:lstStyle/>
          <a:p>
            <a:pPr algn="l" indent="0" marL="0">
              <a:buNone/>
            </a:pPr>
            <a:r>
              <a:rPr lang="en-US" sz="4800" b="1" u="none" dirty="0">
                <a:solidFill>
                  <a:srgbClr val="FFFFFF"/>
                </a:solidFill>
                <a:latin typeface="Cormorant" pitchFamily="34" charset="0"/>
                <a:ea typeface="Cormorant" pitchFamily="34" charset="-122"/>
                <a:cs typeface="Cormorant" pitchFamily="34" charset="-120"/>
              </a:rPr>
              <a:t>FREE PRESENTATION TEMPLATE</a:t>
            </a:r>
            <a:endParaRPr lang="en-US" sz="4800" dirty="0"/>
          </a:p>
        </p:txBody>
      </p:sp>
      <p:grpSp>
        <p:nvGrpSpPr>
          <p:cNvPr id="70171" name="Group"/>
          <p:cNvGrpSpPr/>
          <p:nvPr/>
        </p:nvGrpSpPr>
        <p:grpSpPr>
          <a:xfrm>
            <a:off x="17235487" y="8456817"/>
            <a:ext cx="1463470" cy="1601583"/>
            <a:chOff x="17235487" y="8456817"/>
            <a:chExt cx="1463470" cy="1601583"/>
          </a:xfrm>
        </p:grpSpPr>
        <p:pic>
          <p:nvPicPr>
            <p:cNvPr id="8"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9"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10" name="Text 2"/>
          <p:cNvSpPr/>
          <p:nvPr/>
        </p:nvSpPr>
        <p:spPr>
          <a:xfrm>
            <a:off x="1343025" y="3495675"/>
            <a:ext cx="8341995" cy="2074545"/>
          </a:xfrm>
          <a:prstGeom prst="rect">
            <a:avLst/>
          </a:prstGeom>
          <a:noFill/>
          <a:ln/>
        </p:spPr>
        <p:txBody>
          <a:bodyPr wrap="square" lIns="0" tIns="0" rIns="0" bIns="0" rtlCol="0" anchor="t"/>
          <a:lstStyle/>
          <a:p>
            <a:pPr algn="l" indent="0" marL="0">
              <a:buNone/>
            </a:pPr>
            <a:r>
              <a:rPr lang="en-US" sz="9600" b="1" u="none" dirty="0">
                <a:solidFill>
                  <a:srgbClr val="DEBE69"/>
                </a:solidFill>
                <a:latin typeface="Cinzel Black" pitchFamily="34" charset="0"/>
                <a:ea typeface="Cinzel Black" pitchFamily="34" charset="-122"/>
                <a:cs typeface="Cinzel Black" pitchFamily="34" charset="-120"/>
              </a:rPr>
              <a:t>Mythology</a:t>
            </a:r>
            <a:endParaRPr lang="en-US" sz="9600" dirty="0"/>
          </a:p>
        </p:txBody>
      </p:sp>
      <p:pic>
        <p:nvPicPr>
          <p:cNvPr id="11" name="Image 6" descr="preencoded.png">    </p:cNvPr>
          <p:cNvPicPr>
            <a:picLocks noChangeAspect="1"/>
          </p:cNvPicPr>
          <p:nvPr/>
        </p:nvPicPr>
        <p:blipFill>
          <a:blip r:embed="rId7"/>
          <a:stretch>
            <a:fillRect/>
          </a:stretch>
        </p:blipFill>
        <p:spPr>
          <a:xfrm>
            <a:off x="9629775" y="247650"/>
            <a:ext cx="8067675" cy="95440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0"/>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19639"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6391275" y="933450"/>
            <a:ext cx="5772150"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Pricing Plan</a:t>
            </a:r>
            <a:endParaRPr lang="en-US" sz="6000" dirty="0"/>
          </a:p>
        </p:txBody>
      </p:sp>
      <p:grpSp>
        <p:nvGrpSpPr>
          <p:cNvPr id="82627" name="Group"/>
          <p:cNvGrpSpPr/>
          <p:nvPr/>
        </p:nvGrpSpPr>
        <p:grpSpPr>
          <a:xfrm>
            <a:off x="1333500" y="2428875"/>
            <a:ext cx="15630525" cy="6200775"/>
            <a:chOff x="1333500" y="2428875"/>
            <a:chExt cx="15630525" cy="6200775"/>
          </a:xfrm>
        </p:grpSpPr>
        <p:sp>
          <p:nvSpPr>
            <p:cNvPr id="9" name="Shape 2"/>
            <p:cNvSpPr/>
            <p:nvPr/>
          </p:nvSpPr>
          <p:spPr>
            <a:xfrm>
              <a:off x="1333500" y="2428875"/>
              <a:ext cx="4829175" cy="6200775"/>
            </a:xfrm>
            <a:prstGeom prst="rect">
              <a:avLst/>
            </a:prstGeom>
            <a:noFill/>
            <a:ln w="38100">
              <a:solidFill>
                <a:srgbClr val="DEBE69"/>
              </a:solidFill>
              <a:prstDash val="solid"/>
            </a:ln>
          </p:spPr>
        </p:sp>
        <p:pic>
          <p:nvPicPr>
            <p:cNvPr id="10" name="Image 5" descr="preencoded.png">    </p:cNvPr>
            <p:cNvPicPr>
              <a:picLocks noChangeAspect="1"/>
            </p:cNvPicPr>
            <p:nvPr/>
          </p:nvPicPr>
          <p:blipFill>
            <a:blip r:embed="rId6"/>
            <a:stretch>
              <a:fillRect/>
            </a:stretch>
          </p:blipFill>
          <p:spPr>
            <a:xfrm>
              <a:off x="3271837" y="2747963"/>
              <a:ext cx="952500" cy="1104900"/>
            </a:xfrm>
            <a:prstGeom prst="rect">
              <a:avLst/>
            </a:prstGeom>
          </p:spPr>
        </p:pic>
        <p:sp>
          <p:nvSpPr>
            <p:cNvPr id="11" name="Shape 3"/>
            <p:cNvSpPr/>
            <p:nvPr/>
          </p:nvSpPr>
          <p:spPr>
            <a:xfrm>
              <a:off x="6734175" y="2428875"/>
              <a:ext cx="4829175" cy="6200775"/>
            </a:xfrm>
            <a:prstGeom prst="rect">
              <a:avLst/>
            </a:prstGeom>
            <a:noFill/>
            <a:ln w="38100">
              <a:solidFill>
                <a:srgbClr val="DEBE69"/>
              </a:solidFill>
              <a:prstDash val="solid"/>
            </a:ln>
          </p:spPr>
        </p:sp>
        <p:pic>
          <p:nvPicPr>
            <p:cNvPr id="12" name="Image 6" descr="preencoded.png">    </p:cNvPr>
            <p:cNvPicPr>
              <a:picLocks noChangeAspect="1"/>
            </p:cNvPicPr>
            <p:nvPr/>
          </p:nvPicPr>
          <p:blipFill>
            <a:blip r:embed="rId7"/>
            <a:stretch>
              <a:fillRect/>
            </a:stretch>
          </p:blipFill>
          <p:spPr>
            <a:xfrm>
              <a:off x="8796331" y="2743200"/>
              <a:ext cx="704862" cy="1114425"/>
            </a:xfrm>
            <a:prstGeom prst="rect">
              <a:avLst/>
            </a:prstGeom>
          </p:spPr>
        </p:pic>
        <p:sp>
          <p:nvSpPr>
            <p:cNvPr id="13" name="Shape 4"/>
            <p:cNvSpPr/>
            <p:nvPr/>
          </p:nvSpPr>
          <p:spPr>
            <a:xfrm>
              <a:off x="12134850" y="2428875"/>
              <a:ext cx="4829175" cy="6200775"/>
            </a:xfrm>
            <a:prstGeom prst="rect">
              <a:avLst/>
            </a:prstGeom>
            <a:noFill/>
            <a:ln w="38100">
              <a:solidFill>
                <a:srgbClr val="DEBE69"/>
              </a:solidFill>
              <a:prstDash val="solid"/>
            </a:ln>
          </p:spPr>
        </p:sp>
        <p:pic>
          <p:nvPicPr>
            <p:cNvPr id="14" name="Image 7" descr="preencoded.png">    </p:cNvPr>
            <p:cNvPicPr>
              <a:picLocks noChangeAspect="1"/>
            </p:cNvPicPr>
            <p:nvPr/>
          </p:nvPicPr>
          <p:blipFill>
            <a:blip r:embed="rId8"/>
            <a:stretch>
              <a:fillRect/>
            </a:stretch>
          </p:blipFill>
          <p:spPr>
            <a:xfrm>
              <a:off x="14173200" y="2752725"/>
              <a:ext cx="752475" cy="1095375"/>
            </a:xfrm>
            <a:prstGeom prst="rect">
              <a:avLst/>
            </a:prstGeom>
          </p:spPr>
        </p:pic>
        <p:sp>
          <p:nvSpPr>
            <p:cNvPr id="15" name="Text 5"/>
            <p:cNvSpPr/>
            <p:nvPr/>
          </p:nvSpPr>
          <p:spPr>
            <a:xfrm>
              <a:off x="2991803" y="4057650"/>
              <a:ext cx="1512570" cy="779145"/>
            </a:xfrm>
            <a:prstGeom prst="rect">
              <a:avLst/>
            </a:prstGeom>
            <a:noFill/>
            <a:ln/>
          </p:spPr>
          <p:txBody>
            <a:bodyPr wrap="square" lIns="0" tIns="0" rIns="0" bIns="0" rtlCol="0" anchor="t"/>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Basic</a:t>
              </a:r>
              <a:endParaRPr lang="en-US" sz="3600" dirty="0"/>
            </a:p>
          </p:txBody>
        </p:sp>
        <p:sp>
          <p:nvSpPr>
            <p:cNvPr id="16" name="Text 6"/>
            <p:cNvSpPr/>
            <p:nvPr/>
          </p:nvSpPr>
          <p:spPr>
            <a:xfrm>
              <a:off x="1676400" y="4905375"/>
              <a:ext cx="4204335" cy="26403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Access to the entry-level dungeons.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Ability to form a small party with fellow adventurers.</a:t>
              </a:r>
              <a:endParaRPr lang="en-US" sz="2400" dirty="0"/>
            </a:p>
          </p:txBody>
        </p:sp>
        <p:sp>
          <p:nvSpPr>
            <p:cNvPr id="17" name="Text 7"/>
            <p:cNvSpPr/>
            <p:nvPr/>
          </p:nvSpPr>
          <p:spPr>
            <a:xfrm>
              <a:off x="2306003" y="7667625"/>
              <a:ext cx="288417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$10/month</a:t>
              </a:r>
              <a:endParaRPr lang="en-US" sz="3600" dirty="0"/>
            </a:p>
          </p:txBody>
        </p:sp>
        <p:sp>
          <p:nvSpPr>
            <p:cNvPr id="18" name="Text 8"/>
            <p:cNvSpPr/>
            <p:nvPr/>
          </p:nvSpPr>
          <p:spPr>
            <a:xfrm>
              <a:off x="8430578" y="4057650"/>
              <a:ext cx="1436370" cy="779145"/>
            </a:xfrm>
            <a:prstGeom prst="rect">
              <a:avLst/>
            </a:prstGeom>
            <a:noFill/>
            <a:ln/>
          </p:spPr>
          <p:txBody>
            <a:bodyPr wrap="square" lIns="0" tIns="0" rIns="0" bIns="0" rtlCol="0" anchor="t"/>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Elite</a:t>
              </a:r>
              <a:endParaRPr lang="en-US" sz="3600" dirty="0"/>
            </a:p>
          </p:txBody>
        </p:sp>
        <p:sp>
          <p:nvSpPr>
            <p:cNvPr id="19" name="Text 9"/>
            <p:cNvSpPr/>
            <p:nvPr/>
          </p:nvSpPr>
          <p:spPr>
            <a:xfrm>
              <a:off x="7077075" y="4905375"/>
              <a:ext cx="4204335" cy="26403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Ability to form larger parties with fellow adventurers.</a:t>
              </a:r>
              <a:endParaRPr lang="en-US" sz="2400" dirty="0"/>
            </a:p>
          </p:txBody>
        </p:sp>
        <p:sp>
          <p:nvSpPr>
            <p:cNvPr id="20" name="Text 10"/>
            <p:cNvSpPr/>
            <p:nvPr/>
          </p:nvSpPr>
          <p:spPr>
            <a:xfrm>
              <a:off x="7668578" y="7667625"/>
              <a:ext cx="296037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$50/month</a:t>
              </a:r>
              <a:endParaRPr lang="en-US" sz="3600" dirty="0"/>
            </a:p>
          </p:txBody>
        </p:sp>
        <p:sp>
          <p:nvSpPr>
            <p:cNvPr id="21" name="Text 11"/>
            <p:cNvSpPr/>
            <p:nvPr/>
          </p:nvSpPr>
          <p:spPr>
            <a:xfrm>
              <a:off x="13107353" y="4057650"/>
              <a:ext cx="2884170" cy="779145"/>
            </a:xfrm>
            <a:prstGeom prst="rect">
              <a:avLst/>
            </a:prstGeom>
            <a:noFill/>
            <a:ln/>
          </p:spPr>
          <p:txBody>
            <a:bodyPr wrap="square" lIns="0" tIns="0" rIns="0" bIns="0" rtlCol="0" anchor="t"/>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Legendary</a:t>
              </a:r>
              <a:endParaRPr lang="en-US" sz="3600" dirty="0"/>
            </a:p>
          </p:txBody>
        </p:sp>
        <p:sp>
          <p:nvSpPr>
            <p:cNvPr id="22" name="Text 12"/>
            <p:cNvSpPr/>
            <p:nvPr/>
          </p:nvSpPr>
          <p:spPr>
            <a:xfrm>
              <a:off x="12477750" y="4905375"/>
              <a:ext cx="4204335" cy="26403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Access to the most challenging dungeons.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The ability to form the largest parties.</a:t>
              </a:r>
              <a:endParaRPr lang="en-US" sz="2400" dirty="0"/>
            </a:p>
          </p:txBody>
        </p:sp>
        <p:sp>
          <p:nvSpPr>
            <p:cNvPr id="23" name="Text 13"/>
            <p:cNvSpPr/>
            <p:nvPr/>
          </p:nvSpPr>
          <p:spPr>
            <a:xfrm>
              <a:off x="12950190" y="7667625"/>
              <a:ext cx="3198495"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7"/>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1997"/>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grpSp>
        <p:nvGrpSpPr>
          <p:cNvPr id="52365"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pic>
        <p:nvPicPr>
          <p:cNvPr id="9" name="Image 6" descr="preencoded.png">    </p:cNvPr>
          <p:cNvPicPr>
            <a:picLocks noChangeAspect="1"/>
          </p:cNvPicPr>
          <p:nvPr/>
        </p:nvPicPr>
        <p:blipFill>
          <a:blip r:embed="rId7"/>
          <a:stretch>
            <a:fillRect/>
          </a:stretch>
        </p:blipFill>
        <p:spPr>
          <a:xfrm>
            <a:off x="9144000" y="2276475"/>
            <a:ext cx="7724775" cy="6915150"/>
          </a:xfrm>
          <a:prstGeom prst="rect">
            <a:avLst/>
          </a:prstGeom>
        </p:spPr>
      </p:pic>
      <p:sp>
        <p:nvSpPr>
          <p:cNvPr id="10" name="Text 1"/>
          <p:cNvSpPr/>
          <p:nvPr/>
        </p:nvSpPr>
        <p:spPr>
          <a:xfrm>
            <a:off x="6981825" y="1428750"/>
            <a:ext cx="4591050" cy="1295400"/>
          </a:xfrm>
          <a:prstGeom prst="rect">
            <a:avLst/>
          </a:prstGeom>
          <a:noFill/>
          <a:ln/>
        </p:spPr>
        <p:txBody>
          <a:bodyPr wrap="square" lIns="0" tIns="0" rIns="0" bIns="0" rtlCol="0" anchor="t"/>
          <a:lstStyle/>
          <a:p>
            <a:pPr algn="l" indent="0" marL="0">
              <a:buNone/>
            </a:pPr>
            <a:r>
              <a:rPr lang="en-US" sz="6000" b="1" u="none" dirty="0">
                <a:solidFill>
                  <a:srgbClr val="FFFFFF"/>
                </a:solidFill>
                <a:latin typeface="Cinzel Black" pitchFamily="34" charset="0"/>
                <a:ea typeface="Cinzel Black" pitchFamily="34" charset="-122"/>
                <a:cs typeface="Cinzel Black" pitchFamily="34" charset="-120"/>
              </a:rPr>
              <a:t>Some Data</a:t>
            </a:r>
            <a:endParaRPr lang="en-US" sz="6000" dirty="0"/>
          </a:p>
        </p:txBody>
      </p:sp>
      <p:grpSp>
        <p:nvGrpSpPr>
          <p:cNvPr id="64183" name="Group"/>
          <p:cNvGrpSpPr/>
          <p:nvPr/>
        </p:nvGrpSpPr>
        <p:grpSpPr>
          <a:xfrm>
            <a:off x="1581150" y="3152775"/>
            <a:ext cx="2676525" cy="1524000"/>
            <a:chOff x="1581150" y="3152775"/>
            <a:chExt cx="2676525" cy="1524000"/>
          </a:xfrm>
        </p:grpSpPr>
        <p:sp>
          <p:nvSpPr>
            <p:cNvPr id="11" name="Shape 2"/>
            <p:cNvSpPr/>
            <p:nvPr/>
          </p:nvSpPr>
          <p:spPr>
            <a:xfrm>
              <a:off x="1581150" y="3152775"/>
              <a:ext cx="2676525" cy="1485900"/>
            </a:xfrm>
            <a:prstGeom prst="rect">
              <a:avLst/>
            </a:prstGeom>
            <a:solidFill>
              <a:srgbClr val="0C0C0C"/>
            </a:solidFill>
            <a:ln w="38100">
              <a:solidFill>
                <a:srgbClr val="DEBE69"/>
              </a:solidFill>
              <a:prstDash val="solid"/>
            </a:ln>
          </p:spPr>
        </p:sp>
        <p:sp>
          <p:nvSpPr>
            <p:cNvPr id="12" name="Text 3"/>
            <p:cNvSpPr/>
            <p:nvPr/>
          </p:nvSpPr>
          <p:spPr>
            <a:xfrm>
              <a:off x="2152650" y="3381375"/>
              <a:ext cx="180022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70%</a:t>
              </a:r>
              <a:endParaRPr lang="en-US" sz="6000" dirty="0"/>
            </a:p>
          </p:txBody>
        </p:sp>
      </p:grpSp>
      <p:grpSp>
        <p:nvGrpSpPr>
          <p:cNvPr id="89115" name="Group"/>
          <p:cNvGrpSpPr/>
          <p:nvPr/>
        </p:nvGrpSpPr>
        <p:grpSpPr>
          <a:xfrm>
            <a:off x="4410075" y="3438525"/>
            <a:ext cx="4973955" cy="1021080"/>
            <a:chOff x="4410075" y="3438525"/>
            <a:chExt cx="4973955" cy="1021080"/>
          </a:xfrm>
        </p:grpSpPr>
        <p:sp>
          <p:nvSpPr>
            <p:cNvPr id="13" name="Text 4"/>
            <p:cNvSpPr/>
            <p:nvPr/>
          </p:nvSpPr>
          <p:spPr>
            <a:xfrm>
              <a:off x="4410075" y="3438525"/>
              <a:ext cx="4973955" cy="586740"/>
            </a:xfrm>
            <a:prstGeom prst="rect">
              <a:avLst/>
            </a:prstGeom>
            <a:noFill/>
            <a:ln/>
          </p:spPr>
          <p:txBody>
            <a:bodyPr wrap="square" lIns="0" tIns="0" rIns="0" bIns="0" rtlCol="0" anchor="t"/>
            <a:lstStyle/>
            <a:p>
              <a:pPr algn="l" indent="0" marL="0">
                <a:buNone/>
              </a:pPr>
              <a:r>
                <a:rPr lang="en-US" sz="2700" b="1" u="none" dirty="0">
                  <a:solidFill>
                    <a:srgbClr val="FFFFFF"/>
                  </a:solidFill>
                  <a:latin typeface="Cinzel Black" pitchFamily="34" charset="0"/>
                  <a:ea typeface="Cinzel Black" pitchFamily="34" charset="-122"/>
                  <a:cs typeface="Cinzel Black" pitchFamily="34" charset="-120"/>
                </a:rPr>
                <a:t>Enchanted Creatures</a:t>
              </a:r>
              <a:endParaRPr lang="en-US" sz="2700" dirty="0"/>
            </a:p>
          </p:txBody>
        </p:sp>
        <p:sp>
          <p:nvSpPr>
            <p:cNvPr id="14" name="Text 5"/>
            <p:cNvSpPr/>
            <p:nvPr/>
          </p:nvSpPr>
          <p:spPr>
            <a:xfrm>
              <a:off x="4410075" y="3981450"/>
              <a:ext cx="4966335"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possess the ability to cast spells.</a:t>
              </a:r>
              <a:endParaRPr lang="en-US" sz="2400" dirty="0"/>
            </a:p>
          </p:txBody>
        </p:sp>
      </p:grpSp>
      <p:grpSp>
        <p:nvGrpSpPr>
          <p:cNvPr id="58654" name="Group"/>
          <p:cNvGrpSpPr/>
          <p:nvPr/>
        </p:nvGrpSpPr>
        <p:grpSpPr>
          <a:xfrm>
            <a:off x="1581150" y="5095875"/>
            <a:ext cx="2781300" cy="1524000"/>
            <a:chOff x="1581150" y="5095875"/>
            <a:chExt cx="2781300" cy="1524000"/>
          </a:xfrm>
        </p:grpSpPr>
        <p:sp>
          <p:nvSpPr>
            <p:cNvPr id="15" name="Shape 6"/>
            <p:cNvSpPr/>
            <p:nvPr/>
          </p:nvSpPr>
          <p:spPr>
            <a:xfrm>
              <a:off x="1581150" y="5095875"/>
              <a:ext cx="2781300" cy="1485900"/>
            </a:xfrm>
            <a:prstGeom prst="rect">
              <a:avLst/>
            </a:prstGeom>
            <a:solidFill>
              <a:srgbClr val="0C0C0C"/>
            </a:solidFill>
            <a:ln w="38100">
              <a:solidFill>
                <a:srgbClr val="DEBE69"/>
              </a:solidFill>
              <a:prstDash val="solid"/>
            </a:ln>
          </p:spPr>
        </p:sp>
        <p:sp>
          <p:nvSpPr>
            <p:cNvPr id="16" name="Text 7"/>
            <p:cNvSpPr/>
            <p:nvPr/>
          </p:nvSpPr>
          <p:spPr>
            <a:xfrm>
              <a:off x="2152650" y="5324475"/>
              <a:ext cx="1905000"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60%</a:t>
              </a:r>
              <a:endParaRPr lang="en-US" sz="6000" dirty="0"/>
            </a:p>
          </p:txBody>
        </p:sp>
      </p:grpSp>
      <p:grpSp>
        <p:nvGrpSpPr>
          <p:cNvPr id="47154" name="Group"/>
          <p:cNvGrpSpPr/>
          <p:nvPr/>
        </p:nvGrpSpPr>
        <p:grpSpPr>
          <a:xfrm>
            <a:off x="4514850" y="5148263"/>
            <a:ext cx="4869180" cy="1487805"/>
            <a:chOff x="4514850" y="5148263"/>
            <a:chExt cx="4869180" cy="1487805"/>
          </a:xfrm>
        </p:grpSpPr>
        <p:sp>
          <p:nvSpPr>
            <p:cNvPr id="17" name="Text 8"/>
            <p:cNvSpPr/>
            <p:nvPr/>
          </p:nvSpPr>
          <p:spPr>
            <a:xfrm>
              <a:off x="4514850" y="5148263"/>
              <a:ext cx="4869180" cy="1053465"/>
            </a:xfrm>
            <a:prstGeom prst="rect">
              <a:avLst/>
            </a:prstGeom>
            <a:noFill/>
            <a:ln/>
          </p:spPr>
          <p:txBody>
            <a:bodyPr wrap="square" lIns="0" tIns="0" rIns="0" bIns="0" rtlCol="0" anchor="t"/>
            <a:lstStyle/>
            <a:p>
              <a:pPr algn="l" indent="0" marL="0">
                <a:buNone/>
              </a:pPr>
              <a:r>
                <a:rPr lang="en-US" sz="2700" b="1" u="none" dirty="0">
                  <a:solidFill>
                    <a:srgbClr val="FFFFFF"/>
                  </a:solidFill>
                  <a:latin typeface="Cinzel Black" pitchFamily="34" charset="0"/>
                  <a:ea typeface="Cinzel Black" pitchFamily="34" charset="-122"/>
                  <a:cs typeface="Cinzel Black" pitchFamily="34" charset="-120"/>
                </a:rPr>
                <a:t>Magic-Wielding Individuals</a:t>
              </a:r>
              <a:endParaRPr lang="en-US" sz="2700" dirty="0"/>
            </a:p>
          </p:txBody>
        </p:sp>
        <p:sp>
          <p:nvSpPr>
            <p:cNvPr id="18" name="Text 9"/>
            <p:cNvSpPr/>
            <p:nvPr/>
          </p:nvSpPr>
          <p:spPr>
            <a:xfrm>
              <a:off x="4514850" y="6157913"/>
              <a:ext cx="48615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practice the art of illusions.</a:t>
              </a:r>
              <a:endParaRPr lang="en-US" sz="2400" dirty="0"/>
            </a:p>
          </p:txBody>
        </p:sp>
      </p:grpSp>
      <p:grpSp>
        <p:nvGrpSpPr>
          <p:cNvPr id="87229" name="Group"/>
          <p:cNvGrpSpPr/>
          <p:nvPr/>
        </p:nvGrpSpPr>
        <p:grpSpPr>
          <a:xfrm>
            <a:off x="1581150" y="7038975"/>
            <a:ext cx="2790825" cy="1524000"/>
            <a:chOff x="1581150" y="7038975"/>
            <a:chExt cx="2790825" cy="1524000"/>
          </a:xfrm>
        </p:grpSpPr>
        <p:sp>
          <p:nvSpPr>
            <p:cNvPr id="19" name="Shape 10"/>
            <p:cNvSpPr/>
            <p:nvPr/>
          </p:nvSpPr>
          <p:spPr>
            <a:xfrm>
              <a:off x="1581150" y="7038975"/>
              <a:ext cx="2790825" cy="1485900"/>
            </a:xfrm>
            <a:prstGeom prst="rect">
              <a:avLst/>
            </a:prstGeom>
            <a:solidFill>
              <a:srgbClr val="0C0C0C"/>
            </a:solidFill>
            <a:ln w="38100">
              <a:solidFill>
                <a:srgbClr val="DEBE69"/>
              </a:solidFill>
              <a:prstDash val="solid"/>
            </a:ln>
          </p:spPr>
        </p:sp>
        <p:sp>
          <p:nvSpPr>
            <p:cNvPr id="20" name="Text 11"/>
            <p:cNvSpPr/>
            <p:nvPr/>
          </p:nvSpPr>
          <p:spPr>
            <a:xfrm>
              <a:off x="2152650" y="7267575"/>
              <a:ext cx="191452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90%</a:t>
              </a:r>
              <a:endParaRPr lang="en-US" sz="6000" dirty="0"/>
            </a:p>
          </p:txBody>
        </p:sp>
      </p:grpSp>
      <p:grpSp>
        <p:nvGrpSpPr>
          <p:cNvPr id="98124" name="Group"/>
          <p:cNvGrpSpPr/>
          <p:nvPr/>
        </p:nvGrpSpPr>
        <p:grpSpPr>
          <a:xfrm>
            <a:off x="4524375" y="7324725"/>
            <a:ext cx="4859655" cy="1021080"/>
            <a:chOff x="4524375" y="7324725"/>
            <a:chExt cx="4859655" cy="1021080"/>
          </a:xfrm>
        </p:grpSpPr>
        <p:sp>
          <p:nvSpPr>
            <p:cNvPr id="21" name="Text 12"/>
            <p:cNvSpPr/>
            <p:nvPr/>
          </p:nvSpPr>
          <p:spPr>
            <a:xfrm>
              <a:off x="4524375" y="7324725"/>
              <a:ext cx="4859655" cy="586740"/>
            </a:xfrm>
            <a:prstGeom prst="rect">
              <a:avLst/>
            </a:prstGeom>
            <a:noFill/>
            <a:ln/>
          </p:spPr>
          <p:txBody>
            <a:bodyPr wrap="square" lIns="0" tIns="0" rIns="0" bIns="0" rtlCol="0" anchor="t"/>
            <a:lstStyle/>
            <a:p>
              <a:pPr algn="l" indent="0" marL="0">
                <a:buNone/>
              </a:pPr>
              <a:r>
                <a:rPr lang="en-US" sz="2700" b="1" u="none" dirty="0">
                  <a:solidFill>
                    <a:srgbClr val="FFFFFF"/>
                  </a:solidFill>
                  <a:latin typeface="Cinzel Black" pitchFamily="34" charset="0"/>
                  <a:ea typeface="Cinzel Black" pitchFamily="34" charset="-122"/>
                  <a:cs typeface="Cinzel Black" pitchFamily="34" charset="-120"/>
                </a:rPr>
                <a:t>Spells Cast</a:t>
              </a:r>
              <a:endParaRPr lang="en-US" sz="2700" dirty="0"/>
            </a:p>
          </p:txBody>
        </p:sp>
        <p:sp>
          <p:nvSpPr>
            <p:cNvPr id="22" name="Text 13"/>
            <p:cNvSpPr/>
            <p:nvPr/>
          </p:nvSpPr>
          <p:spPr>
            <a:xfrm>
              <a:off x="4524375" y="7867650"/>
              <a:ext cx="4852035"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are dark magic, foretelling danger.</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7327534" y="-4697948"/>
            <a:ext cx="3621102" cy="13959973"/>
          </a:xfrm>
          <a:prstGeom prst="rect">
            <a:avLst/>
          </a:prstGeom>
        </p:spPr>
      </p:pic>
      <p:pic>
        <p:nvPicPr>
          <p:cNvPr id="3" name="Image 1" descr="preencoded.png">    </p:cNvPr>
          <p:cNvPicPr>
            <a:picLocks noChangeAspect="1"/>
          </p:cNvPicPr>
          <p:nvPr/>
        </p:nvPicPr>
        <p:blipFill>
          <a:blip r:embed="rId2"/>
          <a:stretch>
            <a:fillRect/>
          </a:stretch>
        </p:blipFill>
        <p:spPr>
          <a:xfrm rot="5400000">
            <a:off x="7327533" y="1015452"/>
            <a:ext cx="3621105" cy="13959973"/>
          </a:xfrm>
          <a:prstGeom prst="rect">
            <a:avLst/>
          </a:prstGeom>
        </p:spPr>
      </p:pic>
      <p:pic>
        <p:nvPicPr>
          <p:cNvPr id="4" name="Image 2" descr="preencoded.png">    </p:cNvPr>
          <p:cNvPicPr>
            <a:picLocks noChangeAspect="1"/>
          </p:cNvPicPr>
          <p:nvPr/>
        </p:nvPicPr>
        <p:blipFill>
          <a:blip r:embed="rId3"/>
          <a:stretch>
            <a:fillRect/>
          </a:stretch>
        </p:blipFill>
        <p:spPr>
          <a:xfrm>
            <a:off x="258900" y="1762767"/>
            <a:ext cx="6861879" cy="6753376"/>
          </a:xfrm>
          <a:prstGeom prst="rect">
            <a:avLst/>
          </a:prstGeom>
        </p:spPr>
      </p:pic>
      <p:pic>
        <p:nvPicPr>
          <p:cNvPr id="5" name="Image 3" descr="preencoded.png">    </p:cNvPr>
          <p:cNvPicPr>
            <a:picLocks noChangeAspect="1"/>
          </p:cNvPicPr>
          <p:nvPr/>
        </p:nvPicPr>
        <p:blipFill>
          <a:blip r:embed="rId4"/>
          <a:stretch>
            <a:fillRect/>
          </a:stretch>
        </p:blipFill>
        <p:spPr>
          <a:xfrm>
            <a:off x="11154659" y="1762767"/>
            <a:ext cx="6861879" cy="6753376"/>
          </a:xfrm>
          <a:prstGeom prst="rect">
            <a:avLst/>
          </a:prstGeom>
        </p:spPr>
      </p:pic>
      <p:pic>
        <p:nvPicPr>
          <p:cNvPr id="6" name="Image 4" descr="preencoded.png">    </p:cNvPr>
          <p:cNvPicPr>
            <a:picLocks noChangeAspect="1"/>
          </p:cNvPicPr>
          <p:nvPr/>
        </p:nvPicPr>
        <p:blipFill>
          <a:blip r:embed="rId5"/>
          <a:stretch>
            <a:fillRect/>
          </a:stretch>
        </p:blipFill>
        <p:spPr>
          <a:xfrm rot="5400000">
            <a:off x="5233579" y="-2951815"/>
            <a:ext cx="8023101" cy="16181810"/>
          </a:xfrm>
          <a:prstGeom prst="rect">
            <a:avLst/>
          </a:prstGeom>
        </p:spPr>
      </p:pic>
      <p:pic>
        <p:nvPicPr>
          <p:cNvPr id="7" name="Image 5" descr="preencoded.png">    </p:cNvPr>
          <p:cNvPicPr>
            <a:picLocks noChangeAspect="1"/>
          </p:cNvPicPr>
          <p:nvPr/>
        </p:nvPicPr>
        <p:blipFill>
          <a:blip r:embed="rId6"/>
          <a:stretch>
            <a:fillRect/>
          </a:stretch>
        </p:blipFill>
        <p:spPr>
          <a:xfrm>
            <a:off x="171450" y="704850"/>
            <a:ext cx="828675" cy="828675"/>
          </a:xfrm>
          <a:prstGeom prst="rect">
            <a:avLst/>
          </a:prstGeom>
        </p:spPr>
      </p:pic>
      <p:pic>
        <p:nvPicPr>
          <p:cNvPr id="8" name="Image 6" descr="preencoded.png">    </p:cNvPr>
          <p:cNvPicPr>
            <a:picLocks noChangeAspect="1"/>
          </p:cNvPicPr>
          <p:nvPr/>
        </p:nvPicPr>
        <p:blipFill>
          <a:blip r:embed="rId7"/>
          <a:stretch>
            <a:fillRect/>
          </a:stretch>
        </p:blipFill>
        <p:spPr>
          <a:xfrm>
            <a:off x="828675" y="209550"/>
            <a:ext cx="352425" cy="352425"/>
          </a:xfrm>
          <a:prstGeom prst="rect">
            <a:avLst/>
          </a:prstGeom>
        </p:spPr>
      </p:pic>
      <p:grpSp>
        <p:nvGrpSpPr>
          <p:cNvPr id="44603"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44155" name="Group"/>
          <p:cNvGrpSpPr/>
          <p:nvPr/>
        </p:nvGrpSpPr>
        <p:grpSpPr>
          <a:xfrm>
            <a:off x="5632133" y="6838950"/>
            <a:ext cx="7014210" cy="849630"/>
            <a:chOff x="5632133" y="6838950"/>
            <a:chExt cx="7014210" cy="849630"/>
          </a:xfrm>
        </p:grpSpPr>
        <p:grpSp>
          <p:nvGrpSpPr>
            <p:cNvPr id="69595" name="Group"/>
            <p:cNvGrpSpPr/>
            <p:nvPr/>
          </p:nvGrpSpPr>
          <p:grpSpPr>
            <a:xfrm>
              <a:off x="3168015" y="2552700"/>
              <a:ext cx="11942445" cy="4194810"/>
              <a:chOff x="3168015" y="2552700"/>
              <a:chExt cx="11942445" cy="4194810"/>
            </a:xfrm>
          </p:grpSpPr>
          <p:sp>
            <p:nvSpPr>
              <p:cNvPr id="11" name="Text 1"/>
              <p:cNvSpPr/>
              <p:nvPr/>
            </p:nvSpPr>
            <p:spPr>
              <a:xfrm>
                <a:off x="4600575" y="2552700"/>
                <a:ext cx="9877425" cy="3886200"/>
              </a:xfrm>
              <a:prstGeom prst="rect">
                <a:avLst/>
              </a:prstGeom>
              <a:noFill/>
              <a:ln/>
            </p:spPr>
            <p:txBody>
              <a:bodyPr wrap="square" lIns="0" tIns="0" rIns="0" bIns="0" rtlCol="0" anchor="t"/>
              <a:lstStyle/>
              <a:p>
                <a:pPr algn="l" indent="0" marL="0">
                  <a:buNone/>
                </a:pPr>
                <a:r>
                  <a:rPr lang="en-US" sz="18000" b="1" u="none" dirty="0">
                    <a:solidFill>
                      <a:srgbClr val="DEBE69"/>
                    </a:solidFill>
                    <a:latin typeface="Cinzel Black" pitchFamily="34" charset="0"/>
                    <a:ea typeface="Cinzel Black" pitchFamily="34" charset="-122"/>
                    <a:cs typeface="Cinzel Black" pitchFamily="34" charset="-120"/>
                  </a:rPr>
                  <a:t>234,567</a:t>
                </a:r>
                <a:endParaRPr lang="en-US" sz="18000" dirty="0"/>
              </a:p>
            </p:txBody>
          </p:sp>
          <p:sp>
            <p:nvSpPr>
              <p:cNvPr id="12" name="Text 2"/>
              <p:cNvSpPr/>
              <p:nvPr/>
            </p:nvSpPr>
            <p:spPr>
              <a:xfrm>
                <a:off x="3168015" y="5791200"/>
                <a:ext cx="11942445" cy="956310"/>
              </a:xfrm>
              <a:prstGeom prst="rect">
                <a:avLst/>
              </a:prstGeom>
              <a:noFill/>
              <a:ln/>
            </p:spPr>
            <p:txBody>
              <a:bodyPr wrap="square" lIns="0" tIns="0" rIns="0" bIns="0" rtlCol="0" anchor="t"/>
              <a:lstStyle/>
              <a:p>
                <a:pPr algn="ctr" indent="0" marL="0">
                  <a:buNone/>
                </a:pPr>
                <a:r>
                  <a:rPr lang="en-US" sz="4800" b="1" u="none" dirty="0">
                    <a:solidFill>
                      <a:srgbClr val="FFFFFF"/>
                    </a:solidFill>
                    <a:latin typeface="Cormorant" pitchFamily="34" charset="0"/>
                    <a:ea typeface="Cormorant" pitchFamily="34" charset="-122"/>
                    <a:cs typeface="Cormorant" pitchFamily="34" charset="-120"/>
                  </a:rPr>
                  <a:t>UNICORN SIGHTINGS</a:t>
                </a:r>
                <a:endParaRPr lang="en-US" sz="4800" dirty="0"/>
              </a:p>
            </p:txBody>
          </p:sp>
        </p:grpSp>
        <p:sp>
          <p:nvSpPr>
            <p:cNvPr id="13" name="Text 3"/>
            <p:cNvSpPr/>
            <p:nvPr/>
          </p:nvSpPr>
          <p:spPr>
            <a:xfrm>
              <a:off x="5632133" y="6838950"/>
              <a:ext cx="7014210" cy="849630"/>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A tally of the number of unicorns spotted in the fantasy realm.</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0"/>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99768"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41504" name="Group"/>
          <p:cNvGrpSpPr/>
          <p:nvPr/>
        </p:nvGrpSpPr>
        <p:grpSpPr>
          <a:xfrm>
            <a:off x="2290763" y="1857375"/>
            <a:ext cx="7648575" cy="2303145"/>
            <a:chOff x="2290763" y="1857375"/>
            <a:chExt cx="7648575" cy="2303145"/>
          </a:xfrm>
        </p:grpSpPr>
        <p:sp>
          <p:nvSpPr>
            <p:cNvPr id="8" name="Shape 1"/>
            <p:cNvSpPr/>
            <p:nvPr/>
          </p:nvSpPr>
          <p:spPr>
            <a:xfrm>
              <a:off x="2290763" y="1857375"/>
              <a:ext cx="7648575" cy="2105025"/>
            </a:xfrm>
            <a:prstGeom prst="rect">
              <a:avLst/>
            </a:prstGeom>
            <a:solidFill>
              <a:srgbClr val="0C0C0C"/>
            </a:solidFill>
            <a:ln w="38100">
              <a:solidFill>
                <a:srgbClr val="DEBE69"/>
              </a:solidFill>
              <a:prstDash val="solid"/>
            </a:ln>
          </p:spPr>
        </p:sp>
        <p:sp>
          <p:nvSpPr>
            <p:cNvPr id="9" name="Text 2"/>
            <p:cNvSpPr/>
            <p:nvPr/>
          </p:nvSpPr>
          <p:spPr>
            <a:xfrm>
              <a:off x="2435543" y="2085975"/>
              <a:ext cx="6932295" cy="2074545"/>
            </a:xfrm>
            <a:prstGeom prst="rect">
              <a:avLst/>
            </a:prstGeom>
            <a:noFill/>
            <a:ln/>
          </p:spPr>
          <p:txBody>
            <a:bodyPr wrap="square" lIns="0" tIns="0" rIns="0" bIns="0" rtlCol="0" anchor="t"/>
            <a:lstStyle/>
            <a:p>
              <a:pPr algn="r" indent="0" marL="0">
                <a:buNone/>
              </a:pPr>
              <a:r>
                <a:rPr lang="en-US" sz="9600" b="1" u="none" dirty="0">
                  <a:solidFill>
                    <a:srgbClr val="DEBE69"/>
                  </a:solidFill>
                  <a:latin typeface="Cinzel Black" pitchFamily="34" charset="0"/>
                  <a:ea typeface="Cinzel Black" pitchFamily="34" charset="-122"/>
                  <a:cs typeface="Cinzel Black" pitchFamily="34" charset="-120"/>
                </a:rPr>
                <a:t>233 Coins</a:t>
              </a:r>
              <a:endParaRPr lang="en-US" sz="9600" dirty="0"/>
            </a:p>
          </p:txBody>
        </p:sp>
      </p:grpSp>
      <p:grpSp>
        <p:nvGrpSpPr>
          <p:cNvPr id="78983" name="Group"/>
          <p:cNvGrpSpPr/>
          <p:nvPr/>
        </p:nvGrpSpPr>
        <p:grpSpPr>
          <a:xfrm>
            <a:off x="3131820" y="4191000"/>
            <a:ext cx="5966460" cy="478155"/>
            <a:chOff x="3131820" y="4191000"/>
            <a:chExt cx="5966460" cy="478155"/>
          </a:xfrm>
        </p:grpSpPr>
        <p:sp>
          <p:nvSpPr>
            <p:cNvPr id="10" name="Text 3"/>
            <p:cNvSpPr/>
            <p:nvPr/>
          </p:nvSpPr>
          <p:spPr>
            <a:xfrm>
              <a:off x="3131820" y="4191000"/>
              <a:ext cx="59664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Treasure Found</a:t>
              </a:r>
              <a:endParaRPr lang="en-US" sz="2400" dirty="0"/>
            </a:p>
          </p:txBody>
        </p:sp>
      </p:grpSp>
      <p:grpSp>
        <p:nvGrpSpPr>
          <p:cNvPr id="39532" name="Group"/>
          <p:cNvGrpSpPr/>
          <p:nvPr/>
        </p:nvGrpSpPr>
        <p:grpSpPr>
          <a:xfrm>
            <a:off x="2028825" y="5419725"/>
            <a:ext cx="8172450" cy="2303145"/>
            <a:chOff x="2028825" y="5419725"/>
            <a:chExt cx="8172450" cy="2303145"/>
          </a:xfrm>
        </p:grpSpPr>
        <p:sp>
          <p:nvSpPr>
            <p:cNvPr id="11" name="Shape 4"/>
            <p:cNvSpPr/>
            <p:nvPr/>
          </p:nvSpPr>
          <p:spPr>
            <a:xfrm>
              <a:off x="2028825" y="5419725"/>
              <a:ext cx="8172450" cy="2105025"/>
            </a:xfrm>
            <a:prstGeom prst="rect">
              <a:avLst/>
            </a:prstGeom>
            <a:solidFill>
              <a:srgbClr val="0C0C0C"/>
            </a:solidFill>
            <a:ln w="38100">
              <a:solidFill>
                <a:srgbClr val="DEBE69"/>
              </a:solidFill>
              <a:prstDash val="solid"/>
            </a:ln>
          </p:spPr>
        </p:sp>
        <p:sp>
          <p:nvSpPr>
            <p:cNvPr id="12" name="Text 5"/>
            <p:cNvSpPr/>
            <p:nvPr/>
          </p:nvSpPr>
          <p:spPr>
            <a:xfrm>
              <a:off x="2173605" y="5648325"/>
              <a:ext cx="7456170" cy="2074545"/>
            </a:xfrm>
            <a:prstGeom prst="rect">
              <a:avLst/>
            </a:prstGeom>
            <a:noFill/>
            <a:ln/>
          </p:spPr>
          <p:txBody>
            <a:bodyPr wrap="square" lIns="0" tIns="0" rIns="0" bIns="0" rtlCol="0" anchor="t"/>
            <a:lstStyle/>
            <a:p>
              <a:pPr algn="r" indent="0" marL="0">
                <a:buNone/>
              </a:pPr>
              <a:r>
                <a:rPr lang="en-US" sz="9600" b="1" u="none" dirty="0">
                  <a:solidFill>
                    <a:srgbClr val="DEBE69"/>
                  </a:solidFill>
                  <a:latin typeface="Cinzel Black" pitchFamily="34" charset="0"/>
                  <a:ea typeface="Cinzel Black" pitchFamily="34" charset="-122"/>
                  <a:cs typeface="Cinzel Black" pitchFamily="34" charset="-120"/>
                </a:rPr>
                <a:t>456 Hours</a:t>
              </a:r>
              <a:endParaRPr lang="en-US" sz="9600" dirty="0"/>
            </a:p>
          </p:txBody>
        </p:sp>
      </p:grpSp>
      <p:grpSp>
        <p:nvGrpSpPr>
          <p:cNvPr id="14606" name="Group"/>
          <p:cNvGrpSpPr/>
          <p:nvPr/>
        </p:nvGrpSpPr>
        <p:grpSpPr>
          <a:xfrm>
            <a:off x="3131820" y="7753350"/>
            <a:ext cx="5966460" cy="478155"/>
            <a:chOff x="3131820" y="7753350"/>
            <a:chExt cx="5966460" cy="478155"/>
          </a:xfrm>
        </p:grpSpPr>
        <p:sp>
          <p:nvSpPr>
            <p:cNvPr id="13" name="Text 6"/>
            <p:cNvSpPr/>
            <p:nvPr/>
          </p:nvSpPr>
          <p:spPr>
            <a:xfrm>
              <a:off x="3131820" y="7753350"/>
              <a:ext cx="59664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Duration of Spell Casting</a:t>
              </a:r>
              <a:endParaRPr lang="en-US" sz="2400" dirty="0"/>
            </a:p>
          </p:txBody>
        </p:sp>
      </p:grpSp>
      <p:grpSp>
        <p:nvGrpSpPr>
          <p:cNvPr id="62280" name="Group"/>
          <p:cNvGrpSpPr/>
          <p:nvPr/>
        </p:nvGrpSpPr>
        <p:grpSpPr>
          <a:xfrm>
            <a:off x="11939588" y="1857375"/>
            <a:ext cx="3590925" cy="2303145"/>
            <a:chOff x="11939588" y="1857375"/>
            <a:chExt cx="3590925" cy="2303145"/>
          </a:xfrm>
        </p:grpSpPr>
        <p:sp>
          <p:nvSpPr>
            <p:cNvPr id="14" name="Shape 7"/>
            <p:cNvSpPr/>
            <p:nvPr/>
          </p:nvSpPr>
          <p:spPr>
            <a:xfrm>
              <a:off x="11939588" y="1857375"/>
              <a:ext cx="3590925" cy="2105025"/>
            </a:xfrm>
            <a:prstGeom prst="rect">
              <a:avLst/>
            </a:prstGeom>
            <a:solidFill>
              <a:srgbClr val="0C0C0C"/>
            </a:solidFill>
            <a:ln w="38100">
              <a:solidFill>
                <a:srgbClr val="DEBE69"/>
              </a:solidFill>
              <a:prstDash val="solid"/>
            </a:ln>
          </p:spPr>
        </p:sp>
        <p:sp>
          <p:nvSpPr>
            <p:cNvPr id="15" name="Text 8"/>
            <p:cNvSpPr/>
            <p:nvPr/>
          </p:nvSpPr>
          <p:spPr>
            <a:xfrm>
              <a:off x="12084368" y="2085975"/>
              <a:ext cx="2874645" cy="2074545"/>
            </a:xfrm>
            <a:prstGeom prst="rect">
              <a:avLst/>
            </a:prstGeom>
            <a:noFill/>
            <a:ln/>
          </p:spPr>
          <p:txBody>
            <a:bodyPr wrap="square" lIns="0" tIns="0" rIns="0" bIns="0" rtlCol="0" anchor="t"/>
            <a:lstStyle/>
            <a:p>
              <a:pPr algn="r" indent="0" marL="0">
                <a:buNone/>
              </a:pPr>
              <a:r>
                <a:rPr lang="en-US" sz="9600" b="1" u="none" dirty="0">
                  <a:solidFill>
                    <a:srgbClr val="DEBE69"/>
                  </a:solidFill>
                  <a:latin typeface="Cinzel Black" pitchFamily="34" charset="0"/>
                  <a:ea typeface="Cinzel Black" pitchFamily="34" charset="-122"/>
                  <a:cs typeface="Cinzel Black" pitchFamily="34" charset="-120"/>
                </a:rPr>
                <a:t>85%</a:t>
              </a:r>
              <a:endParaRPr lang="en-US" sz="9600" dirty="0"/>
            </a:p>
          </p:txBody>
        </p:sp>
      </p:grpSp>
      <p:grpSp>
        <p:nvGrpSpPr>
          <p:cNvPr id="95882" name="Group"/>
          <p:cNvGrpSpPr/>
          <p:nvPr/>
        </p:nvGrpSpPr>
        <p:grpSpPr>
          <a:xfrm>
            <a:off x="10751820" y="4191000"/>
            <a:ext cx="5966460" cy="478155"/>
            <a:chOff x="10751820" y="4191000"/>
            <a:chExt cx="5966460" cy="478155"/>
          </a:xfrm>
        </p:grpSpPr>
        <p:sp>
          <p:nvSpPr>
            <p:cNvPr id="16" name="Text 9"/>
            <p:cNvSpPr/>
            <p:nvPr/>
          </p:nvSpPr>
          <p:spPr>
            <a:xfrm>
              <a:off x="10751820" y="4191000"/>
              <a:ext cx="59664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Wished Granted</a:t>
              </a:r>
              <a:endParaRPr lang="en-US" sz="2400" dirty="0"/>
            </a:p>
          </p:txBody>
        </p:sp>
      </p:grpSp>
      <p:grpSp>
        <p:nvGrpSpPr>
          <p:cNvPr id="55985" name="Group"/>
          <p:cNvGrpSpPr/>
          <p:nvPr/>
        </p:nvGrpSpPr>
        <p:grpSpPr>
          <a:xfrm>
            <a:off x="10910888" y="5419725"/>
            <a:ext cx="5648325" cy="2303145"/>
            <a:chOff x="10910888" y="5419725"/>
            <a:chExt cx="5648325" cy="2303145"/>
          </a:xfrm>
        </p:grpSpPr>
        <p:sp>
          <p:nvSpPr>
            <p:cNvPr id="17" name="Shape 10"/>
            <p:cNvSpPr/>
            <p:nvPr/>
          </p:nvSpPr>
          <p:spPr>
            <a:xfrm>
              <a:off x="10910888" y="5419725"/>
              <a:ext cx="5648325" cy="2105025"/>
            </a:xfrm>
            <a:prstGeom prst="rect">
              <a:avLst/>
            </a:prstGeom>
            <a:solidFill>
              <a:srgbClr val="0C0C0C"/>
            </a:solidFill>
            <a:ln w="38100">
              <a:solidFill>
                <a:srgbClr val="DEBE69"/>
              </a:solidFill>
              <a:prstDash val="solid"/>
            </a:ln>
          </p:spPr>
        </p:sp>
        <p:sp>
          <p:nvSpPr>
            <p:cNvPr id="18" name="Text 11"/>
            <p:cNvSpPr/>
            <p:nvPr/>
          </p:nvSpPr>
          <p:spPr>
            <a:xfrm>
              <a:off x="11055668" y="5648325"/>
              <a:ext cx="4932045" cy="2074545"/>
            </a:xfrm>
            <a:prstGeom prst="rect">
              <a:avLst/>
            </a:prstGeom>
            <a:noFill/>
            <a:ln/>
          </p:spPr>
          <p:txBody>
            <a:bodyPr wrap="square" lIns="0" tIns="0" rIns="0" bIns="0" rtlCol="0" anchor="t"/>
            <a:lstStyle/>
            <a:p>
              <a:pPr algn="r" indent="0" marL="0">
                <a:buNone/>
              </a:pPr>
              <a:r>
                <a:rPr lang="en-US" sz="9600" b="1" u="none" dirty="0">
                  <a:solidFill>
                    <a:srgbClr val="DEBE69"/>
                  </a:solidFill>
                  <a:latin typeface="Cinzel Black" pitchFamily="34" charset="0"/>
                  <a:ea typeface="Cinzel Black" pitchFamily="34" charset="-122"/>
                  <a:cs typeface="Cinzel Black" pitchFamily="34" charset="-120"/>
                </a:rPr>
                <a:t>535 Km</a:t>
              </a:r>
              <a:endParaRPr lang="en-US" sz="9600" dirty="0"/>
            </a:p>
          </p:txBody>
        </p:sp>
      </p:grpSp>
      <p:grpSp>
        <p:nvGrpSpPr>
          <p:cNvPr id="73279" name="Group"/>
          <p:cNvGrpSpPr/>
          <p:nvPr/>
        </p:nvGrpSpPr>
        <p:grpSpPr>
          <a:xfrm>
            <a:off x="10751820" y="7753350"/>
            <a:ext cx="5966460" cy="478155"/>
            <a:chOff x="10751820" y="7753350"/>
            <a:chExt cx="5966460" cy="478155"/>
          </a:xfrm>
        </p:grpSpPr>
        <p:sp>
          <p:nvSpPr>
            <p:cNvPr id="19" name="Text 12"/>
            <p:cNvSpPr/>
            <p:nvPr/>
          </p:nvSpPr>
          <p:spPr>
            <a:xfrm>
              <a:off x="10751820" y="7753350"/>
              <a:ext cx="59664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Journey Distance</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4724400" y="-3590925"/>
            <a:ext cx="8848726" cy="17468850"/>
          </a:xfrm>
          <a:prstGeom prst="rect">
            <a:avLst/>
          </a:prstGeom>
        </p:spPr>
      </p:pic>
      <p:pic>
        <p:nvPicPr>
          <p:cNvPr id="3" name="Image 1" descr="preencoded.png">    </p:cNvPr>
          <p:cNvPicPr>
            <a:picLocks noChangeAspect="1"/>
          </p:cNvPicPr>
          <p:nvPr/>
        </p:nvPicPr>
        <p:blipFill>
          <a:blip r:embed="rId2"/>
          <a:stretch>
            <a:fillRect/>
          </a:stretch>
        </p:blipFill>
        <p:spPr>
          <a:xfrm rot="16200000">
            <a:off x="4391025" y="-3343275"/>
            <a:ext cx="9515475" cy="16973550"/>
          </a:xfrm>
          <a:prstGeom prst="rect">
            <a:avLst/>
          </a:prstGeom>
        </p:spPr>
      </p:pic>
      <p:pic>
        <p:nvPicPr>
          <p:cNvPr id="4" name="Image 2" descr="preencoded.png">    </p:cNvPr>
          <p:cNvPicPr>
            <a:picLocks noChangeAspect="1"/>
          </p:cNvPicPr>
          <p:nvPr/>
        </p:nvPicPr>
        <p:blipFill>
          <a:blip r:embed="rId3"/>
          <a:stretch>
            <a:fillRect/>
          </a:stretch>
        </p:blipFill>
        <p:spPr>
          <a:xfrm>
            <a:off x="16430625" y="895350"/>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7087850" y="1866900"/>
            <a:ext cx="352425" cy="352425"/>
          </a:xfrm>
          <a:prstGeom prst="rect">
            <a:avLst/>
          </a:prstGeom>
        </p:spPr>
      </p:pic>
      <p:grpSp>
        <p:nvGrpSpPr>
          <p:cNvPr id="3702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7019925" y="1085850"/>
            <a:ext cx="5334000"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Some Graph</a:t>
            </a:r>
            <a:endParaRPr lang="en-US" sz="6000" dirty="0"/>
          </a:p>
        </p:txBody>
      </p:sp>
      <p:grpSp>
        <p:nvGrpSpPr>
          <p:cNvPr id="61558" name="Group"/>
          <p:cNvGrpSpPr/>
          <p:nvPr/>
        </p:nvGrpSpPr>
        <p:grpSpPr>
          <a:xfrm>
            <a:off x="2038350" y="2824588"/>
            <a:ext cx="6709938" cy="4712871"/>
            <a:chOff x="2038350" y="2824588"/>
            <a:chExt cx="6709938" cy="4712871"/>
          </a:xfrm>
        </p:grpSpPr>
        <p:pic>
          <p:nvPicPr>
            <p:cNvPr id="9" name="Image 5" descr="preencoded.png">    </p:cNvPr>
            <p:cNvPicPr>
              <a:picLocks noChangeAspect="1"/>
            </p:cNvPicPr>
            <p:nvPr/>
          </p:nvPicPr>
          <p:blipFill>
            <a:blip r:embed="rId6"/>
            <a:stretch>
              <a:fillRect/>
            </a:stretch>
          </p:blipFill>
          <p:spPr>
            <a:xfrm>
              <a:off x="2530372" y="2824588"/>
              <a:ext cx="6217916" cy="4133250"/>
            </a:xfrm>
            <a:prstGeom prst="rect">
              <a:avLst/>
            </a:prstGeom>
          </p:spPr>
        </p:pic>
        <p:pic>
          <p:nvPicPr>
            <p:cNvPr id="10" name="Image 6" descr="preencoded.png">    </p:cNvPr>
            <p:cNvPicPr>
              <a:picLocks noChangeAspect="1"/>
            </p:cNvPicPr>
            <p:nvPr/>
          </p:nvPicPr>
          <p:blipFill>
            <a:blip r:embed="rId7"/>
            <a:stretch>
              <a:fillRect/>
            </a:stretch>
          </p:blipFill>
          <p:spPr>
            <a:xfrm>
              <a:off x="3384152"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4237930"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5091711"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5945489"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6799271"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7653049" y="3139083"/>
              <a:ext cx="8673" cy="3943830"/>
            </a:xfrm>
            <a:prstGeom prst="rect">
              <a:avLst/>
            </a:prstGeom>
          </p:spPr>
        </p:pic>
        <p:pic>
          <p:nvPicPr>
            <p:cNvPr id="16" name="Image 12" descr="preencoded.png">    </p:cNvPr>
            <p:cNvPicPr>
              <a:picLocks noChangeAspect="1"/>
            </p:cNvPicPr>
            <p:nvPr/>
          </p:nvPicPr>
          <p:blipFill>
            <a:blip r:embed="rId13"/>
            <a:stretch>
              <a:fillRect/>
            </a:stretch>
          </p:blipFill>
          <p:spPr>
            <a:xfrm>
              <a:off x="8506828" y="3139083"/>
              <a:ext cx="8673" cy="3943830"/>
            </a:xfrm>
            <a:prstGeom prst="rect">
              <a:avLst/>
            </a:prstGeom>
          </p:spPr>
        </p:pic>
        <p:pic>
          <p:nvPicPr>
            <p:cNvPr id="17" name="Image 13" descr="preencoded.png">    </p:cNvPr>
            <p:cNvPicPr>
              <a:picLocks noChangeAspect="1"/>
            </p:cNvPicPr>
            <p:nvPr/>
          </p:nvPicPr>
          <p:blipFill>
            <a:blip r:embed="rId14"/>
            <a:stretch>
              <a:fillRect/>
            </a:stretch>
          </p:blipFill>
          <p:spPr>
            <a:xfrm>
              <a:off x="2516122" y="4106724"/>
              <a:ext cx="6036870" cy="1780186"/>
            </a:xfrm>
            <a:prstGeom prst="rect">
              <a:avLst/>
            </a:prstGeom>
          </p:spPr>
        </p:pic>
        <p:pic>
          <p:nvPicPr>
            <p:cNvPr id="18" name="Image 14" descr="preencoded.png">    </p:cNvPr>
            <p:cNvPicPr>
              <a:picLocks noChangeAspect="1"/>
            </p:cNvPicPr>
            <p:nvPr/>
          </p:nvPicPr>
          <p:blipFill>
            <a:blip r:embed="rId15"/>
            <a:stretch>
              <a:fillRect/>
            </a:stretch>
          </p:blipFill>
          <p:spPr>
            <a:xfrm>
              <a:off x="2526404" y="4773581"/>
              <a:ext cx="6032267" cy="1701393"/>
            </a:xfrm>
            <a:prstGeom prst="rect">
              <a:avLst/>
            </a:prstGeom>
          </p:spPr>
        </p:pic>
        <p:pic>
          <p:nvPicPr>
            <p:cNvPr id="19" name="Image 15" descr="preencoded.png">    </p:cNvPr>
            <p:cNvPicPr>
              <a:picLocks noChangeAspect="1"/>
            </p:cNvPicPr>
            <p:nvPr/>
          </p:nvPicPr>
          <p:blipFill>
            <a:blip r:embed="rId16"/>
            <a:stretch>
              <a:fillRect/>
            </a:stretch>
          </p:blipFill>
          <p:spPr>
            <a:xfrm>
              <a:off x="3330897" y="4541732"/>
              <a:ext cx="115179" cy="115178"/>
            </a:xfrm>
            <a:prstGeom prst="rect">
              <a:avLst/>
            </a:prstGeom>
          </p:spPr>
        </p:pic>
        <p:pic>
          <p:nvPicPr>
            <p:cNvPr id="20" name="Image 16" descr="preencoded.png">    </p:cNvPr>
            <p:cNvPicPr>
              <a:picLocks noChangeAspect="1"/>
            </p:cNvPicPr>
            <p:nvPr/>
          </p:nvPicPr>
          <p:blipFill>
            <a:blip r:embed="rId17"/>
            <a:stretch>
              <a:fillRect/>
            </a:stretch>
          </p:blipFill>
          <p:spPr>
            <a:xfrm>
              <a:off x="3330897" y="5235848"/>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4184677" y="4238458"/>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4184677" y="5561633"/>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038458" y="5799609"/>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5038458" y="4733869"/>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5895705" y="5049924"/>
              <a:ext cx="115179" cy="115179"/>
            </a:xfrm>
            <a:prstGeom prst="rect">
              <a:avLst/>
            </a:prstGeom>
          </p:spPr>
        </p:pic>
        <p:pic>
          <p:nvPicPr>
            <p:cNvPr id="26" name="Image 22" descr="preencoded.png">    </p:cNvPr>
            <p:cNvPicPr>
              <a:picLocks noChangeAspect="1"/>
            </p:cNvPicPr>
            <p:nvPr/>
          </p:nvPicPr>
          <p:blipFill>
            <a:blip r:embed="rId23"/>
            <a:stretch>
              <a:fillRect/>
            </a:stretch>
          </p:blipFill>
          <p:spPr>
            <a:xfrm>
              <a:off x="5895705" y="4815483"/>
              <a:ext cx="115179" cy="115179"/>
            </a:xfrm>
            <a:prstGeom prst="rect">
              <a:avLst/>
            </a:prstGeom>
          </p:spPr>
        </p:pic>
        <p:pic>
          <p:nvPicPr>
            <p:cNvPr id="27" name="Image 23" descr="preencoded.png">    </p:cNvPr>
            <p:cNvPicPr>
              <a:picLocks noChangeAspect="1"/>
            </p:cNvPicPr>
            <p:nvPr/>
          </p:nvPicPr>
          <p:blipFill>
            <a:blip r:embed="rId24"/>
            <a:stretch>
              <a:fillRect/>
            </a:stretch>
          </p:blipFill>
          <p:spPr>
            <a:xfrm>
              <a:off x="6746016" y="5750682"/>
              <a:ext cx="115179" cy="115178"/>
            </a:xfrm>
            <a:prstGeom prst="rect">
              <a:avLst/>
            </a:prstGeom>
          </p:spPr>
        </p:pic>
        <p:pic>
          <p:nvPicPr>
            <p:cNvPr id="28" name="Image 24" descr="preencoded.png">    </p:cNvPr>
            <p:cNvPicPr>
              <a:picLocks noChangeAspect="1"/>
            </p:cNvPicPr>
            <p:nvPr/>
          </p:nvPicPr>
          <p:blipFill>
            <a:blip r:embed="rId25"/>
            <a:stretch>
              <a:fillRect/>
            </a:stretch>
          </p:blipFill>
          <p:spPr>
            <a:xfrm>
              <a:off x="6746016" y="5307657"/>
              <a:ext cx="115179" cy="115178"/>
            </a:xfrm>
            <a:prstGeom prst="rect">
              <a:avLst/>
            </a:prstGeom>
          </p:spPr>
        </p:pic>
        <p:pic>
          <p:nvPicPr>
            <p:cNvPr id="29" name="Image 25" descr="preencoded.png">    </p:cNvPr>
            <p:cNvPicPr>
              <a:picLocks noChangeAspect="1"/>
            </p:cNvPicPr>
            <p:nvPr/>
          </p:nvPicPr>
          <p:blipFill>
            <a:blip r:embed="rId26"/>
            <a:stretch>
              <a:fillRect/>
            </a:stretch>
          </p:blipFill>
          <p:spPr>
            <a:xfrm>
              <a:off x="7603266" y="5229337"/>
              <a:ext cx="115179" cy="115179"/>
            </a:xfrm>
            <a:prstGeom prst="rect">
              <a:avLst/>
            </a:prstGeom>
          </p:spPr>
        </p:pic>
        <p:pic>
          <p:nvPicPr>
            <p:cNvPr id="30" name="Image 26" descr="preencoded.png">    </p:cNvPr>
            <p:cNvPicPr>
              <a:picLocks noChangeAspect="1"/>
            </p:cNvPicPr>
            <p:nvPr/>
          </p:nvPicPr>
          <p:blipFill>
            <a:blip r:embed="rId27"/>
            <a:stretch>
              <a:fillRect/>
            </a:stretch>
          </p:blipFill>
          <p:spPr>
            <a:xfrm>
              <a:off x="7603266" y="4929578"/>
              <a:ext cx="115179" cy="115179"/>
            </a:xfrm>
            <a:prstGeom prst="rect">
              <a:avLst/>
            </a:prstGeom>
          </p:spPr>
        </p:pic>
        <p:sp>
          <p:nvSpPr>
            <p:cNvPr id="31"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0</a:t>
              </a:r>
              <a:endParaRPr lang="en-US" sz="1366" dirty="0"/>
            </a:p>
          </p:txBody>
        </p:sp>
        <p:sp>
          <p:nvSpPr>
            <p:cNvPr id="32"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1</a:t>
              </a:r>
              <a:endParaRPr lang="en-US" sz="1639" dirty="0"/>
            </a:p>
          </p:txBody>
        </p:sp>
        <p:sp>
          <p:nvSpPr>
            <p:cNvPr id="33"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2</a:t>
              </a:r>
              <a:endParaRPr lang="en-US" sz="1639" dirty="0"/>
            </a:p>
          </p:txBody>
        </p:sp>
        <p:sp>
          <p:nvSpPr>
            <p:cNvPr id="34"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3</a:t>
              </a:r>
              <a:endParaRPr lang="en-US" sz="1639" dirty="0"/>
            </a:p>
          </p:txBody>
        </p:sp>
        <p:sp>
          <p:nvSpPr>
            <p:cNvPr id="35"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4</a:t>
              </a:r>
              <a:endParaRPr lang="en-US" sz="1639" dirty="0"/>
            </a:p>
          </p:txBody>
        </p:sp>
        <p:sp>
          <p:nvSpPr>
            <p:cNvPr id="36"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5</a:t>
              </a:r>
              <a:endParaRPr lang="en-US" sz="1639" dirty="0"/>
            </a:p>
          </p:txBody>
        </p:sp>
        <p:sp>
          <p:nvSpPr>
            <p:cNvPr id="37"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6</a:t>
              </a:r>
              <a:endParaRPr lang="en-US" sz="1639" dirty="0"/>
            </a:p>
          </p:txBody>
        </p:sp>
        <p:sp>
          <p:nvSpPr>
            <p:cNvPr id="38"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7</a:t>
              </a:r>
              <a:endParaRPr lang="en-US" sz="1639" dirty="0"/>
            </a:p>
          </p:txBody>
        </p:sp>
        <p:sp>
          <p:nvSpPr>
            <p:cNvPr id="39"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DEBE69"/>
                  </a:solidFill>
                  <a:latin typeface="Lato" pitchFamily="34" charset="0"/>
                  <a:ea typeface="Lato" pitchFamily="34" charset="-122"/>
                  <a:cs typeface="Lato" pitchFamily="34" charset="-120"/>
                </a:rPr>
                <a:t>8</a:t>
              </a:r>
              <a:endParaRPr lang="en-US" sz="1639" dirty="0"/>
            </a:p>
          </p:txBody>
        </p:sp>
        <p:sp>
          <p:nvSpPr>
            <p:cNvPr id="40"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10</a:t>
              </a:r>
              <a:endParaRPr lang="en-US" sz="1366" dirty="0"/>
            </a:p>
          </p:txBody>
        </p:sp>
        <p:sp>
          <p:nvSpPr>
            <p:cNvPr id="41"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20</a:t>
              </a:r>
              <a:endParaRPr lang="en-US" sz="1366" dirty="0"/>
            </a:p>
          </p:txBody>
        </p:sp>
        <p:sp>
          <p:nvSpPr>
            <p:cNvPr id="42"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30</a:t>
              </a:r>
              <a:endParaRPr lang="en-US" sz="1366" dirty="0"/>
            </a:p>
          </p:txBody>
        </p:sp>
        <p:sp>
          <p:nvSpPr>
            <p:cNvPr id="43"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40</a:t>
              </a:r>
              <a:endParaRPr lang="en-US" sz="1366" dirty="0"/>
            </a:p>
          </p:txBody>
        </p:sp>
        <p:sp>
          <p:nvSpPr>
            <p:cNvPr id="44"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50</a:t>
              </a:r>
              <a:endParaRPr lang="en-US" sz="1366" dirty="0"/>
            </a:p>
          </p:txBody>
        </p:sp>
        <p:sp>
          <p:nvSpPr>
            <p:cNvPr id="45"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60</a:t>
              </a:r>
              <a:endParaRPr lang="en-US" sz="1366" dirty="0"/>
            </a:p>
          </p:txBody>
        </p:sp>
        <p:sp>
          <p:nvSpPr>
            <p:cNvPr id="46"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70</a:t>
              </a:r>
              <a:endParaRPr lang="en-US" sz="1366" dirty="0"/>
            </a:p>
          </p:txBody>
        </p:sp>
        <p:sp>
          <p:nvSpPr>
            <p:cNvPr id="47"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80</a:t>
              </a:r>
              <a:endParaRPr lang="en-US" sz="1366" dirty="0"/>
            </a:p>
          </p:txBody>
        </p:sp>
        <p:sp>
          <p:nvSpPr>
            <p:cNvPr id="48"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90</a:t>
              </a:r>
              <a:endParaRPr lang="en-US" sz="1366" dirty="0"/>
            </a:p>
          </p:txBody>
        </p:sp>
        <p:sp>
          <p:nvSpPr>
            <p:cNvPr id="49"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DEBE69"/>
                  </a:solidFill>
                  <a:latin typeface="Lato" pitchFamily="34" charset="0"/>
                  <a:ea typeface="Lato" pitchFamily="34" charset="-122"/>
                  <a:cs typeface="Lato" pitchFamily="34" charset="-120"/>
                </a:rPr>
                <a:t>100</a:t>
              </a:r>
              <a:endParaRPr lang="en-US" sz="1366" dirty="0"/>
            </a:p>
          </p:txBody>
        </p:sp>
      </p:grpSp>
      <p:grpSp>
        <p:nvGrpSpPr>
          <p:cNvPr id="44701" name="Group"/>
          <p:cNvGrpSpPr/>
          <p:nvPr/>
        </p:nvGrpSpPr>
        <p:grpSpPr>
          <a:xfrm>
            <a:off x="10801350" y="3143250"/>
            <a:ext cx="4181476" cy="4181456"/>
            <a:chOff x="10801350" y="3143250"/>
            <a:chExt cx="4181476" cy="4181456"/>
          </a:xfrm>
        </p:grpSpPr>
        <p:pic>
          <p:nvPicPr>
            <p:cNvPr id="50" name="Image 27" descr="preencoded.png">    </p:cNvPr>
            <p:cNvPicPr>
              <a:picLocks noChangeAspect="1"/>
            </p:cNvPicPr>
            <p:nvPr/>
          </p:nvPicPr>
          <p:blipFill>
            <a:blip r:embed="rId28"/>
            <a:stretch>
              <a:fillRect/>
            </a:stretch>
          </p:blipFill>
          <p:spPr>
            <a:xfrm>
              <a:off x="12892088" y="3143250"/>
              <a:ext cx="2090738" cy="3569103"/>
            </a:xfrm>
            <a:prstGeom prst="rect">
              <a:avLst/>
            </a:prstGeom>
          </p:spPr>
        </p:pic>
        <p:pic>
          <p:nvPicPr>
            <p:cNvPr id="51" name="Image 28" descr="preencoded.png">    </p:cNvPr>
            <p:cNvPicPr>
              <a:picLocks noChangeAspect="1"/>
            </p:cNvPicPr>
            <p:nvPr/>
          </p:nvPicPr>
          <p:blipFill>
            <a:blip r:embed="rId29"/>
            <a:stretch>
              <a:fillRect/>
            </a:stretch>
          </p:blipFill>
          <p:spPr>
            <a:xfrm>
              <a:off x="11413713" y="6268845"/>
              <a:ext cx="2956750" cy="1055861"/>
            </a:xfrm>
            <a:prstGeom prst="rect">
              <a:avLst/>
            </a:prstGeom>
          </p:spPr>
        </p:pic>
        <p:pic>
          <p:nvPicPr>
            <p:cNvPr id="52" name="Image 29" descr="preencoded.png">    </p:cNvPr>
            <p:cNvPicPr>
              <a:picLocks noChangeAspect="1"/>
            </p:cNvPicPr>
            <p:nvPr/>
          </p:nvPicPr>
          <p:blipFill>
            <a:blip r:embed="rId30"/>
            <a:stretch>
              <a:fillRect/>
            </a:stretch>
          </p:blipFill>
          <p:spPr>
            <a:xfrm>
              <a:off x="10801350" y="3143250"/>
              <a:ext cx="2090738" cy="3569103"/>
            </a:xfrm>
            <a:prstGeom prst="rect">
              <a:avLst/>
            </a:prstGeom>
          </p:spPr>
        </p:pic>
        <p:sp>
          <p:nvSpPr>
            <p:cNvPr id="53" name="Text 21"/>
            <p:cNvSpPr/>
            <p:nvPr/>
          </p:nvSpPr>
          <p:spPr>
            <a:xfrm>
              <a:off x="12153900" y="4738688"/>
              <a:ext cx="164592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34.574</a:t>
              </a:r>
              <a:endParaRPr lang="en-US" sz="3600" dirty="0"/>
            </a:p>
          </p:txBody>
        </p:sp>
        <p:sp>
          <p:nvSpPr>
            <p:cNvPr id="54" name="Text 22"/>
            <p:cNvSpPr/>
            <p:nvPr/>
          </p:nvSpPr>
          <p:spPr>
            <a:xfrm>
              <a:off x="12582525" y="5357813"/>
              <a:ext cx="73533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Total</a:t>
              </a:r>
              <a:endParaRPr lang="en-US" sz="2400" dirty="0"/>
            </a:p>
          </p:txBody>
        </p:sp>
      </p:grpSp>
      <p:grpSp>
        <p:nvGrpSpPr>
          <p:cNvPr id="46760" name="Group"/>
          <p:cNvGrpSpPr/>
          <p:nvPr/>
        </p:nvGrpSpPr>
        <p:grpSpPr>
          <a:xfrm>
            <a:off x="9898380" y="7886700"/>
            <a:ext cx="5996940" cy="1544955"/>
            <a:chOff x="9898380" y="7886700"/>
            <a:chExt cx="5996940" cy="1544955"/>
          </a:xfrm>
        </p:grpSpPr>
        <p:sp>
          <p:nvSpPr>
            <p:cNvPr id="55" name="Text 23"/>
            <p:cNvSpPr/>
            <p:nvPr/>
          </p:nvSpPr>
          <p:spPr>
            <a:xfrm>
              <a:off x="9898380" y="7886700"/>
              <a:ext cx="59969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Treasure Found</a:t>
              </a:r>
              <a:endParaRPr lang="en-US" sz="3600" dirty="0"/>
            </a:p>
          </p:txBody>
        </p:sp>
        <p:sp>
          <p:nvSpPr>
            <p:cNvPr id="56" name="Text 24"/>
            <p:cNvSpPr/>
            <p:nvPr/>
          </p:nvSpPr>
          <p:spPr>
            <a:xfrm>
              <a:off x="9913620" y="8582025"/>
              <a:ext cx="5966460" cy="849630"/>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A record of the amount of treasure found per month</a:t>
              </a:r>
              <a:endParaRPr lang="en-US" sz="2400" dirty="0"/>
            </a:p>
          </p:txBody>
        </p:sp>
      </p:grpSp>
      <p:grpSp>
        <p:nvGrpSpPr>
          <p:cNvPr id="58890" name="Group"/>
          <p:cNvGrpSpPr/>
          <p:nvPr/>
        </p:nvGrpSpPr>
        <p:grpSpPr>
          <a:xfrm>
            <a:off x="2392680" y="7886700"/>
            <a:ext cx="5996940" cy="1173480"/>
            <a:chOff x="2392680" y="7886700"/>
            <a:chExt cx="5996940" cy="1173480"/>
          </a:xfrm>
        </p:grpSpPr>
        <p:sp>
          <p:nvSpPr>
            <p:cNvPr id="57" name="Text 25"/>
            <p:cNvSpPr/>
            <p:nvPr/>
          </p:nvSpPr>
          <p:spPr>
            <a:xfrm>
              <a:off x="2392680" y="7886700"/>
              <a:ext cx="59969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Spellcasting Progress</a:t>
              </a:r>
              <a:endParaRPr lang="en-US" sz="3600" dirty="0"/>
            </a:p>
          </p:txBody>
        </p:sp>
        <p:sp>
          <p:nvSpPr>
            <p:cNvPr id="58" name="Text 26"/>
            <p:cNvSpPr/>
            <p:nvPr/>
          </p:nvSpPr>
          <p:spPr>
            <a:xfrm>
              <a:off x="2407920" y="8582025"/>
              <a:ext cx="59664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A record of the number of spells cast per year</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7"/>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2006"/>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grpSp>
        <p:nvGrpSpPr>
          <p:cNvPr id="86997"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17570" name="Group"/>
          <p:cNvGrpSpPr/>
          <p:nvPr/>
        </p:nvGrpSpPr>
        <p:grpSpPr>
          <a:xfrm>
            <a:off x="10086975" y="4314825"/>
            <a:ext cx="6644640" cy="1621155"/>
            <a:chOff x="10086975" y="4314825"/>
            <a:chExt cx="6644640" cy="1621155"/>
          </a:xfrm>
        </p:grpSpPr>
        <p:sp>
          <p:nvSpPr>
            <p:cNvPr id="9" name="Text 1"/>
            <p:cNvSpPr/>
            <p:nvPr/>
          </p:nvSpPr>
          <p:spPr>
            <a:xfrm>
              <a:off x="10086975" y="4314825"/>
              <a:ext cx="66446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A web application</a:t>
              </a:r>
              <a:endParaRPr lang="en-US" sz="3600" dirty="0"/>
            </a:p>
          </p:txBody>
        </p:sp>
        <p:sp>
          <p:nvSpPr>
            <p:cNvPr id="10" name="Text 2"/>
            <p:cNvSpPr/>
            <p:nvPr/>
          </p:nvSpPr>
          <p:spPr>
            <a:xfrm>
              <a:off x="10086975" y="5086350"/>
              <a:ext cx="661416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web application designed for discovering the world of fantasy</a:t>
              </a:r>
              <a:endParaRPr lang="en-US" sz="2400" dirty="0"/>
            </a:p>
          </p:txBody>
        </p:sp>
      </p:grpSp>
      <p:pic>
        <p:nvPicPr>
          <p:cNvPr id="11" name="Image 6" descr="preencoded.png">    </p:cNvPr>
          <p:cNvPicPr>
            <a:picLocks noChangeAspect="1"/>
          </p:cNvPicPr>
          <p:nvPr/>
        </p:nvPicPr>
        <p:blipFill>
          <a:blip r:embed="rId7"/>
          <a:stretch>
            <a:fillRect/>
          </a:stretch>
        </p:blipFill>
        <p:spPr>
          <a:xfrm>
            <a:off x="190500" y="2438400"/>
            <a:ext cx="10325100" cy="6124575"/>
          </a:xfrm>
          <a:prstGeom prst="rect">
            <a:avLst/>
          </a:prstGeom>
        </p:spPr>
      </p:pic>
      <p:pic>
        <p:nvPicPr>
          <p:cNvPr id="12" name="Image 7" descr="preencoded.png">    </p:cNvPr>
          <p:cNvPicPr>
            <a:picLocks noChangeAspect="1"/>
          </p:cNvPicPr>
          <p:nvPr/>
        </p:nvPicPr>
        <p:blipFill>
          <a:blip r:embed="rId8"/>
          <a:stretch>
            <a:fillRect/>
          </a:stretch>
        </p:blipFill>
        <p:spPr>
          <a:xfrm>
            <a:off x="1638300" y="2695575"/>
            <a:ext cx="7419975" cy="4867275"/>
          </a:xfrm>
          <a:prstGeom prst="rect">
            <a:avLst/>
          </a:prstGeom>
        </p:spPr>
      </p:pic>
      <p:sp>
        <p:nvSpPr>
          <p:cNvPr id="13" name="Text 3"/>
          <p:cNvSpPr/>
          <p:nvPr/>
        </p:nvSpPr>
        <p:spPr>
          <a:xfrm>
            <a:off x="5724525" y="1143000"/>
            <a:ext cx="9258300"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Portal to Adventure</a:t>
            </a:r>
            <a:endParaRPr lang="en-US" sz="6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0"/>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52215"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48598" name="Group"/>
          <p:cNvGrpSpPr/>
          <p:nvPr/>
        </p:nvGrpSpPr>
        <p:grpSpPr>
          <a:xfrm>
            <a:off x="2209800" y="3495675"/>
            <a:ext cx="6644640" cy="1621155"/>
            <a:chOff x="2209800" y="3495675"/>
            <a:chExt cx="6644640" cy="1621155"/>
          </a:xfrm>
        </p:grpSpPr>
        <p:sp>
          <p:nvSpPr>
            <p:cNvPr id="8" name="Text 1"/>
            <p:cNvSpPr/>
            <p:nvPr/>
          </p:nvSpPr>
          <p:spPr>
            <a:xfrm>
              <a:off x="2209800" y="3495675"/>
              <a:ext cx="66446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An mobile app</a:t>
              </a:r>
              <a:endParaRPr lang="en-US" sz="3600" dirty="0"/>
            </a:p>
          </p:txBody>
        </p:sp>
        <p:sp>
          <p:nvSpPr>
            <p:cNvPr id="9" name="Text 2"/>
            <p:cNvSpPr/>
            <p:nvPr/>
          </p:nvSpPr>
          <p:spPr>
            <a:xfrm>
              <a:off x="2209800" y="4267200"/>
              <a:ext cx="661416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An app designed for exploring and experiencing the enchanting realm of fantasy</a:t>
              </a:r>
              <a:endParaRPr lang="en-US" sz="2400" dirty="0"/>
            </a:p>
          </p:txBody>
        </p:sp>
      </p:grpSp>
      <p:sp>
        <p:nvSpPr>
          <p:cNvPr id="10" name="Text 3"/>
          <p:cNvSpPr/>
          <p:nvPr/>
        </p:nvSpPr>
        <p:spPr>
          <a:xfrm>
            <a:off x="2209800" y="5743575"/>
            <a:ext cx="6776085" cy="2573655"/>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Explore a magical world</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Experience fantasy firsthand</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Immerse in a realm of magic</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Discover untold wonders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Live your fantasy dreams</a:t>
            </a:r>
            <a:endParaRPr lang="en-US" sz="2400" dirty="0"/>
          </a:p>
        </p:txBody>
      </p:sp>
      <p:sp>
        <p:nvSpPr>
          <p:cNvPr id="11" name="Text 4"/>
          <p:cNvSpPr/>
          <p:nvPr/>
        </p:nvSpPr>
        <p:spPr>
          <a:xfrm>
            <a:off x="2162175" y="1619250"/>
            <a:ext cx="9696450"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The Future of Fantasy</a:t>
            </a:r>
            <a:endParaRPr lang="en-US" sz="6000" dirty="0"/>
          </a:p>
        </p:txBody>
      </p:sp>
      <p:pic>
        <p:nvPicPr>
          <p:cNvPr id="12" name="Image 5" descr="preencoded.png">    </p:cNvPr>
          <p:cNvPicPr>
            <a:picLocks noChangeAspect="1"/>
          </p:cNvPicPr>
          <p:nvPr/>
        </p:nvPicPr>
        <p:blipFill>
          <a:blip r:embed="rId6"/>
          <a:stretch>
            <a:fillRect/>
          </a:stretch>
        </p:blipFill>
        <p:spPr>
          <a:xfrm>
            <a:off x="11591925" y="771525"/>
            <a:ext cx="4105275" cy="8886825"/>
          </a:xfrm>
          <a:prstGeom prst="rect">
            <a:avLst/>
          </a:prstGeom>
        </p:spPr>
      </p:pic>
      <p:pic>
        <p:nvPicPr>
          <p:cNvPr id="13" name="Image 6" descr="preencoded.png">    </p:cNvPr>
          <p:cNvPicPr>
            <a:picLocks noChangeAspect="1"/>
          </p:cNvPicPr>
          <p:nvPr/>
        </p:nvPicPr>
        <p:blipFill>
          <a:blip r:embed="rId7"/>
          <a:stretch>
            <a:fillRect/>
          </a:stretch>
        </p:blipFill>
        <p:spPr>
          <a:xfrm>
            <a:off x="11734800" y="1323975"/>
            <a:ext cx="3829050" cy="80962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4724400" y="-3590925"/>
            <a:ext cx="8848726" cy="17468850"/>
          </a:xfrm>
          <a:prstGeom prst="rect">
            <a:avLst/>
          </a:prstGeom>
        </p:spPr>
      </p:pic>
      <p:pic>
        <p:nvPicPr>
          <p:cNvPr id="3" name="Image 1" descr="preencoded.png">    </p:cNvPr>
          <p:cNvPicPr>
            <a:picLocks noChangeAspect="1"/>
          </p:cNvPicPr>
          <p:nvPr/>
        </p:nvPicPr>
        <p:blipFill>
          <a:blip r:embed="rId2"/>
          <a:stretch>
            <a:fillRect/>
          </a:stretch>
        </p:blipFill>
        <p:spPr>
          <a:xfrm rot="16200000">
            <a:off x="4391025" y="-3343275"/>
            <a:ext cx="9515475" cy="16973550"/>
          </a:xfrm>
          <a:prstGeom prst="rect">
            <a:avLst/>
          </a:prstGeom>
        </p:spPr>
      </p:pic>
      <p:pic>
        <p:nvPicPr>
          <p:cNvPr id="4" name="Image 2" descr="preencoded.png">    </p:cNvPr>
          <p:cNvPicPr>
            <a:picLocks noChangeAspect="1"/>
          </p:cNvPicPr>
          <p:nvPr/>
        </p:nvPicPr>
        <p:blipFill>
          <a:blip r:embed="rId3"/>
          <a:stretch>
            <a:fillRect/>
          </a:stretch>
        </p:blipFill>
        <p:spPr>
          <a:xfrm>
            <a:off x="16430625" y="895350"/>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7087850" y="1866900"/>
            <a:ext cx="352425" cy="352425"/>
          </a:xfrm>
          <a:prstGeom prst="rect">
            <a:avLst/>
          </a:prstGeom>
        </p:spPr>
      </p:pic>
      <p:grpSp>
        <p:nvGrpSpPr>
          <p:cNvPr id="70587"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42167" name="Group"/>
          <p:cNvGrpSpPr/>
          <p:nvPr/>
        </p:nvGrpSpPr>
        <p:grpSpPr>
          <a:xfrm>
            <a:off x="1190625" y="6505575"/>
            <a:ext cx="4377690" cy="2240280"/>
            <a:chOff x="1190625" y="6505575"/>
            <a:chExt cx="4377690" cy="2240280"/>
          </a:xfrm>
        </p:grpSpPr>
        <p:sp>
          <p:nvSpPr>
            <p:cNvPr id="8" name="Text 1"/>
            <p:cNvSpPr/>
            <p:nvPr/>
          </p:nvSpPr>
          <p:spPr>
            <a:xfrm>
              <a:off x="1190625" y="6505575"/>
              <a:ext cx="4377690" cy="1398270"/>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A web application</a:t>
              </a:r>
              <a:endParaRPr lang="en-US" sz="3600" dirty="0"/>
            </a:p>
          </p:txBody>
        </p:sp>
        <p:sp>
          <p:nvSpPr>
            <p:cNvPr id="9" name="Text 2"/>
            <p:cNvSpPr/>
            <p:nvPr/>
          </p:nvSpPr>
          <p:spPr>
            <a:xfrm>
              <a:off x="1190625" y="7896225"/>
              <a:ext cx="43472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web application designed for discovering the world of fantasy</a:t>
              </a:r>
              <a:endParaRPr lang="en-US" sz="2400" dirty="0"/>
            </a:p>
          </p:txBody>
        </p:sp>
      </p:grpSp>
      <p:sp>
        <p:nvSpPr>
          <p:cNvPr id="10" name="Text 3"/>
          <p:cNvSpPr/>
          <p:nvPr/>
        </p:nvSpPr>
        <p:spPr>
          <a:xfrm>
            <a:off x="1190625" y="1152525"/>
            <a:ext cx="5410200" cy="54102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A Gateway to</a:t>
            </a:r>
            <a:endParaRPr lang="en-US" sz="6000" dirty="0"/>
          </a:p>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a World of </a:t>
            </a:r>
            <a:endParaRPr lang="en-US" sz="6000" dirty="0"/>
          </a:p>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Fantasy and </a:t>
            </a:r>
            <a:endParaRPr lang="en-US" sz="6000" dirty="0"/>
          </a:p>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Wonder</a:t>
            </a:r>
            <a:endParaRPr lang="en-US" sz="6000" dirty="0"/>
          </a:p>
        </p:txBody>
      </p:sp>
      <p:sp>
        <p:nvSpPr>
          <p:cNvPr id="11" name="Text 4"/>
          <p:cNvSpPr/>
          <p:nvPr/>
        </p:nvSpPr>
        <p:spPr>
          <a:xfrm>
            <a:off x="13192125" y="3533775"/>
            <a:ext cx="3994785" cy="35356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FFFFFF"/>
                </a:solidFill>
                <a:latin typeface="Cormorant" pitchFamily="34" charset="0"/>
                <a:ea typeface="Cormorant" pitchFamily="34" charset="-122"/>
                <a:cs typeface="Cormorant" pitchFamily="34" charset="-120"/>
              </a:rPr>
              <a:t>Uncover hidden treasures and secret treasures</a:t>
            </a:r>
            <a:endParaRPr lang="en-US" sz="2400" dirty="0"/>
          </a:p>
        </p:txBody>
      </p:sp>
      <p:grpSp>
        <p:nvGrpSpPr>
          <p:cNvPr id="27273" name="Group"/>
          <p:cNvGrpSpPr/>
          <p:nvPr/>
        </p:nvGrpSpPr>
        <p:grpSpPr>
          <a:xfrm>
            <a:off x="6610350" y="561975"/>
            <a:ext cx="6429375" cy="9248775"/>
            <a:chOff x="6610350" y="561975"/>
            <a:chExt cx="6429375" cy="9248775"/>
          </a:xfrm>
        </p:grpSpPr>
        <p:pic>
          <p:nvPicPr>
            <p:cNvPr id="12" name="Image 5" descr="preencoded.png">    </p:cNvPr>
            <p:cNvPicPr>
              <a:picLocks noChangeAspect="1"/>
            </p:cNvPicPr>
            <p:nvPr/>
          </p:nvPicPr>
          <p:blipFill>
            <a:blip r:embed="rId6"/>
            <a:stretch>
              <a:fillRect/>
            </a:stretch>
          </p:blipFill>
          <p:spPr>
            <a:xfrm>
              <a:off x="6610350" y="561975"/>
              <a:ext cx="6429375" cy="9248775"/>
            </a:xfrm>
            <a:prstGeom prst="rect">
              <a:avLst/>
            </a:prstGeom>
          </p:spPr>
        </p:pic>
        <p:pic>
          <p:nvPicPr>
            <p:cNvPr id="13" name="Image 6" descr="preencoded.png">    </p:cNvPr>
            <p:cNvPicPr>
              <a:picLocks noChangeAspect="1"/>
            </p:cNvPicPr>
            <p:nvPr/>
          </p:nvPicPr>
          <p:blipFill>
            <a:blip r:embed="rId7"/>
            <a:stretch>
              <a:fillRect/>
            </a:stretch>
          </p:blipFill>
          <p:spPr>
            <a:xfrm>
              <a:off x="6981825" y="1352550"/>
              <a:ext cx="5686425" cy="7677150"/>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7180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0953750" y="752475"/>
            <a:ext cx="701992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A Magic Picture</a:t>
            </a:r>
            <a:endParaRPr lang="en-US" sz="6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0"/>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86257"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pic>
        <p:nvPicPr>
          <p:cNvPr id="8" name="Image 5" descr="preencoded.png">    </p:cNvPr>
          <p:cNvPicPr>
            <a:picLocks noChangeAspect="1"/>
          </p:cNvPicPr>
          <p:nvPr/>
        </p:nvPicPr>
        <p:blipFill>
          <a:blip r:embed="rId6"/>
          <a:stretch>
            <a:fillRect/>
          </a:stretch>
        </p:blipFill>
        <p:spPr>
          <a:xfrm>
            <a:off x="990600" y="2933700"/>
            <a:ext cx="10858500" cy="5895975"/>
          </a:xfrm>
          <a:prstGeom prst="rect">
            <a:avLst/>
          </a:prstGeom>
        </p:spPr>
      </p:pic>
      <p:sp>
        <p:nvSpPr>
          <p:cNvPr id="9" name="Text 1"/>
          <p:cNvSpPr/>
          <p:nvPr/>
        </p:nvSpPr>
        <p:spPr>
          <a:xfrm>
            <a:off x="4643438" y="938213"/>
            <a:ext cx="1143952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Fantasy Realm at a Glance</a:t>
            </a:r>
            <a:endParaRPr lang="en-US" sz="6000" dirty="0"/>
          </a:p>
        </p:txBody>
      </p:sp>
      <p:grpSp>
        <p:nvGrpSpPr>
          <p:cNvPr id="79328" name="Group"/>
          <p:cNvGrpSpPr/>
          <p:nvPr/>
        </p:nvGrpSpPr>
        <p:grpSpPr>
          <a:xfrm>
            <a:off x="12087225" y="3067050"/>
            <a:ext cx="5292090" cy="1544955"/>
            <a:chOff x="12087225" y="3067050"/>
            <a:chExt cx="5292090" cy="1544955"/>
          </a:xfrm>
        </p:grpSpPr>
        <p:sp>
          <p:nvSpPr>
            <p:cNvPr id="10" name="Text 2"/>
            <p:cNvSpPr/>
            <p:nvPr/>
          </p:nvSpPr>
          <p:spPr>
            <a:xfrm>
              <a:off x="12087225" y="3067050"/>
              <a:ext cx="529209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The Forest</a:t>
              </a:r>
              <a:endParaRPr lang="en-US" sz="3600" dirty="0"/>
            </a:p>
          </p:txBody>
        </p:sp>
        <p:sp>
          <p:nvSpPr>
            <p:cNvPr id="11" name="Text 3"/>
            <p:cNvSpPr/>
            <p:nvPr/>
          </p:nvSpPr>
          <p:spPr>
            <a:xfrm>
              <a:off x="12087225" y="3762375"/>
              <a:ext cx="5261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magical forest filled with talking animals and enchanted creatures.</a:t>
              </a:r>
              <a:endParaRPr lang="en-US" sz="2400" dirty="0"/>
            </a:p>
          </p:txBody>
        </p:sp>
      </p:grpSp>
      <p:grpSp>
        <p:nvGrpSpPr>
          <p:cNvPr id="21578" name="Group"/>
          <p:cNvGrpSpPr/>
          <p:nvPr/>
        </p:nvGrpSpPr>
        <p:grpSpPr>
          <a:xfrm>
            <a:off x="12087225" y="5210175"/>
            <a:ext cx="5292090" cy="1544955"/>
            <a:chOff x="12087225" y="5210175"/>
            <a:chExt cx="5292090" cy="1544955"/>
          </a:xfrm>
        </p:grpSpPr>
        <p:sp>
          <p:nvSpPr>
            <p:cNvPr id="12" name="Text 4"/>
            <p:cNvSpPr/>
            <p:nvPr/>
          </p:nvSpPr>
          <p:spPr>
            <a:xfrm>
              <a:off x="12087225" y="5210175"/>
              <a:ext cx="529209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The Crystal Caves</a:t>
              </a:r>
              <a:endParaRPr lang="en-US" sz="3600" dirty="0"/>
            </a:p>
          </p:txBody>
        </p:sp>
        <p:sp>
          <p:nvSpPr>
            <p:cNvPr id="13" name="Text 5"/>
            <p:cNvSpPr/>
            <p:nvPr/>
          </p:nvSpPr>
          <p:spPr>
            <a:xfrm>
              <a:off x="12087225" y="5905500"/>
              <a:ext cx="5261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network of underground caves filled with precious gems and crystals.</a:t>
              </a:r>
              <a:endParaRPr lang="en-US" sz="2400" dirty="0"/>
            </a:p>
          </p:txBody>
        </p:sp>
      </p:grpSp>
      <p:grpSp>
        <p:nvGrpSpPr>
          <p:cNvPr id="70310" name="Group"/>
          <p:cNvGrpSpPr/>
          <p:nvPr/>
        </p:nvGrpSpPr>
        <p:grpSpPr>
          <a:xfrm>
            <a:off x="12087225" y="7353300"/>
            <a:ext cx="5292090" cy="1544955"/>
            <a:chOff x="12087225" y="7353300"/>
            <a:chExt cx="5292090" cy="1544955"/>
          </a:xfrm>
        </p:grpSpPr>
        <p:sp>
          <p:nvSpPr>
            <p:cNvPr id="14" name="Text 6"/>
            <p:cNvSpPr/>
            <p:nvPr/>
          </p:nvSpPr>
          <p:spPr>
            <a:xfrm>
              <a:off x="12087225" y="7353300"/>
              <a:ext cx="529209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The Dragon's Lair</a:t>
              </a:r>
              <a:endParaRPr lang="en-US" sz="3600" dirty="0"/>
            </a:p>
          </p:txBody>
        </p:sp>
        <p:sp>
          <p:nvSpPr>
            <p:cNvPr id="15" name="Text 7"/>
            <p:cNvSpPr/>
            <p:nvPr/>
          </p:nvSpPr>
          <p:spPr>
            <a:xfrm>
              <a:off x="12087225" y="8048625"/>
              <a:ext cx="5261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dangerous and mysterious place where dragons reside.</a:t>
              </a:r>
              <a:endParaRPr lang="en-US" sz="24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7327534" y="-4697948"/>
            <a:ext cx="3621102" cy="13959973"/>
          </a:xfrm>
          <a:prstGeom prst="rect">
            <a:avLst/>
          </a:prstGeom>
        </p:spPr>
      </p:pic>
      <p:pic>
        <p:nvPicPr>
          <p:cNvPr id="3" name="Image 1" descr="preencoded.png">    </p:cNvPr>
          <p:cNvPicPr>
            <a:picLocks noChangeAspect="1"/>
          </p:cNvPicPr>
          <p:nvPr/>
        </p:nvPicPr>
        <p:blipFill>
          <a:blip r:embed="rId2"/>
          <a:stretch>
            <a:fillRect/>
          </a:stretch>
        </p:blipFill>
        <p:spPr>
          <a:xfrm rot="5400000">
            <a:off x="7327533" y="1015452"/>
            <a:ext cx="3621105" cy="13959973"/>
          </a:xfrm>
          <a:prstGeom prst="rect">
            <a:avLst/>
          </a:prstGeom>
        </p:spPr>
      </p:pic>
      <p:pic>
        <p:nvPicPr>
          <p:cNvPr id="4" name="Image 2" descr="preencoded.png">    </p:cNvPr>
          <p:cNvPicPr>
            <a:picLocks noChangeAspect="1"/>
          </p:cNvPicPr>
          <p:nvPr/>
        </p:nvPicPr>
        <p:blipFill>
          <a:blip r:embed="rId3"/>
          <a:stretch>
            <a:fillRect/>
          </a:stretch>
        </p:blipFill>
        <p:spPr>
          <a:xfrm>
            <a:off x="258900" y="1762767"/>
            <a:ext cx="6861879" cy="6753376"/>
          </a:xfrm>
          <a:prstGeom prst="rect">
            <a:avLst/>
          </a:prstGeom>
        </p:spPr>
      </p:pic>
      <p:pic>
        <p:nvPicPr>
          <p:cNvPr id="5" name="Image 3" descr="preencoded.png">    </p:cNvPr>
          <p:cNvPicPr>
            <a:picLocks noChangeAspect="1"/>
          </p:cNvPicPr>
          <p:nvPr/>
        </p:nvPicPr>
        <p:blipFill>
          <a:blip r:embed="rId4"/>
          <a:stretch>
            <a:fillRect/>
          </a:stretch>
        </p:blipFill>
        <p:spPr>
          <a:xfrm>
            <a:off x="11154659" y="1762767"/>
            <a:ext cx="6861879" cy="6753376"/>
          </a:xfrm>
          <a:prstGeom prst="rect">
            <a:avLst/>
          </a:prstGeom>
        </p:spPr>
      </p:pic>
      <p:pic>
        <p:nvPicPr>
          <p:cNvPr id="6" name="Image 4" descr="preencoded.png">    </p:cNvPr>
          <p:cNvPicPr>
            <a:picLocks noChangeAspect="1"/>
          </p:cNvPicPr>
          <p:nvPr/>
        </p:nvPicPr>
        <p:blipFill>
          <a:blip r:embed="rId5"/>
          <a:stretch>
            <a:fillRect/>
          </a:stretch>
        </p:blipFill>
        <p:spPr>
          <a:xfrm rot="5400000">
            <a:off x="5233579" y="-2951817"/>
            <a:ext cx="8023101" cy="16181810"/>
          </a:xfrm>
          <a:prstGeom prst="rect">
            <a:avLst/>
          </a:prstGeom>
        </p:spPr>
      </p:pic>
      <p:pic>
        <p:nvPicPr>
          <p:cNvPr id="7" name="Image 5" descr="preencoded.png">    </p:cNvPr>
          <p:cNvPicPr>
            <a:picLocks noChangeAspect="1"/>
          </p:cNvPicPr>
          <p:nvPr/>
        </p:nvPicPr>
        <p:blipFill>
          <a:blip r:embed="rId6"/>
          <a:stretch>
            <a:fillRect/>
          </a:stretch>
        </p:blipFill>
        <p:spPr>
          <a:xfrm>
            <a:off x="171450" y="704850"/>
            <a:ext cx="828675" cy="828675"/>
          </a:xfrm>
          <a:prstGeom prst="rect">
            <a:avLst/>
          </a:prstGeom>
        </p:spPr>
      </p:pic>
      <p:pic>
        <p:nvPicPr>
          <p:cNvPr id="8" name="Image 6" descr="preencoded.png">    </p:cNvPr>
          <p:cNvPicPr>
            <a:picLocks noChangeAspect="1"/>
          </p:cNvPicPr>
          <p:nvPr/>
        </p:nvPicPr>
        <p:blipFill>
          <a:blip r:embed="rId7"/>
          <a:stretch>
            <a:fillRect/>
          </a:stretch>
        </p:blipFill>
        <p:spPr>
          <a:xfrm>
            <a:off x="828675" y="209550"/>
            <a:ext cx="352425" cy="352425"/>
          </a:xfrm>
          <a:prstGeom prst="rect">
            <a:avLst/>
          </a:prstGeom>
        </p:spPr>
      </p:pic>
      <p:grpSp>
        <p:nvGrpSpPr>
          <p:cNvPr id="74603"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11" name="Text 1"/>
          <p:cNvSpPr/>
          <p:nvPr/>
        </p:nvSpPr>
        <p:spPr>
          <a:xfrm>
            <a:off x="6529388" y="2943225"/>
            <a:ext cx="6532245" cy="2074545"/>
          </a:xfrm>
          <a:prstGeom prst="rect">
            <a:avLst/>
          </a:prstGeom>
          <a:noFill/>
          <a:ln/>
        </p:spPr>
        <p:txBody>
          <a:bodyPr wrap="square" lIns="0" tIns="0" rIns="0" bIns="0" rtlCol="0" anchor="t"/>
          <a:lstStyle/>
          <a:p>
            <a:pPr algn="l" indent="0" marL="0">
              <a:buNone/>
            </a:pPr>
            <a:r>
              <a:rPr lang="en-US" sz="9600" b="1" u="none" dirty="0">
                <a:solidFill>
                  <a:srgbClr val="DEBE69"/>
                </a:solidFill>
                <a:latin typeface="Cinzel Black" pitchFamily="34" charset="0"/>
                <a:ea typeface="Cinzel Black" pitchFamily="34" charset="-122"/>
                <a:cs typeface="Cinzel Black" pitchFamily="34" charset="-120"/>
              </a:rPr>
              <a:t>Welcome</a:t>
            </a:r>
            <a:endParaRPr lang="en-US" sz="9600" dirty="0"/>
          </a:p>
        </p:txBody>
      </p:sp>
      <p:sp>
        <p:nvSpPr>
          <p:cNvPr id="12" name="Text 2"/>
          <p:cNvSpPr/>
          <p:nvPr/>
        </p:nvSpPr>
        <p:spPr>
          <a:xfrm>
            <a:off x="3769995" y="5191125"/>
            <a:ext cx="10757535" cy="122110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7"/>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2006"/>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grpSp>
        <p:nvGrpSpPr>
          <p:cNvPr id="97367" name="Group"/>
          <p:cNvGrpSpPr/>
          <p:nvPr/>
        </p:nvGrpSpPr>
        <p:grpSpPr>
          <a:xfrm>
            <a:off x="17235487" y="8456817"/>
            <a:ext cx="1463470" cy="1601583"/>
            <a:chOff x="17235487" y="8456817"/>
            <a:chExt cx="1463470" cy="1601583"/>
          </a:xfrm>
        </p:grpSpPr>
        <p:pic>
          <p:nvPicPr>
            <p:cNvPr id="7"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8"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9" name="Text 1"/>
          <p:cNvSpPr/>
          <p:nvPr/>
        </p:nvSpPr>
        <p:spPr>
          <a:xfrm>
            <a:off x="7419975" y="1152525"/>
            <a:ext cx="4305300" cy="1295400"/>
          </a:xfrm>
          <a:prstGeom prst="rect">
            <a:avLst/>
          </a:prstGeom>
          <a:noFill/>
          <a:ln/>
        </p:spPr>
        <p:txBody>
          <a:bodyPr wrap="square" lIns="0" tIns="0" rIns="0" bIns="0" rtlCol="0" anchor="t"/>
          <a:lstStyle/>
          <a:p>
            <a:pPr algn="l" indent="0" marL="0">
              <a:buNone/>
            </a:pPr>
            <a:r>
              <a:rPr lang="en-US" sz="6000" b="1" u="none" dirty="0">
                <a:solidFill>
                  <a:srgbClr val="FFFFFF"/>
                </a:solidFill>
                <a:latin typeface="Cinzel Black" pitchFamily="34" charset="0"/>
                <a:ea typeface="Cinzel Black" pitchFamily="34" charset="-122"/>
                <a:cs typeface="Cinzel Black" pitchFamily="34" charset="-120"/>
              </a:rPr>
              <a:t>Our Team</a:t>
            </a:r>
            <a:endParaRPr lang="en-US" sz="6000" dirty="0"/>
          </a:p>
        </p:txBody>
      </p:sp>
      <p:grpSp>
        <p:nvGrpSpPr>
          <p:cNvPr id="68756" name="Group"/>
          <p:cNvGrpSpPr/>
          <p:nvPr/>
        </p:nvGrpSpPr>
        <p:grpSpPr>
          <a:xfrm>
            <a:off x="1552575" y="3057525"/>
            <a:ext cx="4019550" cy="4343400"/>
            <a:chOff x="1552575" y="3057525"/>
            <a:chExt cx="4019550" cy="4343400"/>
          </a:xfrm>
        </p:grpSpPr>
        <p:pic>
          <p:nvPicPr>
            <p:cNvPr id="10" name="Image 6" descr="preencoded.png">    </p:cNvPr>
            <p:cNvPicPr>
              <a:picLocks noChangeAspect="1"/>
            </p:cNvPicPr>
            <p:nvPr/>
          </p:nvPicPr>
          <p:blipFill>
            <a:blip r:embed="rId7"/>
            <a:stretch>
              <a:fillRect/>
            </a:stretch>
          </p:blipFill>
          <p:spPr>
            <a:xfrm>
              <a:off x="1552575" y="3057525"/>
              <a:ext cx="4019550" cy="4343400"/>
            </a:xfrm>
            <a:prstGeom prst="rect">
              <a:avLst/>
            </a:prstGeom>
          </p:spPr>
        </p:pic>
        <p:grpSp>
          <p:nvGrpSpPr>
            <p:cNvPr id="73487" name="Group"/>
            <p:cNvGrpSpPr/>
            <p:nvPr/>
          </p:nvGrpSpPr>
          <p:grpSpPr>
            <a:xfrm>
              <a:off x="1506855" y="7553325"/>
              <a:ext cx="4663440" cy="1211580"/>
              <a:chOff x="1506855" y="7553325"/>
              <a:chExt cx="4663440" cy="1211580"/>
            </a:xfrm>
          </p:grpSpPr>
          <p:sp>
            <p:nvSpPr>
              <p:cNvPr id="11" name="Text 2"/>
              <p:cNvSpPr/>
              <p:nvPr/>
            </p:nvSpPr>
            <p:spPr>
              <a:xfrm>
                <a:off x="1506855" y="7553325"/>
                <a:ext cx="46634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Eldruin</a:t>
                </a:r>
                <a:endParaRPr lang="en-US" sz="3600" dirty="0"/>
              </a:p>
            </p:txBody>
          </p:sp>
          <p:sp>
            <p:nvSpPr>
              <p:cNvPr id="12" name="Text 3"/>
              <p:cNvSpPr/>
              <p:nvPr/>
            </p:nvSpPr>
            <p:spPr>
              <a:xfrm>
                <a:off x="1522095" y="8286750"/>
                <a:ext cx="46329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The Fire Mage</a:t>
                </a:r>
                <a:endParaRPr lang="en-US" sz="2400" dirty="0"/>
              </a:p>
            </p:txBody>
          </p:sp>
        </p:grpSp>
      </p:grpSp>
      <p:grpSp>
        <p:nvGrpSpPr>
          <p:cNvPr id="26181" name="Group"/>
          <p:cNvGrpSpPr/>
          <p:nvPr/>
        </p:nvGrpSpPr>
        <p:grpSpPr>
          <a:xfrm>
            <a:off x="6858000" y="3057525"/>
            <a:ext cx="4305300" cy="4343400"/>
            <a:chOff x="6858000" y="3057525"/>
            <a:chExt cx="4305300" cy="4343400"/>
          </a:xfrm>
        </p:grpSpPr>
        <p:pic>
          <p:nvPicPr>
            <p:cNvPr id="13" name="Image 7" descr="preencoded.png">    </p:cNvPr>
            <p:cNvPicPr>
              <a:picLocks noChangeAspect="1"/>
            </p:cNvPicPr>
            <p:nvPr/>
          </p:nvPicPr>
          <p:blipFill>
            <a:blip r:embed="rId8"/>
            <a:stretch>
              <a:fillRect/>
            </a:stretch>
          </p:blipFill>
          <p:spPr>
            <a:xfrm>
              <a:off x="6858000" y="3057525"/>
              <a:ext cx="4305300" cy="4343400"/>
            </a:xfrm>
            <a:prstGeom prst="rect">
              <a:avLst/>
            </a:prstGeom>
          </p:spPr>
        </p:pic>
        <p:grpSp>
          <p:nvGrpSpPr>
            <p:cNvPr id="22698" name="Group"/>
            <p:cNvGrpSpPr/>
            <p:nvPr/>
          </p:nvGrpSpPr>
          <p:grpSpPr>
            <a:xfrm>
              <a:off x="6812280" y="7553325"/>
              <a:ext cx="4663440" cy="1211580"/>
              <a:chOff x="6812280" y="7553325"/>
              <a:chExt cx="4663440" cy="1211580"/>
            </a:xfrm>
          </p:grpSpPr>
          <p:sp>
            <p:nvSpPr>
              <p:cNvPr id="14" name="Text 4"/>
              <p:cNvSpPr/>
              <p:nvPr/>
            </p:nvSpPr>
            <p:spPr>
              <a:xfrm>
                <a:off x="6812280" y="7553325"/>
                <a:ext cx="46634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Elementalen</a:t>
                </a:r>
                <a:endParaRPr lang="en-US" sz="3600" dirty="0"/>
              </a:p>
            </p:txBody>
          </p:sp>
          <p:sp>
            <p:nvSpPr>
              <p:cNvPr id="15" name="Text 5"/>
              <p:cNvSpPr/>
              <p:nvPr/>
            </p:nvSpPr>
            <p:spPr>
              <a:xfrm>
                <a:off x="6827520" y="8286750"/>
                <a:ext cx="46329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The Guardian</a:t>
                </a:r>
                <a:endParaRPr lang="en-US" sz="2400" dirty="0"/>
              </a:p>
            </p:txBody>
          </p:sp>
        </p:grpSp>
      </p:grpSp>
      <p:grpSp>
        <p:nvGrpSpPr>
          <p:cNvPr id="68632" name="Group"/>
          <p:cNvGrpSpPr/>
          <p:nvPr/>
        </p:nvGrpSpPr>
        <p:grpSpPr>
          <a:xfrm>
            <a:off x="12163425" y="3057525"/>
            <a:ext cx="4419600" cy="4343400"/>
            <a:chOff x="12163425" y="3057525"/>
            <a:chExt cx="4419600" cy="4343400"/>
          </a:xfrm>
        </p:grpSpPr>
        <p:pic>
          <p:nvPicPr>
            <p:cNvPr id="16" name="Image 8" descr="preencoded.png">    </p:cNvPr>
            <p:cNvPicPr>
              <a:picLocks noChangeAspect="1"/>
            </p:cNvPicPr>
            <p:nvPr/>
          </p:nvPicPr>
          <p:blipFill>
            <a:blip r:embed="rId9"/>
            <a:stretch>
              <a:fillRect/>
            </a:stretch>
          </p:blipFill>
          <p:spPr>
            <a:xfrm>
              <a:off x="12163425" y="3057525"/>
              <a:ext cx="4419600" cy="4343400"/>
            </a:xfrm>
            <a:prstGeom prst="rect">
              <a:avLst/>
            </a:prstGeom>
          </p:spPr>
        </p:pic>
        <p:grpSp>
          <p:nvGrpSpPr>
            <p:cNvPr id="98411" name="Group"/>
            <p:cNvGrpSpPr/>
            <p:nvPr/>
          </p:nvGrpSpPr>
          <p:grpSpPr>
            <a:xfrm>
              <a:off x="12117705" y="7553325"/>
              <a:ext cx="4663440" cy="1211580"/>
              <a:chOff x="12117705" y="7553325"/>
              <a:chExt cx="4663440" cy="1211580"/>
            </a:xfrm>
          </p:grpSpPr>
          <p:sp>
            <p:nvSpPr>
              <p:cNvPr id="17" name="Text 6"/>
              <p:cNvSpPr/>
              <p:nvPr/>
            </p:nvSpPr>
            <p:spPr>
              <a:xfrm>
                <a:off x="12117705" y="7553325"/>
                <a:ext cx="46634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Lunaria</a:t>
                </a:r>
                <a:endParaRPr lang="en-US" sz="3600" dirty="0"/>
              </a:p>
            </p:txBody>
          </p:sp>
          <p:sp>
            <p:nvSpPr>
              <p:cNvPr id="18" name="Text 7"/>
              <p:cNvSpPr/>
              <p:nvPr/>
            </p:nvSpPr>
            <p:spPr>
              <a:xfrm>
                <a:off x="12132945" y="8286750"/>
                <a:ext cx="4632960" cy="47815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The Moon Priestess</a:t>
                </a:r>
                <a:endParaRPr lang="en-US" sz="2400" dirty="0"/>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7327534" y="-4697948"/>
            <a:ext cx="3621102" cy="13959973"/>
          </a:xfrm>
          <a:prstGeom prst="rect">
            <a:avLst/>
          </a:prstGeom>
        </p:spPr>
      </p:pic>
      <p:pic>
        <p:nvPicPr>
          <p:cNvPr id="3" name="Image 1" descr="preencoded.png">    </p:cNvPr>
          <p:cNvPicPr>
            <a:picLocks noChangeAspect="1"/>
          </p:cNvPicPr>
          <p:nvPr/>
        </p:nvPicPr>
        <p:blipFill>
          <a:blip r:embed="rId2"/>
          <a:stretch>
            <a:fillRect/>
          </a:stretch>
        </p:blipFill>
        <p:spPr>
          <a:xfrm rot="5400000">
            <a:off x="7327533" y="1015452"/>
            <a:ext cx="3621105" cy="13959973"/>
          </a:xfrm>
          <a:prstGeom prst="rect">
            <a:avLst/>
          </a:prstGeom>
        </p:spPr>
      </p:pic>
      <p:pic>
        <p:nvPicPr>
          <p:cNvPr id="4" name="Image 2" descr="preencoded.png">    </p:cNvPr>
          <p:cNvPicPr>
            <a:picLocks noChangeAspect="1"/>
          </p:cNvPicPr>
          <p:nvPr/>
        </p:nvPicPr>
        <p:blipFill>
          <a:blip r:embed="rId3"/>
          <a:stretch>
            <a:fillRect/>
          </a:stretch>
        </p:blipFill>
        <p:spPr>
          <a:xfrm>
            <a:off x="258900" y="1762758"/>
            <a:ext cx="6861879" cy="6753376"/>
          </a:xfrm>
          <a:prstGeom prst="rect">
            <a:avLst/>
          </a:prstGeom>
        </p:spPr>
      </p:pic>
      <p:pic>
        <p:nvPicPr>
          <p:cNvPr id="5" name="Image 3" descr="preencoded.png">    </p:cNvPr>
          <p:cNvPicPr>
            <a:picLocks noChangeAspect="1"/>
          </p:cNvPicPr>
          <p:nvPr/>
        </p:nvPicPr>
        <p:blipFill>
          <a:blip r:embed="rId4"/>
          <a:stretch>
            <a:fillRect/>
          </a:stretch>
        </p:blipFill>
        <p:spPr>
          <a:xfrm>
            <a:off x="11154659" y="1762758"/>
            <a:ext cx="6861879" cy="6753376"/>
          </a:xfrm>
          <a:prstGeom prst="rect">
            <a:avLst/>
          </a:prstGeom>
        </p:spPr>
      </p:pic>
      <p:pic>
        <p:nvPicPr>
          <p:cNvPr id="6" name="Image 4" descr="preencoded.png">    </p:cNvPr>
          <p:cNvPicPr>
            <a:picLocks noChangeAspect="1"/>
          </p:cNvPicPr>
          <p:nvPr/>
        </p:nvPicPr>
        <p:blipFill>
          <a:blip r:embed="rId5"/>
          <a:stretch>
            <a:fillRect/>
          </a:stretch>
        </p:blipFill>
        <p:spPr>
          <a:xfrm rot="5400000">
            <a:off x="5233579" y="-2951815"/>
            <a:ext cx="8023101" cy="16181810"/>
          </a:xfrm>
          <a:prstGeom prst="rect">
            <a:avLst/>
          </a:prstGeom>
        </p:spPr>
      </p:pic>
      <p:pic>
        <p:nvPicPr>
          <p:cNvPr id="7" name="Image 5" descr="preencoded.png">    </p:cNvPr>
          <p:cNvPicPr>
            <a:picLocks noChangeAspect="1"/>
          </p:cNvPicPr>
          <p:nvPr/>
        </p:nvPicPr>
        <p:blipFill>
          <a:blip r:embed="rId6"/>
          <a:stretch>
            <a:fillRect/>
          </a:stretch>
        </p:blipFill>
        <p:spPr>
          <a:xfrm>
            <a:off x="171450" y="704850"/>
            <a:ext cx="828675" cy="828675"/>
          </a:xfrm>
          <a:prstGeom prst="rect">
            <a:avLst/>
          </a:prstGeom>
        </p:spPr>
      </p:pic>
      <p:pic>
        <p:nvPicPr>
          <p:cNvPr id="8" name="Image 6" descr="preencoded.png">    </p:cNvPr>
          <p:cNvPicPr>
            <a:picLocks noChangeAspect="1"/>
          </p:cNvPicPr>
          <p:nvPr/>
        </p:nvPicPr>
        <p:blipFill>
          <a:blip r:embed="rId7"/>
          <a:stretch>
            <a:fillRect/>
          </a:stretch>
        </p:blipFill>
        <p:spPr>
          <a:xfrm>
            <a:off x="828675" y="209550"/>
            <a:ext cx="352425" cy="352425"/>
          </a:xfrm>
          <a:prstGeom prst="rect">
            <a:avLst/>
          </a:prstGeom>
        </p:spPr>
      </p:pic>
      <p:grpSp>
        <p:nvGrpSpPr>
          <p:cNvPr id="25316"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11" name="Text 1"/>
          <p:cNvSpPr/>
          <p:nvPr/>
        </p:nvSpPr>
        <p:spPr>
          <a:xfrm>
            <a:off x="5448300" y="2276475"/>
            <a:ext cx="7543800" cy="2324100"/>
          </a:xfrm>
          <a:prstGeom prst="rect">
            <a:avLst/>
          </a:prstGeom>
          <a:noFill/>
          <a:ln/>
        </p:spPr>
        <p:txBody>
          <a:bodyPr wrap="square" lIns="0" tIns="0" rIns="0" bIns="0" rtlCol="0" anchor="t"/>
          <a:lstStyle/>
          <a:p>
            <a:pPr algn="ctr" indent="0" marL="0">
              <a:buNone/>
            </a:pPr>
            <a:r>
              <a:rPr lang="en-US" sz="6000" b="1" u="none" dirty="0">
                <a:solidFill>
                  <a:srgbClr val="DEBE69"/>
                </a:solidFill>
                <a:latin typeface="Cinzel Black" pitchFamily="34" charset="0"/>
                <a:ea typeface="Cinzel Black" pitchFamily="34" charset="-122"/>
                <a:cs typeface="Cinzel Black" pitchFamily="34" charset="-120"/>
              </a:rPr>
              <a:t>Thank you for</a:t>
            </a:r>
            <a:endParaRPr lang="en-US" sz="6000" dirty="0"/>
          </a:p>
          <a:p>
            <a:pPr algn="ctr" indent="0" marL="0">
              <a:buNone/>
            </a:pPr>
            <a:r>
              <a:rPr lang="en-US" sz="6000" b="1" u="none" dirty="0">
                <a:solidFill>
                  <a:srgbClr val="DEBE69"/>
                </a:solidFill>
                <a:latin typeface="Cinzel Black" pitchFamily="34" charset="0"/>
                <a:ea typeface="Cinzel Black" pitchFamily="34" charset="-122"/>
                <a:cs typeface="Cinzel Black" pitchFamily="34" charset="-120"/>
              </a:rPr>
              <a:t>choosing EaTemp</a:t>
            </a:r>
            <a:endParaRPr lang="en-US" sz="6000" dirty="0"/>
          </a:p>
        </p:txBody>
      </p:sp>
      <p:sp>
        <p:nvSpPr>
          <p:cNvPr id="12" name="Text 2"/>
          <p:cNvSpPr/>
          <p:nvPr/>
        </p:nvSpPr>
        <p:spPr>
          <a:xfrm>
            <a:off x="5551170" y="4991100"/>
            <a:ext cx="7185660" cy="2716530"/>
          </a:xfrm>
          <a:prstGeom prst="rect">
            <a:avLst/>
          </a:prstGeom>
          <a:noFill/>
          <a:ln/>
        </p:spPr>
        <p:txBody>
          <a:bodyPr wrap="square" lIns="0" tIns="0" rIns="0" bIns="0" rtlCol="0" anchor="t"/>
          <a:lstStyle/>
          <a:p>
            <a:pPr algn="ctr" indent="0" marL="0">
              <a:spcAft>
                <a:spcPts val="1200"/>
              </a:spcAft>
              <a:buNone/>
            </a:pPr>
            <a:r>
              <a:rPr lang="en-US" sz="2400" u="none" dirty="0">
                <a:solidFill>
                  <a:srgbClr val="FFFFFF"/>
                </a:solidFill>
                <a:latin typeface="Cormorant" pitchFamily="34" charset="0"/>
                <a:ea typeface="Cormorant" pitchFamily="34" charset="-122"/>
                <a:cs typeface="Cormorant" pitchFamily="34" charset="-120"/>
              </a:rPr>
              <a:t>We offer free and high-quality slides templates for your presentations. We appreciate you choosing us and hope our templates have been helpful. </a:t>
            </a:r>
            <a:endParaRPr lang="en-US" sz="2400" dirty="0"/>
          </a:p>
          <a:p>
            <a:pPr algn="ctr" indent="0" marL="0">
              <a:spcAft>
                <a:spcPts val="1200"/>
              </a:spcAft>
              <a:buNone/>
            </a:pPr>
            <a:r>
              <a:rPr lang="en-US" sz="2400" u="none" dirty="0">
                <a:solidFill>
                  <a:srgbClr val="FFFFFF"/>
                </a:solidFill>
                <a:latin typeface="Cormorant" pitchFamily="34" charset="0"/>
                <a:ea typeface="Cormorant" pitchFamily="34" charset="-122"/>
                <a:cs typeface="Cormorant" pitchFamily="34" charset="-120"/>
              </a:rPr>
              <a:t>As a new website, we rely on your support to grow, so please help us by sharing our site with your friends and colleagues. </a:t>
            </a:r>
            <a:endParaRPr lang="en-US" sz="2400" dirty="0"/>
          </a:p>
        </p:txBody>
      </p:sp>
      <p:sp>
        <p:nvSpPr>
          <p:cNvPr id="13" name="Text 3"/>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00000"/>
                </a:solidFill>
                <a:latin typeface="Inter" pitchFamily="34" charset="0"/>
                <a:ea typeface="Inter" pitchFamily="34" charset="-122"/>
                <a:cs typeface="Inter" pitchFamily="34" charset="-120"/>
              </a:rPr>
              <a:t>Credit | Image: </a:t>
            </a:r>
            <a:pPr algn="l" indent="0" marL="0">
              <a:buNone/>
            </a:pPr>
            <a:r>
              <a:rPr lang="en-US" sz="1800" u="sng" dirty="0">
                <a:solidFill>
                  <a:srgbClr val="000000"/>
                </a:solidFill>
                <a:uFill>
                  <a:solidFill>
                    <a:srgbClr val="00FF00"/>
                  </a:solidFill>
                </a:uFill>
                <a:latin typeface="Inter" pitchFamily="34" charset="0"/>
                <a:ea typeface="Inter" pitchFamily="34" charset="-122"/>
                <a:cs typeface="Inter" pitchFamily="34" charset="-120"/>
                <a:hlinkClick r:id="rId9"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00000"/>
                </a:solidFill>
                <a:latin typeface="Inter" pitchFamily="34" charset="0"/>
                <a:ea typeface="Inter" pitchFamily="34" charset="-122"/>
                <a:cs typeface="Inter" pitchFamily="34" charset="-120"/>
              </a:rPr>
              <a:t> </a:t>
            </a:r>
            <a:endParaRPr lang="en-US" sz="1800" dirty="0"/>
          </a:p>
        </p:txBody>
      </p:sp>
      <p:pic>
        <p:nvPicPr>
          <p:cNvPr id="14" name="Image 8" descr="preencoded.png">    </p:cNvPr>
          <p:cNvPicPr>
            <a:picLocks noChangeAspect="1"/>
          </p:cNvPicPr>
          <p:nvPr/>
        </p:nvPicPr>
        <p:blipFill>
          <a:blip r:embed="rId10"/>
          <a:stretch>
            <a:fillRect/>
          </a:stretch>
        </p:blipFill>
        <p:spPr>
          <a:xfrm>
            <a:off x="11896725" y="1885950"/>
            <a:ext cx="5800725" cy="6200775"/>
          </a:xfrm>
          <a:prstGeom prst="rect">
            <a:avLst/>
          </a:prstGeom>
        </p:spPr>
      </p:pic>
      <p:pic>
        <p:nvPicPr>
          <p:cNvPr id="15" name="Image 9" descr="preencoded.png">    </p:cNvPr>
          <p:cNvPicPr>
            <a:picLocks noChangeAspect="1"/>
          </p:cNvPicPr>
          <p:nvPr/>
        </p:nvPicPr>
        <p:blipFill>
          <a:blip r:embed="rId11"/>
          <a:stretch>
            <a:fillRect/>
          </a:stretch>
        </p:blipFill>
        <p:spPr>
          <a:xfrm>
            <a:off x="447675" y="1485900"/>
            <a:ext cx="4991100" cy="6400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2"/>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20541"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2895600" y="690563"/>
            <a:ext cx="12933045" cy="2074545"/>
          </a:xfrm>
          <a:prstGeom prst="rect">
            <a:avLst/>
          </a:prstGeom>
          <a:noFill/>
          <a:ln/>
        </p:spPr>
        <p:txBody>
          <a:bodyPr wrap="square" lIns="0" tIns="0" rIns="0" bIns="0" rtlCol="0" anchor="t"/>
          <a:lstStyle/>
          <a:p>
            <a:pPr algn="l" indent="0" marL="0">
              <a:buNone/>
            </a:pPr>
            <a:r>
              <a:rPr lang="en-US" sz="9600" b="1" u="none" dirty="0">
                <a:solidFill>
                  <a:srgbClr val="DEBE69"/>
                </a:solidFill>
                <a:latin typeface="Cinzel Black" pitchFamily="34" charset="0"/>
                <a:ea typeface="Cinzel Black" pitchFamily="34" charset="-122"/>
                <a:cs typeface="Cinzel Black" pitchFamily="34" charset="-120"/>
              </a:rPr>
              <a:t>Table of Contents</a:t>
            </a:r>
            <a:endParaRPr lang="en-US" sz="9600" dirty="0"/>
          </a:p>
        </p:txBody>
      </p:sp>
      <p:pic>
        <p:nvPicPr>
          <p:cNvPr id="9" name="Image 5" descr="preencoded.png">    </p:cNvPr>
          <p:cNvPicPr>
            <a:picLocks noChangeAspect="1"/>
          </p:cNvPicPr>
          <p:nvPr/>
        </p:nvPicPr>
        <p:blipFill>
          <a:blip r:embed="rId6"/>
          <a:stretch>
            <a:fillRect/>
          </a:stretch>
        </p:blipFill>
        <p:spPr>
          <a:xfrm>
            <a:off x="6238875" y="2981325"/>
            <a:ext cx="5619750" cy="6048375"/>
          </a:xfrm>
          <a:prstGeom prst="rect">
            <a:avLst/>
          </a:prstGeom>
        </p:spPr>
      </p:pic>
      <p:grpSp>
        <p:nvGrpSpPr>
          <p:cNvPr id="45144" name="Group"/>
          <p:cNvGrpSpPr/>
          <p:nvPr/>
        </p:nvGrpSpPr>
        <p:grpSpPr>
          <a:xfrm>
            <a:off x="1581150" y="3390900"/>
            <a:ext cx="1219200" cy="1219200"/>
            <a:chOff x="1581150" y="3390900"/>
            <a:chExt cx="1219200" cy="1219200"/>
          </a:xfrm>
        </p:grpSpPr>
        <p:sp>
          <p:nvSpPr>
            <p:cNvPr id="10" name="Shape 2"/>
            <p:cNvSpPr/>
            <p:nvPr/>
          </p:nvSpPr>
          <p:spPr>
            <a:xfrm>
              <a:off x="1581150" y="3390900"/>
              <a:ext cx="1219200" cy="1219200"/>
            </a:xfrm>
            <a:prstGeom prst="ellipse">
              <a:avLst/>
            </a:prstGeom>
            <a:solidFill>
              <a:srgbClr val="0C0C0C"/>
            </a:solidFill>
            <a:ln w="38100">
              <a:solidFill>
                <a:srgbClr val="DEBE69"/>
              </a:solidFill>
              <a:prstDash val="solid"/>
            </a:ln>
          </p:spPr>
        </p:sp>
        <p:sp>
          <p:nvSpPr>
            <p:cNvPr id="11" name="Text 3"/>
            <p:cNvSpPr/>
            <p:nvPr/>
          </p:nvSpPr>
          <p:spPr>
            <a:xfrm>
              <a:off x="1853565" y="3610928"/>
              <a:ext cx="67437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01</a:t>
              </a:r>
              <a:endParaRPr lang="en-US" sz="3600" dirty="0"/>
            </a:p>
          </p:txBody>
        </p:sp>
      </p:grpSp>
      <p:grpSp>
        <p:nvGrpSpPr>
          <p:cNvPr id="82106" name="Group"/>
          <p:cNvGrpSpPr/>
          <p:nvPr/>
        </p:nvGrpSpPr>
        <p:grpSpPr>
          <a:xfrm>
            <a:off x="2952750" y="3467100"/>
            <a:ext cx="4206240" cy="1173480"/>
            <a:chOff x="2952750" y="3467100"/>
            <a:chExt cx="4206240" cy="1173480"/>
          </a:xfrm>
        </p:grpSpPr>
        <p:sp>
          <p:nvSpPr>
            <p:cNvPr id="12" name="Text 4"/>
            <p:cNvSpPr/>
            <p:nvPr/>
          </p:nvSpPr>
          <p:spPr>
            <a:xfrm>
              <a:off x="2952750" y="3467100"/>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Introduction</a:t>
              </a:r>
              <a:endParaRPr lang="en-US" sz="3600" dirty="0"/>
            </a:p>
          </p:txBody>
        </p:sp>
        <p:sp>
          <p:nvSpPr>
            <p:cNvPr id="13" name="Text 5"/>
            <p:cNvSpPr/>
            <p:nvPr/>
          </p:nvSpPr>
          <p:spPr>
            <a:xfrm>
              <a:off x="2952750" y="4162425"/>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The Extraordinary Realm</a:t>
              </a:r>
              <a:endParaRPr lang="en-US" sz="2400" dirty="0"/>
            </a:p>
          </p:txBody>
        </p:sp>
      </p:grpSp>
      <p:grpSp>
        <p:nvGrpSpPr>
          <p:cNvPr id="73141" name="Group"/>
          <p:cNvGrpSpPr/>
          <p:nvPr/>
        </p:nvGrpSpPr>
        <p:grpSpPr>
          <a:xfrm>
            <a:off x="11858625" y="3390900"/>
            <a:ext cx="1219200" cy="1219200"/>
            <a:chOff x="11858625" y="3390900"/>
            <a:chExt cx="1219200" cy="1219200"/>
          </a:xfrm>
        </p:grpSpPr>
        <p:sp>
          <p:nvSpPr>
            <p:cNvPr id="14" name="Shape 6"/>
            <p:cNvSpPr/>
            <p:nvPr/>
          </p:nvSpPr>
          <p:spPr>
            <a:xfrm>
              <a:off x="11858625" y="3390900"/>
              <a:ext cx="1219200" cy="1219200"/>
            </a:xfrm>
            <a:prstGeom prst="rect">
              <a:avLst/>
            </a:prstGeom>
            <a:solidFill>
              <a:srgbClr val="0C0C0C"/>
            </a:solidFill>
            <a:ln w="38100">
              <a:solidFill>
                <a:srgbClr val="DEBE69"/>
              </a:solidFill>
              <a:prstDash val="solid"/>
            </a:ln>
          </p:spPr>
        </p:sp>
        <p:sp>
          <p:nvSpPr>
            <p:cNvPr id="15" name="Text 7"/>
            <p:cNvSpPr/>
            <p:nvPr/>
          </p:nvSpPr>
          <p:spPr>
            <a:xfrm>
              <a:off x="12083415" y="3610928"/>
              <a:ext cx="76962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02</a:t>
              </a:r>
              <a:endParaRPr lang="en-US" sz="3600" dirty="0"/>
            </a:p>
          </p:txBody>
        </p:sp>
      </p:grpSp>
      <p:grpSp>
        <p:nvGrpSpPr>
          <p:cNvPr id="36588" name="Group"/>
          <p:cNvGrpSpPr/>
          <p:nvPr/>
        </p:nvGrpSpPr>
        <p:grpSpPr>
          <a:xfrm>
            <a:off x="13230225" y="3467100"/>
            <a:ext cx="4206240" cy="1173480"/>
            <a:chOff x="13230225" y="3467100"/>
            <a:chExt cx="4206240" cy="1173480"/>
          </a:xfrm>
        </p:grpSpPr>
        <p:sp>
          <p:nvSpPr>
            <p:cNvPr id="16" name="Text 8"/>
            <p:cNvSpPr/>
            <p:nvPr/>
          </p:nvSpPr>
          <p:spPr>
            <a:xfrm>
              <a:off x="13230225" y="3467100"/>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Encounters</a:t>
              </a:r>
              <a:endParaRPr lang="en-US" sz="3600" dirty="0"/>
            </a:p>
          </p:txBody>
        </p:sp>
        <p:sp>
          <p:nvSpPr>
            <p:cNvPr id="17" name="Text 9"/>
            <p:cNvSpPr/>
            <p:nvPr/>
          </p:nvSpPr>
          <p:spPr>
            <a:xfrm>
              <a:off x="13230225" y="4162425"/>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Unicorn Sightings</a:t>
              </a:r>
              <a:endParaRPr lang="en-US" sz="2400" dirty="0"/>
            </a:p>
          </p:txBody>
        </p:sp>
      </p:grpSp>
      <p:grpSp>
        <p:nvGrpSpPr>
          <p:cNvPr id="59943" name="Group"/>
          <p:cNvGrpSpPr/>
          <p:nvPr/>
        </p:nvGrpSpPr>
        <p:grpSpPr>
          <a:xfrm>
            <a:off x="1581150" y="5629275"/>
            <a:ext cx="1219200" cy="1219200"/>
            <a:chOff x="1581150" y="5629275"/>
            <a:chExt cx="1219200" cy="1219200"/>
          </a:xfrm>
        </p:grpSpPr>
        <p:sp>
          <p:nvSpPr>
            <p:cNvPr id="18" name="Shape 10"/>
            <p:cNvSpPr/>
            <p:nvPr/>
          </p:nvSpPr>
          <p:spPr>
            <a:xfrm>
              <a:off x="1581150" y="5629275"/>
              <a:ext cx="1219200" cy="1219200"/>
            </a:xfrm>
            <a:prstGeom prst="rect">
              <a:avLst/>
            </a:prstGeom>
            <a:solidFill>
              <a:srgbClr val="0C0C0C"/>
            </a:solidFill>
            <a:ln w="38100">
              <a:solidFill>
                <a:srgbClr val="DEBE69"/>
              </a:solidFill>
              <a:prstDash val="solid"/>
            </a:ln>
          </p:spPr>
        </p:sp>
        <p:sp>
          <p:nvSpPr>
            <p:cNvPr id="19" name="Text 11"/>
            <p:cNvSpPr/>
            <p:nvPr/>
          </p:nvSpPr>
          <p:spPr>
            <a:xfrm>
              <a:off x="1820228" y="5849303"/>
              <a:ext cx="741045"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03</a:t>
              </a:r>
              <a:endParaRPr lang="en-US" sz="3600" dirty="0"/>
            </a:p>
          </p:txBody>
        </p:sp>
      </p:grpSp>
      <p:grpSp>
        <p:nvGrpSpPr>
          <p:cNvPr id="35725" name="Group"/>
          <p:cNvGrpSpPr/>
          <p:nvPr/>
        </p:nvGrpSpPr>
        <p:grpSpPr>
          <a:xfrm>
            <a:off x="2952750" y="5705475"/>
            <a:ext cx="4206240" cy="1173480"/>
            <a:chOff x="2952750" y="5705475"/>
            <a:chExt cx="4206240" cy="1173480"/>
          </a:xfrm>
        </p:grpSpPr>
        <p:sp>
          <p:nvSpPr>
            <p:cNvPr id="20" name="Text 12"/>
            <p:cNvSpPr/>
            <p:nvPr/>
          </p:nvSpPr>
          <p:spPr>
            <a:xfrm>
              <a:off x="2952750" y="5705475"/>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Wonders</a:t>
              </a:r>
              <a:endParaRPr lang="en-US" sz="3600" dirty="0"/>
            </a:p>
          </p:txBody>
        </p:sp>
        <p:sp>
          <p:nvSpPr>
            <p:cNvPr id="21" name="Text 13"/>
            <p:cNvSpPr/>
            <p:nvPr/>
          </p:nvSpPr>
          <p:spPr>
            <a:xfrm>
              <a:off x="2952750" y="6400800"/>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Wishes Granted</a:t>
              </a:r>
              <a:endParaRPr lang="en-US" sz="2400" dirty="0"/>
            </a:p>
          </p:txBody>
        </p:sp>
      </p:grpSp>
      <p:grpSp>
        <p:nvGrpSpPr>
          <p:cNvPr id="17290" name="Group"/>
          <p:cNvGrpSpPr/>
          <p:nvPr/>
        </p:nvGrpSpPr>
        <p:grpSpPr>
          <a:xfrm>
            <a:off x="11858625" y="5629275"/>
            <a:ext cx="1219200" cy="1219200"/>
            <a:chOff x="11858625" y="5629275"/>
            <a:chExt cx="1219200" cy="1219200"/>
          </a:xfrm>
        </p:grpSpPr>
        <p:sp>
          <p:nvSpPr>
            <p:cNvPr id="22" name="Shape 14"/>
            <p:cNvSpPr/>
            <p:nvPr/>
          </p:nvSpPr>
          <p:spPr>
            <a:xfrm>
              <a:off x="11858625" y="5629275"/>
              <a:ext cx="1219200" cy="1219200"/>
            </a:xfrm>
            <a:prstGeom prst="ellipse">
              <a:avLst/>
            </a:prstGeom>
            <a:solidFill>
              <a:srgbClr val="0C0C0C"/>
            </a:solidFill>
            <a:ln w="38100">
              <a:solidFill>
                <a:srgbClr val="DEBE69"/>
              </a:solidFill>
              <a:prstDash val="solid"/>
            </a:ln>
          </p:spPr>
        </p:sp>
        <p:sp>
          <p:nvSpPr>
            <p:cNvPr id="23" name="Text 15"/>
            <p:cNvSpPr/>
            <p:nvPr/>
          </p:nvSpPr>
          <p:spPr>
            <a:xfrm>
              <a:off x="12083415" y="5849303"/>
              <a:ext cx="76962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04</a:t>
              </a:r>
              <a:endParaRPr lang="en-US" sz="3600" dirty="0"/>
            </a:p>
          </p:txBody>
        </p:sp>
      </p:grpSp>
      <p:grpSp>
        <p:nvGrpSpPr>
          <p:cNvPr id="17608" name="Group"/>
          <p:cNvGrpSpPr/>
          <p:nvPr/>
        </p:nvGrpSpPr>
        <p:grpSpPr>
          <a:xfrm>
            <a:off x="13230225" y="5705475"/>
            <a:ext cx="4206240" cy="1173480"/>
            <a:chOff x="13230225" y="5705475"/>
            <a:chExt cx="4206240" cy="1173480"/>
          </a:xfrm>
        </p:grpSpPr>
        <p:sp>
          <p:nvSpPr>
            <p:cNvPr id="24" name="Text 16"/>
            <p:cNvSpPr/>
            <p:nvPr/>
          </p:nvSpPr>
          <p:spPr>
            <a:xfrm>
              <a:off x="13230225" y="5705475"/>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Magic</a:t>
              </a:r>
              <a:endParaRPr lang="en-US" sz="3600" dirty="0"/>
            </a:p>
          </p:txBody>
        </p:sp>
        <p:sp>
          <p:nvSpPr>
            <p:cNvPr id="25" name="Text 17"/>
            <p:cNvSpPr/>
            <p:nvPr/>
          </p:nvSpPr>
          <p:spPr>
            <a:xfrm>
              <a:off x="13230225" y="6400800"/>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Spellcasting</a:t>
              </a:r>
              <a:endParaRPr lang="en-US" sz="2400" dirty="0"/>
            </a:p>
          </p:txBody>
        </p:sp>
      </p:grpSp>
      <p:grpSp>
        <p:nvGrpSpPr>
          <p:cNvPr id="38793" name="Group"/>
          <p:cNvGrpSpPr/>
          <p:nvPr/>
        </p:nvGrpSpPr>
        <p:grpSpPr>
          <a:xfrm>
            <a:off x="1581150" y="7867650"/>
            <a:ext cx="1219200" cy="1219200"/>
            <a:chOff x="1581150" y="7867650"/>
            <a:chExt cx="1219200" cy="1219200"/>
          </a:xfrm>
        </p:grpSpPr>
        <p:sp>
          <p:nvSpPr>
            <p:cNvPr id="26" name="Shape 18"/>
            <p:cNvSpPr/>
            <p:nvPr/>
          </p:nvSpPr>
          <p:spPr>
            <a:xfrm>
              <a:off x="1581150" y="7867650"/>
              <a:ext cx="1219200" cy="1219200"/>
            </a:xfrm>
            <a:prstGeom prst="ellipse">
              <a:avLst/>
            </a:prstGeom>
            <a:solidFill>
              <a:srgbClr val="0C0C0C"/>
            </a:solidFill>
            <a:ln w="38100">
              <a:solidFill>
                <a:srgbClr val="DEBE69"/>
              </a:solidFill>
              <a:prstDash val="solid"/>
            </a:ln>
          </p:spPr>
        </p:sp>
        <p:sp>
          <p:nvSpPr>
            <p:cNvPr id="27" name="Text 19"/>
            <p:cNvSpPr/>
            <p:nvPr/>
          </p:nvSpPr>
          <p:spPr>
            <a:xfrm>
              <a:off x="1815465" y="8087677"/>
              <a:ext cx="75057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05</a:t>
              </a:r>
              <a:endParaRPr lang="en-US" sz="3600" dirty="0"/>
            </a:p>
          </p:txBody>
        </p:sp>
      </p:grpSp>
      <p:grpSp>
        <p:nvGrpSpPr>
          <p:cNvPr id="21458" name="Group"/>
          <p:cNvGrpSpPr/>
          <p:nvPr/>
        </p:nvGrpSpPr>
        <p:grpSpPr>
          <a:xfrm>
            <a:off x="2952750" y="7943850"/>
            <a:ext cx="4206240" cy="1173480"/>
            <a:chOff x="2952750" y="7943850"/>
            <a:chExt cx="4206240" cy="1173480"/>
          </a:xfrm>
        </p:grpSpPr>
        <p:sp>
          <p:nvSpPr>
            <p:cNvPr id="28" name="Text 20"/>
            <p:cNvSpPr/>
            <p:nvPr/>
          </p:nvSpPr>
          <p:spPr>
            <a:xfrm>
              <a:off x="2952750" y="7943850"/>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Adventure</a:t>
              </a:r>
              <a:endParaRPr lang="en-US" sz="3600" dirty="0"/>
            </a:p>
          </p:txBody>
        </p:sp>
        <p:sp>
          <p:nvSpPr>
            <p:cNvPr id="29" name="Text 21"/>
            <p:cNvSpPr/>
            <p:nvPr/>
          </p:nvSpPr>
          <p:spPr>
            <a:xfrm>
              <a:off x="2952750" y="8639175"/>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Happily Ever After</a:t>
              </a:r>
              <a:endParaRPr lang="en-US" sz="2400" dirty="0"/>
            </a:p>
          </p:txBody>
        </p:sp>
      </p:grpSp>
      <p:grpSp>
        <p:nvGrpSpPr>
          <p:cNvPr id="45378" name="Group"/>
          <p:cNvGrpSpPr/>
          <p:nvPr/>
        </p:nvGrpSpPr>
        <p:grpSpPr>
          <a:xfrm>
            <a:off x="11858625" y="7867650"/>
            <a:ext cx="1219200" cy="1219200"/>
            <a:chOff x="11858625" y="7867650"/>
            <a:chExt cx="1219200" cy="1219200"/>
          </a:xfrm>
        </p:grpSpPr>
        <p:sp>
          <p:nvSpPr>
            <p:cNvPr id="30" name="Shape 22"/>
            <p:cNvSpPr/>
            <p:nvPr/>
          </p:nvSpPr>
          <p:spPr>
            <a:xfrm>
              <a:off x="11858625" y="7867650"/>
              <a:ext cx="1219200" cy="1219200"/>
            </a:xfrm>
            <a:prstGeom prst="rect">
              <a:avLst/>
            </a:prstGeom>
            <a:solidFill>
              <a:srgbClr val="0C0C0C"/>
            </a:solidFill>
            <a:ln w="38100">
              <a:solidFill>
                <a:srgbClr val="DEBE69"/>
              </a:solidFill>
              <a:prstDash val="solid"/>
            </a:ln>
          </p:spPr>
        </p:sp>
        <p:sp>
          <p:nvSpPr>
            <p:cNvPr id="31" name="Text 23"/>
            <p:cNvSpPr/>
            <p:nvPr/>
          </p:nvSpPr>
          <p:spPr>
            <a:xfrm>
              <a:off x="12069128" y="8087677"/>
              <a:ext cx="798195"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06</a:t>
              </a:r>
              <a:endParaRPr lang="en-US" sz="3600" dirty="0"/>
            </a:p>
          </p:txBody>
        </p:sp>
      </p:grpSp>
      <p:grpSp>
        <p:nvGrpSpPr>
          <p:cNvPr id="15046" name="Group"/>
          <p:cNvGrpSpPr/>
          <p:nvPr/>
        </p:nvGrpSpPr>
        <p:grpSpPr>
          <a:xfrm>
            <a:off x="13230225" y="7943850"/>
            <a:ext cx="4206240" cy="1173480"/>
            <a:chOff x="13230225" y="7943850"/>
            <a:chExt cx="4206240" cy="1173480"/>
          </a:xfrm>
        </p:grpSpPr>
        <p:sp>
          <p:nvSpPr>
            <p:cNvPr id="32" name="Text 24"/>
            <p:cNvSpPr/>
            <p:nvPr/>
          </p:nvSpPr>
          <p:spPr>
            <a:xfrm>
              <a:off x="13230225" y="7943850"/>
              <a:ext cx="420624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Conclusion</a:t>
              </a:r>
              <a:endParaRPr lang="en-US" sz="3600" dirty="0"/>
            </a:p>
          </p:txBody>
        </p:sp>
        <p:sp>
          <p:nvSpPr>
            <p:cNvPr id="33" name="Text 25"/>
            <p:cNvSpPr/>
            <p:nvPr/>
          </p:nvSpPr>
          <p:spPr>
            <a:xfrm>
              <a:off x="13230225" y="8639175"/>
              <a:ext cx="4175760" cy="478155"/>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Embrace the Fantasy</a:t>
              </a:r>
              <a:endParaRPr lang="en-US" sz="240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4724400" y="-3590925"/>
            <a:ext cx="8848726" cy="17468850"/>
          </a:xfrm>
          <a:prstGeom prst="rect">
            <a:avLst/>
          </a:prstGeom>
        </p:spPr>
      </p:pic>
      <p:pic>
        <p:nvPicPr>
          <p:cNvPr id="3" name="Image 1" descr="preencoded.png">    </p:cNvPr>
          <p:cNvPicPr>
            <a:picLocks noChangeAspect="1"/>
          </p:cNvPicPr>
          <p:nvPr/>
        </p:nvPicPr>
        <p:blipFill>
          <a:blip r:embed="rId2"/>
          <a:stretch>
            <a:fillRect/>
          </a:stretch>
        </p:blipFill>
        <p:spPr>
          <a:xfrm rot="16200000">
            <a:off x="4391025" y="-3343275"/>
            <a:ext cx="9515475" cy="16973550"/>
          </a:xfrm>
          <a:prstGeom prst="rect">
            <a:avLst/>
          </a:prstGeom>
        </p:spPr>
      </p:pic>
      <p:pic>
        <p:nvPicPr>
          <p:cNvPr id="4" name="Image 2" descr="preencoded.png">    </p:cNvPr>
          <p:cNvPicPr>
            <a:picLocks noChangeAspect="1"/>
          </p:cNvPicPr>
          <p:nvPr/>
        </p:nvPicPr>
        <p:blipFill>
          <a:blip r:embed="rId3"/>
          <a:stretch>
            <a:fillRect/>
          </a:stretch>
        </p:blipFill>
        <p:spPr>
          <a:xfrm>
            <a:off x="16430625" y="895350"/>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7087850" y="1866900"/>
            <a:ext cx="352425" cy="352425"/>
          </a:xfrm>
          <a:prstGeom prst="rect">
            <a:avLst/>
          </a:prstGeom>
        </p:spPr>
      </p:pic>
      <p:grpSp>
        <p:nvGrpSpPr>
          <p:cNvPr id="40503"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2219325" y="2476500"/>
            <a:ext cx="1416367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The Realm of the Extraordinary</a:t>
            </a:r>
            <a:endParaRPr lang="en-US" sz="6000" dirty="0"/>
          </a:p>
        </p:txBody>
      </p:sp>
      <p:grpSp>
        <p:nvGrpSpPr>
          <p:cNvPr id="27846" name="Group"/>
          <p:cNvGrpSpPr/>
          <p:nvPr/>
        </p:nvGrpSpPr>
        <p:grpSpPr>
          <a:xfrm>
            <a:off x="2219325" y="3952875"/>
            <a:ext cx="13910310" cy="3078480"/>
            <a:chOff x="2219325" y="3952875"/>
            <a:chExt cx="13910310" cy="3078480"/>
          </a:xfrm>
        </p:grpSpPr>
        <p:sp>
          <p:nvSpPr>
            <p:cNvPr id="9" name="Text 2"/>
            <p:cNvSpPr/>
            <p:nvPr/>
          </p:nvSpPr>
          <p:spPr>
            <a:xfrm>
              <a:off x="2219325" y="3952875"/>
              <a:ext cx="6604635" cy="307848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0" name="Text 3"/>
            <p:cNvSpPr/>
            <p:nvPr/>
          </p:nvSpPr>
          <p:spPr>
            <a:xfrm>
              <a:off x="9525000" y="3952875"/>
              <a:ext cx="6604635" cy="307848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7"/>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1997"/>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pic>
        <p:nvPicPr>
          <p:cNvPr id="7" name="Image 5" descr="preencoded.png">    </p:cNvPr>
          <p:cNvPicPr>
            <a:picLocks noChangeAspect="1"/>
          </p:cNvPicPr>
          <p:nvPr/>
        </p:nvPicPr>
        <p:blipFill>
          <a:blip r:embed="rId6"/>
          <a:stretch>
            <a:fillRect/>
          </a:stretch>
        </p:blipFill>
        <p:spPr>
          <a:xfrm>
            <a:off x="7705725" y="1200150"/>
            <a:ext cx="9344025" cy="7915275"/>
          </a:xfrm>
          <a:prstGeom prst="rect">
            <a:avLst/>
          </a:prstGeom>
        </p:spPr>
      </p:pic>
      <p:grpSp>
        <p:nvGrpSpPr>
          <p:cNvPr id="64613"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53139" name="Group"/>
          <p:cNvGrpSpPr/>
          <p:nvPr/>
        </p:nvGrpSpPr>
        <p:grpSpPr>
          <a:xfrm>
            <a:off x="1333500" y="1200150"/>
            <a:ext cx="5905500" cy="3448050"/>
            <a:chOff x="1333500" y="1200150"/>
            <a:chExt cx="5905500" cy="3448050"/>
          </a:xfrm>
        </p:grpSpPr>
        <p:sp>
          <p:nvSpPr>
            <p:cNvPr id="10" name="Shape 1"/>
            <p:cNvSpPr/>
            <p:nvPr/>
          </p:nvSpPr>
          <p:spPr>
            <a:xfrm>
              <a:off x="1333500" y="1200150"/>
              <a:ext cx="5905500" cy="3448050"/>
            </a:xfrm>
            <a:prstGeom prst="rect">
              <a:avLst/>
            </a:prstGeom>
            <a:noFill/>
            <a:ln w="38100">
              <a:solidFill>
                <a:srgbClr val="DEBE69"/>
              </a:solidFill>
              <a:prstDash val="solid"/>
            </a:ln>
          </p:spPr>
        </p:sp>
        <p:pic>
          <p:nvPicPr>
            <p:cNvPr id="11" name="Image 7" descr="preencoded.png">    </p:cNvPr>
            <p:cNvPicPr>
              <a:picLocks noChangeAspect="1"/>
            </p:cNvPicPr>
            <p:nvPr/>
          </p:nvPicPr>
          <p:blipFill>
            <a:blip r:embed="rId8"/>
            <a:stretch>
              <a:fillRect/>
            </a:stretch>
          </p:blipFill>
          <p:spPr>
            <a:xfrm>
              <a:off x="3881437" y="1400173"/>
              <a:ext cx="809625" cy="1009654"/>
            </a:xfrm>
            <a:prstGeom prst="rect">
              <a:avLst/>
            </a:prstGeom>
          </p:spPr>
        </p:pic>
        <p:grpSp>
          <p:nvGrpSpPr>
            <p:cNvPr id="59366" name="Group"/>
            <p:cNvGrpSpPr/>
            <p:nvPr/>
          </p:nvGrpSpPr>
          <p:grpSpPr>
            <a:xfrm>
              <a:off x="1592580" y="2609850"/>
              <a:ext cx="5387340" cy="1916430"/>
              <a:chOff x="1592580" y="2609850"/>
              <a:chExt cx="5387340" cy="1916430"/>
            </a:xfrm>
          </p:grpSpPr>
          <p:sp>
            <p:nvSpPr>
              <p:cNvPr id="12" name="Text 2"/>
              <p:cNvSpPr/>
              <p:nvPr/>
            </p:nvSpPr>
            <p:spPr>
              <a:xfrm>
                <a:off x="1592580" y="2609850"/>
                <a:ext cx="53873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Unicorn Sightings</a:t>
                </a:r>
                <a:endParaRPr lang="en-US" sz="3600" dirty="0"/>
              </a:p>
            </p:txBody>
          </p:sp>
          <p:sp>
            <p:nvSpPr>
              <p:cNvPr id="13" name="Text 3"/>
              <p:cNvSpPr/>
              <p:nvPr/>
            </p:nvSpPr>
            <p:spPr>
              <a:xfrm>
                <a:off x="1607820" y="3305175"/>
                <a:ext cx="5356860" cy="122110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A record of the number of unicorns spotted in the fantasy realm and the beauty and mystery that surrounds these creatures.</a:t>
                </a:r>
                <a:endParaRPr lang="en-US" sz="2400" dirty="0"/>
              </a:p>
            </p:txBody>
          </p:sp>
        </p:grpSp>
      </p:grpSp>
      <p:grpSp>
        <p:nvGrpSpPr>
          <p:cNvPr id="55496" name="Group"/>
          <p:cNvGrpSpPr/>
          <p:nvPr/>
        </p:nvGrpSpPr>
        <p:grpSpPr>
          <a:xfrm>
            <a:off x="1333500" y="5400675"/>
            <a:ext cx="5905500" cy="3409950"/>
            <a:chOff x="1333500" y="5400675"/>
            <a:chExt cx="5905500" cy="3409950"/>
          </a:xfrm>
        </p:grpSpPr>
        <p:sp>
          <p:nvSpPr>
            <p:cNvPr id="14" name="Shape 4"/>
            <p:cNvSpPr/>
            <p:nvPr/>
          </p:nvSpPr>
          <p:spPr>
            <a:xfrm>
              <a:off x="1333500" y="5400675"/>
              <a:ext cx="5905500" cy="3409950"/>
            </a:xfrm>
            <a:prstGeom prst="rect">
              <a:avLst/>
            </a:prstGeom>
            <a:noFill/>
            <a:ln w="38100">
              <a:solidFill>
                <a:srgbClr val="DEBE69"/>
              </a:solidFill>
              <a:prstDash val="solid"/>
            </a:ln>
          </p:spPr>
        </p:sp>
        <p:pic>
          <p:nvPicPr>
            <p:cNvPr id="15" name="Image 8" descr="preencoded.png">    </p:cNvPr>
            <p:cNvPicPr>
              <a:picLocks noChangeAspect="1"/>
            </p:cNvPicPr>
            <p:nvPr/>
          </p:nvPicPr>
          <p:blipFill>
            <a:blip r:embed="rId9"/>
            <a:stretch>
              <a:fillRect/>
            </a:stretch>
          </p:blipFill>
          <p:spPr>
            <a:xfrm>
              <a:off x="3933819" y="5583040"/>
              <a:ext cx="704863" cy="1006871"/>
            </a:xfrm>
            <a:prstGeom prst="rect">
              <a:avLst/>
            </a:prstGeom>
          </p:spPr>
        </p:pic>
        <p:grpSp>
          <p:nvGrpSpPr>
            <p:cNvPr id="57808" name="Group"/>
            <p:cNvGrpSpPr/>
            <p:nvPr/>
          </p:nvGrpSpPr>
          <p:grpSpPr>
            <a:xfrm>
              <a:off x="1592580" y="6772275"/>
              <a:ext cx="5387340" cy="1916430"/>
              <a:chOff x="1592580" y="6772275"/>
              <a:chExt cx="5387340" cy="1916430"/>
            </a:xfrm>
          </p:grpSpPr>
          <p:sp>
            <p:nvSpPr>
              <p:cNvPr id="16" name="Text 5"/>
              <p:cNvSpPr/>
              <p:nvPr/>
            </p:nvSpPr>
            <p:spPr>
              <a:xfrm>
                <a:off x="1592580" y="6772275"/>
                <a:ext cx="5387340" cy="779145"/>
              </a:xfrm>
              <a:prstGeom prst="rect">
                <a:avLst/>
              </a:prstGeom>
              <a:noFill/>
              <a:ln/>
            </p:spPr>
            <p:txBody>
              <a:bodyPr wrap="square" lIns="0" tIns="0" rIns="0" bIns="0" rtlCol="0" anchor="t"/>
              <a:lstStyle/>
              <a:p>
                <a:pPr algn="ctr" indent="0" marL="0">
                  <a:buNone/>
                </a:pPr>
                <a:r>
                  <a:rPr lang="en-US" sz="3600" b="1" u="none" dirty="0">
                    <a:solidFill>
                      <a:srgbClr val="FFFFFF"/>
                    </a:solidFill>
                    <a:latin typeface="Cinzel Black" pitchFamily="34" charset="0"/>
                    <a:ea typeface="Cinzel Black" pitchFamily="34" charset="-122"/>
                    <a:cs typeface="Cinzel Black" pitchFamily="34" charset="-120"/>
                  </a:rPr>
                  <a:t>Dragon Taming</a:t>
                </a:r>
                <a:endParaRPr lang="en-US" sz="3600" dirty="0"/>
              </a:p>
            </p:txBody>
          </p:sp>
          <p:sp>
            <p:nvSpPr>
              <p:cNvPr id="17" name="Text 6"/>
              <p:cNvSpPr/>
              <p:nvPr/>
            </p:nvSpPr>
            <p:spPr>
              <a:xfrm>
                <a:off x="1607820" y="7467600"/>
                <a:ext cx="5356860" cy="1221105"/>
              </a:xfrm>
              <a:prstGeom prst="rect">
                <a:avLst/>
              </a:prstGeom>
              <a:noFill/>
              <a:ln/>
            </p:spPr>
            <p:txBody>
              <a:bodyPr wrap="square" lIns="0" tIns="0" rIns="0" bIns="0" rtlCol="0" anchor="t"/>
              <a:lstStyle/>
              <a:p>
                <a:pPr algn="ctr" indent="0" marL="0">
                  <a:buNone/>
                </a:pPr>
                <a:r>
                  <a:rPr lang="en-US" sz="2400" u="none" dirty="0">
                    <a:solidFill>
                      <a:srgbClr val="FFFFFF"/>
                    </a:solidFill>
                    <a:latin typeface="Cormorant" pitchFamily="34" charset="0"/>
                    <a:ea typeface="Cormorant" pitchFamily="34" charset="-122"/>
                    <a:cs typeface="Cormorant"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239279" y="-3582054"/>
            <a:ext cx="9801225" cy="17451106"/>
          </a:xfrm>
          <a:prstGeom prst="rect">
            <a:avLst/>
          </a:prstGeom>
        </p:spPr>
      </p:pic>
      <p:pic>
        <p:nvPicPr>
          <p:cNvPr id="3" name="Image 1" descr="preencoded.png">    </p:cNvPr>
          <p:cNvPicPr>
            <a:picLocks noChangeAspect="1"/>
          </p:cNvPicPr>
          <p:nvPr/>
        </p:nvPicPr>
        <p:blipFill>
          <a:blip r:embed="rId2"/>
          <a:stretch>
            <a:fillRect/>
          </a:stretch>
        </p:blipFill>
        <p:spPr>
          <a:xfrm rot="5400000">
            <a:off x="4521761" y="-3141164"/>
            <a:ext cx="9236243" cy="16569326"/>
          </a:xfrm>
          <a:prstGeom prst="rect">
            <a:avLst/>
          </a:prstGeom>
        </p:spPr>
      </p:pic>
      <p:pic>
        <p:nvPicPr>
          <p:cNvPr id="4" name="Image 2" descr="preencoded.png">    </p:cNvPr>
          <p:cNvPicPr>
            <a:picLocks noChangeAspect="1"/>
          </p:cNvPicPr>
          <p:nvPr/>
        </p:nvPicPr>
        <p:blipFill>
          <a:blip r:embed="rId3"/>
          <a:stretch>
            <a:fillRect/>
          </a:stretch>
        </p:blipFill>
        <p:spPr>
          <a:xfrm>
            <a:off x="16268700" y="8201025"/>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6925925" y="7705725"/>
            <a:ext cx="352425" cy="352425"/>
          </a:xfrm>
          <a:prstGeom prst="rect">
            <a:avLst/>
          </a:prstGeom>
        </p:spPr>
      </p:pic>
      <p:grpSp>
        <p:nvGrpSpPr>
          <p:cNvPr id="37509"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61232" name="Group"/>
          <p:cNvGrpSpPr/>
          <p:nvPr/>
        </p:nvGrpSpPr>
        <p:grpSpPr>
          <a:xfrm>
            <a:off x="2200275" y="1038225"/>
            <a:ext cx="6096000" cy="5676900"/>
            <a:chOff x="2200275" y="1038225"/>
            <a:chExt cx="6096000" cy="5676900"/>
          </a:xfrm>
        </p:grpSpPr>
        <p:pic>
          <p:nvPicPr>
            <p:cNvPr id="8" name="Image 5" descr="preencoded.png">    </p:cNvPr>
            <p:cNvPicPr>
              <a:picLocks noChangeAspect="1"/>
            </p:cNvPicPr>
            <p:nvPr/>
          </p:nvPicPr>
          <p:blipFill>
            <a:blip r:embed="rId6"/>
            <a:stretch>
              <a:fillRect/>
            </a:stretch>
          </p:blipFill>
          <p:spPr>
            <a:xfrm>
              <a:off x="2200275" y="1038225"/>
              <a:ext cx="6096000" cy="5676900"/>
            </a:xfrm>
            <a:prstGeom prst="rect">
              <a:avLst/>
            </a:prstGeom>
          </p:spPr>
        </p:pic>
        <p:grpSp>
          <p:nvGrpSpPr>
            <p:cNvPr id="56518" name="Group"/>
            <p:cNvGrpSpPr/>
            <p:nvPr/>
          </p:nvGrpSpPr>
          <p:grpSpPr>
            <a:xfrm>
              <a:off x="2200275" y="7172325"/>
              <a:ext cx="6096000" cy="1076325"/>
              <a:chOff x="2200275" y="7172325"/>
              <a:chExt cx="6096000" cy="1076325"/>
            </a:xfrm>
          </p:grpSpPr>
          <p:sp>
            <p:nvSpPr>
              <p:cNvPr id="9" name="Shape 1"/>
              <p:cNvSpPr/>
              <p:nvPr/>
            </p:nvSpPr>
            <p:spPr>
              <a:xfrm>
                <a:off x="2200275" y="7172325"/>
                <a:ext cx="6096000" cy="1076325"/>
              </a:xfrm>
              <a:prstGeom prst="rect">
                <a:avLst/>
              </a:prstGeom>
              <a:solidFill>
                <a:srgbClr val="0C0C0C"/>
              </a:solidFill>
              <a:ln w="38100">
                <a:solidFill>
                  <a:srgbClr val="DEBE69"/>
                </a:solidFill>
                <a:prstDash val="solid"/>
              </a:ln>
            </p:spPr>
          </p:sp>
          <p:sp>
            <p:nvSpPr>
              <p:cNvPr id="10" name="Text 2"/>
              <p:cNvSpPr/>
              <p:nvPr/>
            </p:nvSpPr>
            <p:spPr>
              <a:xfrm>
                <a:off x="2771775" y="7400925"/>
                <a:ext cx="5017770"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Unicorn Sightings</a:t>
                </a:r>
                <a:endParaRPr lang="en-US" sz="3600" dirty="0"/>
              </a:p>
            </p:txBody>
          </p:sp>
        </p:grpSp>
        <p:grpSp>
          <p:nvGrpSpPr>
            <p:cNvPr id="48592" name="Group"/>
            <p:cNvGrpSpPr/>
            <p:nvPr/>
          </p:nvGrpSpPr>
          <p:grpSpPr>
            <a:xfrm>
              <a:off x="2200275" y="8705850"/>
              <a:ext cx="6156960" cy="849630"/>
              <a:chOff x="2200275" y="8705850"/>
              <a:chExt cx="6156960" cy="849630"/>
            </a:xfrm>
          </p:grpSpPr>
          <p:sp>
            <p:nvSpPr>
              <p:cNvPr id="11" name="Text 3"/>
              <p:cNvSpPr/>
              <p:nvPr/>
            </p:nvSpPr>
            <p:spPr>
              <a:xfrm>
                <a:off x="2200275" y="8705850"/>
                <a:ext cx="615696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record of the number of unicorns spotted in the fantasy realm and the beauty and mystery.</a:t>
                </a:r>
                <a:endParaRPr lang="en-US" sz="2400" dirty="0"/>
              </a:p>
            </p:txBody>
          </p:sp>
        </p:grpSp>
      </p:grpSp>
      <p:grpSp>
        <p:nvGrpSpPr>
          <p:cNvPr id="33656" name="Group"/>
          <p:cNvGrpSpPr/>
          <p:nvPr/>
        </p:nvGrpSpPr>
        <p:grpSpPr>
          <a:xfrm>
            <a:off x="9991725" y="1038225"/>
            <a:ext cx="6096000" cy="5676900"/>
            <a:chOff x="9991725" y="1038225"/>
            <a:chExt cx="6096000" cy="5676900"/>
          </a:xfrm>
        </p:grpSpPr>
        <p:pic>
          <p:nvPicPr>
            <p:cNvPr id="12" name="Image 6" descr="preencoded.png">    </p:cNvPr>
            <p:cNvPicPr>
              <a:picLocks noChangeAspect="1"/>
            </p:cNvPicPr>
            <p:nvPr/>
          </p:nvPicPr>
          <p:blipFill>
            <a:blip r:embed="rId7"/>
            <a:stretch>
              <a:fillRect/>
            </a:stretch>
          </p:blipFill>
          <p:spPr>
            <a:xfrm>
              <a:off x="9991725" y="1038225"/>
              <a:ext cx="6096000" cy="5676900"/>
            </a:xfrm>
            <a:prstGeom prst="rect">
              <a:avLst/>
            </a:prstGeom>
          </p:spPr>
        </p:pic>
        <p:grpSp>
          <p:nvGrpSpPr>
            <p:cNvPr id="68812" name="Group"/>
            <p:cNvGrpSpPr/>
            <p:nvPr/>
          </p:nvGrpSpPr>
          <p:grpSpPr>
            <a:xfrm>
              <a:off x="9991725" y="7172325"/>
              <a:ext cx="6096000" cy="1076325"/>
              <a:chOff x="9991725" y="7172325"/>
              <a:chExt cx="6096000" cy="1076325"/>
            </a:xfrm>
          </p:grpSpPr>
          <p:sp>
            <p:nvSpPr>
              <p:cNvPr id="13" name="Shape 4"/>
              <p:cNvSpPr/>
              <p:nvPr/>
            </p:nvSpPr>
            <p:spPr>
              <a:xfrm>
                <a:off x="9991725" y="7172325"/>
                <a:ext cx="6096000" cy="1076325"/>
              </a:xfrm>
              <a:prstGeom prst="rect">
                <a:avLst/>
              </a:prstGeom>
              <a:solidFill>
                <a:srgbClr val="0C0C0C"/>
              </a:solidFill>
              <a:ln w="38100">
                <a:solidFill>
                  <a:srgbClr val="DEBE69"/>
                </a:solidFill>
                <a:prstDash val="solid"/>
              </a:ln>
            </p:spPr>
          </p:sp>
          <p:sp>
            <p:nvSpPr>
              <p:cNvPr id="14" name="Text 5"/>
              <p:cNvSpPr/>
              <p:nvPr/>
            </p:nvSpPr>
            <p:spPr>
              <a:xfrm>
                <a:off x="10563225" y="7400925"/>
                <a:ext cx="4093845"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Dragon Taming</a:t>
                </a:r>
                <a:endParaRPr lang="en-US" sz="3600" dirty="0"/>
              </a:p>
            </p:txBody>
          </p:sp>
        </p:grpSp>
        <p:grpSp>
          <p:nvGrpSpPr>
            <p:cNvPr id="88678" name="Group"/>
            <p:cNvGrpSpPr/>
            <p:nvPr/>
          </p:nvGrpSpPr>
          <p:grpSpPr>
            <a:xfrm>
              <a:off x="9991725" y="8705850"/>
              <a:ext cx="6156960" cy="849630"/>
              <a:chOff x="9991725" y="8705850"/>
              <a:chExt cx="6156960" cy="849630"/>
            </a:xfrm>
          </p:grpSpPr>
          <p:sp>
            <p:nvSpPr>
              <p:cNvPr id="15" name="Text 6"/>
              <p:cNvSpPr/>
              <p:nvPr/>
            </p:nvSpPr>
            <p:spPr>
              <a:xfrm>
                <a:off x="9991725" y="8705850"/>
                <a:ext cx="615696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closer look at the art of taming dragons and the adventurers who take on these creatures.</a:t>
                </a:r>
                <a:endParaRPr lang="en-US" sz="2400"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7327534" y="-4697948"/>
            <a:ext cx="3621102" cy="13959973"/>
          </a:xfrm>
          <a:prstGeom prst="rect">
            <a:avLst/>
          </a:prstGeom>
        </p:spPr>
      </p:pic>
      <p:pic>
        <p:nvPicPr>
          <p:cNvPr id="3" name="Image 1" descr="preencoded.png">    </p:cNvPr>
          <p:cNvPicPr>
            <a:picLocks noChangeAspect="1"/>
          </p:cNvPicPr>
          <p:nvPr/>
        </p:nvPicPr>
        <p:blipFill>
          <a:blip r:embed="rId2"/>
          <a:stretch>
            <a:fillRect/>
          </a:stretch>
        </p:blipFill>
        <p:spPr>
          <a:xfrm rot="5400000">
            <a:off x="7327533" y="1015452"/>
            <a:ext cx="3621105" cy="13959973"/>
          </a:xfrm>
          <a:prstGeom prst="rect">
            <a:avLst/>
          </a:prstGeom>
        </p:spPr>
      </p:pic>
      <p:pic>
        <p:nvPicPr>
          <p:cNvPr id="4" name="Image 2" descr="preencoded.png">    </p:cNvPr>
          <p:cNvPicPr>
            <a:picLocks noChangeAspect="1"/>
          </p:cNvPicPr>
          <p:nvPr/>
        </p:nvPicPr>
        <p:blipFill>
          <a:blip r:embed="rId3"/>
          <a:stretch>
            <a:fillRect/>
          </a:stretch>
        </p:blipFill>
        <p:spPr>
          <a:xfrm>
            <a:off x="258900" y="1762767"/>
            <a:ext cx="6861879" cy="6753376"/>
          </a:xfrm>
          <a:prstGeom prst="rect">
            <a:avLst/>
          </a:prstGeom>
        </p:spPr>
      </p:pic>
      <p:pic>
        <p:nvPicPr>
          <p:cNvPr id="5" name="Image 3" descr="preencoded.png">    </p:cNvPr>
          <p:cNvPicPr>
            <a:picLocks noChangeAspect="1"/>
          </p:cNvPicPr>
          <p:nvPr/>
        </p:nvPicPr>
        <p:blipFill>
          <a:blip r:embed="rId4"/>
          <a:stretch>
            <a:fillRect/>
          </a:stretch>
        </p:blipFill>
        <p:spPr>
          <a:xfrm>
            <a:off x="11154659" y="1762767"/>
            <a:ext cx="6861879" cy="6753376"/>
          </a:xfrm>
          <a:prstGeom prst="rect">
            <a:avLst/>
          </a:prstGeom>
        </p:spPr>
      </p:pic>
      <p:pic>
        <p:nvPicPr>
          <p:cNvPr id="6" name="Image 4" descr="preencoded.png">    </p:cNvPr>
          <p:cNvPicPr>
            <a:picLocks noChangeAspect="1"/>
          </p:cNvPicPr>
          <p:nvPr/>
        </p:nvPicPr>
        <p:blipFill>
          <a:blip r:embed="rId5"/>
          <a:stretch>
            <a:fillRect/>
          </a:stretch>
        </p:blipFill>
        <p:spPr>
          <a:xfrm rot="5400000">
            <a:off x="5233579" y="-2951815"/>
            <a:ext cx="8023101" cy="16181810"/>
          </a:xfrm>
          <a:prstGeom prst="rect">
            <a:avLst/>
          </a:prstGeom>
        </p:spPr>
      </p:pic>
      <p:pic>
        <p:nvPicPr>
          <p:cNvPr id="7" name="Image 5" descr="preencoded.png">    </p:cNvPr>
          <p:cNvPicPr>
            <a:picLocks noChangeAspect="1"/>
          </p:cNvPicPr>
          <p:nvPr/>
        </p:nvPicPr>
        <p:blipFill>
          <a:blip r:embed="rId6"/>
          <a:stretch>
            <a:fillRect/>
          </a:stretch>
        </p:blipFill>
        <p:spPr>
          <a:xfrm>
            <a:off x="171450" y="704850"/>
            <a:ext cx="828675" cy="828675"/>
          </a:xfrm>
          <a:prstGeom prst="rect">
            <a:avLst/>
          </a:prstGeom>
        </p:spPr>
      </p:pic>
      <p:pic>
        <p:nvPicPr>
          <p:cNvPr id="8" name="Image 6" descr="preencoded.png">    </p:cNvPr>
          <p:cNvPicPr>
            <a:picLocks noChangeAspect="1"/>
          </p:cNvPicPr>
          <p:nvPr/>
        </p:nvPicPr>
        <p:blipFill>
          <a:blip r:embed="rId7"/>
          <a:stretch>
            <a:fillRect/>
          </a:stretch>
        </p:blipFill>
        <p:spPr>
          <a:xfrm>
            <a:off x="828675" y="209550"/>
            <a:ext cx="352425" cy="352425"/>
          </a:xfrm>
          <a:prstGeom prst="rect">
            <a:avLst/>
          </a:prstGeom>
        </p:spPr>
      </p:pic>
      <p:grpSp>
        <p:nvGrpSpPr>
          <p:cNvPr id="79495"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pic>
        <p:nvPicPr>
          <p:cNvPr id="11" name="Image 8" descr="preencoded.png">    </p:cNvPr>
          <p:cNvPicPr>
            <a:picLocks noChangeAspect="1"/>
          </p:cNvPicPr>
          <p:nvPr/>
        </p:nvPicPr>
        <p:blipFill>
          <a:blip r:embed="rId9"/>
          <a:stretch>
            <a:fillRect/>
          </a:stretch>
        </p:blipFill>
        <p:spPr>
          <a:xfrm>
            <a:off x="5553075" y="1384288"/>
            <a:ext cx="3305175" cy="2489225"/>
          </a:xfrm>
          <a:prstGeom prst="rect">
            <a:avLst/>
          </a:prstGeom>
        </p:spPr>
      </p:pic>
      <p:grpSp>
        <p:nvGrpSpPr>
          <p:cNvPr id="37316" name="Group"/>
          <p:cNvGrpSpPr/>
          <p:nvPr/>
        </p:nvGrpSpPr>
        <p:grpSpPr>
          <a:xfrm>
            <a:off x="6915150" y="2628900"/>
            <a:ext cx="10321290" cy="5149215"/>
            <a:chOff x="6915150" y="2628900"/>
            <a:chExt cx="10321290" cy="5149215"/>
          </a:xfrm>
        </p:grpSpPr>
        <p:sp>
          <p:nvSpPr>
            <p:cNvPr id="12" name="Text 1"/>
            <p:cNvSpPr/>
            <p:nvPr/>
          </p:nvSpPr>
          <p:spPr>
            <a:xfrm>
              <a:off x="6915150" y="2628900"/>
              <a:ext cx="10292715" cy="449389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3" name="Text 2"/>
            <p:cNvSpPr/>
            <p:nvPr/>
          </p:nvSpPr>
          <p:spPr>
            <a:xfrm>
              <a:off x="13668375" y="7191375"/>
              <a:ext cx="3568065" cy="586740"/>
            </a:xfrm>
            <a:prstGeom prst="rect">
              <a:avLst/>
            </a:prstGeom>
            <a:noFill/>
            <a:ln/>
          </p:spPr>
          <p:txBody>
            <a:bodyPr wrap="square" lIns="0" tIns="0" rIns="0" bIns="0" rtlCol="0" anchor="t"/>
            <a:lstStyle/>
            <a:p>
              <a:pPr algn="l" indent="0" marL="0">
                <a:buNone/>
              </a:pPr>
              <a:r>
                <a:rPr lang="en-US" sz="2700" b="1" u="none" dirty="0">
                  <a:solidFill>
                    <a:srgbClr val="FFFFFF"/>
                  </a:solidFill>
                  <a:latin typeface="Cinzel Black" pitchFamily="34" charset="0"/>
                  <a:ea typeface="Cinzel Black" pitchFamily="34" charset="-122"/>
                  <a:cs typeface="Cinzel Black" pitchFamily="34" charset="-120"/>
                </a:rPr>
                <a:t>The Dream Weaver</a:t>
              </a:r>
              <a:endParaRPr lang="en-US" sz="2700" dirty="0"/>
            </a:p>
          </p:txBody>
        </p:sp>
      </p:grpSp>
      <p:pic>
        <p:nvPicPr>
          <p:cNvPr id="14" name="Image 9" descr="preencoded.png">    </p:cNvPr>
          <p:cNvPicPr>
            <a:picLocks noChangeAspect="1"/>
          </p:cNvPicPr>
          <p:nvPr/>
        </p:nvPicPr>
        <p:blipFill>
          <a:blip r:embed="rId10"/>
          <a:stretch>
            <a:fillRect/>
          </a:stretch>
        </p:blipFill>
        <p:spPr>
          <a:xfrm>
            <a:off x="171450" y="1104900"/>
            <a:ext cx="6191250" cy="7981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4724400" y="-3590925"/>
            <a:ext cx="8848726" cy="17468850"/>
          </a:xfrm>
          <a:prstGeom prst="rect">
            <a:avLst/>
          </a:prstGeom>
        </p:spPr>
      </p:pic>
      <p:pic>
        <p:nvPicPr>
          <p:cNvPr id="3" name="Image 1" descr="preencoded.png">    </p:cNvPr>
          <p:cNvPicPr>
            <a:picLocks noChangeAspect="1"/>
          </p:cNvPicPr>
          <p:nvPr/>
        </p:nvPicPr>
        <p:blipFill>
          <a:blip r:embed="rId2"/>
          <a:stretch>
            <a:fillRect/>
          </a:stretch>
        </p:blipFill>
        <p:spPr>
          <a:xfrm rot="16200000">
            <a:off x="4391025" y="-3343275"/>
            <a:ext cx="9515475" cy="16973550"/>
          </a:xfrm>
          <a:prstGeom prst="rect">
            <a:avLst/>
          </a:prstGeom>
        </p:spPr>
      </p:pic>
      <p:pic>
        <p:nvPicPr>
          <p:cNvPr id="4" name="Image 2" descr="preencoded.png">    </p:cNvPr>
          <p:cNvPicPr>
            <a:picLocks noChangeAspect="1"/>
          </p:cNvPicPr>
          <p:nvPr/>
        </p:nvPicPr>
        <p:blipFill>
          <a:blip r:embed="rId3"/>
          <a:stretch>
            <a:fillRect/>
          </a:stretch>
        </p:blipFill>
        <p:spPr>
          <a:xfrm>
            <a:off x="16430625" y="895350"/>
            <a:ext cx="828675" cy="828675"/>
          </a:xfrm>
          <a:prstGeom prst="rect">
            <a:avLst/>
          </a:prstGeom>
        </p:spPr>
      </p:pic>
      <p:pic>
        <p:nvPicPr>
          <p:cNvPr id="5" name="Image 3" descr="preencoded.png">    </p:cNvPr>
          <p:cNvPicPr>
            <a:picLocks noChangeAspect="1"/>
          </p:cNvPicPr>
          <p:nvPr/>
        </p:nvPicPr>
        <p:blipFill>
          <a:blip r:embed="rId4"/>
          <a:stretch>
            <a:fillRect/>
          </a:stretch>
        </p:blipFill>
        <p:spPr>
          <a:xfrm>
            <a:off x="17087850" y="1866900"/>
            <a:ext cx="352425" cy="352425"/>
          </a:xfrm>
          <a:prstGeom prst="rect">
            <a:avLst/>
          </a:prstGeom>
        </p:spPr>
      </p:pic>
      <p:pic>
        <p:nvPicPr>
          <p:cNvPr id="6" name="Image 4" descr="preencoded.png">    </p:cNvPr>
          <p:cNvPicPr>
            <a:picLocks noChangeAspect="1"/>
          </p:cNvPicPr>
          <p:nvPr/>
        </p:nvPicPr>
        <p:blipFill>
          <a:blip r:embed="rId5"/>
          <a:stretch>
            <a:fillRect/>
          </a:stretch>
        </p:blipFill>
        <p:spPr>
          <a:xfrm>
            <a:off x="12201525" y="4295775"/>
            <a:ext cx="5286375" cy="4800600"/>
          </a:xfrm>
          <a:prstGeom prst="rect">
            <a:avLst/>
          </a:prstGeom>
        </p:spPr>
      </p:pic>
      <p:pic>
        <p:nvPicPr>
          <p:cNvPr id="7" name="Image 5" descr="preencoded.png">    </p:cNvPr>
          <p:cNvPicPr>
            <a:picLocks noChangeAspect="1"/>
          </p:cNvPicPr>
          <p:nvPr/>
        </p:nvPicPr>
        <p:blipFill>
          <a:blip r:embed="rId6"/>
          <a:stretch>
            <a:fillRect/>
          </a:stretch>
        </p:blipFill>
        <p:spPr>
          <a:xfrm>
            <a:off x="809625" y="4295775"/>
            <a:ext cx="10982325" cy="4800600"/>
          </a:xfrm>
          <a:prstGeom prst="rect">
            <a:avLst/>
          </a:prstGeom>
        </p:spPr>
      </p:pic>
      <p:grpSp>
        <p:nvGrpSpPr>
          <p:cNvPr id="22244"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33925" name="Group"/>
          <p:cNvGrpSpPr/>
          <p:nvPr/>
        </p:nvGrpSpPr>
        <p:grpSpPr>
          <a:xfrm>
            <a:off x="809625" y="2990850"/>
            <a:ext cx="5347335" cy="849630"/>
            <a:chOff x="809625" y="2990850"/>
            <a:chExt cx="5347335" cy="849630"/>
          </a:xfrm>
        </p:grpSpPr>
        <p:grpSp>
          <p:nvGrpSpPr>
            <p:cNvPr id="17552" name="Group"/>
            <p:cNvGrpSpPr/>
            <p:nvPr/>
          </p:nvGrpSpPr>
          <p:grpSpPr>
            <a:xfrm>
              <a:off x="809625" y="1685925"/>
              <a:ext cx="5286375" cy="1076325"/>
              <a:chOff x="809625" y="1685925"/>
              <a:chExt cx="5286375" cy="1076325"/>
            </a:xfrm>
          </p:grpSpPr>
          <p:sp>
            <p:nvSpPr>
              <p:cNvPr id="10" name="Shape 1"/>
              <p:cNvSpPr/>
              <p:nvPr/>
            </p:nvSpPr>
            <p:spPr>
              <a:xfrm>
                <a:off x="809625" y="1685925"/>
                <a:ext cx="5286375" cy="1076325"/>
              </a:xfrm>
              <a:prstGeom prst="rect">
                <a:avLst/>
              </a:prstGeom>
              <a:solidFill>
                <a:srgbClr val="0C0C0C"/>
              </a:solidFill>
              <a:ln w="38100">
                <a:solidFill>
                  <a:srgbClr val="DEBE69"/>
                </a:solidFill>
                <a:prstDash val="solid"/>
              </a:ln>
            </p:spPr>
          </p:sp>
          <p:sp>
            <p:nvSpPr>
              <p:cNvPr id="11" name="Text 2"/>
              <p:cNvSpPr/>
              <p:nvPr/>
            </p:nvSpPr>
            <p:spPr>
              <a:xfrm>
                <a:off x="1381125" y="1914525"/>
                <a:ext cx="4093845"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Dragon Taming </a:t>
                </a:r>
                <a:endParaRPr lang="en-US" sz="3600" dirty="0"/>
              </a:p>
            </p:txBody>
          </p:sp>
        </p:grpSp>
        <p:sp>
          <p:nvSpPr>
            <p:cNvPr id="12" name="Text 3"/>
            <p:cNvSpPr/>
            <p:nvPr/>
          </p:nvSpPr>
          <p:spPr>
            <a:xfrm>
              <a:off x="809625" y="2990850"/>
              <a:ext cx="5347335"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guide to taming and caring for dragons in the realm of magic.</a:t>
              </a:r>
              <a:endParaRPr lang="en-US" sz="2400" dirty="0"/>
            </a:p>
          </p:txBody>
        </p:sp>
      </p:grpSp>
      <p:grpSp>
        <p:nvGrpSpPr>
          <p:cNvPr id="46493" name="Group"/>
          <p:cNvGrpSpPr/>
          <p:nvPr/>
        </p:nvGrpSpPr>
        <p:grpSpPr>
          <a:xfrm>
            <a:off x="6505575" y="2990850"/>
            <a:ext cx="5347335" cy="849630"/>
            <a:chOff x="6505575" y="2990850"/>
            <a:chExt cx="5347335" cy="849630"/>
          </a:xfrm>
        </p:grpSpPr>
        <p:grpSp>
          <p:nvGrpSpPr>
            <p:cNvPr id="58714" name="Group"/>
            <p:cNvGrpSpPr/>
            <p:nvPr/>
          </p:nvGrpSpPr>
          <p:grpSpPr>
            <a:xfrm>
              <a:off x="6505575" y="1685925"/>
              <a:ext cx="5286375" cy="1076325"/>
              <a:chOff x="6505575" y="1685925"/>
              <a:chExt cx="5286375" cy="1076325"/>
            </a:xfrm>
          </p:grpSpPr>
          <p:sp>
            <p:nvSpPr>
              <p:cNvPr id="13" name="Shape 4"/>
              <p:cNvSpPr/>
              <p:nvPr/>
            </p:nvSpPr>
            <p:spPr>
              <a:xfrm>
                <a:off x="6505575" y="1685925"/>
                <a:ext cx="5286375" cy="1076325"/>
              </a:xfrm>
              <a:prstGeom prst="rect">
                <a:avLst/>
              </a:prstGeom>
              <a:solidFill>
                <a:srgbClr val="0C0C0C"/>
              </a:solidFill>
              <a:ln w="38100">
                <a:solidFill>
                  <a:srgbClr val="DEBE69"/>
                </a:solidFill>
                <a:prstDash val="solid"/>
              </a:ln>
            </p:spPr>
          </p:sp>
          <p:sp>
            <p:nvSpPr>
              <p:cNvPr id="14" name="Text 5"/>
              <p:cNvSpPr/>
              <p:nvPr/>
            </p:nvSpPr>
            <p:spPr>
              <a:xfrm>
                <a:off x="7077075" y="1914525"/>
                <a:ext cx="3427095"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The Unicorn</a:t>
                </a:r>
                <a:endParaRPr lang="en-US" sz="3600" dirty="0"/>
              </a:p>
            </p:txBody>
          </p:sp>
        </p:grpSp>
        <p:sp>
          <p:nvSpPr>
            <p:cNvPr id="15" name="Text 6"/>
            <p:cNvSpPr/>
            <p:nvPr/>
          </p:nvSpPr>
          <p:spPr>
            <a:xfrm>
              <a:off x="6505575" y="2990850"/>
              <a:ext cx="5347335"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Tips and tricks for spotting the elusive unicorns in their natural habitat.</a:t>
              </a:r>
              <a:endParaRPr lang="en-US" sz="2400" dirty="0"/>
            </a:p>
          </p:txBody>
        </p:sp>
      </p:grpSp>
      <p:grpSp>
        <p:nvGrpSpPr>
          <p:cNvPr id="36285" name="Group"/>
          <p:cNvGrpSpPr/>
          <p:nvPr/>
        </p:nvGrpSpPr>
        <p:grpSpPr>
          <a:xfrm>
            <a:off x="12201525" y="2990850"/>
            <a:ext cx="5347335" cy="849630"/>
            <a:chOff x="12201525" y="2990850"/>
            <a:chExt cx="5347335" cy="849630"/>
          </a:xfrm>
        </p:grpSpPr>
        <p:grpSp>
          <p:nvGrpSpPr>
            <p:cNvPr id="79233" name="Group"/>
            <p:cNvGrpSpPr/>
            <p:nvPr/>
          </p:nvGrpSpPr>
          <p:grpSpPr>
            <a:xfrm>
              <a:off x="12201525" y="1685925"/>
              <a:ext cx="5286375" cy="1076325"/>
              <a:chOff x="12201525" y="1685925"/>
              <a:chExt cx="5286375" cy="1076325"/>
            </a:xfrm>
          </p:grpSpPr>
          <p:sp>
            <p:nvSpPr>
              <p:cNvPr id="16" name="Shape 7"/>
              <p:cNvSpPr/>
              <p:nvPr/>
            </p:nvSpPr>
            <p:spPr>
              <a:xfrm>
                <a:off x="12201525" y="1685925"/>
                <a:ext cx="5286375" cy="1076325"/>
              </a:xfrm>
              <a:prstGeom prst="rect">
                <a:avLst/>
              </a:prstGeom>
              <a:solidFill>
                <a:srgbClr val="0C0C0C"/>
              </a:solidFill>
              <a:ln w="38100">
                <a:solidFill>
                  <a:srgbClr val="DEBE69"/>
                </a:solidFill>
                <a:prstDash val="solid"/>
              </a:ln>
            </p:spPr>
          </p:sp>
          <p:sp>
            <p:nvSpPr>
              <p:cNvPr id="17" name="Text 8"/>
              <p:cNvSpPr/>
              <p:nvPr/>
            </p:nvSpPr>
            <p:spPr>
              <a:xfrm>
                <a:off x="12773025" y="1914525"/>
                <a:ext cx="4093845" cy="779145"/>
              </a:xfrm>
              <a:prstGeom prst="rect">
                <a:avLst/>
              </a:prstGeom>
              <a:noFill/>
              <a:ln/>
            </p:spPr>
            <p:txBody>
              <a:bodyPr wrap="square" lIns="0" tIns="0" rIns="0" bIns="0" rtlCol="0" anchor="t"/>
              <a:lstStyle/>
              <a:p>
                <a:pPr algn="l" indent="0" marL="0">
                  <a:buNone/>
                </a:pPr>
                <a:r>
                  <a:rPr lang="en-US" sz="3600" b="1" u="none" dirty="0">
                    <a:solidFill>
                      <a:srgbClr val="FFFFFF"/>
                    </a:solidFill>
                    <a:latin typeface="Cinzel Black" pitchFamily="34" charset="0"/>
                    <a:ea typeface="Cinzel Black" pitchFamily="34" charset="-122"/>
                    <a:cs typeface="Cinzel Black" pitchFamily="34" charset="-120"/>
                  </a:rPr>
                  <a:t>Dragon Taming </a:t>
                </a:r>
                <a:endParaRPr lang="en-US" sz="3600" dirty="0"/>
              </a:p>
            </p:txBody>
          </p:sp>
        </p:grpSp>
        <p:sp>
          <p:nvSpPr>
            <p:cNvPr id="18" name="Text 9"/>
            <p:cNvSpPr/>
            <p:nvPr/>
          </p:nvSpPr>
          <p:spPr>
            <a:xfrm>
              <a:off x="12201525" y="2990850"/>
              <a:ext cx="5347335"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A guide to taming and caring for dragons in the realm of magic.</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C0C0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4678132" y="-3173717"/>
            <a:ext cx="8921490" cy="16640002"/>
          </a:xfrm>
          <a:prstGeom prst="rect">
            <a:avLst/>
          </a:prstGeom>
        </p:spPr>
      </p:pic>
      <p:pic>
        <p:nvPicPr>
          <p:cNvPr id="3" name="Image 1" descr="preencoded.png">    </p:cNvPr>
          <p:cNvPicPr>
            <a:picLocks noChangeAspect="1"/>
          </p:cNvPicPr>
          <p:nvPr/>
        </p:nvPicPr>
        <p:blipFill>
          <a:blip r:embed="rId2"/>
          <a:stretch>
            <a:fillRect/>
          </a:stretch>
        </p:blipFill>
        <p:spPr>
          <a:xfrm rot="5400000">
            <a:off x="17035288" y="290512"/>
            <a:ext cx="819324" cy="819325"/>
          </a:xfrm>
          <a:prstGeom prst="rect">
            <a:avLst/>
          </a:prstGeom>
        </p:spPr>
      </p:pic>
      <p:pic>
        <p:nvPicPr>
          <p:cNvPr id="4" name="Image 2" descr="preencoded.png">    </p:cNvPr>
          <p:cNvPicPr>
            <a:picLocks noChangeAspect="1"/>
          </p:cNvPicPr>
          <p:nvPr/>
        </p:nvPicPr>
        <p:blipFill>
          <a:blip r:embed="rId3"/>
          <a:stretch>
            <a:fillRect/>
          </a:stretch>
        </p:blipFill>
        <p:spPr>
          <a:xfrm rot="5400000">
            <a:off x="423860" y="9181997"/>
            <a:ext cx="819324" cy="819326"/>
          </a:xfrm>
          <a:prstGeom prst="rect">
            <a:avLst/>
          </a:prstGeom>
        </p:spPr>
      </p:pic>
      <p:pic>
        <p:nvPicPr>
          <p:cNvPr id="5" name="Image 3" descr="preencoded.png">    </p:cNvPr>
          <p:cNvPicPr>
            <a:picLocks noChangeAspect="1"/>
          </p:cNvPicPr>
          <p:nvPr/>
        </p:nvPicPr>
        <p:blipFill>
          <a:blip r:embed="rId4"/>
          <a:stretch>
            <a:fillRect/>
          </a:stretch>
        </p:blipFill>
        <p:spPr>
          <a:xfrm>
            <a:off x="923925" y="1343025"/>
            <a:ext cx="828675" cy="828675"/>
          </a:xfrm>
          <a:prstGeom prst="rect">
            <a:avLst/>
          </a:prstGeom>
        </p:spPr>
      </p:pic>
      <p:pic>
        <p:nvPicPr>
          <p:cNvPr id="6" name="Image 4" descr="preencoded.png">    </p:cNvPr>
          <p:cNvPicPr>
            <a:picLocks noChangeAspect="1"/>
          </p:cNvPicPr>
          <p:nvPr/>
        </p:nvPicPr>
        <p:blipFill>
          <a:blip r:embed="rId5"/>
          <a:stretch>
            <a:fillRect/>
          </a:stretch>
        </p:blipFill>
        <p:spPr>
          <a:xfrm>
            <a:off x="1581150" y="847725"/>
            <a:ext cx="352425" cy="352425"/>
          </a:xfrm>
          <a:prstGeom prst="rect">
            <a:avLst/>
          </a:prstGeom>
        </p:spPr>
      </p:pic>
      <p:sp>
        <p:nvSpPr>
          <p:cNvPr id="7" name="Text 0"/>
          <p:cNvSpPr/>
          <p:nvPr/>
        </p:nvSpPr>
        <p:spPr>
          <a:xfrm>
            <a:off x="4429125" y="1047750"/>
            <a:ext cx="9705975" cy="1295400"/>
          </a:xfrm>
          <a:prstGeom prst="rect">
            <a:avLst/>
          </a:prstGeom>
          <a:noFill/>
          <a:ln/>
        </p:spPr>
        <p:txBody>
          <a:bodyPr wrap="square" lIns="0" tIns="0" rIns="0" bIns="0" rtlCol="0" anchor="t"/>
          <a:lstStyle/>
          <a:p>
            <a:pPr algn="l" indent="0" marL="0">
              <a:buNone/>
            </a:pPr>
            <a:r>
              <a:rPr lang="en-US" sz="6000" b="1" u="none" dirty="0">
                <a:solidFill>
                  <a:srgbClr val="DEBE69"/>
                </a:solidFill>
                <a:latin typeface="Cinzel Black" pitchFamily="34" charset="0"/>
                <a:ea typeface="Cinzel Black" pitchFamily="34" charset="-122"/>
                <a:cs typeface="Cinzel Black" pitchFamily="34" charset="-120"/>
              </a:rPr>
              <a:t>The Magic of Dragons</a:t>
            </a:r>
            <a:endParaRPr lang="en-US" sz="6000" dirty="0"/>
          </a:p>
        </p:txBody>
      </p:sp>
      <p:grpSp>
        <p:nvGrpSpPr>
          <p:cNvPr id="47723" name="Group"/>
          <p:cNvGrpSpPr/>
          <p:nvPr/>
        </p:nvGrpSpPr>
        <p:grpSpPr>
          <a:xfrm>
            <a:off x="10648950" y="2686050"/>
            <a:ext cx="6153150" cy="6153150"/>
            <a:chOff x="10648950" y="2686050"/>
            <a:chExt cx="6153150" cy="6153150"/>
          </a:xfrm>
        </p:grpSpPr>
        <p:sp>
          <p:nvSpPr>
            <p:cNvPr id="8" name="Shape 1"/>
            <p:cNvSpPr/>
            <p:nvPr/>
          </p:nvSpPr>
          <p:spPr>
            <a:xfrm>
              <a:off x="10648950" y="2686050"/>
              <a:ext cx="6153150" cy="6153150"/>
            </a:xfrm>
            <a:prstGeom prst="ellipse">
              <a:avLst/>
            </a:prstGeom>
            <a:solidFill>
              <a:srgbClr val="0C0C0C"/>
            </a:solidFill>
            <a:ln w="38100">
              <a:solidFill>
                <a:srgbClr val="DEBE69"/>
              </a:solidFill>
              <a:prstDash val="solid"/>
            </a:ln>
          </p:spPr>
        </p:sp>
        <p:sp>
          <p:nvSpPr>
            <p:cNvPr id="9" name="Shape 2"/>
            <p:cNvSpPr/>
            <p:nvPr/>
          </p:nvSpPr>
          <p:spPr>
            <a:xfrm>
              <a:off x="11420475" y="4105275"/>
              <a:ext cx="4619625" cy="4619625"/>
            </a:xfrm>
            <a:prstGeom prst="ellipse">
              <a:avLst/>
            </a:prstGeom>
            <a:solidFill>
              <a:srgbClr val="0C0C0C"/>
            </a:solidFill>
            <a:ln w="38100">
              <a:solidFill>
                <a:srgbClr val="DEBE69"/>
              </a:solidFill>
              <a:prstDash val="solid"/>
            </a:ln>
          </p:spPr>
        </p:sp>
        <p:sp>
          <p:nvSpPr>
            <p:cNvPr id="10" name="Shape 3"/>
            <p:cNvSpPr/>
            <p:nvPr/>
          </p:nvSpPr>
          <p:spPr>
            <a:xfrm>
              <a:off x="12192000" y="5514975"/>
              <a:ext cx="3067050" cy="3067050"/>
            </a:xfrm>
            <a:prstGeom prst="ellipse">
              <a:avLst/>
            </a:prstGeom>
            <a:solidFill>
              <a:srgbClr val="0C0C0C"/>
            </a:solidFill>
            <a:ln w="38100">
              <a:solidFill>
                <a:srgbClr val="DEBE69"/>
              </a:solidFill>
              <a:prstDash val="solid"/>
            </a:ln>
          </p:spPr>
        </p:sp>
        <p:sp>
          <p:nvSpPr>
            <p:cNvPr id="11" name="Text 4"/>
            <p:cNvSpPr/>
            <p:nvPr/>
          </p:nvSpPr>
          <p:spPr>
            <a:xfrm>
              <a:off x="13083540" y="3053715"/>
              <a:ext cx="126492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6.7M</a:t>
              </a:r>
              <a:endParaRPr lang="en-US" sz="3600" dirty="0"/>
            </a:p>
          </p:txBody>
        </p:sp>
        <p:sp>
          <p:nvSpPr>
            <p:cNvPr id="12" name="Text 5"/>
            <p:cNvSpPr/>
            <p:nvPr/>
          </p:nvSpPr>
          <p:spPr>
            <a:xfrm>
              <a:off x="13083540" y="6663690"/>
              <a:ext cx="1293495"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2.3M</a:t>
              </a:r>
              <a:endParaRPr lang="en-US" sz="3600" dirty="0"/>
            </a:p>
          </p:txBody>
        </p:sp>
        <p:sp>
          <p:nvSpPr>
            <p:cNvPr id="13" name="Text 6"/>
            <p:cNvSpPr/>
            <p:nvPr/>
          </p:nvSpPr>
          <p:spPr>
            <a:xfrm>
              <a:off x="13074015" y="4463415"/>
              <a:ext cx="1303020" cy="779145"/>
            </a:xfrm>
            <a:prstGeom prst="rect">
              <a:avLst/>
            </a:prstGeom>
            <a:noFill/>
            <a:ln/>
          </p:spPr>
          <p:txBody>
            <a:bodyPr wrap="square" lIns="0" tIns="0" rIns="0" bIns="0" rtlCol="0" anchor="ctr"/>
            <a:lstStyle/>
            <a:p>
              <a:pPr algn="ctr" indent="0" marL="0">
                <a:buNone/>
              </a:pPr>
              <a:r>
                <a:rPr lang="en-US" sz="3600" b="1" u="none" dirty="0">
                  <a:solidFill>
                    <a:srgbClr val="DEBE69"/>
                  </a:solidFill>
                  <a:latin typeface="Cinzel Black" pitchFamily="34" charset="0"/>
                  <a:ea typeface="Cinzel Black" pitchFamily="34" charset="-122"/>
                  <a:cs typeface="Cinzel Black" pitchFamily="34" charset="-120"/>
                </a:rPr>
                <a:t>4.4M</a:t>
              </a:r>
              <a:endParaRPr lang="en-US" sz="3600" dirty="0"/>
            </a:p>
          </p:txBody>
        </p:sp>
      </p:grpSp>
      <p:grpSp>
        <p:nvGrpSpPr>
          <p:cNvPr id="93325" name="Group"/>
          <p:cNvGrpSpPr/>
          <p:nvPr/>
        </p:nvGrpSpPr>
        <p:grpSpPr>
          <a:xfrm>
            <a:off x="17235487" y="8456817"/>
            <a:ext cx="1463470" cy="1601583"/>
            <a:chOff x="17235487" y="8456817"/>
            <a:chExt cx="1463470" cy="1601583"/>
          </a:xfrm>
        </p:grpSpPr>
        <p:pic>
          <p:nvPicPr>
            <p:cNvPr id="14" name="Image 5" descr="preencoded.png">    </p:cNvPr>
            <p:cNvPicPr>
              <a:picLocks noChangeAspect="1"/>
            </p:cNvPicPr>
            <p:nvPr/>
          </p:nvPicPr>
          <p:blipFill>
            <a:blip r:embed="rId6"/>
            <a:stretch>
              <a:fillRect/>
            </a:stretch>
          </p:blipFill>
          <p:spPr>
            <a:xfrm>
              <a:off x="17640300" y="9525000"/>
              <a:ext cx="533400" cy="533400"/>
            </a:xfrm>
            <a:prstGeom prst="rect">
              <a:avLst/>
            </a:prstGeom>
          </p:spPr>
        </p:pic>
        <p:sp>
          <p:nvSpPr>
            <p:cNvPr id="15"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DEBE69"/>
                  </a:solidFill>
                  <a:latin typeface="Inter" pitchFamily="34" charset="0"/>
                  <a:ea typeface="Inter" pitchFamily="34" charset="-122"/>
                  <a:cs typeface="Inter" pitchFamily="34" charset="-120"/>
                </a:rPr>
                <a:t>EaTemp</a:t>
              </a:r>
              <a:endParaRPr lang="en-US" sz="2710" dirty="0"/>
            </a:p>
          </p:txBody>
        </p:sp>
      </p:grpSp>
      <p:grpSp>
        <p:nvGrpSpPr>
          <p:cNvPr id="48989" name="Group"/>
          <p:cNvGrpSpPr/>
          <p:nvPr/>
        </p:nvGrpSpPr>
        <p:grpSpPr>
          <a:xfrm>
            <a:off x="2776538" y="2671763"/>
            <a:ext cx="1000125" cy="914400"/>
            <a:chOff x="2776538" y="2671763"/>
            <a:chExt cx="1000125" cy="914400"/>
          </a:xfrm>
        </p:grpSpPr>
        <p:pic>
          <p:nvPicPr>
            <p:cNvPr id="16" name="Image 6" descr="preencoded.png">    </p:cNvPr>
            <p:cNvPicPr>
              <a:picLocks noChangeAspect="1"/>
            </p:cNvPicPr>
            <p:nvPr/>
          </p:nvPicPr>
          <p:blipFill>
            <a:blip r:embed="rId7"/>
            <a:stretch>
              <a:fillRect/>
            </a:stretch>
          </p:blipFill>
          <p:spPr>
            <a:xfrm>
              <a:off x="2776538" y="2671763"/>
              <a:ext cx="1000125" cy="914400"/>
            </a:xfrm>
            <a:prstGeom prst="rect">
              <a:avLst/>
            </a:prstGeom>
          </p:spPr>
        </p:pic>
        <p:grpSp>
          <p:nvGrpSpPr>
            <p:cNvPr id="34150" name="Group"/>
            <p:cNvGrpSpPr/>
            <p:nvPr/>
          </p:nvGrpSpPr>
          <p:grpSpPr>
            <a:xfrm>
              <a:off x="2800350" y="3790950"/>
              <a:ext cx="6404610" cy="849630"/>
              <a:chOff x="2800350" y="3790950"/>
              <a:chExt cx="6404610" cy="849630"/>
            </a:xfrm>
          </p:grpSpPr>
          <p:sp>
            <p:nvSpPr>
              <p:cNvPr id="17" name="Text 8"/>
              <p:cNvSpPr/>
              <p:nvPr/>
            </p:nvSpPr>
            <p:spPr>
              <a:xfrm>
                <a:off x="2800350" y="3790950"/>
                <a:ext cx="6404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"The Art of Archery": Discover the intricacies of the Art of Archery .</a:t>
                </a:r>
                <a:endParaRPr lang="en-US" sz="2400" dirty="0"/>
              </a:p>
            </p:txBody>
          </p:sp>
        </p:grpSp>
      </p:grpSp>
      <p:grpSp>
        <p:nvGrpSpPr>
          <p:cNvPr id="40080" name="Group"/>
          <p:cNvGrpSpPr/>
          <p:nvPr/>
        </p:nvGrpSpPr>
        <p:grpSpPr>
          <a:xfrm>
            <a:off x="2771775" y="4743450"/>
            <a:ext cx="857250" cy="666750"/>
            <a:chOff x="2771775" y="4743450"/>
            <a:chExt cx="857250" cy="666750"/>
          </a:xfrm>
        </p:grpSpPr>
        <p:pic>
          <p:nvPicPr>
            <p:cNvPr id="18" name="Image 7" descr="preencoded.png">    </p:cNvPr>
            <p:cNvPicPr>
              <a:picLocks noChangeAspect="1"/>
            </p:cNvPicPr>
            <p:nvPr/>
          </p:nvPicPr>
          <p:blipFill>
            <a:blip r:embed="rId8"/>
            <a:stretch>
              <a:fillRect/>
            </a:stretch>
          </p:blipFill>
          <p:spPr>
            <a:xfrm>
              <a:off x="2771775" y="4743450"/>
              <a:ext cx="857250" cy="666750"/>
            </a:xfrm>
            <a:prstGeom prst="rect">
              <a:avLst/>
            </a:prstGeom>
          </p:spPr>
        </p:pic>
        <p:grpSp>
          <p:nvGrpSpPr>
            <p:cNvPr id="52802" name="Group"/>
            <p:cNvGrpSpPr/>
            <p:nvPr/>
          </p:nvGrpSpPr>
          <p:grpSpPr>
            <a:xfrm>
              <a:off x="2800350" y="5610225"/>
              <a:ext cx="6404610" cy="849630"/>
              <a:chOff x="2800350" y="5610225"/>
              <a:chExt cx="6404610" cy="849630"/>
            </a:xfrm>
          </p:grpSpPr>
          <p:sp>
            <p:nvSpPr>
              <p:cNvPr id="19" name="Text 9"/>
              <p:cNvSpPr/>
              <p:nvPr/>
            </p:nvSpPr>
            <p:spPr>
              <a:xfrm>
                <a:off x="2800350" y="5610225"/>
                <a:ext cx="6404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"The Music of the Elves": Immerse yourself in the enchanting music of the elves.</a:t>
                </a:r>
                <a:endParaRPr lang="en-US" sz="2400" dirty="0"/>
              </a:p>
            </p:txBody>
          </p:sp>
        </p:grpSp>
      </p:grpSp>
      <p:grpSp>
        <p:nvGrpSpPr>
          <p:cNvPr id="19813" name="Group"/>
          <p:cNvGrpSpPr/>
          <p:nvPr/>
        </p:nvGrpSpPr>
        <p:grpSpPr>
          <a:xfrm>
            <a:off x="2776534" y="6824662"/>
            <a:ext cx="923932" cy="762000"/>
            <a:chOff x="2776534" y="6824662"/>
            <a:chExt cx="923932" cy="762000"/>
          </a:xfrm>
        </p:grpSpPr>
        <p:pic>
          <p:nvPicPr>
            <p:cNvPr id="20" name="Image 8" descr="preencoded.png">    </p:cNvPr>
            <p:cNvPicPr>
              <a:picLocks noChangeAspect="1"/>
            </p:cNvPicPr>
            <p:nvPr/>
          </p:nvPicPr>
          <p:blipFill>
            <a:blip r:embed="rId9"/>
            <a:stretch>
              <a:fillRect/>
            </a:stretch>
          </p:blipFill>
          <p:spPr>
            <a:xfrm>
              <a:off x="2776534" y="6824662"/>
              <a:ext cx="923932" cy="762000"/>
            </a:xfrm>
            <a:prstGeom prst="rect">
              <a:avLst/>
            </a:prstGeom>
          </p:spPr>
        </p:pic>
        <p:grpSp>
          <p:nvGrpSpPr>
            <p:cNvPr id="18826" name="Group"/>
            <p:cNvGrpSpPr/>
            <p:nvPr/>
          </p:nvGrpSpPr>
          <p:grpSpPr>
            <a:xfrm>
              <a:off x="2800350" y="7791450"/>
              <a:ext cx="6404610" cy="849630"/>
              <a:chOff x="2800350" y="7791450"/>
              <a:chExt cx="6404610" cy="849630"/>
            </a:xfrm>
          </p:grpSpPr>
          <p:sp>
            <p:nvSpPr>
              <p:cNvPr id="21" name="Text 10"/>
              <p:cNvSpPr/>
              <p:nvPr/>
            </p:nvSpPr>
            <p:spPr>
              <a:xfrm>
                <a:off x="2800350" y="7791450"/>
                <a:ext cx="6404610" cy="849630"/>
              </a:xfrm>
              <a:prstGeom prst="rect">
                <a:avLst/>
              </a:prstGeom>
              <a:noFill/>
              <a:ln/>
            </p:spPr>
            <p:txBody>
              <a:bodyPr wrap="square" lIns="0" tIns="0" rIns="0" bIns="0" rtlCol="0" anchor="t"/>
              <a:lstStyle/>
              <a:p>
                <a:pPr algn="l" indent="0" marL="0">
                  <a:buNone/>
                </a:pPr>
                <a:r>
                  <a:rPr lang="en-US" sz="2400" u="none" dirty="0">
                    <a:solidFill>
                      <a:srgbClr val="FFFFFF"/>
                    </a:solidFill>
                    <a:latin typeface="Cormorant" pitchFamily="34" charset="0"/>
                    <a:ea typeface="Cormorant" pitchFamily="34" charset="-122"/>
                    <a:cs typeface="Cormorant"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2026-09-14T09:43:06Z</dcterms:created>
  <dcterms:modified xsi:type="dcterms:W3CDTF">2026-09-14T09:43:06Z</dcterms:modified>
</cp:coreProperties>
</file>