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notesMasterIdLst>
    <p:notesMasterId r:id="rId23"/>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svg"/><Relationship Id="rId3" Type="http://schemas.openxmlformats.org/officeDocument/2006/relationships/image" Target="../media/image-1-3.png"/><Relationship Id="rId4" Type="http://schemas.openxmlformats.org/officeDocument/2006/relationships/image" Target="../media/image-1-4.svg"/><Relationship Id="rId5" Type="http://schemas.openxmlformats.org/officeDocument/2006/relationships/image" Target="../media/image-1-5.png"/><Relationship Id="rId6" Type="http://schemas.openxmlformats.org/officeDocument/2006/relationships/image" Target="../media/image-1-6.svg"/><Relationship Id="rId7" Type="http://schemas.openxmlformats.org/officeDocument/2006/relationships/image" Target="../media/image-1-7.png"/><Relationship Id="rId8" Type="http://schemas.openxmlformats.org/officeDocument/2006/relationships/image" Target="../media/image-1-8.svg"/><Relationship Id="rId9" Type="http://schemas.openxmlformats.org/officeDocument/2006/relationships/image" Target="../media/image-1-9.png"/><Relationship Id="rId10" Type="http://schemas.openxmlformats.org/officeDocument/2006/relationships/image" Target="../media/image-1-10.svg"/><Relationship Id="rId11" Type="http://schemas.openxmlformats.org/officeDocument/2006/relationships/image" Target="../media/image-1-11.png"/><Relationship Id="rId12" Type="http://schemas.openxmlformats.org/officeDocument/2006/relationships/image" Target="../media/image-1-12.png"/><Relationship Id="rId13" Type="http://schemas.openxmlformats.org/officeDocument/2006/relationships/image" Target="../media/image-1-13.svg"/><Relationship Id="rId14" Type="http://schemas.openxmlformats.org/officeDocument/2006/relationships/slideLayout" Target="../slideLayouts/slideLayout1.xml"/><Relationship Id="rId15"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svg"/><Relationship Id="rId3" Type="http://schemas.openxmlformats.org/officeDocument/2006/relationships/image" Target="../media/image-10-3.png"/><Relationship Id="rId4" Type="http://schemas.openxmlformats.org/officeDocument/2006/relationships/image" Target="../media/image-10-4.svg"/><Relationship Id="rId5" Type="http://schemas.openxmlformats.org/officeDocument/2006/relationships/image" Target="../media/image-10-5.png"/><Relationship Id="rId6" Type="http://schemas.openxmlformats.org/officeDocument/2006/relationships/image" Target="../media/image-10-6.svg"/><Relationship Id="rId7" Type="http://schemas.openxmlformats.org/officeDocument/2006/relationships/image" Target="../media/image-10-7.png"/><Relationship Id="rId8" Type="http://schemas.openxmlformats.org/officeDocument/2006/relationships/image" Target="../media/image-10-8.svg"/><Relationship Id="rId9" Type="http://schemas.openxmlformats.org/officeDocument/2006/relationships/image" Target="../media/image-10-9.png"/><Relationship Id="rId10" Type="http://schemas.openxmlformats.org/officeDocument/2006/relationships/image" Target="../media/image-10-10.png"/><Relationship Id="rId11" Type="http://schemas.openxmlformats.org/officeDocument/2006/relationships/image" Target="../media/image-10-11.svg"/><Relationship Id="rId12" Type="http://schemas.openxmlformats.org/officeDocument/2006/relationships/image" Target="../media/image-10-12.png"/><Relationship Id="rId13" Type="http://schemas.openxmlformats.org/officeDocument/2006/relationships/image" Target="../media/image-10-13.svg"/><Relationship Id="rId14" Type="http://schemas.openxmlformats.org/officeDocument/2006/relationships/image" Target="../media/image-10-14.png"/><Relationship Id="rId15" Type="http://schemas.openxmlformats.org/officeDocument/2006/relationships/image" Target="../media/image-10-15.svg"/><Relationship Id="rId16" Type="http://schemas.openxmlformats.org/officeDocument/2006/relationships/slideLayout" Target="../slideLayouts/slideLayout1.xml"/><Relationship Id="rId17"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svg"/><Relationship Id="rId3" Type="http://schemas.openxmlformats.org/officeDocument/2006/relationships/image" Target="../media/image-11-3.png"/><Relationship Id="rId4" Type="http://schemas.openxmlformats.org/officeDocument/2006/relationships/image" Target="../media/image-11-4.svg"/><Relationship Id="rId5" Type="http://schemas.openxmlformats.org/officeDocument/2006/relationships/image" Target="../media/image-11-5.png"/><Relationship Id="rId6" Type="http://schemas.openxmlformats.org/officeDocument/2006/relationships/image" Target="../media/image-11-6.svg"/><Relationship Id="rId7" Type="http://schemas.openxmlformats.org/officeDocument/2006/relationships/image" Target="../media/image-11-7.png"/><Relationship Id="rId8" Type="http://schemas.openxmlformats.org/officeDocument/2006/relationships/image" Target="../media/image-11-8.svg"/><Relationship Id="rId9" Type="http://schemas.openxmlformats.org/officeDocument/2006/relationships/image" Target="../media/image-11-9.png"/><Relationship Id="rId10" Type="http://schemas.openxmlformats.org/officeDocument/2006/relationships/image" Target="../media/image-11-10.svg"/><Relationship Id="rId11" Type="http://schemas.openxmlformats.org/officeDocument/2006/relationships/image" Target="../media/image-11-11.png"/><Relationship Id="rId12" Type="http://schemas.openxmlformats.org/officeDocument/2006/relationships/image" Target="../media/image-11-12.png"/><Relationship Id="rId13" Type="http://schemas.openxmlformats.org/officeDocument/2006/relationships/image" Target="../media/image-11-13.svg"/><Relationship Id="rId14" Type="http://schemas.openxmlformats.org/officeDocument/2006/relationships/slideLayout" Target="../slideLayouts/slideLayout1.xml"/><Relationship Id="rId15"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3.png"/><Relationship Id="rId4" Type="http://schemas.openxmlformats.org/officeDocument/2006/relationships/image" Target="../media/image-12-4.svg"/><Relationship Id="rId5" Type="http://schemas.openxmlformats.org/officeDocument/2006/relationships/image" Target="../media/image-12-5.png"/><Relationship Id="rId6" Type="http://schemas.openxmlformats.org/officeDocument/2006/relationships/image" Target="../media/image-12-6.svg"/><Relationship Id="rId7" Type="http://schemas.openxmlformats.org/officeDocument/2006/relationships/image" Target="../media/image-12-7.png"/><Relationship Id="rId8" Type="http://schemas.openxmlformats.org/officeDocument/2006/relationships/image" Target="../media/image-12-8.svg"/><Relationship Id="rId9" Type="http://schemas.openxmlformats.org/officeDocument/2006/relationships/image" Target="../media/image-12-9.png"/><Relationship Id="rId10" Type="http://schemas.openxmlformats.org/officeDocument/2006/relationships/image" Target="../media/image-12-10.svg"/><Relationship Id="rId11" Type="http://schemas.openxmlformats.org/officeDocument/2006/relationships/image" Target="../media/image-12-11.png"/><Relationship Id="rId12" Type="http://schemas.openxmlformats.org/officeDocument/2006/relationships/image" Target="../media/image-12-12.svg"/><Relationship Id="rId13" Type="http://schemas.openxmlformats.org/officeDocument/2006/relationships/image" Target="../media/image-12-13.png"/><Relationship Id="rId14" Type="http://schemas.openxmlformats.org/officeDocument/2006/relationships/image" Target="../media/image-12-14.svg"/><Relationship Id="rId15" Type="http://schemas.openxmlformats.org/officeDocument/2006/relationships/image" Target="../media/image-12-15.png"/><Relationship Id="rId16" Type="http://schemas.openxmlformats.org/officeDocument/2006/relationships/slideLayout" Target="../slideLayouts/slideLayout1.xml"/><Relationship Id="rId17"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svg"/><Relationship Id="rId3" Type="http://schemas.openxmlformats.org/officeDocument/2006/relationships/image" Target="../media/image-13-3.png"/><Relationship Id="rId4" Type="http://schemas.openxmlformats.org/officeDocument/2006/relationships/image" Target="../media/image-13-4.svg"/><Relationship Id="rId5" Type="http://schemas.openxmlformats.org/officeDocument/2006/relationships/image" Target="../media/image-13-5.png"/><Relationship Id="rId6" Type="http://schemas.openxmlformats.org/officeDocument/2006/relationships/image" Target="../media/image-13-6.svg"/><Relationship Id="rId7" Type="http://schemas.openxmlformats.org/officeDocument/2006/relationships/image" Target="../media/image-13-7.png"/><Relationship Id="rId8" Type="http://schemas.openxmlformats.org/officeDocument/2006/relationships/image" Target="../media/image-13-8.svg"/><Relationship Id="rId9" Type="http://schemas.openxmlformats.org/officeDocument/2006/relationships/image" Target="../media/image-13-9.png"/><Relationship Id="rId10" Type="http://schemas.openxmlformats.org/officeDocument/2006/relationships/slideLayout" Target="../slideLayouts/slideLayout1.xml"/><Relationship Id="rId11"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svg"/><Relationship Id="rId3" Type="http://schemas.openxmlformats.org/officeDocument/2006/relationships/image" Target="../media/image-14-3.png"/><Relationship Id="rId4" Type="http://schemas.openxmlformats.org/officeDocument/2006/relationships/image" Target="../media/image-14-4.svg"/><Relationship Id="rId5" Type="http://schemas.openxmlformats.org/officeDocument/2006/relationships/image" Target="../media/image-14-5.png"/><Relationship Id="rId6" Type="http://schemas.openxmlformats.org/officeDocument/2006/relationships/image" Target="../media/image-14-6.svg"/><Relationship Id="rId7" Type="http://schemas.openxmlformats.org/officeDocument/2006/relationships/image" Target="../media/image-14-7.png"/><Relationship Id="rId8" Type="http://schemas.openxmlformats.org/officeDocument/2006/relationships/image" Target="../media/image-14-8.svg"/><Relationship Id="rId9" Type="http://schemas.openxmlformats.org/officeDocument/2006/relationships/image" Target="../media/image-14-9.png"/><Relationship Id="rId10" Type="http://schemas.openxmlformats.org/officeDocument/2006/relationships/image" Target="../media/image-14-10.png"/><Relationship Id="rId11" Type="http://schemas.openxmlformats.org/officeDocument/2006/relationships/image" Target="../media/image-14-11.svg"/><Relationship Id="rId12" Type="http://schemas.openxmlformats.org/officeDocument/2006/relationships/image" Target="../media/image-14-12.png"/><Relationship Id="rId13" Type="http://schemas.openxmlformats.org/officeDocument/2006/relationships/image" Target="../media/image-14-13.svg"/><Relationship Id="rId14" Type="http://schemas.openxmlformats.org/officeDocument/2006/relationships/image" Target="../media/image-14-14.png"/><Relationship Id="rId15" Type="http://schemas.openxmlformats.org/officeDocument/2006/relationships/image" Target="../media/image-14-15.svg"/><Relationship Id="rId16" Type="http://schemas.openxmlformats.org/officeDocument/2006/relationships/image" Target="../media/image-14-16.png"/><Relationship Id="rId17" Type="http://schemas.openxmlformats.org/officeDocument/2006/relationships/image" Target="../media/image-14-17.svg"/><Relationship Id="rId18" Type="http://schemas.openxmlformats.org/officeDocument/2006/relationships/image" Target="../media/image-14-18.png"/><Relationship Id="rId19" Type="http://schemas.openxmlformats.org/officeDocument/2006/relationships/image" Target="../media/image-14-19.svg"/><Relationship Id="rId20" Type="http://schemas.openxmlformats.org/officeDocument/2006/relationships/image" Target="../media/image-14-20.png"/><Relationship Id="rId21" Type="http://schemas.openxmlformats.org/officeDocument/2006/relationships/image" Target="../media/image-14-21.svg"/><Relationship Id="rId22" Type="http://schemas.openxmlformats.org/officeDocument/2006/relationships/image" Target="../media/image-14-22.png"/><Relationship Id="rId23" Type="http://schemas.openxmlformats.org/officeDocument/2006/relationships/image" Target="../media/image-14-23.svg"/><Relationship Id="rId24" Type="http://schemas.openxmlformats.org/officeDocument/2006/relationships/image" Target="../media/image-14-24.png"/><Relationship Id="rId25" Type="http://schemas.openxmlformats.org/officeDocument/2006/relationships/image" Target="../media/image-14-25.svg"/><Relationship Id="rId26" Type="http://schemas.openxmlformats.org/officeDocument/2006/relationships/image" Target="../media/image-14-26.png"/><Relationship Id="rId27" Type="http://schemas.openxmlformats.org/officeDocument/2006/relationships/image" Target="../media/image-14-27.svg"/><Relationship Id="rId28" Type="http://schemas.openxmlformats.org/officeDocument/2006/relationships/image" Target="../media/image-14-28.png"/><Relationship Id="rId29" Type="http://schemas.openxmlformats.org/officeDocument/2006/relationships/image" Target="../media/image-14-29.svg"/><Relationship Id="rId30" Type="http://schemas.openxmlformats.org/officeDocument/2006/relationships/image" Target="../media/image-14-30.png"/><Relationship Id="rId31" Type="http://schemas.openxmlformats.org/officeDocument/2006/relationships/image" Target="../media/image-14-31.svg"/><Relationship Id="rId32" Type="http://schemas.openxmlformats.org/officeDocument/2006/relationships/image" Target="../media/image-14-32.png"/><Relationship Id="rId33" Type="http://schemas.openxmlformats.org/officeDocument/2006/relationships/image" Target="../media/image-14-33.svg"/><Relationship Id="rId34" Type="http://schemas.openxmlformats.org/officeDocument/2006/relationships/image" Target="../media/image-14-34.png"/><Relationship Id="rId35" Type="http://schemas.openxmlformats.org/officeDocument/2006/relationships/image" Target="../media/image-14-35.svg"/><Relationship Id="rId36" Type="http://schemas.openxmlformats.org/officeDocument/2006/relationships/image" Target="../media/image-14-36.png"/><Relationship Id="rId37" Type="http://schemas.openxmlformats.org/officeDocument/2006/relationships/image" Target="../media/image-14-37.svg"/><Relationship Id="rId38" Type="http://schemas.openxmlformats.org/officeDocument/2006/relationships/image" Target="../media/image-14-38.png"/><Relationship Id="rId39" Type="http://schemas.openxmlformats.org/officeDocument/2006/relationships/image" Target="../media/image-14-39.svg"/><Relationship Id="rId40" Type="http://schemas.openxmlformats.org/officeDocument/2006/relationships/image" Target="../media/image-14-40.png"/><Relationship Id="rId41" Type="http://schemas.openxmlformats.org/officeDocument/2006/relationships/image" Target="../media/image-14-41.svg"/><Relationship Id="rId42" Type="http://schemas.openxmlformats.org/officeDocument/2006/relationships/image" Target="../media/image-14-42.png"/><Relationship Id="rId43" Type="http://schemas.openxmlformats.org/officeDocument/2006/relationships/image" Target="../media/image-14-43.svg"/><Relationship Id="rId44" Type="http://schemas.openxmlformats.org/officeDocument/2006/relationships/image" Target="../media/image-14-44.png"/><Relationship Id="rId45" Type="http://schemas.openxmlformats.org/officeDocument/2006/relationships/image" Target="../media/image-14-45.svg"/><Relationship Id="rId46" Type="http://schemas.openxmlformats.org/officeDocument/2006/relationships/image" Target="../media/image-14-46.png"/><Relationship Id="rId47" Type="http://schemas.openxmlformats.org/officeDocument/2006/relationships/image" Target="../media/image-14-47.svg"/><Relationship Id="rId48" Type="http://schemas.openxmlformats.org/officeDocument/2006/relationships/image" Target="../media/image-14-48.png"/><Relationship Id="rId49" Type="http://schemas.openxmlformats.org/officeDocument/2006/relationships/image" Target="../media/image-14-49.svg"/><Relationship Id="rId50" Type="http://schemas.openxmlformats.org/officeDocument/2006/relationships/image" Target="../media/image-14-50.png"/><Relationship Id="rId51" Type="http://schemas.openxmlformats.org/officeDocument/2006/relationships/image" Target="../media/image-14-51.svg"/><Relationship Id="rId52" Type="http://schemas.openxmlformats.org/officeDocument/2006/relationships/image" Target="../media/image-14-52.png"/><Relationship Id="rId53" Type="http://schemas.openxmlformats.org/officeDocument/2006/relationships/image" Target="../media/image-14-53.svg"/><Relationship Id="rId54" Type="http://schemas.openxmlformats.org/officeDocument/2006/relationships/image" Target="../media/image-14-54.png"/><Relationship Id="rId55" Type="http://schemas.openxmlformats.org/officeDocument/2006/relationships/image" Target="../media/image-14-55.png"/><Relationship Id="rId56" Type="http://schemas.openxmlformats.org/officeDocument/2006/relationships/slideLayout" Target="../slideLayouts/slideLayout1.xml"/><Relationship Id="rId57"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svg"/><Relationship Id="rId3" Type="http://schemas.openxmlformats.org/officeDocument/2006/relationships/image" Target="../media/image-15-3.png"/><Relationship Id="rId4" Type="http://schemas.openxmlformats.org/officeDocument/2006/relationships/image" Target="../media/image-15-4.svg"/><Relationship Id="rId5" Type="http://schemas.openxmlformats.org/officeDocument/2006/relationships/image" Target="../media/image-15-5.png"/><Relationship Id="rId6" Type="http://schemas.openxmlformats.org/officeDocument/2006/relationships/image" Target="../media/image-15-6.svg"/><Relationship Id="rId7" Type="http://schemas.openxmlformats.org/officeDocument/2006/relationships/image" Target="../media/image-15-7.png"/><Relationship Id="rId8" Type="http://schemas.openxmlformats.org/officeDocument/2006/relationships/image" Target="../media/image-15-8.svg"/><Relationship Id="rId9" Type="http://schemas.openxmlformats.org/officeDocument/2006/relationships/image" Target="../media/image-15-9.png"/><Relationship Id="rId10" Type="http://schemas.openxmlformats.org/officeDocument/2006/relationships/image" Target="../media/image-15-10.svg"/><Relationship Id="rId11" Type="http://schemas.openxmlformats.org/officeDocument/2006/relationships/image" Target="../media/image-15-11.png"/><Relationship Id="rId12" Type="http://schemas.openxmlformats.org/officeDocument/2006/relationships/image" Target="../media/image-15-12.png"/><Relationship Id="rId13" Type="http://schemas.openxmlformats.org/officeDocument/2006/relationships/image" Target="../media/image-15-13.svg"/><Relationship Id="rId14" Type="http://schemas.openxmlformats.org/officeDocument/2006/relationships/image" Target="../media/image-15-14.png"/><Relationship Id="rId15" Type="http://schemas.openxmlformats.org/officeDocument/2006/relationships/image" Target="../media/image-15-15.svg"/><Relationship Id="rId16" Type="http://schemas.openxmlformats.org/officeDocument/2006/relationships/slideLayout" Target="../slideLayouts/slideLayout1.xml"/><Relationship Id="rId17"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svg"/><Relationship Id="rId3" Type="http://schemas.openxmlformats.org/officeDocument/2006/relationships/image" Target="../media/image-16-3.png"/><Relationship Id="rId4" Type="http://schemas.openxmlformats.org/officeDocument/2006/relationships/image" Target="../media/image-16-4.svg"/><Relationship Id="rId5" Type="http://schemas.openxmlformats.org/officeDocument/2006/relationships/image" Target="../media/image-16-5.png"/><Relationship Id="rId6" Type="http://schemas.openxmlformats.org/officeDocument/2006/relationships/image" Target="../media/image-16-6.svg"/><Relationship Id="rId7" Type="http://schemas.openxmlformats.org/officeDocument/2006/relationships/image" Target="../media/image-16-7.png"/><Relationship Id="rId8" Type="http://schemas.openxmlformats.org/officeDocument/2006/relationships/image" Target="../media/image-16-8.svg"/><Relationship Id="rId9" Type="http://schemas.openxmlformats.org/officeDocument/2006/relationships/image" Target="../media/image-16-9.png"/><Relationship Id="rId10" Type="http://schemas.openxmlformats.org/officeDocument/2006/relationships/image" Target="../media/image-16-10.png"/><Relationship Id="rId11" Type="http://schemas.openxmlformats.org/officeDocument/2006/relationships/image" Target="../media/image-16-11.svg"/><Relationship Id="rId12" Type="http://schemas.openxmlformats.org/officeDocument/2006/relationships/image" Target="../media/image-16-12.png"/><Relationship Id="rId13" Type="http://schemas.openxmlformats.org/officeDocument/2006/relationships/image" Target="../media/image-16-13.svg"/><Relationship Id="rId14" Type="http://schemas.openxmlformats.org/officeDocument/2006/relationships/slideLayout" Target="../slideLayouts/slideLayout1.xml"/><Relationship Id="rId15"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svg"/><Relationship Id="rId3" Type="http://schemas.openxmlformats.org/officeDocument/2006/relationships/image" Target="../media/image-17-3.png"/><Relationship Id="rId4" Type="http://schemas.openxmlformats.org/officeDocument/2006/relationships/image" Target="../media/image-17-4.svg"/><Relationship Id="rId5" Type="http://schemas.openxmlformats.org/officeDocument/2006/relationships/image" Target="../media/image-17-5.png"/><Relationship Id="rId6" Type="http://schemas.openxmlformats.org/officeDocument/2006/relationships/image" Target="../media/image-17-6.svg"/><Relationship Id="rId7" Type="http://schemas.openxmlformats.org/officeDocument/2006/relationships/image" Target="../media/image-17-7.png"/><Relationship Id="rId8" Type="http://schemas.openxmlformats.org/officeDocument/2006/relationships/image" Target="../media/image-17-8.svg"/><Relationship Id="rId9" Type="http://schemas.openxmlformats.org/officeDocument/2006/relationships/image" Target="../media/image-17-9.png"/><Relationship Id="rId10" Type="http://schemas.openxmlformats.org/officeDocument/2006/relationships/image" Target="../media/image-17-10.png"/><Relationship Id="rId11" Type="http://schemas.openxmlformats.org/officeDocument/2006/relationships/image" Target="../media/image-17-11.svg"/><Relationship Id="rId12" Type="http://schemas.openxmlformats.org/officeDocument/2006/relationships/image" Target="../media/image-17-12.png"/><Relationship Id="rId13" Type="http://schemas.openxmlformats.org/officeDocument/2006/relationships/image" Target="../media/image-17-13.svg"/><Relationship Id="rId14" Type="http://schemas.openxmlformats.org/officeDocument/2006/relationships/slideLayout" Target="../slideLayouts/slideLayout1.xml"/><Relationship Id="rId15"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svg"/><Relationship Id="rId3" Type="http://schemas.openxmlformats.org/officeDocument/2006/relationships/image" Target="../media/image-18-3.png"/><Relationship Id="rId4" Type="http://schemas.openxmlformats.org/officeDocument/2006/relationships/slideLayout" Target="../slideLayouts/slideLayout1.xml"/><Relationship Id="rId5"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svg"/><Relationship Id="rId3" Type="http://schemas.openxmlformats.org/officeDocument/2006/relationships/image" Target="../media/image-19-3.png"/><Relationship Id="rId4" Type="http://schemas.openxmlformats.org/officeDocument/2006/relationships/image" Target="../media/image-19-4.svg"/><Relationship Id="rId5" Type="http://schemas.openxmlformats.org/officeDocument/2006/relationships/image" Target="../media/image-19-5.png"/><Relationship Id="rId6" Type="http://schemas.openxmlformats.org/officeDocument/2006/relationships/image" Target="../media/image-19-6.svg"/><Relationship Id="rId7" Type="http://schemas.openxmlformats.org/officeDocument/2006/relationships/image" Target="../media/image-19-7.png"/><Relationship Id="rId8" Type="http://schemas.openxmlformats.org/officeDocument/2006/relationships/image" Target="../media/image-19-8.svg"/><Relationship Id="rId9" Type="http://schemas.openxmlformats.org/officeDocument/2006/relationships/image" Target="../media/image-19-9.png"/><Relationship Id="rId10" Type="http://schemas.openxmlformats.org/officeDocument/2006/relationships/image" Target="../media/image-19-10.png"/><Relationship Id="rId11" Type="http://schemas.openxmlformats.org/officeDocument/2006/relationships/image" Target="../media/image-19-11.svg"/><Relationship Id="rId12" Type="http://schemas.openxmlformats.org/officeDocument/2006/relationships/slideLayout" Target="../slideLayouts/slideLayout1.xml"/><Relationship Id="rId1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svg"/><Relationship Id="rId3" Type="http://schemas.openxmlformats.org/officeDocument/2006/relationships/image" Target="../media/image-2-3.png"/><Relationship Id="rId4" Type="http://schemas.openxmlformats.org/officeDocument/2006/relationships/image" Target="../media/image-2-4.svg"/><Relationship Id="rId5" Type="http://schemas.openxmlformats.org/officeDocument/2006/relationships/image" Target="../media/image-2-5.png"/><Relationship Id="rId6" Type="http://schemas.openxmlformats.org/officeDocument/2006/relationships/image" Target="../media/image-2-6.svg"/><Relationship Id="rId7" Type="http://schemas.openxmlformats.org/officeDocument/2006/relationships/image" Target="../media/image-2-7.png"/><Relationship Id="rId8" Type="http://schemas.openxmlformats.org/officeDocument/2006/relationships/image" Target="../media/image-2-8.svg"/><Relationship Id="rId9" Type="http://schemas.openxmlformats.org/officeDocument/2006/relationships/image" Target="../media/image-2-9.png"/><Relationship Id="rId10" Type="http://schemas.openxmlformats.org/officeDocument/2006/relationships/image" Target="../media/image-2-10.svg"/><Relationship Id="rId11" Type="http://schemas.openxmlformats.org/officeDocument/2006/relationships/image" Target="../media/image-2-11.png"/><Relationship Id="rId12" Type="http://schemas.openxmlformats.org/officeDocument/2006/relationships/image" Target="../media/image-2-12.svg"/><Relationship Id="rId13" Type="http://schemas.openxmlformats.org/officeDocument/2006/relationships/image" Target="../media/image-2-13.png"/><Relationship Id="rId14" Type="http://schemas.openxmlformats.org/officeDocument/2006/relationships/image" Target="../media/image-2-14.svg"/><Relationship Id="rId15" Type="http://schemas.openxmlformats.org/officeDocument/2006/relationships/image" Target="../media/image-2-15.png"/><Relationship Id="rId16" Type="http://schemas.openxmlformats.org/officeDocument/2006/relationships/slideLayout" Target="../slideLayouts/slideLayout1.xml"/><Relationship Id="rId17"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svg"/><Relationship Id="rId3" Type="http://schemas.openxmlformats.org/officeDocument/2006/relationships/image" Target="../media/image-20-3.png"/><Relationship Id="rId4" Type="http://schemas.openxmlformats.org/officeDocument/2006/relationships/image" Target="../media/image-20-4.svg"/><Relationship Id="rId5" Type="http://schemas.openxmlformats.org/officeDocument/2006/relationships/image" Target="../media/image-20-5.png"/><Relationship Id="rId6" Type="http://schemas.openxmlformats.org/officeDocument/2006/relationships/image" Target="../media/image-20-6.svg"/><Relationship Id="rId7" Type="http://schemas.openxmlformats.org/officeDocument/2006/relationships/image" Target="../media/image-20-7.png"/><Relationship Id="rId8" Type="http://schemas.openxmlformats.org/officeDocument/2006/relationships/image" Target="../media/image-20-8.svg"/><Relationship Id="rId9" Type="http://schemas.openxmlformats.org/officeDocument/2006/relationships/image" Target="../media/image-20-9.png"/><Relationship Id="rId10" Type="http://schemas.openxmlformats.org/officeDocument/2006/relationships/image" Target="../media/image-20-10.svg"/><Relationship Id="rId11" Type="http://schemas.openxmlformats.org/officeDocument/2006/relationships/image" Target="../media/image-20-11.png"/><Relationship Id="rId12" Type="http://schemas.openxmlformats.org/officeDocument/2006/relationships/image" Target="../media/image-20-12.png"/><Relationship Id="rId13" Type="http://schemas.openxmlformats.org/officeDocument/2006/relationships/image" Target="../media/image-20-13.svg"/><Relationship Id="rId14" Type="http://schemas.openxmlformats.org/officeDocument/2006/relationships/image" Target="../media/image-20-14.png"/><Relationship Id="rId15" Type="http://schemas.openxmlformats.org/officeDocument/2006/relationships/image" Target="../media/image-20-15.svg"/><Relationship Id="rId16" Type="http://schemas.openxmlformats.org/officeDocument/2006/relationships/image" Target="../media/image-20-16.png"/><Relationship Id="rId17" Type="http://schemas.openxmlformats.org/officeDocument/2006/relationships/image" Target="../media/image-20-17.svg"/><Relationship Id="rId18" Type="http://schemas.openxmlformats.org/officeDocument/2006/relationships/slideLayout" Target="../slideLayouts/slideLayout1.xml"/><Relationship Id="rId19"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6" Type="http://schemas.openxmlformats.org/officeDocument/2006/relationships/hyperlink" Target="https://unsplash.com/" TargetMode="External"/><Relationship Id="rId1" Type="http://schemas.openxmlformats.org/officeDocument/2006/relationships/image" Target="../media/image-21-1.png"/><Relationship Id="rId2" Type="http://schemas.openxmlformats.org/officeDocument/2006/relationships/image" Target="../media/image-21-2.svg"/><Relationship Id="rId3" Type="http://schemas.openxmlformats.org/officeDocument/2006/relationships/image" Target="../media/image-21-3.png"/><Relationship Id="rId4" Type="http://schemas.openxmlformats.org/officeDocument/2006/relationships/image" Target="../media/image-21-4.svg"/><Relationship Id="rId5" Type="http://schemas.openxmlformats.org/officeDocument/2006/relationships/image" Target="../media/image-21-5.png"/><Relationship Id="rId6" Type="http://schemas.openxmlformats.org/officeDocument/2006/relationships/image" Target="../media/image-21-6.svg"/><Relationship Id="rId7" Type="http://schemas.openxmlformats.org/officeDocument/2006/relationships/image" Target="../media/image-21-7.png"/><Relationship Id="rId8" Type="http://schemas.openxmlformats.org/officeDocument/2006/relationships/image" Target="../media/image-21-8.svg"/><Relationship Id="rId9" Type="http://schemas.openxmlformats.org/officeDocument/2006/relationships/image" Target="../media/image-21-9.png"/><Relationship Id="rId10" Type="http://schemas.openxmlformats.org/officeDocument/2006/relationships/image" Target="../media/image-21-10.svg"/><Relationship Id="rId11" Type="http://schemas.openxmlformats.org/officeDocument/2006/relationships/image" Target="../media/image-21-11.png"/><Relationship Id="rId12" Type="http://schemas.openxmlformats.org/officeDocument/2006/relationships/image" Target="../media/image-21-12.svg"/><Relationship Id="rId13" Type="http://schemas.openxmlformats.org/officeDocument/2006/relationships/image" Target="../media/image-21-13.png"/><Relationship Id="rId14" Type="http://schemas.openxmlformats.org/officeDocument/2006/relationships/image" Target="../media/image-21-14.svg"/><Relationship Id="rId15" Type="http://schemas.openxmlformats.org/officeDocument/2006/relationships/image" Target="../media/image-21-15.png"/><Relationship Id="rId17" Type="http://schemas.openxmlformats.org/officeDocument/2006/relationships/image" Target="../media/image-21-16.png"/><Relationship Id="rId18" Type="http://schemas.openxmlformats.org/officeDocument/2006/relationships/image" Target="../media/image-21-17.svg"/><Relationship Id="rId19" Type="http://schemas.openxmlformats.org/officeDocument/2006/relationships/image" Target="../media/image-21-18.png"/><Relationship Id="rId20" Type="http://schemas.openxmlformats.org/officeDocument/2006/relationships/image" Target="../media/image-21-19.svg"/><Relationship Id="rId21" Type="http://schemas.openxmlformats.org/officeDocument/2006/relationships/slideLayout" Target="../slideLayouts/slideLayout1.xml"/><Relationship Id="rId2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svg"/><Relationship Id="rId3" Type="http://schemas.openxmlformats.org/officeDocument/2006/relationships/image" Target="../media/image-3-3.png"/><Relationship Id="rId4" Type="http://schemas.openxmlformats.org/officeDocument/2006/relationships/image" Target="../media/image-3-4.svg"/><Relationship Id="rId5" Type="http://schemas.openxmlformats.org/officeDocument/2006/relationships/image" Target="../media/image-3-5.png"/><Relationship Id="rId6" Type="http://schemas.openxmlformats.org/officeDocument/2006/relationships/image" Target="../media/image-3-6.svg"/><Relationship Id="rId7" Type="http://schemas.openxmlformats.org/officeDocument/2006/relationships/image" Target="../media/image-3-7.png"/><Relationship Id="rId8" Type="http://schemas.openxmlformats.org/officeDocument/2006/relationships/image" Target="../media/image-3-8.svg"/><Relationship Id="rId9" Type="http://schemas.openxmlformats.org/officeDocument/2006/relationships/image" Target="../media/image-3-9.png"/><Relationship Id="rId10" Type="http://schemas.openxmlformats.org/officeDocument/2006/relationships/image" Target="../media/image-3-10.png"/><Relationship Id="rId11" Type="http://schemas.openxmlformats.org/officeDocument/2006/relationships/image" Target="../media/image-3-11.svg"/><Relationship Id="rId12" Type="http://schemas.openxmlformats.org/officeDocument/2006/relationships/slideLayout" Target="../slideLayouts/slideLayout1.xml"/><Relationship Id="rId1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svg"/><Relationship Id="rId3" Type="http://schemas.openxmlformats.org/officeDocument/2006/relationships/image" Target="../media/image-4-3.png"/><Relationship Id="rId4" Type="http://schemas.openxmlformats.org/officeDocument/2006/relationships/image" Target="../media/image-4-4.svg"/><Relationship Id="rId5" Type="http://schemas.openxmlformats.org/officeDocument/2006/relationships/image" Target="../media/image-4-5.png"/><Relationship Id="rId6" Type="http://schemas.openxmlformats.org/officeDocument/2006/relationships/image" Target="../media/image-4-6.svg"/><Relationship Id="rId7" Type="http://schemas.openxmlformats.org/officeDocument/2006/relationships/image" Target="../media/image-4-7.png"/><Relationship Id="rId8" Type="http://schemas.openxmlformats.org/officeDocument/2006/relationships/image" Target="../media/image-4-8.svg"/><Relationship Id="rId9" Type="http://schemas.openxmlformats.org/officeDocument/2006/relationships/image" Target="../media/image-4-9.png"/><Relationship Id="rId10" Type="http://schemas.openxmlformats.org/officeDocument/2006/relationships/slideLayout" Target="../slideLayouts/slideLayout1.xml"/><Relationship Id="rId11"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svg"/><Relationship Id="rId3" Type="http://schemas.openxmlformats.org/officeDocument/2006/relationships/image" Target="../media/image-5-3.png"/><Relationship Id="rId4" Type="http://schemas.openxmlformats.org/officeDocument/2006/relationships/image" Target="../media/image-5-4.svg"/><Relationship Id="rId5" Type="http://schemas.openxmlformats.org/officeDocument/2006/relationships/image" Target="../media/image-5-5.png"/><Relationship Id="rId6" Type="http://schemas.openxmlformats.org/officeDocument/2006/relationships/image" Target="../media/image-5-6.svg"/><Relationship Id="rId7" Type="http://schemas.openxmlformats.org/officeDocument/2006/relationships/image" Target="../media/image-5-7.png"/><Relationship Id="rId8" Type="http://schemas.openxmlformats.org/officeDocument/2006/relationships/image" Target="../media/image-5-8.svg"/><Relationship Id="rId9" Type="http://schemas.openxmlformats.org/officeDocument/2006/relationships/image" Target="../media/image-5-9.png"/><Relationship Id="rId10" Type="http://schemas.openxmlformats.org/officeDocument/2006/relationships/image" Target="../media/image-5-10.svg"/><Relationship Id="rId11" Type="http://schemas.openxmlformats.org/officeDocument/2006/relationships/image" Target="../media/image-5-11.png"/><Relationship Id="rId12" Type="http://schemas.openxmlformats.org/officeDocument/2006/relationships/image" Target="../media/image-5-12.svg"/><Relationship Id="rId13" Type="http://schemas.openxmlformats.org/officeDocument/2006/relationships/image" Target="../media/image-5-13.png"/><Relationship Id="rId14" Type="http://schemas.openxmlformats.org/officeDocument/2006/relationships/image" Target="../media/image-5-14.png"/><Relationship Id="rId15" Type="http://schemas.openxmlformats.org/officeDocument/2006/relationships/image" Target="../media/image-5-15.svg"/><Relationship Id="rId16" Type="http://schemas.openxmlformats.org/officeDocument/2006/relationships/image" Target="../media/image-5-16.png"/><Relationship Id="rId17" Type="http://schemas.openxmlformats.org/officeDocument/2006/relationships/image" Target="../media/image-5-17.svg"/><Relationship Id="rId18" Type="http://schemas.openxmlformats.org/officeDocument/2006/relationships/slideLayout" Target="../slideLayouts/slideLayout1.xml"/><Relationship Id="rId19"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svg"/><Relationship Id="rId5" Type="http://schemas.openxmlformats.org/officeDocument/2006/relationships/image" Target="../media/image-6-5.png"/><Relationship Id="rId6" Type="http://schemas.openxmlformats.org/officeDocument/2006/relationships/image" Target="../media/image-6-6.svg"/><Relationship Id="rId7" Type="http://schemas.openxmlformats.org/officeDocument/2006/relationships/image" Target="../media/image-6-7.png"/><Relationship Id="rId8" Type="http://schemas.openxmlformats.org/officeDocument/2006/relationships/image" Target="../media/image-6-8.svg"/><Relationship Id="rId9" Type="http://schemas.openxmlformats.org/officeDocument/2006/relationships/image" Target="../media/image-6-9.png"/><Relationship Id="rId10" Type="http://schemas.openxmlformats.org/officeDocument/2006/relationships/image" Target="../media/image-6-10.png"/><Relationship Id="rId11" Type="http://schemas.openxmlformats.org/officeDocument/2006/relationships/image" Target="../media/image-6-11.svg"/><Relationship Id="rId12" Type="http://schemas.openxmlformats.org/officeDocument/2006/relationships/image" Target="../media/image-6-12.png"/><Relationship Id="rId13" Type="http://schemas.openxmlformats.org/officeDocument/2006/relationships/image" Target="../media/image-6-13.svg"/><Relationship Id="rId14" Type="http://schemas.openxmlformats.org/officeDocument/2006/relationships/slideLayout" Target="../slideLayouts/slideLayout1.xml"/><Relationship Id="rId15"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3.png"/><Relationship Id="rId4" Type="http://schemas.openxmlformats.org/officeDocument/2006/relationships/image" Target="../media/image-7-4.svg"/><Relationship Id="rId5" Type="http://schemas.openxmlformats.org/officeDocument/2006/relationships/image" Target="../media/image-7-5.png"/><Relationship Id="rId6" Type="http://schemas.openxmlformats.org/officeDocument/2006/relationships/image" Target="../media/image-7-6.svg"/><Relationship Id="rId7" Type="http://schemas.openxmlformats.org/officeDocument/2006/relationships/image" Target="../media/image-7-7.png"/><Relationship Id="rId8" Type="http://schemas.openxmlformats.org/officeDocument/2006/relationships/image" Target="../media/image-7-8.svg"/><Relationship Id="rId9" Type="http://schemas.openxmlformats.org/officeDocument/2006/relationships/image" Target="../media/image-7-9.png"/><Relationship Id="rId10" Type="http://schemas.openxmlformats.org/officeDocument/2006/relationships/image" Target="../media/image-7-10.svg"/><Relationship Id="rId11" Type="http://schemas.openxmlformats.org/officeDocument/2006/relationships/image" Target="../media/image-7-11.png"/><Relationship Id="rId12" Type="http://schemas.openxmlformats.org/officeDocument/2006/relationships/image" Target="../media/image-7-12.svg"/><Relationship Id="rId13" Type="http://schemas.openxmlformats.org/officeDocument/2006/relationships/image" Target="../media/image-7-13.png"/><Relationship Id="rId14" Type="http://schemas.openxmlformats.org/officeDocument/2006/relationships/image" Target="../media/image-7-14.svg"/><Relationship Id="rId15" Type="http://schemas.openxmlformats.org/officeDocument/2006/relationships/image" Target="../media/image-7-15.png"/><Relationship Id="rId16" Type="http://schemas.openxmlformats.org/officeDocument/2006/relationships/image" Target="../media/image-7-16.png"/><Relationship Id="rId17" Type="http://schemas.openxmlformats.org/officeDocument/2006/relationships/image" Target="../media/image-7-17.svg"/><Relationship Id="rId18" Type="http://schemas.openxmlformats.org/officeDocument/2006/relationships/image" Target="../media/image-7-18.png"/><Relationship Id="rId19" Type="http://schemas.openxmlformats.org/officeDocument/2006/relationships/image" Target="../media/image-7-19.svg"/><Relationship Id="rId20" Type="http://schemas.openxmlformats.org/officeDocument/2006/relationships/slideLayout" Target="../slideLayouts/slideLayout1.xml"/><Relationship Id="rId21"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svg"/><Relationship Id="rId3" Type="http://schemas.openxmlformats.org/officeDocument/2006/relationships/image" Target="../media/image-8-3.png"/><Relationship Id="rId4" Type="http://schemas.openxmlformats.org/officeDocument/2006/relationships/image" Target="../media/image-8-4.svg"/><Relationship Id="rId5" Type="http://schemas.openxmlformats.org/officeDocument/2006/relationships/image" Target="../media/image-8-5.png"/><Relationship Id="rId6" Type="http://schemas.openxmlformats.org/officeDocument/2006/relationships/image" Target="../media/image-8-6.svg"/><Relationship Id="rId7" Type="http://schemas.openxmlformats.org/officeDocument/2006/relationships/image" Target="../media/image-8-7.png"/><Relationship Id="rId8" Type="http://schemas.openxmlformats.org/officeDocument/2006/relationships/image" Target="../media/image-8-8.svg"/><Relationship Id="rId9" Type="http://schemas.openxmlformats.org/officeDocument/2006/relationships/image" Target="../media/image-8-9.png"/><Relationship Id="rId10" Type="http://schemas.openxmlformats.org/officeDocument/2006/relationships/image" Target="../media/image-8-10.svg"/><Relationship Id="rId11" Type="http://schemas.openxmlformats.org/officeDocument/2006/relationships/image" Target="../media/image-8-11.png"/><Relationship Id="rId12" Type="http://schemas.openxmlformats.org/officeDocument/2006/relationships/image" Target="../media/image-8-12.svg"/><Relationship Id="rId13" Type="http://schemas.openxmlformats.org/officeDocument/2006/relationships/image" Target="../media/image-8-13.png"/><Relationship Id="rId14" Type="http://schemas.openxmlformats.org/officeDocument/2006/relationships/slideLayout" Target="../slideLayouts/slideLayout1.xml"/><Relationship Id="rId15"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3.png"/><Relationship Id="rId4" Type="http://schemas.openxmlformats.org/officeDocument/2006/relationships/image" Target="../media/image-9-4.svg"/><Relationship Id="rId5" Type="http://schemas.openxmlformats.org/officeDocument/2006/relationships/image" Target="../media/image-9-5.png"/><Relationship Id="rId6" Type="http://schemas.openxmlformats.org/officeDocument/2006/relationships/image" Target="../media/image-9-6.svg"/><Relationship Id="rId7" Type="http://schemas.openxmlformats.org/officeDocument/2006/relationships/image" Target="../media/image-9-7.png"/><Relationship Id="rId8" Type="http://schemas.openxmlformats.org/officeDocument/2006/relationships/image" Target="../media/image-9-8.svg"/><Relationship Id="rId9" Type="http://schemas.openxmlformats.org/officeDocument/2006/relationships/image" Target="../media/image-9-9.png"/><Relationship Id="rId10" Type="http://schemas.openxmlformats.org/officeDocument/2006/relationships/image" Target="../media/image-9-10.svg"/><Relationship Id="rId11" Type="http://schemas.openxmlformats.org/officeDocument/2006/relationships/image" Target="../media/image-9-11.png"/><Relationship Id="rId12" Type="http://schemas.openxmlformats.org/officeDocument/2006/relationships/image" Target="../media/image-9-12.png"/><Relationship Id="rId13" Type="http://schemas.openxmlformats.org/officeDocument/2006/relationships/image" Target="../media/image-9-13.svg"/><Relationship Id="rId14" Type="http://schemas.openxmlformats.org/officeDocument/2006/relationships/image" Target="../media/image-9-14.png"/><Relationship Id="rId15" Type="http://schemas.openxmlformats.org/officeDocument/2006/relationships/image" Target="../media/image-9-15.svg"/><Relationship Id="rId16" Type="http://schemas.openxmlformats.org/officeDocument/2006/relationships/image" Target="../media/image-9-16.png"/><Relationship Id="rId17" Type="http://schemas.openxmlformats.org/officeDocument/2006/relationships/image" Target="../media/image-9-17.svg"/><Relationship Id="rId18" Type="http://schemas.openxmlformats.org/officeDocument/2006/relationships/slideLayout" Target="../slideLayouts/slideLayout1.xml"/><Relationship Id="rId19"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C0C0C"/>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091972" y="914048"/>
            <a:ext cx="22189442" cy="11895321"/>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716557" y="387350"/>
            <a:ext cx="1092569" cy="1092433"/>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5216" y="12242665"/>
            <a:ext cx="1092571" cy="1092432"/>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32054" y="1790700"/>
            <a:ext cx="1105038" cy="11049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08464" y="1130300"/>
            <a:ext cx="469959" cy="469900"/>
          </a:xfrm>
          <a:prstGeom prst="rect">
            <a:avLst/>
          </a:prstGeom>
        </p:spPr>
      </p:pic>
      <p:sp>
        <p:nvSpPr>
          <p:cNvPr id="7" name="Text 0"/>
          <p:cNvSpPr/>
          <p:nvPr/>
        </p:nvSpPr>
        <p:spPr>
          <a:xfrm>
            <a:off x="1790924" y="7086600"/>
            <a:ext cx="10825986" cy="2252133"/>
          </a:xfrm>
          <a:prstGeom prst="rect">
            <a:avLst/>
          </a:prstGeom>
          <a:noFill/>
          <a:ln/>
        </p:spPr>
        <p:txBody>
          <a:bodyPr wrap="square" lIns="0" tIns="0" rIns="0" bIns="0" rtlCol="0" anchor="t"/>
          <a:lstStyle/>
          <a:p>
            <a:pPr algn="l" indent="0" marL="0">
              <a:buNone/>
            </a:pPr>
            <a:r>
              <a:rPr lang="en-US" sz="6400" spc="256" kern="0" dirty="0">
                <a:solidFill>
                  <a:srgbClr val="FFFFFF">
                    <a:alpha val="100000"/>
                  </a:srgbClr>
                </a:solidFill>
                <a:latin typeface="Cormorant Bold" pitchFamily="34" charset="0"/>
                <a:ea typeface="Cormorant Bold" pitchFamily="34" charset="-122"/>
                <a:cs typeface="Cormorant Bold" pitchFamily="34" charset="-120"/>
              </a:rPr>
              <a:t>FREE PRESENTATION TEMPLATE</a:t>
            </a:r>
            <a:endParaRPr lang="en-US" sz="6400" dirty="0"/>
          </a:p>
        </p:txBody>
      </p:sp>
      <p:sp>
        <p:nvSpPr>
          <p:cNvPr id="8" name="Shape 1"/>
          <p:cNvSpPr/>
          <p:nvPr/>
        </p:nvSpPr>
        <p:spPr>
          <a:xfrm>
            <a:off x="23370921" y="10515600"/>
            <a:ext cx="1016127" cy="3200400"/>
          </a:xfrm>
          <a:prstGeom prst="rect">
            <a:avLst/>
          </a:prstGeom>
          <a:noFill/>
          <a:ln/>
        </p:spPr>
      </p:sp>
      <p:pic>
        <p:nvPicPr>
          <p:cNvPr id="9"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10" name="Text 2"/>
          <p:cNvSpPr/>
          <p:nvPr/>
        </p:nvSpPr>
        <p:spPr>
          <a:xfrm>
            <a:off x="1790924" y="4660900"/>
            <a:ext cx="11096954" cy="2738967"/>
          </a:xfrm>
          <a:prstGeom prst="rect">
            <a:avLst/>
          </a:prstGeom>
          <a:noFill/>
          <a:ln/>
        </p:spPr>
        <p:txBody>
          <a:bodyPr wrap="square" lIns="0" tIns="0" rIns="0" bIns="0" rtlCol="0" anchor="t"/>
          <a:lstStyle/>
          <a:p>
            <a:pPr algn="l" indent="0" marL="0">
              <a:buNone/>
            </a:pPr>
            <a:r>
              <a:rPr lang="en-US" sz="12800" dirty="0">
                <a:solidFill>
                  <a:srgbClr val="DEBE69">
                    <a:alpha val="100000"/>
                  </a:srgbClr>
                </a:solidFill>
                <a:latin typeface="Cinzel Black" pitchFamily="34" charset="0"/>
                <a:ea typeface="Cinzel Black" pitchFamily="34" charset="-122"/>
                <a:cs typeface="Cinzel Black" pitchFamily="34" charset="-120"/>
              </a:rPr>
              <a:t>Mythology</a:t>
            </a:r>
            <a:endParaRPr lang="en-US" sz="12800" dirty="0"/>
          </a:p>
        </p:txBody>
      </p:sp>
      <p:pic>
        <p:nvPicPr>
          <p:cNvPr id="11"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3108038" y="2222500"/>
            <a:ext cx="9297562" cy="9271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C0C0C"/>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52521" y="323850"/>
            <a:ext cx="23271049" cy="130683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40436" y="700509"/>
            <a:ext cx="22095196" cy="12314994"/>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694311" y="10934700"/>
            <a:ext cx="1105038" cy="11049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570721" y="10274300"/>
            <a:ext cx="469959" cy="4699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Text 1"/>
          <p:cNvSpPr/>
          <p:nvPr/>
        </p:nvSpPr>
        <p:spPr>
          <a:xfrm>
            <a:off x="8522765" y="1244600"/>
            <a:ext cx="7680227" cy="1710267"/>
          </a:xfrm>
          <a:prstGeom prst="rect">
            <a:avLst/>
          </a:prstGeom>
          <a:noFill/>
          <a:ln/>
        </p:spPr>
        <p:txBody>
          <a:bodyPr wrap="square" lIns="0" tIns="0" rIns="0" bIns="0" rtlCol="0" anchor="t"/>
          <a:lstStyle/>
          <a:p>
            <a:pPr algn="l" indent="0" marL="0">
              <a:buNone/>
            </a:pPr>
            <a:r>
              <a:rPr lang="en-US" sz="8000" dirty="0">
                <a:solidFill>
                  <a:srgbClr val="DEBE69">
                    <a:alpha val="100000"/>
                  </a:srgbClr>
                </a:solidFill>
                <a:latin typeface="Cinzel Black" pitchFamily="34" charset="0"/>
                <a:ea typeface="Cinzel Black" pitchFamily="34" charset="-122"/>
                <a:cs typeface="Cinzel Black" pitchFamily="34" charset="-120"/>
              </a:rPr>
              <a:t>Pricing Plan</a:t>
            </a:r>
            <a:endParaRPr lang="en-US" sz="8000" dirty="0"/>
          </a:p>
        </p:txBody>
      </p:sp>
      <p:sp>
        <p:nvSpPr>
          <p:cNvPr id="9" name="Shape 2"/>
          <p:cNvSpPr/>
          <p:nvPr/>
        </p:nvSpPr>
        <p:spPr>
          <a:xfrm>
            <a:off x="1778222" y="3238500"/>
            <a:ext cx="20843305" cy="8483600"/>
          </a:xfrm>
          <a:prstGeom prst="rect">
            <a:avLst/>
          </a:prstGeom>
          <a:noFill/>
          <a:ln/>
        </p:spPr>
      </p:sp>
      <p:sp>
        <p:nvSpPr>
          <p:cNvPr id="10" name="Shape 3"/>
          <p:cNvSpPr/>
          <p:nvPr/>
        </p:nvSpPr>
        <p:spPr>
          <a:xfrm>
            <a:off x="1778222" y="3238500"/>
            <a:ext cx="6439705" cy="8483600"/>
          </a:xfrm>
          <a:prstGeom prst="rect">
            <a:avLst/>
          </a:prstGeom>
          <a:noFill/>
          <a:ln w="50800">
            <a:solidFill>
              <a:srgbClr val="DEBE69"/>
            </a:solidFill>
            <a:prstDash val="solid"/>
          </a:ln>
        </p:spPr>
      </p:sp>
      <p:pic>
        <p:nvPicPr>
          <p:cNvPr id="11"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345425" y="3695700"/>
            <a:ext cx="1305302" cy="1625600"/>
          </a:xfrm>
          <a:prstGeom prst="rect">
            <a:avLst/>
          </a:prstGeom>
        </p:spPr>
      </p:pic>
      <p:sp>
        <p:nvSpPr>
          <p:cNvPr id="12" name="Text 4"/>
          <p:cNvSpPr/>
          <p:nvPr/>
        </p:nvSpPr>
        <p:spPr>
          <a:xfrm>
            <a:off x="3994649" y="5626100"/>
            <a:ext cx="2006851" cy="1028700"/>
          </a:xfrm>
          <a:prstGeom prst="rect">
            <a:avLst/>
          </a:prstGeom>
          <a:noFill/>
          <a:ln/>
        </p:spPr>
        <p:txBody>
          <a:bodyPr wrap="square" lIns="0" tIns="0" rIns="0" bIns="0" rtlCol="0" anchor="t"/>
          <a:lstStyle/>
          <a:p>
            <a:pPr algn="ctr" indent="0" marL="0">
              <a:buNone/>
            </a:pPr>
            <a:r>
              <a:rPr lang="en-US" sz="4800" dirty="0">
                <a:solidFill>
                  <a:srgbClr val="DEBE69">
                    <a:alpha val="100000"/>
                  </a:srgbClr>
                </a:solidFill>
                <a:latin typeface="Cinzel Black" pitchFamily="34" charset="0"/>
                <a:ea typeface="Cinzel Black" pitchFamily="34" charset="-122"/>
                <a:cs typeface="Cinzel Black" pitchFamily="34" charset="-120"/>
              </a:rPr>
              <a:t>Basic</a:t>
            </a:r>
            <a:endParaRPr lang="en-US" sz="4800" dirty="0"/>
          </a:p>
        </p:txBody>
      </p:sp>
      <p:sp>
        <p:nvSpPr>
          <p:cNvPr id="13" name="Text 5"/>
          <p:cNvSpPr/>
          <p:nvPr/>
        </p:nvSpPr>
        <p:spPr>
          <a:xfrm>
            <a:off x="2235479" y="6756400"/>
            <a:ext cx="5660674" cy="3513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FFFFFF">
                    <a:alpha val="100000"/>
                  </a:srgbClr>
                </a:solidFill>
                <a:latin typeface="Cormorant Regular" pitchFamily="34" charset="0"/>
                <a:ea typeface="Cormorant Regular" pitchFamily="34" charset="-122"/>
                <a:cs typeface="Cormorant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FFFFFF">
                    <a:alpha val="100000"/>
                  </a:srgbClr>
                </a:solidFill>
                <a:latin typeface="Cormorant Regular" pitchFamily="34" charset="0"/>
                <a:ea typeface="Cormorant Regular" pitchFamily="34" charset="-122"/>
                <a:cs typeface="Cormorant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FFFFFF">
                    <a:alpha val="100000"/>
                  </a:srgbClr>
                </a:solidFill>
                <a:latin typeface="Cormorant Regular" pitchFamily="34" charset="0"/>
                <a:ea typeface="Cormorant Regular" pitchFamily="34" charset="-122"/>
                <a:cs typeface="Cormorant Regular" pitchFamily="34" charset="-120"/>
              </a:rPr>
              <a:t>Ability to form a small party with fellow adventurers.</a:t>
            </a:r>
            <a:endParaRPr lang="en-US" sz="3200" dirty="0"/>
          </a:p>
        </p:txBody>
      </p:sp>
      <p:sp>
        <p:nvSpPr>
          <p:cNvPr id="14" name="Text 6"/>
          <p:cNvSpPr/>
          <p:nvPr/>
        </p:nvSpPr>
        <p:spPr>
          <a:xfrm>
            <a:off x="3080135" y="10439400"/>
            <a:ext cx="3835879" cy="10287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Cinzel Black" pitchFamily="34" charset="0"/>
                <a:ea typeface="Cinzel Black" pitchFamily="34" charset="-122"/>
                <a:cs typeface="Cinzel Black" pitchFamily="34" charset="-120"/>
              </a:rPr>
              <a:t>$10/month</a:t>
            </a:r>
            <a:endParaRPr lang="en-US" sz="4800" dirty="0"/>
          </a:p>
        </p:txBody>
      </p:sp>
      <p:sp>
        <p:nvSpPr>
          <p:cNvPr id="15" name="Shape 7"/>
          <p:cNvSpPr/>
          <p:nvPr/>
        </p:nvSpPr>
        <p:spPr>
          <a:xfrm>
            <a:off x="8980022" y="3238500"/>
            <a:ext cx="6439705" cy="8483600"/>
          </a:xfrm>
          <a:prstGeom prst="rect">
            <a:avLst/>
          </a:prstGeom>
          <a:noFill/>
          <a:ln w="50800">
            <a:solidFill>
              <a:srgbClr val="DEBE69"/>
            </a:solidFill>
            <a:prstDash val="solid"/>
          </a:ln>
        </p:spPr>
      </p:sp>
      <p:pic>
        <p:nvPicPr>
          <p:cNvPr id="16"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1825575" y="3695700"/>
            <a:ext cx="748600" cy="1625600"/>
          </a:xfrm>
          <a:prstGeom prst="rect">
            <a:avLst/>
          </a:prstGeom>
        </p:spPr>
      </p:pic>
      <p:sp>
        <p:nvSpPr>
          <p:cNvPr id="17" name="Text 8"/>
          <p:cNvSpPr/>
          <p:nvPr/>
        </p:nvSpPr>
        <p:spPr>
          <a:xfrm>
            <a:off x="11247256" y="5626100"/>
            <a:ext cx="1905238" cy="1028700"/>
          </a:xfrm>
          <a:prstGeom prst="rect">
            <a:avLst/>
          </a:prstGeom>
          <a:noFill/>
          <a:ln/>
        </p:spPr>
        <p:txBody>
          <a:bodyPr wrap="square" lIns="0" tIns="0" rIns="0" bIns="0" rtlCol="0" anchor="t"/>
          <a:lstStyle/>
          <a:p>
            <a:pPr algn="ctr" indent="0" marL="0">
              <a:buNone/>
            </a:pPr>
            <a:r>
              <a:rPr lang="en-US" sz="4800" dirty="0">
                <a:solidFill>
                  <a:srgbClr val="DEBE69">
                    <a:alpha val="100000"/>
                  </a:srgbClr>
                </a:solidFill>
                <a:latin typeface="Cinzel Black" pitchFamily="34" charset="0"/>
                <a:ea typeface="Cinzel Black" pitchFamily="34" charset="-122"/>
                <a:cs typeface="Cinzel Black" pitchFamily="34" charset="-120"/>
              </a:rPr>
              <a:t>Elite</a:t>
            </a:r>
            <a:endParaRPr lang="en-US" sz="4800" dirty="0"/>
          </a:p>
        </p:txBody>
      </p:sp>
      <p:sp>
        <p:nvSpPr>
          <p:cNvPr id="18" name="Text 9"/>
          <p:cNvSpPr/>
          <p:nvPr/>
        </p:nvSpPr>
        <p:spPr>
          <a:xfrm>
            <a:off x="9437280" y="6756400"/>
            <a:ext cx="5660674" cy="3513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FFFFFF">
                    <a:alpha val="100000"/>
                  </a:srgbClr>
                </a:solidFill>
                <a:latin typeface="Cormorant Regular" pitchFamily="34" charset="0"/>
                <a:ea typeface="Cormorant Regular" pitchFamily="34" charset="-122"/>
                <a:cs typeface="Cormorant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FFFFFF">
                    <a:alpha val="100000"/>
                  </a:srgbClr>
                </a:solidFill>
                <a:latin typeface="Cormorant Regular" pitchFamily="34" charset="0"/>
                <a:ea typeface="Cormorant Regular" pitchFamily="34" charset="-122"/>
                <a:cs typeface="Cormorant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FFFFFF">
                    <a:alpha val="100000"/>
                  </a:srgbClr>
                </a:solidFill>
                <a:latin typeface="Cormorant Regular" pitchFamily="34" charset="0"/>
                <a:ea typeface="Cormorant Regular" pitchFamily="34" charset="-122"/>
                <a:cs typeface="Cormorant Regular" pitchFamily="34" charset="-120"/>
              </a:rPr>
              <a:t>Ability to form larger parties with fellow adventurers.</a:t>
            </a:r>
            <a:endParaRPr lang="en-US" sz="3200" dirty="0"/>
          </a:p>
        </p:txBody>
      </p:sp>
      <p:sp>
        <p:nvSpPr>
          <p:cNvPr id="19" name="Text 10"/>
          <p:cNvSpPr/>
          <p:nvPr/>
        </p:nvSpPr>
        <p:spPr>
          <a:xfrm>
            <a:off x="10231129" y="10439400"/>
            <a:ext cx="3937492" cy="10287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Cinzel Black" pitchFamily="34" charset="0"/>
                <a:ea typeface="Cinzel Black" pitchFamily="34" charset="-122"/>
                <a:cs typeface="Cinzel Black" pitchFamily="34" charset="-120"/>
              </a:rPr>
              <a:t>$50/month</a:t>
            </a:r>
            <a:endParaRPr lang="en-US" sz="4800" dirty="0"/>
          </a:p>
        </p:txBody>
      </p:sp>
      <p:sp>
        <p:nvSpPr>
          <p:cNvPr id="20" name="Shape 11"/>
          <p:cNvSpPr/>
          <p:nvPr/>
        </p:nvSpPr>
        <p:spPr>
          <a:xfrm>
            <a:off x="16181822" y="3238500"/>
            <a:ext cx="6439705" cy="8483600"/>
          </a:xfrm>
          <a:prstGeom prst="rect">
            <a:avLst/>
          </a:prstGeom>
          <a:noFill/>
          <a:ln w="50800">
            <a:solidFill>
              <a:srgbClr val="DEBE69"/>
            </a:solidFill>
            <a:prstDash val="solid"/>
          </a:ln>
        </p:spPr>
      </p:sp>
      <p:pic>
        <p:nvPicPr>
          <p:cNvPr id="21"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8704114" y="3695700"/>
            <a:ext cx="1395125" cy="1625600"/>
          </a:xfrm>
          <a:prstGeom prst="rect">
            <a:avLst/>
          </a:prstGeom>
        </p:spPr>
      </p:pic>
      <p:sp>
        <p:nvSpPr>
          <p:cNvPr id="22" name="Text 12"/>
          <p:cNvSpPr/>
          <p:nvPr/>
        </p:nvSpPr>
        <p:spPr>
          <a:xfrm>
            <a:off x="17483735" y="5626100"/>
            <a:ext cx="3835879" cy="1028700"/>
          </a:xfrm>
          <a:prstGeom prst="rect">
            <a:avLst/>
          </a:prstGeom>
          <a:noFill/>
          <a:ln/>
        </p:spPr>
        <p:txBody>
          <a:bodyPr wrap="square" lIns="0" tIns="0" rIns="0" bIns="0" rtlCol="0" anchor="t"/>
          <a:lstStyle/>
          <a:p>
            <a:pPr algn="ctr" indent="0" marL="0">
              <a:buNone/>
            </a:pPr>
            <a:r>
              <a:rPr lang="en-US" sz="4800" dirty="0">
                <a:solidFill>
                  <a:srgbClr val="DEBE69">
                    <a:alpha val="100000"/>
                  </a:srgbClr>
                </a:solidFill>
                <a:latin typeface="Cinzel Black" pitchFamily="34" charset="0"/>
                <a:ea typeface="Cinzel Black" pitchFamily="34" charset="-122"/>
                <a:cs typeface="Cinzel Black" pitchFamily="34" charset="-120"/>
              </a:rPr>
              <a:t>Legendary</a:t>
            </a:r>
            <a:endParaRPr lang="en-US" sz="4800" dirty="0"/>
          </a:p>
        </p:txBody>
      </p:sp>
      <p:sp>
        <p:nvSpPr>
          <p:cNvPr id="23" name="Text 13"/>
          <p:cNvSpPr/>
          <p:nvPr/>
        </p:nvSpPr>
        <p:spPr>
          <a:xfrm>
            <a:off x="16639080" y="6756400"/>
            <a:ext cx="5660674" cy="3513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FFFFFF">
                    <a:alpha val="100000"/>
                  </a:srgbClr>
                </a:solidFill>
                <a:latin typeface="Cormorant Regular" pitchFamily="34" charset="0"/>
                <a:ea typeface="Cormorant Regular" pitchFamily="34" charset="-122"/>
                <a:cs typeface="Cormorant Regular" pitchFamily="34" charset="-120"/>
              </a:rPr>
              <a:t>Access to the most challenging dungeons.</a:t>
            </a:r>
            <a:endParaRPr lang="en-US" sz="3200" dirty="0"/>
          </a:p>
          <a:p>
            <a:pPr algn="l" lvl="1" marL="685800" indent="-342900">
              <a:spcAft>
                <a:spcPts val="4000"/>
              </a:spcAft>
              <a:buSzPct val="100000"/>
              <a:buChar char="•"/>
            </a:pPr>
            <a:r>
              <a:rPr lang="en-US" sz="3200" dirty="0">
                <a:solidFill>
                  <a:srgbClr val="FFFFFF">
                    <a:alpha val="100000"/>
                  </a:srgbClr>
                </a:solidFill>
                <a:latin typeface="Cormorant Regular" pitchFamily="34" charset="0"/>
                <a:ea typeface="Cormorant Regular" pitchFamily="34" charset="-122"/>
                <a:cs typeface="Cormorant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FFFFFF">
                    <a:alpha val="100000"/>
                  </a:srgbClr>
                </a:solidFill>
                <a:latin typeface="Cormorant Regular" pitchFamily="34" charset="0"/>
                <a:ea typeface="Cormorant Regular" pitchFamily="34" charset="-122"/>
                <a:cs typeface="Cormorant Regular" pitchFamily="34" charset="-120"/>
              </a:rPr>
              <a:t>The ability to form the largest parties.</a:t>
            </a:r>
            <a:endParaRPr lang="en-US" sz="3200" dirty="0"/>
          </a:p>
        </p:txBody>
      </p:sp>
      <p:sp>
        <p:nvSpPr>
          <p:cNvPr id="24" name="Text 14"/>
          <p:cNvSpPr/>
          <p:nvPr/>
        </p:nvSpPr>
        <p:spPr>
          <a:xfrm>
            <a:off x="17274159" y="10439400"/>
            <a:ext cx="4255032" cy="10287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Cinzel Black" pitchFamily="34" charset="0"/>
                <a:ea typeface="Cinzel Black" pitchFamily="34" charset="-122"/>
                <a:cs typeface="Cinzel Black" pitchFamily="34" charset="-120"/>
              </a:rPr>
              <a:t>$100/month</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C0C0C"/>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091972" y="914053"/>
            <a:ext cx="22189442" cy="11895324"/>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716557" y="387350"/>
            <a:ext cx="1092569" cy="1092436"/>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5216" y="12242664"/>
            <a:ext cx="1092571" cy="1092436"/>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32054" y="1790700"/>
            <a:ext cx="1105038" cy="11049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08464" y="1130300"/>
            <a:ext cx="469959" cy="4699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pic>
        <p:nvPicPr>
          <p:cNvPr id="9"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3438280" y="3708400"/>
            <a:ext cx="8179822" cy="8153400"/>
          </a:xfrm>
          <a:prstGeom prst="rect">
            <a:avLst/>
          </a:prstGeom>
        </p:spPr>
      </p:pic>
      <p:sp>
        <p:nvSpPr>
          <p:cNvPr id="10" name="Text 1"/>
          <p:cNvSpPr/>
          <p:nvPr/>
        </p:nvSpPr>
        <p:spPr>
          <a:xfrm>
            <a:off x="9310264" y="1905000"/>
            <a:ext cx="6105230" cy="17102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Cinzel Black" pitchFamily="34" charset="0"/>
                <a:ea typeface="Cinzel Black" pitchFamily="34" charset="-122"/>
                <a:cs typeface="Cinzel Black" pitchFamily="34" charset="-120"/>
              </a:rPr>
              <a:t>Some Data</a:t>
            </a:r>
            <a:endParaRPr lang="en-US" sz="8000" dirty="0"/>
          </a:p>
        </p:txBody>
      </p:sp>
      <p:sp>
        <p:nvSpPr>
          <p:cNvPr id="11" name="Shape 2"/>
          <p:cNvSpPr/>
          <p:nvPr/>
        </p:nvSpPr>
        <p:spPr>
          <a:xfrm>
            <a:off x="2108464" y="4203700"/>
            <a:ext cx="10313689" cy="7162800"/>
          </a:xfrm>
          <a:prstGeom prst="rect">
            <a:avLst/>
          </a:prstGeom>
          <a:noFill/>
          <a:ln/>
        </p:spPr>
      </p:sp>
      <p:sp>
        <p:nvSpPr>
          <p:cNvPr id="12" name="Shape 3"/>
          <p:cNvSpPr/>
          <p:nvPr/>
        </p:nvSpPr>
        <p:spPr>
          <a:xfrm>
            <a:off x="2108464" y="4203700"/>
            <a:ext cx="10313689" cy="1981200"/>
          </a:xfrm>
          <a:prstGeom prst="rect">
            <a:avLst/>
          </a:prstGeom>
          <a:noFill/>
          <a:ln/>
        </p:spPr>
      </p:sp>
      <p:sp>
        <p:nvSpPr>
          <p:cNvPr id="13" name="Shape 4"/>
          <p:cNvSpPr/>
          <p:nvPr/>
        </p:nvSpPr>
        <p:spPr>
          <a:xfrm>
            <a:off x="2108464" y="4203700"/>
            <a:ext cx="3569146" cy="1981200"/>
          </a:xfrm>
          <a:prstGeom prst="rect">
            <a:avLst/>
          </a:prstGeom>
          <a:solidFill>
            <a:srgbClr val="0C0C0C">
              <a:alpha val="100000"/>
            </a:srgbClr>
          </a:solidFill>
          <a:ln w="50800">
            <a:solidFill>
              <a:srgbClr val="DEBE69"/>
            </a:solidFill>
            <a:prstDash val="solid"/>
          </a:ln>
        </p:spPr>
      </p:sp>
      <p:sp>
        <p:nvSpPr>
          <p:cNvPr id="14" name="Text 5"/>
          <p:cNvSpPr/>
          <p:nvPr/>
        </p:nvSpPr>
        <p:spPr>
          <a:xfrm>
            <a:off x="2870559" y="4508500"/>
            <a:ext cx="2383665" cy="1710267"/>
          </a:xfrm>
          <a:prstGeom prst="rect">
            <a:avLst/>
          </a:prstGeom>
          <a:noFill/>
          <a:ln/>
        </p:spPr>
        <p:txBody>
          <a:bodyPr wrap="square" lIns="0" tIns="0" rIns="0" bIns="0" rtlCol="0" anchor="t"/>
          <a:lstStyle/>
          <a:p>
            <a:pPr algn="l" indent="0" marL="0">
              <a:buNone/>
            </a:pPr>
            <a:r>
              <a:rPr lang="en-US" sz="8000" dirty="0">
                <a:solidFill>
                  <a:srgbClr val="DEBE69">
                    <a:alpha val="100000"/>
                  </a:srgbClr>
                </a:solidFill>
                <a:latin typeface="Cinzel Black" pitchFamily="34" charset="0"/>
                <a:ea typeface="Cinzel Black" pitchFamily="34" charset="-122"/>
                <a:cs typeface="Cinzel Black" pitchFamily="34" charset="-120"/>
              </a:rPr>
              <a:t>70%</a:t>
            </a:r>
            <a:endParaRPr lang="en-US" sz="8000" dirty="0"/>
          </a:p>
        </p:txBody>
      </p:sp>
      <p:sp>
        <p:nvSpPr>
          <p:cNvPr id="15" name="Shape 6"/>
          <p:cNvSpPr/>
          <p:nvPr/>
        </p:nvSpPr>
        <p:spPr>
          <a:xfrm>
            <a:off x="5880835" y="4584700"/>
            <a:ext cx="6541318" cy="1219200"/>
          </a:xfrm>
          <a:prstGeom prst="rect">
            <a:avLst/>
          </a:prstGeom>
          <a:noFill/>
          <a:ln/>
        </p:spPr>
      </p:sp>
      <p:sp>
        <p:nvSpPr>
          <p:cNvPr id="16" name="Text 7"/>
          <p:cNvSpPr/>
          <p:nvPr/>
        </p:nvSpPr>
        <p:spPr>
          <a:xfrm>
            <a:off x="5880835" y="4584700"/>
            <a:ext cx="6693737" cy="7747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Cinzel Black" pitchFamily="34" charset="0"/>
                <a:ea typeface="Cinzel Black" pitchFamily="34" charset="-122"/>
                <a:cs typeface="Cinzel Black" pitchFamily="34" charset="-120"/>
              </a:rPr>
              <a:t>Enchanted Creatures</a:t>
            </a:r>
            <a:endParaRPr lang="en-US" sz="3600" dirty="0"/>
          </a:p>
        </p:txBody>
      </p:sp>
      <p:sp>
        <p:nvSpPr>
          <p:cNvPr id="17" name="Text 8"/>
          <p:cNvSpPr/>
          <p:nvPr/>
        </p:nvSpPr>
        <p:spPr>
          <a:xfrm>
            <a:off x="5880835" y="5308600"/>
            <a:ext cx="6676801" cy="6307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Cormorant Regular" pitchFamily="34" charset="0"/>
                <a:ea typeface="Cormorant Regular" pitchFamily="34" charset="-122"/>
                <a:cs typeface="Cormorant Regular" pitchFamily="34" charset="-120"/>
              </a:rPr>
              <a:t>possess the ability to cast spells.</a:t>
            </a:r>
            <a:endParaRPr lang="en-US" sz="3200" dirty="0"/>
          </a:p>
        </p:txBody>
      </p:sp>
      <p:sp>
        <p:nvSpPr>
          <p:cNvPr id="18" name="Shape 9"/>
          <p:cNvSpPr/>
          <p:nvPr/>
        </p:nvSpPr>
        <p:spPr>
          <a:xfrm>
            <a:off x="2108464" y="6794500"/>
            <a:ext cx="10313689" cy="1981200"/>
          </a:xfrm>
          <a:prstGeom prst="rect">
            <a:avLst/>
          </a:prstGeom>
          <a:noFill/>
          <a:ln/>
        </p:spPr>
      </p:sp>
      <p:sp>
        <p:nvSpPr>
          <p:cNvPr id="19" name="Shape 10"/>
          <p:cNvSpPr/>
          <p:nvPr/>
        </p:nvSpPr>
        <p:spPr>
          <a:xfrm>
            <a:off x="2108464" y="6794500"/>
            <a:ext cx="3708864" cy="1981200"/>
          </a:xfrm>
          <a:prstGeom prst="rect">
            <a:avLst/>
          </a:prstGeom>
          <a:solidFill>
            <a:srgbClr val="0C0C0C">
              <a:alpha val="100000"/>
            </a:srgbClr>
          </a:solidFill>
          <a:ln w="50800">
            <a:solidFill>
              <a:srgbClr val="DEBE69"/>
            </a:solidFill>
            <a:prstDash val="solid"/>
          </a:ln>
        </p:spPr>
      </p:sp>
      <p:sp>
        <p:nvSpPr>
          <p:cNvPr id="20" name="Text 11"/>
          <p:cNvSpPr/>
          <p:nvPr/>
        </p:nvSpPr>
        <p:spPr>
          <a:xfrm>
            <a:off x="2870559" y="7099300"/>
            <a:ext cx="2523382" cy="1710267"/>
          </a:xfrm>
          <a:prstGeom prst="rect">
            <a:avLst/>
          </a:prstGeom>
          <a:noFill/>
          <a:ln/>
        </p:spPr>
        <p:txBody>
          <a:bodyPr wrap="square" lIns="0" tIns="0" rIns="0" bIns="0" rtlCol="0" anchor="t"/>
          <a:lstStyle/>
          <a:p>
            <a:pPr algn="l" indent="0" marL="0">
              <a:buNone/>
            </a:pPr>
            <a:r>
              <a:rPr lang="en-US" sz="8000" dirty="0">
                <a:solidFill>
                  <a:srgbClr val="DEBE69">
                    <a:alpha val="100000"/>
                  </a:srgbClr>
                </a:solidFill>
                <a:latin typeface="Cinzel Black" pitchFamily="34" charset="0"/>
                <a:ea typeface="Cinzel Black" pitchFamily="34" charset="-122"/>
                <a:cs typeface="Cinzel Black" pitchFamily="34" charset="-120"/>
              </a:rPr>
              <a:t>60%</a:t>
            </a:r>
            <a:endParaRPr lang="en-US" sz="8000" dirty="0"/>
          </a:p>
        </p:txBody>
      </p:sp>
      <p:sp>
        <p:nvSpPr>
          <p:cNvPr id="21" name="Shape 12"/>
          <p:cNvSpPr/>
          <p:nvPr/>
        </p:nvSpPr>
        <p:spPr>
          <a:xfrm>
            <a:off x="6020552" y="6864350"/>
            <a:ext cx="6401600" cy="1841500"/>
          </a:xfrm>
          <a:prstGeom prst="rect">
            <a:avLst/>
          </a:prstGeom>
          <a:noFill/>
          <a:ln/>
        </p:spPr>
      </p:sp>
      <p:sp>
        <p:nvSpPr>
          <p:cNvPr id="22" name="Text 13"/>
          <p:cNvSpPr/>
          <p:nvPr/>
        </p:nvSpPr>
        <p:spPr>
          <a:xfrm>
            <a:off x="6020552" y="6864350"/>
            <a:ext cx="6554019" cy="13970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Cinzel Black" pitchFamily="34" charset="0"/>
                <a:ea typeface="Cinzel Black" pitchFamily="34" charset="-122"/>
                <a:cs typeface="Cinzel Black" pitchFamily="34" charset="-120"/>
              </a:rPr>
              <a:t>Magic-Wielding Individuals</a:t>
            </a:r>
            <a:endParaRPr lang="en-US" sz="3600" dirty="0"/>
          </a:p>
        </p:txBody>
      </p:sp>
      <p:sp>
        <p:nvSpPr>
          <p:cNvPr id="23" name="Text 14"/>
          <p:cNvSpPr/>
          <p:nvPr/>
        </p:nvSpPr>
        <p:spPr>
          <a:xfrm>
            <a:off x="6020552" y="8210550"/>
            <a:ext cx="6537084" cy="6307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Cormorant Regular" pitchFamily="34" charset="0"/>
                <a:ea typeface="Cormorant Regular" pitchFamily="34" charset="-122"/>
                <a:cs typeface="Cormorant Regular" pitchFamily="34" charset="-120"/>
              </a:rPr>
              <a:t>practice the art of illusions.</a:t>
            </a:r>
            <a:endParaRPr lang="en-US" sz="3200" dirty="0"/>
          </a:p>
        </p:txBody>
      </p:sp>
      <p:sp>
        <p:nvSpPr>
          <p:cNvPr id="24" name="Shape 15"/>
          <p:cNvSpPr/>
          <p:nvPr/>
        </p:nvSpPr>
        <p:spPr>
          <a:xfrm>
            <a:off x="2108464" y="9385300"/>
            <a:ext cx="10313689" cy="1981200"/>
          </a:xfrm>
          <a:prstGeom prst="rect">
            <a:avLst/>
          </a:prstGeom>
          <a:noFill/>
          <a:ln/>
        </p:spPr>
      </p:sp>
      <p:sp>
        <p:nvSpPr>
          <p:cNvPr id="25" name="Shape 16"/>
          <p:cNvSpPr/>
          <p:nvPr/>
        </p:nvSpPr>
        <p:spPr>
          <a:xfrm>
            <a:off x="2108464" y="9385300"/>
            <a:ext cx="3721565" cy="1981200"/>
          </a:xfrm>
          <a:prstGeom prst="rect">
            <a:avLst/>
          </a:prstGeom>
          <a:solidFill>
            <a:srgbClr val="0C0C0C">
              <a:alpha val="100000"/>
            </a:srgbClr>
          </a:solidFill>
          <a:ln w="50800">
            <a:solidFill>
              <a:srgbClr val="DEBE69"/>
            </a:solidFill>
            <a:prstDash val="solid"/>
          </a:ln>
        </p:spPr>
      </p:sp>
      <p:sp>
        <p:nvSpPr>
          <p:cNvPr id="26" name="Text 17"/>
          <p:cNvSpPr/>
          <p:nvPr/>
        </p:nvSpPr>
        <p:spPr>
          <a:xfrm>
            <a:off x="2870559" y="9690100"/>
            <a:ext cx="2536084" cy="1710267"/>
          </a:xfrm>
          <a:prstGeom prst="rect">
            <a:avLst/>
          </a:prstGeom>
          <a:noFill/>
          <a:ln/>
        </p:spPr>
        <p:txBody>
          <a:bodyPr wrap="square" lIns="0" tIns="0" rIns="0" bIns="0" rtlCol="0" anchor="t"/>
          <a:lstStyle/>
          <a:p>
            <a:pPr algn="l" indent="0" marL="0">
              <a:buNone/>
            </a:pPr>
            <a:r>
              <a:rPr lang="en-US" sz="8000" dirty="0">
                <a:solidFill>
                  <a:srgbClr val="DEBE69">
                    <a:alpha val="100000"/>
                  </a:srgbClr>
                </a:solidFill>
                <a:latin typeface="Cinzel Black" pitchFamily="34" charset="0"/>
                <a:ea typeface="Cinzel Black" pitchFamily="34" charset="-122"/>
                <a:cs typeface="Cinzel Black" pitchFamily="34" charset="-120"/>
              </a:rPr>
              <a:t>90%</a:t>
            </a:r>
            <a:endParaRPr lang="en-US" sz="8000" dirty="0"/>
          </a:p>
        </p:txBody>
      </p:sp>
      <p:sp>
        <p:nvSpPr>
          <p:cNvPr id="27" name="Shape 18"/>
          <p:cNvSpPr/>
          <p:nvPr/>
        </p:nvSpPr>
        <p:spPr>
          <a:xfrm>
            <a:off x="6033254" y="9766300"/>
            <a:ext cx="6388899" cy="1219200"/>
          </a:xfrm>
          <a:prstGeom prst="rect">
            <a:avLst/>
          </a:prstGeom>
          <a:noFill/>
          <a:ln/>
        </p:spPr>
      </p:sp>
      <p:sp>
        <p:nvSpPr>
          <p:cNvPr id="28" name="Text 19"/>
          <p:cNvSpPr/>
          <p:nvPr/>
        </p:nvSpPr>
        <p:spPr>
          <a:xfrm>
            <a:off x="6033254" y="9766300"/>
            <a:ext cx="6541318" cy="7747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Cinzel Black" pitchFamily="34" charset="0"/>
                <a:ea typeface="Cinzel Black" pitchFamily="34" charset="-122"/>
                <a:cs typeface="Cinzel Black" pitchFamily="34" charset="-120"/>
              </a:rPr>
              <a:t>Spells Cast</a:t>
            </a:r>
            <a:endParaRPr lang="en-US" sz="3600" dirty="0"/>
          </a:p>
        </p:txBody>
      </p:sp>
      <p:sp>
        <p:nvSpPr>
          <p:cNvPr id="29" name="Text 20"/>
          <p:cNvSpPr/>
          <p:nvPr/>
        </p:nvSpPr>
        <p:spPr>
          <a:xfrm>
            <a:off x="6033254" y="10490200"/>
            <a:ext cx="6524382" cy="6307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Cormorant Regular" pitchFamily="34" charset="0"/>
                <a:ea typeface="Cormorant Regular" pitchFamily="34" charset="-122"/>
                <a:cs typeface="Cormorant Regular" pitchFamily="34" charset="-120"/>
              </a:rPr>
              <a:t>are dark magic, foretelling danger.</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C0C0C"/>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877824" y="628650"/>
            <a:ext cx="18615625" cy="4828133"/>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877824" y="8246517"/>
            <a:ext cx="18615625" cy="4828133"/>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45244" y="2350356"/>
            <a:ext cx="9150315" cy="9004498"/>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874737" y="2350356"/>
            <a:ext cx="9150315" cy="9004498"/>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539159" y="1503387"/>
            <a:ext cx="21578444" cy="10697468"/>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28629" y="939800"/>
            <a:ext cx="1105038" cy="11049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105038" y="279400"/>
            <a:ext cx="469959" cy="46990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sp>
        <p:nvSpPr>
          <p:cNvPr id="11" name="Shape 1"/>
          <p:cNvSpPr/>
          <p:nvPr/>
        </p:nvSpPr>
        <p:spPr>
          <a:xfrm>
            <a:off x="4305838" y="3403600"/>
            <a:ext cx="15762670" cy="6705600"/>
          </a:xfrm>
          <a:prstGeom prst="rect">
            <a:avLst/>
          </a:prstGeom>
          <a:noFill/>
          <a:ln/>
        </p:spPr>
      </p:sp>
      <p:sp>
        <p:nvSpPr>
          <p:cNvPr id="12" name="Shape 2"/>
          <p:cNvSpPr/>
          <p:nvPr/>
        </p:nvSpPr>
        <p:spPr>
          <a:xfrm>
            <a:off x="4305838" y="3403600"/>
            <a:ext cx="15762670" cy="5308600"/>
          </a:xfrm>
          <a:prstGeom prst="rect">
            <a:avLst/>
          </a:prstGeom>
          <a:noFill/>
          <a:ln/>
        </p:spPr>
      </p:sp>
      <p:sp>
        <p:nvSpPr>
          <p:cNvPr id="13" name="Text 3"/>
          <p:cNvSpPr/>
          <p:nvPr/>
        </p:nvSpPr>
        <p:spPr>
          <a:xfrm>
            <a:off x="6134867" y="3403600"/>
            <a:ext cx="13120740" cy="5130800"/>
          </a:xfrm>
          <a:prstGeom prst="rect">
            <a:avLst/>
          </a:prstGeom>
          <a:noFill/>
          <a:ln/>
        </p:spPr>
        <p:txBody>
          <a:bodyPr wrap="square" lIns="0" tIns="0" rIns="0" bIns="0" rtlCol="0" anchor="t"/>
          <a:lstStyle/>
          <a:p>
            <a:pPr algn="l" indent="0" marL="0">
              <a:buNone/>
            </a:pPr>
            <a:r>
              <a:rPr lang="en-US" sz="24000" dirty="0">
                <a:solidFill>
                  <a:srgbClr val="DEBE69">
                    <a:alpha val="100000"/>
                  </a:srgbClr>
                </a:solidFill>
                <a:latin typeface="Cinzel Black" pitchFamily="34" charset="0"/>
                <a:ea typeface="Cinzel Black" pitchFamily="34" charset="-122"/>
                <a:cs typeface="Cinzel Black" pitchFamily="34" charset="-120"/>
              </a:rPr>
              <a:t>234,567</a:t>
            </a:r>
            <a:endParaRPr lang="en-US" sz="24000" dirty="0"/>
          </a:p>
        </p:txBody>
      </p:sp>
      <p:sp>
        <p:nvSpPr>
          <p:cNvPr id="14" name="Text 4"/>
          <p:cNvSpPr/>
          <p:nvPr/>
        </p:nvSpPr>
        <p:spPr>
          <a:xfrm>
            <a:off x="4170355" y="7721600"/>
            <a:ext cx="16033637" cy="1261533"/>
          </a:xfrm>
          <a:prstGeom prst="rect">
            <a:avLst/>
          </a:prstGeom>
          <a:noFill/>
          <a:ln/>
        </p:spPr>
        <p:txBody>
          <a:bodyPr wrap="square" lIns="0" tIns="0" rIns="0" bIns="0" rtlCol="0" anchor="t"/>
          <a:lstStyle/>
          <a:p>
            <a:pPr algn="ctr" indent="0" marL="0">
              <a:buNone/>
            </a:pPr>
            <a:r>
              <a:rPr lang="en-US" sz="6400" spc="256" kern="0" dirty="0">
                <a:solidFill>
                  <a:srgbClr val="FFFFFF">
                    <a:alpha val="100000"/>
                  </a:srgbClr>
                </a:solidFill>
                <a:latin typeface="Cormorant Bold" pitchFamily="34" charset="0"/>
                <a:ea typeface="Cormorant Bold" pitchFamily="34" charset="-122"/>
                <a:cs typeface="Cormorant Bold" pitchFamily="34" charset="-120"/>
              </a:rPr>
              <a:t>UNICORN SIGHTINGS</a:t>
            </a:r>
            <a:endParaRPr lang="en-US" sz="6400" dirty="0"/>
          </a:p>
        </p:txBody>
      </p:sp>
      <p:sp>
        <p:nvSpPr>
          <p:cNvPr id="15" name="Text 5"/>
          <p:cNvSpPr/>
          <p:nvPr/>
        </p:nvSpPr>
        <p:spPr>
          <a:xfrm>
            <a:off x="7483352" y="9118600"/>
            <a:ext cx="9407642" cy="11260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Cormorant Regular" pitchFamily="34" charset="0"/>
                <a:ea typeface="Cormorant Regular" pitchFamily="34" charset="-122"/>
                <a:cs typeface="Cormorant Regular" pitchFamily="34" charset="-120"/>
              </a:rPr>
              <a:t>A tally of the number of unicorns spotted in the fantasy realm.</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C0C0C"/>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52521" y="323850"/>
            <a:ext cx="23271049" cy="130683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40436" y="700509"/>
            <a:ext cx="22095196" cy="12314994"/>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694311" y="10934700"/>
            <a:ext cx="1105038" cy="11049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570721" y="10274300"/>
            <a:ext cx="469959" cy="4699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Shape 1"/>
          <p:cNvSpPr/>
          <p:nvPr/>
        </p:nvSpPr>
        <p:spPr>
          <a:xfrm>
            <a:off x="4216927" y="2476500"/>
            <a:ext cx="7874984" cy="3606800"/>
          </a:xfrm>
          <a:prstGeom prst="rect">
            <a:avLst/>
          </a:prstGeom>
          <a:noFill/>
          <a:ln/>
        </p:spPr>
      </p:sp>
      <p:sp>
        <p:nvSpPr>
          <p:cNvPr id="9" name="Shape 2"/>
          <p:cNvSpPr/>
          <p:nvPr/>
        </p:nvSpPr>
        <p:spPr>
          <a:xfrm>
            <a:off x="3054732" y="2476500"/>
            <a:ext cx="10199375" cy="2806700"/>
          </a:xfrm>
          <a:prstGeom prst="rect">
            <a:avLst/>
          </a:prstGeom>
          <a:solidFill>
            <a:srgbClr val="0C0C0C">
              <a:alpha val="100000"/>
            </a:srgbClr>
          </a:solidFill>
          <a:ln w="50800">
            <a:solidFill>
              <a:srgbClr val="DEBE69"/>
            </a:solidFill>
            <a:prstDash val="solid"/>
          </a:ln>
        </p:spPr>
      </p:sp>
      <p:sp>
        <p:nvSpPr>
          <p:cNvPr id="10" name="Text 3"/>
          <p:cNvSpPr/>
          <p:nvPr/>
        </p:nvSpPr>
        <p:spPr>
          <a:xfrm>
            <a:off x="3274893" y="2781300"/>
            <a:ext cx="9217119" cy="2738967"/>
          </a:xfrm>
          <a:prstGeom prst="rect">
            <a:avLst/>
          </a:prstGeom>
          <a:noFill/>
          <a:ln/>
        </p:spPr>
        <p:txBody>
          <a:bodyPr wrap="square" lIns="0" tIns="0" rIns="0" bIns="0" rtlCol="0" anchor="t"/>
          <a:lstStyle/>
          <a:p>
            <a:pPr algn="r" indent="0" marL="0">
              <a:buNone/>
            </a:pPr>
            <a:r>
              <a:rPr lang="en-US" sz="12800" dirty="0">
                <a:solidFill>
                  <a:srgbClr val="DEBE69">
                    <a:alpha val="100000"/>
                  </a:srgbClr>
                </a:solidFill>
                <a:latin typeface="Cinzel Black" pitchFamily="34" charset="0"/>
                <a:ea typeface="Cinzel Black" pitchFamily="34" charset="-122"/>
                <a:cs typeface="Cinzel Black" pitchFamily="34" charset="-120"/>
              </a:rPr>
              <a:t>233 Coins</a:t>
            </a:r>
            <a:endParaRPr lang="en-US" sz="12800" dirty="0"/>
          </a:p>
        </p:txBody>
      </p:sp>
      <p:sp>
        <p:nvSpPr>
          <p:cNvPr id="11" name="Shape 4"/>
          <p:cNvSpPr/>
          <p:nvPr/>
        </p:nvSpPr>
        <p:spPr>
          <a:xfrm>
            <a:off x="4216927" y="5588000"/>
            <a:ext cx="7874984" cy="495300"/>
          </a:xfrm>
          <a:prstGeom prst="rect">
            <a:avLst/>
          </a:prstGeom>
          <a:noFill/>
          <a:ln/>
        </p:spPr>
      </p:sp>
      <p:sp>
        <p:nvSpPr>
          <p:cNvPr id="12" name="Text 5"/>
          <p:cNvSpPr/>
          <p:nvPr/>
        </p:nvSpPr>
        <p:spPr>
          <a:xfrm>
            <a:off x="4149185" y="5588000"/>
            <a:ext cx="8010468" cy="6307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Cormorant Regular" pitchFamily="34" charset="0"/>
                <a:ea typeface="Cormorant Regular" pitchFamily="34" charset="-122"/>
                <a:cs typeface="Cormorant Regular" pitchFamily="34" charset="-120"/>
              </a:rPr>
              <a:t>Treasure Found</a:t>
            </a:r>
            <a:endParaRPr lang="en-US" sz="3200" dirty="0"/>
          </a:p>
        </p:txBody>
      </p:sp>
      <p:sp>
        <p:nvSpPr>
          <p:cNvPr id="13" name="Shape 6"/>
          <p:cNvSpPr/>
          <p:nvPr/>
        </p:nvSpPr>
        <p:spPr>
          <a:xfrm>
            <a:off x="4216927" y="7226300"/>
            <a:ext cx="7874984" cy="3606800"/>
          </a:xfrm>
          <a:prstGeom prst="rect">
            <a:avLst/>
          </a:prstGeom>
          <a:noFill/>
          <a:ln/>
        </p:spPr>
      </p:sp>
      <p:sp>
        <p:nvSpPr>
          <p:cNvPr id="14" name="Shape 7"/>
          <p:cNvSpPr/>
          <p:nvPr/>
        </p:nvSpPr>
        <p:spPr>
          <a:xfrm>
            <a:off x="2705438" y="7226300"/>
            <a:ext cx="10897962" cy="2806700"/>
          </a:xfrm>
          <a:prstGeom prst="rect">
            <a:avLst/>
          </a:prstGeom>
          <a:solidFill>
            <a:srgbClr val="0C0C0C">
              <a:alpha val="100000"/>
            </a:srgbClr>
          </a:solidFill>
          <a:ln w="50800">
            <a:solidFill>
              <a:srgbClr val="DEBE69"/>
            </a:solidFill>
            <a:prstDash val="solid"/>
          </a:ln>
        </p:spPr>
      </p:sp>
      <p:sp>
        <p:nvSpPr>
          <p:cNvPr id="15" name="Text 8"/>
          <p:cNvSpPr/>
          <p:nvPr/>
        </p:nvSpPr>
        <p:spPr>
          <a:xfrm>
            <a:off x="2925599" y="7531100"/>
            <a:ext cx="9915706" cy="2738967"/>
          </a:xfrm>
          <a:prstGeom prst="rect">
            <a:avLst/>
          </a:prstGeom>
          <a:noFill/>
          <a:ln/>
        </p:spPr>
        <p:txBody>
          <a:bodyPr wrap="square" lIns="0" tIns="0" rIns="0" bIns="0" rtlCol="0" anchor="t"/>
          <a:lstStyle/>
          <a:p>
            <a:pPr algn="r" indent="0" marL="0">
              <a:buNone/>
            </a:pPr>
            <a:r>
              <a:rPr lang="en-US" sz="12800" dirty="0">
                <a:solidFill>
                  <a:srgbClr val="DEBE69">
                    <a:alpha val="100000"/>
                  </a:srgbClr>
                </a:solidFill>
                <a:latin typeface="Cinzel Black" pitchFamily="34" charset="0"/>
                <a:ea typeface="Cinzel Black" pitchFamily="34" charset="-122"/>
                <a:cs typeface="Cinzel Black" pitchFamily="34" charset="-120"/>
              </a:rPr>
              <a:t>456 Hours</a:t>
            </a:r>
            <a:endParaRPr lang="en-US" sz="12800" dirty="0"/>
          </a:p>
        </p:txBody>
      </p:sp>
      <p:sp>
        <p:nvSpPr>
          <p:cNvPr id="16" name="Shape 9"/>
          <p:cNvSpPr/>
          <p:nvPr/>
        </p:nvSpPr>
        <p:spPr>
          <a:xfrm>
            <a:off x="4216927" y="10337800"/>
            <a:ext cx="7874984" cy="495300"/>
          </a:xfrm>
          <a:prstGeom prst="rect">
            <a:avLst/>
          </a:prstGeom>
          <a:noFill/>
          <a:ln/>
        </p:spPr>
      </p:sp>
      <p:sp>
        <p:nvSpPr>
          <p:cNvPr id="17" name="Text 10"/>
          <p:cNvSpPr/>
          <p:nvPr/>
        </p:nvSpPr>
        <p:spPr>
          <a:xfrm>
            <a:off x="4149185" y="10337800"/>
            <a:ext cx="8010468" cy="6307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Cormorant Regular" pitchFamily="34" charset="0"/>
                <a:ea typeface="Cormorant Regular" pitchFamily="34" charset="-122"/>
                <a:cs typeface="Cormorant Regular" pitchFamily="34" charset="-120"/>
              </a:rPr>
              <a:t>Duration of Spell Casting</a:t>
            </a:r>
            <a:endParaRPr lang="en-US" sz="3200" dirty="0"/>
          </a:p>
        </p:txBody>
      </p:sp>
      <p:sp>
        <p:nvSpPr>
          <p:cNvPr id="18" name="Shape 11"/>
          <p:cNvSpPr/>
          <p:nvPr/>
        </p:nvSpPr>
        <p:spPr>
          <a:xfrm>
            <a:off x="14378197" y="2476500"/>
            <a:ext cx="7874984" cy="3606800"/>
          </a:xfrm>
          <a:prstGeom prst="rect">
            <a:avLst/>
          </a:prstGeom>
          <a:noFill/>
          <a:ln/>
        </p:spPr>
      </p:sp>
      <p:sp>
        <p:nvSpPr>
          <p:cNvPr id="19" name="Shape 12"/>
          <p:cNvSpPr/>
          <p:nvPr/>
        </p:nvSpPr>
        <p:spPr>
          <a:xfrm>
            <a:off x="15921440" y="2476500"/>
            <a:ext cx="4788498" cy="2806700"/>
          </a:xfrm>
          <a:prstGeom prst="rect">
            <a:avLst/>
          </a:prstGeom>
          <a:solidFill>
            <a:srgbClr val="0C0C0C">
              <a:alpha val="100000"/>
            </a:srgbClr>
          </a:solidFill>
          <a:ln w="50800">
            <a:solidFill>
              <a:srgbClr val="DEBE69"/>
            </a:solidFill>
            <a:prstDash val="solid"/>
          </a:ln>
        </p:spPr>
      </p:sp>
      <p:sp>
        <p:nvSpPr>
          <p:cNvPr id="20" name="Text 13"/>
          <p:cNvSpPr/>
          <p:nvPr/>
        </p:nvSpPr>
        <p:spPr>
          <a:xfrm>
            <a:off x="16141601" y="2781300"/>
            <a:ext cx="3806242" cy="2738967"/>
          </a:xfrm>
          <a:prstGeom prst="rect">
            <a:avLst/>
          </a:prstGeom>
          <a:noFill/>
          <a:ln/>
        </p:spPr>
        <p:txBody>
          <a:bodyPr wrap="square" lIns="0" tIns="0" rIns="0" bIns="0" rtlCol="0" anchor="t"/>
          <a:lstStyle/>
          <a:p>
            <a:pPr algn="r" indent="0" marL="0">
              <a:buNone/>
            </a:pPr>
            <a:r>
              <a:rPr lang="en-US" sz="12800" dirty="0">
                <a:solidFill>
                  <a:srgbClr val="DEBE69">
                    <a:alpha val="100000"/>
                  </a:srgbClr>
                </a:solidFill>
                <a:latin typeface="Cinzel Black" pitchFamily="34" charset="0"/>
                <a:ea typeface="Cinzel Black" pitchFamily="34" charset="-122"/>
                <a:cs typeface="Cinzel Black" pitchFamily="34" charset="-120"/>
              </a:rPr>
              <a:t>85%</a:t>
            </a:r>
            <a:endParaRPr lang="en-US" sz="12800" dirty="0"/>
          </a:p>
        </p:txBody>
      </p:sp>
      <p:sp>
        <p:nvSpPr>
          <p:cNvPr id="21" name="Shape 14"/>
          <p:cNvSpPr/>
          <p:nvPr/>
        </p:nvSpPr>
        <p:spPr>
          <a:xfrm>
            <a:off x="14378197" y="5588000"/>
            <a:ext cx="7874984" cy="495300"/>
          </a:xfrm>
          <a:prstGeom prst="rect">
            <a:avLst/>
          </a:prstGeom>
          <a:noFill/>
          <a:ln/>
        </p:spPr>
      </p:sp>
      <p:sp>
        <p:nvSpPr>
          <p:cNvPr id="22" name="Text 15"/>
          <p:cNvSpPr/>
          <p:nvPr/>
        </p:nvSpPr>
        <p:spPr>
          <a:xfrm>
            <a:off x="14310455" y="5588000"/>
            <a:ext cx="8010468" cy="6307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Cormorant Regular" pitchFamily="34" charset="0"/>
                <a:ea typeface="Cormorant Regular" pitchFamily="34" charset="-122"/>
                <a:cs typeface="Cormorant Regular" pitchFamily="34" charset="-120"/>
              </a:rPr>
              <a:t>Wished Granted</a:t>
            </a:r>
            <a:endParaRPr lang="en-US" sz="3200" dirty="0"/>
          </a:p>
        </p:txBody>
      </p:sp>
      <p:sp>
        <p:nvSpPr>
          <p:cNvPr id="23" name="Shape 16"/>
          <p:cNvSpPr/>
          <p:nvPr/>
        </p:nvSpPr>
        <p:spPr>
          <a:xfrm>
            <a:off x="14378197" y="7226300"/>
            <a:ext cx="7874984" cy="3606800"/>
          </a:xfrm>
          <a:prstGeom prst="rect">
            <a:avLst/>
          </a:prstGeom>
          <a:noFill/>
          <a:ln/>
        </p:spPr>
      </p:sp>
      <p:sp>
        <p:nvSpPr>
          <p:cNvPr id="24" name="Shape 17"/>
          <p:cNvSpPr/>
          <p:nvPr/>
        </p:nvSpPr>
        <p:spPr>
          <a:xfrm>
            <a:off x="14549668" y="7226300"/>
            <a:ext cx="7532041" cy="2806700"/>
          </a:xfrm>
          <a:prstGeom prst="rect">
            <a:avLst/>
          </a:prstGeom>
          <a:solidFill>
            <a:srgbClr val="0C0C0C">
              <a:alpha val="100000"/>
            </a:srgbClr>
          </a:solidFill>
          <a:ln w="50800">
            <a:solidFill>
              <a:srgbClr val="DEBE69"/>
            </a:solidFill>
            <a:prstDash val="solid"/>
          </a:ln>
        </p:spPr>
      </p:sp>
      <p:sp>
        <p:nvSpPr>
          <p:cNvPr id="25" name="Text 18"/>
          <p:cNvSpPr/>
          <p:nvPr/>
        </p:nvSpPr>
        <p:spPr>
          <a:xfrm>
            <a:off x="14769829" y="7531100"/>
            <a:ext cx="6549785" cy="2738967"/>
          </a:xfrm>
          <a:prstGeom prst="rect">
            <a:avLst/>
          </a:prstGeom>
          <a:noFill/>
          <a:ln/>
        </p:spPr>
        <p:txBody>
          <a:bodyPr wrap="square" lIns="0" tIns="0" rIns="0" bIns="0" rtlCol="0" anchor="t"/>
          <a:lstStyle/>
          <a:p>
            <a:pPr algn="r" indent="0" marL="0">
              <a:buNone/>
            </a:pPr>
            <a:r>
              <a:rPr lang="en-US" sz="12800" dirty="0">
                <a:solidFill>
                  <a:srgbClr val="DEBE69">
                    <a:alpha val="100000"/>
                  </a:srgbClr>
                </a:solidFill>
                <a:latin typeface="Cinzel Black" pitchFamily="34" charset="0"/>
                <a:ea typeface="Cinzel Black" pitchFamily="34" charset="-122"/>
                <a:cs typeface="Cinzel Black" pitchFamily="34" charset="-120"/>
              </a:rPr>
              <a:t>535 Km</a:t>
            </a:r>
            <a:endParaRPr lang="en-US" sz="12800" dirty="0"/>
          </a:p>
        </p:txBody>
      </p:sp>
      <p:sp>
        <p:nvSpPr>
          <p:cNvPr id="26" name="Shape 19"/>
          <p:cNvSpPr/>
          <p:nvPr/>
        </p:nvSpPr>
        <p:spPr>
          <a:xfrm>
            <a:off x="14378197" y="10337800"/>
            <a:ext cx="7874984" cy="495300"/>
          </a:xfrm>
          <a:prstGeom prst="rect">
            <a:avLst/>
          </a:prstGeom>
          <a:noFill/>
          <a:ln/>
        </p:spPr>
      </p:sp>
      <p:sp>
        <p:nvSpPr>
          <p:cNvPr id="27" name="Text 20"/>
          <p:cNvSpPr/>
          <p:nvPr/>
        </p:nvSpPr>
        <p:spPr>
          <a:xfrm>
            <a:off x="14310455" y="10337800"/>
            <a:ext cx="8010468" cy="6307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Cormorant Regular" pitchFamily="34" charset="0"/>
                <a:ea typeface="Cormorant Regular" pitchFamily="34" charset="-122"/>
                <a:cs typeface="Cormorant Regular" pitchFamily="34" charset="-120"/>
              </a:rPr>
              <a:t>Journey Distance</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C0C0C"/>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52519" y="958850"/>
            <a:ext cx="23294711" cy="117983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2760" y="514350"/>
            <a:ext cx="22634229" cy="126873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910238" y="1193800"/>
            <a:ext cx="1105038" cy="11049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786648" y="2489200"/>
            <a:ext cx="469959" cy="4699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Text 1"/>
          <p:cNvSpPr/>
          <p:nvPr/>
        </p:nvSpPr>
        <p:spPr>
          <a:xfrm>
            <a:off x="9361070" y="1447800"/>
            <a:ext cx="7095954" cy="1710267"/>
          </a:xfrm>
          <a:prstGeom prst="rect">
            <a:avLst/>
          </a:prstGeom>
          <a:noFill/>
          <a:ln/>
        </p:spPr>
        <p:txBody>
          <a:bodyPr wrap="square" lIns="0" tIns="0" rIns="0" bIns="0" rtlCol="0" anchor="t"/>
          <a:lstStyle/>
          <a:p>
            <a:pPr algn="l" indent="0" marL="0">
              <a:buNone/>
            </a:pPr>
            <a:r>
              <a:rPr lang="en-US" sz="8000" dirty="0">
                <a:solidFill>
                  <a:srgbClr val="DEBE69">
                    <a:alpha val="100000"/>
                  </a:srgbClr>
                </a:solidFill>
                <a:latin typeface="Cinzel Black" pitchFamily="34" charset="0"/>
                <a:ea typeface="Cinzel Black" pitchFamily="34" charset="-122"/>
                <a:cs typeface="Cinzel Black" pitchFamily="34" charset="-120"/>
              </a:rPr>
              <a:t>Some Graph</a:t>
            </a:r>
            <a:endParaRPr lang="en-US" sz="8000" dirty="0"/>
          </a:p>
        </p:txBody>
      </p:sp>
      <p:sp>
        <p:nvSpPr>
          <p:cNvPr id="9" name="Shape 2"/>
          <p:cNvSpPr/>
          <p:nvPr/>
        </p:nvSpPr>
        <p:spPr>
          <a:xfrm>
            <a:off x="2718140" y="3771900"/>
            <a:ext cx="8941918" cy="6180901"/>
          </a:xfrm>
          <a:prstGeom prst="rect">
            <a:avLst/>
          </a:prstGeom>
          <a:noFill/>
          <a:ln/>
        </p:spPr>
      </p:sp>
      <p:sp>
        <p:nvSpPr>
          <p:cNvPr id="10" name="Text 3"/>
          <p:cNvSpPr/>
          <p:nvPr/>
        </p:nvSpPr>
        <p:spPr>
          <a:xfrm>
            <a:off x="2986455" y="8999513"/>
            <a:ext cx="216821" cy="356494"/>
          </a:xfrm>
          <a:prstGeom prst="rect">
            <a:avLst/>
          </a:prstGeom>
          <a:noFill/>
          <a:ln/>
        </p:spPr>
        <p:txBody>
          <a:bodyPr wrap="square" lIns="0" tIns="0" rIns="0" bIns="0" rtlCol="0" anchor="t"/>
          <a:lstStyle/>
          <a:p>
            <a:pPr algn="l" indent="0" marL="0">
              <a:buNone/>
            </a:pPr>
            <a:r>
              <a:rPr lang="en-US" sz="1821" dirty="0">
                <a:solidFill>
                  <a:srgbClr val="DEBE69">
                    <a:alpha val="100000"/>
                  </a:srgbClr>
                </a:solidFill>
                <a:latin typeface="Lato Regular" pitchFamily="34" charset="0"/>
                <a:ea typeface="Lato Regular" pitchFamily="34" charset="-122"/>
                <a:cs typeface="Lato Regular" pitchFamily="34" charset="-120"/>
              </a:rPr>
              <a:t>0</a:t>
            </a:r>
            <a:endParaRPr lang="en-US" sz="1821" dirty="0"/>
          </a:p>
        </p:txBody>
      </p:sp>
      <p:sp>
        <p:nvSpPr>
          <p:cNvPr id="11" name="Text 4"/>
          <p:cNvSpPr/>
          <p:nvPr/>
        </p:nvSpPr>
        <p:spPr>
          <a:xfrm>
            <a:off x="3331658" y="9622606"/>
            <a:ext cx="257645" cy="422713"/>
          </a:xfrm>
          <a:prstGeom prst="rect">
            <a:avLst/>
          </a:prstGeom>
          <a:noFill/>
          <a:ln/>
        </p:spPr>
        <p:txBody>
          <a:bodyPr wrap="square" lIns="0" tIns="0" rIns="0" bIns="0" rtlCol="0" anchor="t"/>
          <a:lstStyle/>
          <a:p>
            <a:pPr algn="l" indent="0" marL="0">
              <a:buNone/>
            </a:pPr>
            <a:r>
              <a:rPr lang="en-US" sz="2185" dirty="0">
                <a:solidFill>
                  <a:srgbClr val="DEBE69">
                    <a:alpha val="100000"/>
                  </a:srgbClr>
                </a:solidFill>
                <a:latin typeface="Lato Regular" pitchFamily="34" charset="0"/>
                <a:ea typeface="Lato Regular" pitchFamily="34" charset="-122"/>
                <a:cs typeface="Lato Regular" pitchFamily="34" charset="-120"/>
              </a:rPr>
              <a:t>1</a:t>
            </a:r>
            <a:endParaRPr lang="en-US" sz="2185" dirty="0"/>
          </a:p>
        </p:txBody>
      </p:sp>
      <p:sp>
        <p:nvSpPr>
          <p:cNvPr id="12" name="Text 5"/>
          <p:cNvSpPr/>
          <p:nvPr/>
        </p:nvSpPr>
        <p:spPr>
          <a:xfrm>
            <a:off x="4470732" y="9622606"/>
            <a:ext cx="257645" cy="422713"/>
          </a:xfrm>
          <a:prstGeom prst="rect">
            <a:avLst/>
          </a:prstGeom>
          <a:noFill/>
          <a:ln/>
        </p:spPr>
        <p:txBody>
          <a:bodyPr wrap="square" lIns="0" tIns="0" rIns="0" bIns="0" rtlCol="0" anchor="t"/>
          <a:lstStyle/>
          <a:p>
            <a:pPr algn="l" indent="0" marL="0">
              <a:buNone/>
            </a:pPr>
            <a:r>
              <a:rPr lang="en-US" sz="2185" dirty="0">
                <a:solidFill>
                  <a:srgbClr val="DEBE69">
                    <a:alpha val="100000"/>
                  </a:srgbClr>
                </a:solidFill>
                <a:latin typeface="Lato Regular" pitchFamily="34" charset="0"/>
                <a:ea typeface="Lato Regular" pitchFamily="34" charset="-122"/>
                <a:cs typeface="Lato Regular" pitchFamily="34" charset="-120"/>
              </a:rPr>
              <a:t>2</a:t>
            </a:r>
            <a:endParaRPr lang="en-US" sz="2185" dirty="0"/>
          </a:p>
        </p:txBody>
      </p:sp>
      <p:sp>
        <p:nvSpPr>
          <p:cNvPr id="13" name="Text 6"/>
          <p:cNvSpPr/>
          <p:nvPr/>
        </p:nvSpPr>
        <p:spPr>
          <a:xfrm>
            <a:off x="5609804" y="9622606"/>
            <a:ext cx="257645" cy="422713"/>
          </a:xfrm>
          <a:prstGeom prst="rect">
            <a:avLst/>
          </a:prstGeom>
          <a:noFill/>
          <a:ln/>
        </p:spPr>
        <p:txBody>
          <a:bodyPr wrap="square" lIns="0" tIns="0" rIns="0" bIns="0" rtlCol="0" anchor="t"/>
          <a:lstStyle/>
          <a:p>
            <a:pPr algn="l" indent="0" marL="0">
              <a:buNone/>
            </a:pPr>
            <a:r>
              <a:rPr lang="en-US" sz="2185" dirty="0">
                <a:solidFill>
                  <a:srgbClr val="DEBE69">
                    <a:alpha val="100000"/>
                  </a:srgbClr>
                </a:solidFill>
                <a:latin typeface="Lato Regular" pitchFamily="34" charset="0"/>
                <a:ea typeface="Lato Regular" pitchFamily="34" charset="-122"/>
                <a:cs typeface="Lato Regular" pitchFamily="34" charset="-120"/>
              </a:rPr>
              <a:t>3</a:t>
            </a:r>
            <a:endParaRPr lang="en-US" sz="2185" dirty="0"/>
          </a:p>
        </p:txBody>
      </p:sp>
      <p:sp>
        <p:nvSpPr>
          <p:cNvPr id="14" name="Text 7"/>
          <p:cNvSpPr/>
          <p:nvPr/>
        </p:nvSpPr>
        <p:spPr>
          <a:xfrm>
            <a:off x="6748878" y="9622606"/>
            <a:ext cx="257645" cy="422713"/>
          </a:xfrm>
          <a:prstGeom prst="rect">
            <a:avLst/>
          </a:prstGeom>
          <a:noFill/>
          <a:ln/>
        </p:spPr>
        <p:txBody>
          <a:bodyPr wrap="square" lIns="0" tIns="0" rIns="0" bIns="0" rtlCol="0" anchor="t"/>
          <a:lstStyle/>
          <a:p>
            <a:pPr algn="l" indent="0" marL="0">
              <a:buNone/>
            </a:pPr>
            <a:r>
              <a:rPr lang="en-US" sz="2185" dirty="0">
                <a:solidFill>
                  <a:srgbClr val="DEBE69">
                    <a:alpha val="100000"/>
                  </a:srgbClr>
                </a:solidFill>
                <a:latin typeface="Lato Regular" pitchFamily="34" charset="0"/>
                <a:ea typeface="Lato Regular" pitchFamily="34" charset="-122"/>
                <a:cs typeface="Lato Regular" pitchFamily="34" charset="-120"/>
              </a:rPr>
              <a:t>4</a:t>
            </a:r>
            <a:endParaRPr lang="en-US" sz="2185" dirty="0"/>
          </a:p>
        </p:txBody>
      </p:sp>
      <p:sp>
        <p:nvSpPr>
          <p:cNvPr id="15" name="Text 8"/>
          <p:cNvSpPr/>
          <p:nvPr/>
        </p:nvSpPr>
        <p:spPr>
          <a:xfrm>
            <a:off x="7887996" y="9622606"/>
            <a:ext cx="257645" cy="422713"/>
          </a:xfrm>
          <a:prstGeom prst="rect">
            <a:avLst/>
          </a:prstGeom>
          <a:noFill/>
          <a:ln/>
        </p:spPr>
        <p:txBody>
          <a:bodyPr wrap="square" lIns="0" tIns="0" rIns="0" bIns="0" rtlCol="0" anchor="t"/>
          <a:lstStyle/>
          <a:p>
            <a:pPr algn="l" indent="0" marL="0">
              <a:buNone/>
            </a:pPr>
            <a:r>
              <a:rPr lang="en-US" sz="2185" dirty="0">
                <a:solidFill>
                  <a:srgbClr val="DEBE69">
                    <a:alpha val="100000"/>
                  </a:srgbClr>
                </a:solidFill>
                <a:latin typeface="Lato Regular" pitchFamily="34" charset="0"/>
                <a:ea typeface="Lato Regular" pitchFamily="34" charset="-122"/>
                <a:cs typeface="Lato Regular" pitchFamily="34" charset="-120"/>
              </a:rPr>
              <a:t>5</a:t>
            </a:r>
            <a:endParaRPr lang="en-US" sz="2185" dirty="0"/>
          </a:p>
        </p:txBody>
      </p:sp>
      <p:sp>
        <p:nvSpPr>
          <p:cNvPr id="16" name="Text 9"/>
          <p:cNvSpPr/>
          <p:nvPr/>
        </p:nvSpPr>
        <p:spPr>
          <a:xfrm>
            <a:off x="9027070" y="9622606"/>
            <a:ext cx="257645" cy="422713"/>
          </a:xfrm>
          <a:prstGeom prst="rect">
            <a:avLst/>
          </a:prstGeom>
          <a:noFill/>
          <a:ln/>
        </p:spPr>
        <p:txBody>
          <a:bodyPr wrap="square" lIns="0" tIns="0" rIns="0" bIns="0" rtlCol="0" anchor="t"/>
          <a:lstStyle/>
          <a:p>
            <a:pPr algn="l" indent="0" marL="0">
              <a:buNone/>
            </a:pPr>
            <a:r>
              <a:rPr lang="en-US" sz="2185" dirty="0">
                <a:solidFill>
                  <a:srgbClr val="DEBE69">
                    <a:alpha val="100000"/>
                  </a:srgbClr>
                </a:solidFill>
                <a:latin typeface="Lato Regular" pitchFamily="34" charset="0"/>
                <a:ea typeface="Lato Regular" pitchFamily="34" charset="-122"/>
                <a:cs typeface="Lato Regular" pitchFamily="34" charset="-120"/>
              </a:rPr>
              <a:t>6</a:t>
            </a:r>
            <a:endParaRPr lang="en-US" sz="2185" dirty="0"/>
          </a:p>
        </p:txBody>
      </p:sp>
      <p:sp>
        <p:nvSpPr>
          <p:cNvPr id="17" name="Text 10"/>
          <p:cNvSpPr/>
          <p:nvPr/>
        </p:nvSpPr>
        <p:spPr>
          <a:xfrm>
            <a:off x="10166145" y="9622606"/>
            <a:ext cx="257645" cy="422713"/>
          </a:xfrm>
          <a:prstGeom prst="rect">
            <a:avLst/>
          </a:prstGeom>
          <a:noFill/>
          <a:ln/>
        </p:spPr>
        <p:txBody>
          <a:bodyPr wrap="square" lIns="0" tIns="0" rIns="0" bIns="0" rtlCol="0" anchor="t"/>
          <a:lstStyle/>
          <a:p>
            <a:pPr algn="l" indent="0" marL="0">
              <a:buNone/>
            </a:pPr>
            <a:r>
              <a:rPr lang="en-US" sz="2185" dirty="0">
                <a:solidFill>
                  <a:srgbClr val="DEBE69">
                    <a:alpha val="100000"/>
                  </a:srgbClr>
                </a:solidFill>
                <a:latin typeface="Lato Regular" pitchFamily="34" charset="0"/>
                <a:ea typeface="Lato Regular" pitchFamily="34" charset="-122"/>
                <a:cs typeface="Lato Regular" pitchFamily="34" charset="-120"/>
              </a:rPr>
              <a:t>7</a:t>
            </a:r>
            <a:endParaRPr lang="en-US" sz="2185" dirty="0"/>
          </a:p>
        </p:txBody>
      </p:sp>
      <p:sp>
        <p:nvSpPr>
          <p:cNvPr id="18" name="Text 11"/>
          <p:cNvSpPr/>
          <p:nvPr/>
        </p:nvSpPr>
        <p:spPr>
          <a:xfrm>
            <a:off x="11281636" y="9622606"/>
            <a:ext cx="257645" cy="422713"/>
          </a:xfrm>
          <a:prstGeom prst="rect">
            <a:avLst/>
          </a:prstGeom>
          <a:noFill/>
          <a:ln/>
        </p:spPr>
        <p:txBody>
          <a:bodyPr wrap="square" lIns="0" tIns="0" rIns="0" bIns="0" rtlCol="0" anchor="t"/>
          <a:lstStyle/>
          <a:p>
            <a:pPr algn="l" indent="0" marL="0">
              <a:buNone/>
            </a:pPr>
            <a:r>
              <a:rPr lang="en-US" sz="2185" dirty="0">
                <a:solidFill>
                  <a:srgbClr val="DEBE69">
                    <a:alpha val="100000"/>
                  </a:srgbClr>
                </a:solidFill>
                <a:latin typeface="Lato Regular" pitchFamily="34" charset="0"/>
                <a:ea typeface="Lato Regular" pitchFamily="34" charset="-122"/>
                <a:cs typeface="Lato Regular" pitchFamily="34" charset="-120"/>
              </a:rPr>
              <a:t>8</a:t>
            </a:r>
            <a:endParaRPr lang="en-US" sz="2185" dirty="0"/>
          </a:p>
        </p:txBody>
      </p:sp>
      <p:sp>
        <p:nvSpPr>
          <p:cNvPr id="19" name="Text 12"/>
          <p:cNvSpPr/>
          <p:nvPr/>
        </p:nvSpPr>
        <p:spPr>
          <a:xfrm>
            <a:off x="2852319" y="8482087"/>
            <a:ext cx="356539" cy="356494"/>
          </a:xfrm>
          <a:prstGeom prst="rect">
            <a:avLst/>
          </a:prstGeom>
          <a:noFill/>
          <a:ln/>
        </p:spPr>
        <p:txBody>
          <a:bodyPr wrap="square" lIns="0" tIns="0" rIns="0" bIns="0" rtlCol="0" anchor="t"/>
          <a:lstStyle/>
          <a:p>
            <a:pPr algn="l" indent="0" marL="0">
              <a:buNone/>
            </a:pPr>
            <a:r>
              <a:rPr lang="en-US" sz="1821" dirty="0">
                <a:solidFill>
                  <a:srgbClr val="DEBE69">
                    <a:alpha val="100000"/>
                  </a:srgbClr>
                </a:solidFill>
                <a:latin typeface="Lato Regular" pitchFamily="34" charset="0"/>
                <a:ea typeface="Lato Regular" pitchFamily="34" charset="-122"/>
                <a:cs typeface="Lato Regular" pitchFamily="34" charset="-120"/>
              </a:rPr>
              <a:t>10</a:t>
            </a:r>
            <a:endParaRPr lang="en-US" sz="1821" dirty="0"/>
          </a:p>
        </p:txBody>
      </p:sp>
      <p:sp>
        <p:nvSpPr>
          <p:cNvPr id="20" name="Text 13"/>
          <p:cNvSpPr/>
          <p:nvPr/>
        </p:nvSpPr>
        <p:spPr>
          <a:xfrm>
            <a:off x="2852319" y="7964612"/>
            <a:ext cx="356539" cy="356494"/>
          </a:xfrm>
          <a:prstGeom prst="rect">
            <a:avLst/>
          </a:prstGeom>
          <a:noFill/>
          <a:ln/>
        </p:spPr>
        <p:txBody>
          <a:bodyPr wrap="square" lIns="0" tIns="0" rIns="0" bIns="0" rtlCol="0" anchor="t"/>
          <a:lstStyle/>
          <a:p>
            <a:pPr algn="l" indent="0" marL="0">
              <a:buNone/>
            </a:pPr>
            <a:r>
              <a:rPr lang="en-US" sz="1821" dirty="0">
                <a:solidFill>
                  <a:srgbClr val="DEBE69">
                    <a:alpha val="100000"/>
                  </a:srgbClr>
                </a:solidFill>
                <a:latin typeface="Lato Regular" pitchFamily="34" charset="0"/>
                <a:ea typeface="Lato Regular" pitchFamily="34" charset="-122"/>
                <a:cs typeface="Lato Regular" pitchFamily="34" charset="-120"/>
              </a:rPr>
              <a:t>20</a:t>
            </a:r>
            <a:endParaRPr lang="en-US" sz="1821" dirty="0"/>
          </a:p>
        </p:txBody>
      </p:sp>
      <p:sp>
        <p:nvSpPr>
          <p:cNvPr id="21" name="Text 14"/>
          <p:cNvSpPr/>
          <p:nvPr/>
        </p:nvSpPr>
        <p:spPr>
          <a:xfrm>
            <a:off x="2852319" y="7447161"/>
            <a:ext cx="356539" cy="356494"/>
          </a:xfrm>
          <a:prstGeom prst="rect">
            <a:avLst/>
          </a:prstGeom>
          <a:noFill/>
          <a:ln/>
        </p:spPr>
        <p:txBody>
          <a:bodyPr wrap="square" lIns="0" tIns="0" rIns="0" bIns="0" rtlCol="0" anchor="t"/>
          <a:lstStyle/>
          <a:p>
            <a:pPr algn="l" indent="0" marL="0">
              <a:buNone/>
            </a:pPr>
            <a:r>
              <a:rPr lang="en-US" sz="1821" dirty="0">
                <a:solidFill>
                  <a:srgbClr val="DEBE69">
                    <a:alpha val="100000"/>
                  </a:srgbClr>
                </a:solidFill>
                <a:latin typeface="Lato Regular" pitchFamily="34" charset="0"/>
                <a:ea typeface="Lato Regular" pitchFamily="34" charset="-122"/>
                <a:cs typeface="Lato Regular" pitchFamily="34" charset="-120"/>
              </a:rPr>
              <a:t>30</a:t>
            </a:r>
            <a:endParaRPr lang="en-US" sz="1821" dirty="0"/>
          </a:p>
        </p:txBody>
      </p:sp>
      <p:sp>
        <p:nvSpPr>
          <p:cNvPr id="22" name="Text 15"/>
          <p:cNvSpPr/>
          <p:nvPr/>
        </p:nvSpPr>
        <p:spPr>
          <a:xfrm>
            <a:off x="2852319" y="6929611"/>
            <a:ext cx="356539" cy="356494"/>
          </a:xfrm>
          <a:prstGeom prst="rect">
            <a:avLst/>
          </a:prstGeom>
          <a:noFill/>
          <a:ln/>
        </p:spPr>
        <p:txBody>
          <a:bodyPr wrap="square" lIns="0" tIns="0" rIns="0" bIns="0" rtlCol="0" anchor="t"/>
          <a:lstStyle/>
          <a:p>
            <a:pPr algn="l" indent="0" marL="0">
              <a:buNone/>
            </a:pPr>
            <a:r>
              <a:rPr lang="en-US" sz="1821" dirty="0">
                <a:solidFill>
                  <a:srgbClr val="DEBE69">
                    <a:alpha val="100000"/>
                  </a:srgbClr>
                </a:solidFill>
                <a:latin typeface="Lato Regular" pitchFamily="34" charset="0"/>
                <a:ea typeface="Lato Regular" pitchFamily="34" charset="-122"/>
                <a:cs typeface="Lato Regular" pitchFamily="34" charset="-120"/>
              </a:rPr>
              <a:t>40</a:t>
            </a:r>
            <a:endParaRPr lang="en-US" sz="1821" dirty="0"/>
          </a:p>
        </p:txBody>
      </p:sp>
      <p:sp>
        <p:nvSpPr>
          <p:cNvPr id="23" name="Text 16"/>
          <p:cNvSpPr/>
          <p:nvPr/>
        </p:nvSpPr>
        <p:spPr>
          <a:xfrm>
            <a:off x="2852319" y="6412309"/>
            <a:ext cx="356539" cy="356494"/>
          </a:xfrm>
          <a:prstGeom prst="rect">
            <a:avLst/>
          </a:prstGeom>
          <a:noFill/>
          <a:ln/>
        </p:spPr>
        <p:txBody>
          <a:bodyPr wrap="square" lIns="0" tIns="0" rIns="0" bIns="0" rtlCol="0" anchor="t"/>
          <a:lstStyle/>
          <a:p>
            <a:pPr algn="l" indent="0" marL="0">
              <a:buNone/>
            </a:pPr>
            <a:r>
              <a:rPr lang="en-US" sz="1821" dirty="0">
                <a:solidFill>
                  <a:srgbClr val="DEBE69">
                    <a:alpha val="100000"/>
                  </a:srgbClr>
                </a:solidFill>
                <a:latin typeface="Lato Regular" pitchFamily="34" charset="0"/>
                <a:ea typeface="Lato Regular" pitchFamily="34" charset="-122"/>
                <a:cs typeface="Lato Regular" pitchFamily="34" charset="-120"/>
              </a:rPr>
              <a:t>50</a:t>
            </a:r>
            <a:endParaRPr lang="en-US" sz="1821" dirty="0"/>
          </a:p>
        </p:txBody>
      </p:sp>
      <p:sp>
        <p:nvSpPr>
          <p:cNvPr id="24" name="Text 17"/>
          <p:cNvSpPr/>
          <p:nvPr/>
        </p:nvSpPr>
        <p:spPr>
          <a:xfrm>
            <a:off x="2852319" y="5894809"/>
            <a:ext cx="356539" cy="356494"/>
          </a:xfrm>
          <a:prstGeom prst="rect">
            <a:avLst/>
          </a:prstGeom>
          <a:noFill/>
          <a:ln/>
        </p:spPr>
        <p:txBody>
          <a:bodyPr wrap="square" lIns="0" tIns="0" rIns="0" bIns="0" rtlCol="0" anchor="t"/>
          <a:lstStyle/>
          <a:p>
            <a:pPr algn="l" indent="0" marL="0">
              <a:buNone/>
            </a:pPr>
            <a:r>
              <a:rPr lang="en-US" sz="1821" dirty="0">
                <a:solidFill>
                  <a:srgbClr val="DEBE69">
                    <a:alpha val="100000"/>
                  </a:srgbClr>
                </a:solidFill>
                <a:latin typeface="Lato Regular" pitchFamily="34" charset="0"/>
                <a:ea typeface="Lato Regular" pitchFamily="34" charset="-122"/>
                <a:cs typeface="Lato Regular" pitchFamily="34" charset="-120"/>
              </a:rPr>
              <a:t>60</a:t>
            </a:r>
            <a:endParaRPr lang="en-US" sz="1821" dirty="0"/>
          </a:p>
        </p:txBody>
      </p:sp>
      <p:sp>
        <p:nvSpPr>
          <p:cNvPr id="25" name="Text 18"/>
          <p:cNvSpPr/>
          <p:nvPr/>
        </p:nvSpPr>
        <p:spPr>
          <a:xfrm>
            <a:off x="2852319" y="5377507"/>
            <a:ext cx="356539" cy="356494"/>
          </a:xfrm>
          <a:prstGeom prst="rect">
            <a:avLst/>
          </a:prstGeom>
          <a:noFill/>
          <a:ln/>
        </p:spPr>
        <p:txBody>
          <a:bodyPr wrap="square" lIns="0" tIns="0" rIns="0" bIns="0" rtlCol="0" anchor="t"/>
          <a:lstStyle/>
          <a:p>
            <a:pPr algn="l" indent="0" marL="0">
              <a:buNone/>
            </a:pPr>
            <a:r>
              <a:rPr lang="en-US" sz="1821" dirty="0">
                <a:solidFill>
                  <a:srgbClr val="DEBE69">
                    <a:alpha val="100000"/>
                  </a:srgbClr>
                </a:solidFill>
                <a:latin typeface="Lato Regular" pitchFamily="34" charset="0"/>
                <a:ea typeface="Lato Regular" pitchFamily="34" charset="-122"/>
                <a:cs typeface="Lato Regular" pitchFamily="34" charset="-120"/>
              </a:rPr>
              <a:t>70</a:t>
            </a:r>
            <a:endParaRPr lang="en-US" sz="1821" dirty="0"/>
          </a:p>
        </p:txBody>
      </p:sp>
      <p:sp>
        <p:nvSpPr>
          <p:cNvPr id="26" name="Text 19"/>
          <p:cNvSpPr/>
          <p:nvPr/>
        </p:nvSpPr>
        <p:spPr>
          <a:xfrm>
            <a:off x="2852319" y="4860057"/>
            <a:ext cx="356539" cy="356494"/>
          </a:xfrm>
          <a:prstGeom prst="rect">
            <a:avLst/>
          </a:prstGeom>
          <a:noFill/>
          <a:ln/>
        </p:spPr>
        <p:txBody>
          <a:bodyPr wrap="square" lIns="0" tIns="0" rIns="0" bIns="0" rtlCol="0" anchor="t"/>
          <a:lstStyle/>
          <a:p>
            <a:pPr algn="l" indent="0" marL="0">
              <a:buNone/>
            </a:pPr>
            <a:r>
              <a:rPr lang="en-US" sz="1821" dirty="0">
                <a:solidFill>
                  <a:srgbClr val="DEBE69">
                    <a:alpha val="100000"/>
                  </a:srgbClr>
                </a:solidFill>
                <a:latin typeface="Lato Regular" pitchFamily="34" charset="0"/>
                <a:ea typeface="Lato Regular" pitchFamily="34" charset="-122"/>
                <a:cs typeface="Lato Regular" pitchFamily="34" charset="-120"/>
              </a:rPr>
              <a:t>80</a:t>
            </a:r>
            <a:endParaRPr lang="en-US" sz="1821" dirty="0"/>
          </a:p>
        </p:txBody>
      </p:sp>
      <p:sp>
        <p:nvSpPr>
          <p:cNvPr id="27" name="Text 20"/>
          <p:cNvSpPr/>
          <p:nvPr/>
        </p:nvSpPr>
        <p:spPr>
          <a:xfrm>
            <a:off x="2852319" y="4342507"/>
            <a:ext cx="356539" cy="356494"/>
          </a:xfrm>
          <a:prstGeom prst="rect">
            <a:avLst/>
          </a:prstGeom>
          <a:noFill/>
          <a:ln/>
        </p:spPr>
        <p:txBody>
          <a:bodyPr wrap="square" lIns="0" tIns="0" rIns="0" bIns="0" rtlCol="0" anchor="t"/>
          <a:lstStyle/>
          <a:p>
            <a:pPr algn="l" indent="0" marL="0">
              <a:buNone/>
            </a:pPr>
            <a:r>
              <a:rPr lang="en-US" sz="1821" dirty="0">
                <a:solidFill>
                  <a:srgbClr val="DEBE69">
                    <a:alpha val="100000"/>
                  </a:srgbClr>
                </a:solidFill>
                <a:latin typeface="Lato Regular" pitchFamily="34" charset="0"/>
                <a:ea typeface="Lato Regular" pitchFamily="34" charset="-122"/>
                <a:cs typeface="Lato Regular" pitchFamily="34" charset="-120"/>
              </a:rPr>
              <a:t>90</a:t>
            </a:r>
            <a:endParaRPr lang="en-US" sz="1821" dirty="0"/>
          </a:p>
        </p:txBody>
      </p:sp>
      <p:sp>
        <p:nvSpPr>
          <p:cNvPr id="28" name="Text 21"/>
          <p:cNvSpPr/>
          <p:nvPr/>
        </p:nvSpPr>
        <p:spPr>
          <a:xfrm>
            <a:off x="2718140" y="3825032"/>
            <a:ext cx="483555" cy="356494"/>
          </a:xfrm>
          <a:prstGeom prst="rect">
            <a:avLst/>
          </a:prstGeom>
          <a:noFill/>
          <a:ln/>
        </p:spPr>
        <p:txBody>
          <a:bodyPr wrap="square" lIns="0" tIns="0" rIns="0" bIns="0" rtlCol="0" anchor="t"/>
          <a:lstStyle/>
          <a:p>
            <a:pPr algn="l" indent="0" marL="0">
              <a:buNone/>
            </a:pPr>
            <a:r>
              <a:rPr lang="en-US" sz="1821" dirty="0">
                <a:solidFill>
                  <a:srgbClr val="DEBE69">
                    <a:alpha val="100000"/>
                  </a:srgbClr>
                </a:solidFill>
                <a:latin typeface="Lato Regular" pitchFamily="34" charset="0"/>
                <a:ea typeface="Lato Regular" pitchFamily="34" charset="-122"/>
                <a:cs typeface="Lato Regular" pitchFamily="34" charset="-120"/>
              </a:rPr>
              <a:t>100</a:t>
            </a:r>
            <a:endParaRPr lang="en-US" sz="1821" dirty="0"/>
          </a:p>
        </p:txBody>
      </p:sp>
      <p:pic>
        <p:nvPicPr>
          <p:cNvPr id="29"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368467" y="3771900"/>
            <a:ext cx="8291591" cy="5511006"/>
          </a:xfrm>
          <a:prstGeom prst="rect">
            <a:avLst/>
          </a:prstGeom>
        </p:spPr>
      </p:pic>
      <p:pic>
        <p:nvPicPr>
          <p:cNvPr id="30"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512766" y="4185444"/>
            <a:ext cx="11567" cy="5258445"/>
          </a:xfrm>
          <a:prstGeom prst="rect">
            <a:avLst/>
          </a:prstGeom>
        </p:spPr>
      </p:pic>
      <p:pic>
        <p:nvPicPr>
          <p:cNvPr id="31"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651279" y="4185444"/>
            <a:ext cx="11567" cy="5258445"/>
          </a:xfrm>
          <a:prstGeom prst="rect">
            <a:avLst/>
          </a:prstGeom>
        </p:spPr>
      </p:pic>
      <p:pic>
        <p:nvPicPr>
          <p:cNvPr id="32"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789795" y="4185444"/>
            <a:ext cx="11567" cy="5258445"/>
          </a:xfrm>
          <a:prstGeom prst="rect">
            <a:avLst/>
          </a:prstGeom>
        </p:spPr>
      </p:pic>
      <p:pic>
        <p:nvPicPr>
          <p:cNvPr id="33"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7928309" y="4185444"/>
            <a:ext cx="11567" cy="5258445"/>
          </a:xfrm>
          <a:prstGeom prst="rect">
            <a:avLst/>
          </a:prstGeom>
        </p:spPr>
      </p:pic>
      <p:pic>
        <p:nvPicPr>
          <p:cNvPr id="34"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9066828" y="4185444"/>
            <a:ext cx="11567" cy="5258445"/>
          </a:xfrm>
          <a:prstGeom prst="rect">
            <a:avLst/>
          </a:prstGeom>
        </p:spPr>
      </p:pic>
      <p:pic>
        <p:nvPicPr>
          <p:cNvPr id="35"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0205341" y="4185444"/>
            <a:ext cx="11567" cy="5258445"/>
          </a:xfrm>
          <a:prstGeom prst="rect">
            <a:avLst/>
          </a:prstGeom>
        </p:spPr>
      </p:pic>
      <p:pic>
        <p:nvPicPr>
          <p:cNvPr id="36"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1343854" y="4185444"/>
            <a:ext cx="11567" cy="5258445"/>
          </a:xfrm>
          <a:prstGeom prst="rect">
            <a:avLst/>
          </a:prstGeom>
        </p:spPr>
      </p:pic>
      <p:pic>
        <p:nvPicPr>
          <p:cNvPr id="37"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3355539" y="5483845"/>
            <a:ext cx="8050168" cy="2373585"/>
          </a:xfrm>
          <a:prstGeom prst="rect">
            <a:avLst/>
          </a:prstGeom>
        </p:spPr>
      </p:pic>
      <p:pic>
        <p:nvPicPr>
          <p:cNvPr id="38"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3369143" y="6359525"/>
            <a:ext cx="8044031" cy="2268538"/>
          </a:xfrm>
          <a:prstGeom prst="rect">
            <a:avLst/>
          </a:prstGeom>
        </p:spPr>
      </p:pic>
      <p:pic>
        <p:nvPicPr>
          <p:cNvPr id="39"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4441751" y="6055643"/>
            <a:ext cx="153591" cy="153566"/>
          </a:xfrm>
          <a:prstGeom prst="rect">
            <a:avLst/>
          </a:prstGeom>
        </p:spPr>
      </p:pic>
      <p:pic>
        <p:nvPicPr>
          <p:cNvPr id="40"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4441751" y="6981130"/>
            <a:ext cx="153591" cy="153566"/>
          </a:xfrm>
          <a:prstGeom prst="rect">
            <a:avLst/>
          </a:prstGeom>
        </p:spPr>
      </p:pic>
      <p:pic>
        <p:nvPicPr>
          <p:cNvPr id="41" name="Image 17"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5580267" y="5651277"/>
            <a:ext cx="153591" cy="153566"/>
          </a:xfrm>
          <a:prstGeom prst="rect">
            <a:avLst/>
          </a:prstGeom>
        </p:spPr>
      </p:pic>
      <p:pic>
        <p:nvPicPr>
          <p:cNvPr id="42"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5580267" y="7415510"/>
            <a:ext cx="153591" cy="153566"/>
          </a:xfrm>
          <a:prstGeom prst="rect">
            <a:avLst/>
          </a:prstGeom>
        </p:spPr>
      </p:pic>
      <p:pic>
        <p:nvPicPr>
          <p:cNvPr id="43" name="Image 19"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6718783" y="7732812"/>
            <a:ext cx="153591" cy="153566"/>
          </a:xfrm>
          <a:prstGeom prst="rect">
            <a:avLst/>
          </a:prstGeom>
        </p:spPr>
      </p:pic>
      <p:pic>
        <p:nvPicPr>
          <p:cNvPr id="44" name="Image 20"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6718783" y="6311826"/>
            <a:ext cx="153591" cy="153566"/>
          </a:xfrm>
          <a:prstGeom prst="rect">
            <a:avLst/>
          </a:prstGeom>
        </p:spPr>
      </p:pic>
      <p:pic>
        <p:nvPicPr>
          <p:cNvPr id="45" name="Image 21" descr=" ">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7861923" y="6733232"/>
            <a:ext cx="153591" cy="153566"/>
          </a:xfrm>
          <a:prstGeom prst="rect">
            <a:avLst/>
          </a:prstGeom>
        </p:spPr>
      </p:pic>
      <p:pic>
        <p:nvPicPr>
          <p:cNvPr id="46" name="Image 22" descr=" ">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7861923" y="6420644"/>
            <a:ext cx="153591" cy="153566"/>
          </a:xfrm>
          <a:prstGeom prst="rect">
            <a:avLst/>
          </a:prstGeom>
        </p:spPr>
      </p:pic>
      <p:pic>
        <p:nvPicPr>
          <p:cNvPr id="47" name="Image 23" descr=" ">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8995813" y="7667575"/>
            <a:ext cx="153591" cy="153566"/>
          </a:xfrm>
          <a:prstGeom prst="rect">
            <a:avLst/>
          </a:prstGeom>
        </p:spPr>
      </p:pic>
      <p:pic>
        <p:nvPicPr>
          <p:cNvPr id="48" name="Image 24" descr=" ">    </p:cNvPr>
          <p:cNvPicPr>
            <a:picLocks noChangeAspect="1"/>
          </p:cNvPicPr>
          <p:nvPr/>
        </p:nvPicPr>
        <p:blipFill>
          <a:blip r:embed="rId48">
            <a:extLst>
              <a:ext uri="{96DAC541-7B7A-43D3-8B79-37D633B846F1}">
                <asvg:svgBlip xmlns:asvg="http://schemas.microsoft.com/office/drawing/2016/SVG/main" r:embed="rId49"/>
              </a:ext>
            </a:extLst>
          </a:blip>
          <a:stretch>
            <a:fillRect/>
          </a:stretch>
        </p:blipFill>
        <p:spPr>
          <a:xfrm>
            <a:off x="8995813" y="7076877"/>
            <a:ext cx="153591" cy="153566"/>
          </a:xfrm>
          <a:prstGeom prst="rect">
            <a:avLst/>
          </a:prstGeom>
        </p:spPr>
      </p:pic>
      <p:pic>
        <p:nvPicPr>
          <p:cNvPr id="49" name="Image 25" descr=" ">    </p:cNvPr>
          <p:cNvPicPr>
            <a:picLocks noChangeAspect="1"/>
          </p:cNvPicPr>
          <p:nvPr/>
        </p:nvPicPr>
        <p:blipFill>
          <a:blip r:embed="rId50">
            <a:extLst>
              <a:ext uri="{96DAC541-7B7A-43D3-8B79-37D633B846F1}">
                <asvg:svgBlip xmlns:asvg="http://schemas.microsoft.com/office/drawing/2016/SVG/main" r:embed="rId51"/>
              </a:ext>
            </a:extLst>
          </a:blip>
          <a:stretch>
            <a:fillRect/>
          </a:stretch>
        </p:blipFill>
        <p:spPr>
          <a:xfrm>
            <a:off x="10138955" y="6972449"/>
            <a:ext cx="153591" cy="153566"/>
          </a:xfrm>
          <a:prstGeom prst="rect">
            <a:avLst/>
          </a:prstGeom>
        </p:spPr>
      </p:pic>
      <p:pic>
        <p:nvPicPr>
          <p:cNvPr id="50" name="Image 26" descr=" ">    </p:cNvPr>
          <p:cNvPicPr>
            <a:picLocks noChangeAspect="1"/>
          </p:cNvPicPr>
          <p:nvPr/>
        </p:nvPicPr>
        <p:blipFill>
          <a:blip r:embed="rId52">
            <a:extLst>
              <a:ext uri="{96DAC541-7B7A-43D3-8B79-37D633B846F1}">
                <asvg:svgBlip xmlns:asvg="http://schemas.microsoft.com/office/drawing/2016/SVG/main" r:embed="rId53"/>
              </a:ext>
            </a:extLst>
          </a:blip>
          <a:stretch>
            <a:fillRect/>
          </a:stretch>
        </p:blipFill>
        <p:spPr>
          <a:xfrm>
            <a:off x="10138955" y="6572771"/>
            <a:ext cx="153591" cy="153566"/>
          </a:xfrm>
          <a:prstGeom prst="rect">
            <a:avLst/>
          </a:prstGeom>
        </p:spPr>
      </p:pic>
      <p:sp>
        <p:nvSpPr>
          <p:cNvPr id="51" name="Shape 22"/>
          <p:cNvSpPr/>
          <p:nvPr/>
        </p:nvSpPr>
        <p:spPr>
          <a:xfrm>
            <a:off x="14403600" y="4191000"/>
            <a:ext cx="5601400" cy="7620000"/>
          </a:xfrm>
          <a:prstGeom prst="rect">
            <a:avLst/>
          </a:prstGeom>
          <a:noFill/>
          <a:ln/>
        </p:spPr>
      </p:sp>
      <p:sp>
        <p:nvSpPr>
          <p:cNvPr id="52" name="Shape 23"/>
          <p:cNvSpPr/>
          <p:nvPr/>
        </p:nvSpPr>
        <p:spPr>
          <a:xfrm>
            <a:off x="14403600" y="4191000"/>
            <a:ext cx="5601400" cy="7620000"/>
          </a:xfrm>
          <a:prstGeom prst="rect">
            <a:avLst/>
          </a:prstGeom>
          <a:noFill/>
          <a:ln/>
        </p:spPr>
      </p:sp>
      <p:pic>
        <p:nvPicPr>
          <p:cNvPr id="53" name="Image 27" descr=" ">    </p:cNvPr>
          <p:cNvPicPr>
            <a:picLocks noChangeAspect="1"/>
          </p:cNvPicPr>
          <p:nvPr/>
        </p:nvPicPr>
        <p:blipFill>
          <a:blip r:embed="rId54"/>
          <a:stretch>
            <a:fillRect/>
          </a:stretch>
        </p:blipFill>
        <p:spPr>
          <a:xfrm>
            <a:off x="14403600" y="4191000"/>
            <a:ext cx="5575997" cy="5575300"/>
          </a:xfrm>
          <a:prstGeom prst="rect">
            <a:avLst/>
          </a:prstGeom>
        </p:spPr>
      </p:pic>
      <p:pic>
        <p:nvPicPr>
          <p:cNvPr id="54" name="Image 28" descr=" ">    </p:cNvPr>
          <p:cNvPicPr>
            <a:picLocks noChangeAspect="1"/>
          </p:cNvPicPr>
          <p:nvPr/>
        </p:nvPicPr>
        <p:blipFill>
          <a:blip r:embed="rId55"/>
          <a:stretch>
            <a:fillRect/>
          </a:stretch>
        </p:blipFill>
        <p:spPr>
          <a:xfrm>
            <a:off x="14403600" y="4191000"/>
            <a:ext cx="5575997" cy="5575300"/>
          </a:xfrm>
          <a:prstGeom prst="rect">
            <a:avLst/>
          </a:prstGeom>
        </p:spPr>
      </p:pic>
      <p:sp>
        <p:nvSpPr>
          <p:cNvPr id="55" name="Shape 24"/>
          <p:cNvSpPr/>
          <p:nvPr/>
        </p:nvSpPr>
        <p:spPr>
          <a:xfrm>
            <a:off x="16207226" y="6365379"/>
            <a:ext cx="1981448" cy="1226566"/>
          </a:xfrm>
          <a:prstGeom prst="rect">
            <a:avLst/>
          </a:prstGeom>
          <a:noFill/>
          <a:ln/>
        </p:spPr>
      </p:sp>
      <p:sp>
        <p:nvSpPr>
          <p:cNvPr id="56" name="Text 25"/>
          <p:cNvSpPr/>
          <p:nvPr/>
        </p:nvSpPr>
        <p:spPr>
          <a:xfrm>
            <a:off x="16207226" y="6318250"/>
            <a:ext cx="2184673" cy="10287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Cinzel Black" pitchFamily="34" charset="0"/>
                <a:ea typeface="Cinzel Black" pitchFamily="34" charset="-122"/>
                <a:cs typeface="Cinzel Black" pitchFamily="34" charset="-120"/>
              </a:rPr>
              <a:t>34.574</a:t>
            </a:r>
            <a:endParaRPr lang="en-US" sz="4800" dirty="0"/>
          </a:p>
        </p:txBody>
      </p:sp>
      <p:sp>
        <p:nvSpPr>
          <p:cNvPr id="57" name="Text 26"/>
          <p:cNvSpPr/>
          <p:nvPr/>
        </p:nvSpPr>
        <p:spPr>
          <a:xfrm>
            <a:off x="16778797" y="7143750"/>
            <a:ext cx="973788" cy="6307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Cormorant Regular" pitchFamily="34" charset="0"/>
                <a:ea typeface="Cormorant Regular" pitchFamily="34" charset="-122"/>
                <a:cs typeface="Cormorant Regular" pitchFamily="34" charset="-120"/>
              </a:rPr>
              <a:t>Total</a:t>
            </a:r>
            <a:endParaRPr lang="en-US" sz="3200" dirty="0"/>
          </a:p>
        </p:txBody>
      </p:sp>
      <p:sp>
        <p:nvSpPr>
          <p:cNvPr id="58" name="Shape 27"/>
          <p:cNvSpPr/>
          <p:nvPr/>
        </p:nvSpPr>
        <p:spPr>
          <a:xfrm>
            <a:off x="13260457" y="10515600"/>
            <a:ext cx="7874984" cy="1917700"/>
          </a:xfrm>
          <a:prstGeom prst="rect">
            <a:avLst/>
          </a:prstGeom>
          <a:noFill/>
          <a:ln/>
        </p:spPr>
      </p:sp>
      <p:sp>
        <p:nvSpPr>
          <p:cNvPr id="59" name="Shape 28"/>
          <p:cNvSpPr/>
          <p:nvPr/>
        </p:nvSpPr>
        <p:spPr>
          <a:xfrm>
            <a:off x="13260457" y="10515600"/>
            <a:ext cx="7874984" cy="1917700"/>
          </a:xfrm>
          <a:prstGeom prst="rect">
            <a:avLst/>
          </a:prstGeom>
          <a:noFill/>
          <a:ln/>
        </p:spPr>
      </p:sp>
      <p:sp>
        <p:nvSpPr>
          <p:cNvPr id="60" name="Text 29"/>
          <p:cNvSpPr/>
          <p:nvPr/>
        </p:nvSpPr>
        <p:spPr>
          <a:xfrm>
            <a:off x="13158845" y="10515600"/>
            <a:ext cx="8078210" cy="10287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Cinzel Black" pitchFamily="34" charset="0"/>
                <a:ea typeface="Cinzel Black" pitchFamily="34" charset="-122"/>
                <a:cs typeface="Cinzel Black" pitchFamily="34" charset="-120"/>
              </a:rPr>
              <a:t>Treasure Found</a:t>
            </a:r>
            <a:endParaRPr lang="en-US" sz="4800" dirty="0"/>
          </a:p>
        </p:txBody>
      </p:sp>
      <p:sp>
        <p:nvSpPr>
          <p:cNvPr id="61" name="Text 30"/>
          <p:cNvSpPr/>
          <p:nvPr/>
        </p:nvSpPr>
        <p:spPr>
          <a:xfrm>
            <a:off x="13192716" y="11442700"/>
            <a:ext cx="8010468" cy="11260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Cormorant Regular" pitchFamily="34" charset="0"/>
                <a:ea typeface="Cormorant Regular" pitchFamily="34" charset="-122"/>
                <a:cs typeface="Cormorant Regular" pitchFamily="34" charset="-120"/>
              </a:rPr>
              <a:t>A record of the amount of treasure found per month</a:t>
            </a:r>
            <a:endParaRPr lang="en-US" sz="3200" dirty="0"/>
          </a:p>
        </p:txBody>
      </p:sp>
      <p:sp>
        <p:nvSpPr>
          <p:cNvPr id="62" name="Shape 31"/>
          <p:cNvSpPr/>
          <p:nvPr/>
        </p:nvSpPr>
        <p:spPr>
          <a:xfrm>
            <a:off x="3251606" y="10515600"/>
            <a:ext cx="7874984" cy="1422400"/>
          </a:xfrm>
          <a:prstGeom prst="rect">
            <a:avLst/>
          </a:prstGeom>
          <a:noFill/>
          <a:ln/>
        </p:spPr>
      </p:sp>
      <p:sp>
        <p:nvSpPr>
          <p:cNvPr id="63" name="Shape 32"/>
          <p:cNvSpPr/>
          <p:nvPr/>
        </p:nvSpPr>
        <p:spPr>
          <a:xfrm>
            <a:off x="3251606" y="10515600"/>
            <a:ext cx="7874984" cy="1422400"/>
          </a:xfrm>
          <a:prstGeom prst="rect">
            <a:avLst/>
          </a:prstGeom>
          <a:noFill/>
          <a:ln/>
        </p:spPr>
      </p:sp>
      <p:sp>
        <p:nvSpPr>
          <p:cNvPr id="64" name="Text 33"/>
          <p:cNvSpPr/>
          <p:nvPr/>
        </p:nvSpPr>
        <p:spPr>
          <a:xfrm>
            <a:off x="3149994" y="10515600"/>
            <a:ext cx="8078210" cy="10287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Cinzel Black" pitchFamily="34" charset="0"/>
                <a:ea typeface="Cinzel Black" pitchFamily="34" charset="-122"/>
                <a:cs typeface="Cinzel Black" pitchFamily="34" charset="-120"/>
              </a:rPr>
              <a:t>Spellcasting Progress</a:t>
            </a:r>
            <a:endParaRPr lang="en-US" sz="4800" dirty="0"/>
          </a:p>
        </p:txBody>
      </p:sp>
      <p:sp>
        <p:nvSpPr>
          <p:cNvPr id="65" name="Text 34"/>
          <p:cNvSpPr/>
          <p:nvPr/>
        </p:nvSpPr>
        <p:spPr>
          <a:xfrm>
            <a:off x="3183865" y="11442700"/>
            <a:ext cx="8010468" cy="6307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Cormorant Regular" pitchFamily="34" charset="0"/>
                <a:ea typeface="Cormorant Regular" pitchFamily="34" charset="-122"/>
                <a:cs typeface="Cormorant Regular" pitchFamily="34" charset="-120"/>
              </a:rPr>
              <a:t>A record of the number of spells cast per year</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C0C0C"/>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091972" y="914053"/>
            <a:ext cx="22189442" cy="11895311"/>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716557" y="387350"/>
            <a:ext cx="1092569" cy="1092423"/>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5216" y="12242676"/>
            <a:ext cx="1092571" cy="1092423"/>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32054" y="1790700"/>
            <a:ext cx="1105038" cy="11049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08464" y="1130300"/>
            <a:ext cx="469959" cy="4699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Shape 1"/>
          <p:cNvSpPr/>
          <p:nvPr/>
        </p:nvSpPr>
        <p:spPr>
          <a:xfrm>
            <a:off x="13450981" y="5753100"/>
            <a:ext cx="8738692" cy="2019300"/>
          </a:xfrm>
          <a:prstGeom prst="rect">
            <a:avLst/>
          </a:prstGeom>
          <a:noFill/>
          <a:ln/>
        </p:spPr>
      </p:sp>
      <p:sp>
        <p:nvSpPr>
          <p:cNvPr id="10" name="Shape 2"/>
          <p:cNvSpPr/>
          <p:nvPr/>
        </p:nvSpPr>
        <p:spPr>
          <a:xfrm>
            <a:off x="13450981" y="5753100"/>
            <a:ext cx="8738692" cy="2019300"/>
          </a:xfrm>
          <a:prstGeom prst="rect">
            <a:avLst/>
          </a:prstGeom>
          <a:noFill/>
          <a:ln/>
        </p:spPr>
      </p:sp>
      <p:sp>
        <p:nvSpPr>
          <p:cNvPr id="11" name="Text 3"/>
          <p:cNvSpPr/>
          <p:nvPr/>
        </p:nvSpPr>
        <p:spPr>
          <a:xfrm>
            <a:off x="13450981" y="5753100"/>
            <a:ext cx="8941918" cy="10287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Cinzel Black" pitchFamily="34" charset="0"/>
                <a:ea typeface="Cinzel Black" pitchFamily="34" charset="-122"/>
                <a:cs typeface="Cinzel Black" pitchFamily="34" charset="-120"/>
              </a:rPr>
              <a:t>A web application</a:t>
            </a:r>
            <a:endParaRPr lang="en-US" sz="4800" dirty="0"/>
          </a:p>
        </p:txBody>
      </p:sp>
      <p:sp>
        <p:nvSpPr>
          <p:cNvPr id="12" name="Text 4"/>
          <p:cNvSpPr/>
          <p:nvPr/>
        </p:nvSpPr>
        <p:spPr>
          <a:xfrm>
            <a:off x="13450981" y="6781800"/>
            <a:ext cx="8874176" cy="1126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Cormorant Regular" pitchFamily="34" charset="0"/>
                <a:ea typeface="Cormorant Regular" pitchFamily="34" charset="-122"/>
                <a:cs typeface="Cormorant Regular" pitchFamily="34" charset="-120"/>
              </a:rPr>
              <a:t>A web application designed for discovering the world of fantasy</a:t>
            </a:r>
            <a:endParaRPr lang="en-US" sz="3200" dirty="0"/>
          </a:p>
        </p:txBody>
      </p:sp>
      <p:pic>
        <p:nvPicPr>
          <p:cNvPr id="13"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54032" y="3251200"/>
            <a:ext cx="13768521" cy="8166100"/>
          </a:xfrm>
          <a:prstGeom prst="rect">
            <a:avLst/>
          </a:prstGeom>
        </p:spPr>
      </p:pic>
      <p:pic>
        <p:nvPicPr>
          <p:cNvPr id="14"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2184673" y="3594100"/>
            <a:ext cx="9894537" cy="6489700"/>
          </a:xfrm>
          <a:prstGeom prst="rect">
            <a:avLst/>
          </a:prstGeom>
        </p:spPr>
      </p:pic>
      <p:sp>
        <p:nvSpPr>
          <p:cNvPr id="15" name="Text 5"/>
          <p:cNvSpPr/>
          <p:nvPr/>
        </p:nvSpPr>
        <p:spPr>
          <a:xfrm>
            <a:off x="7633654" y="1524000"/>
            <a:ext cx="12329008" cy="1710267"/>
          </a:xfrm>
          <a:prstGeom prst="rect">
            <a:avLst/>
          </a:prstGeom>
          <a:noFill/>
          <a:ln/>
        </p:spPr>
        <p:txBody>
          <a:bodyPr wrap="square" lIns="0" tIns="0" rIns="0" bIns="0" rtlCol="0" anchor="t"/>
          <a:lstStyle/>
          <a:p>
            <a:pPr algn="l" indent="0" marL="0">
              <a:buNone/>
            </a:pPr>
            <a:r>
              <a:rPr lang="en-US" sz="8000" dirty="0">
                <a:solidFill>
                  <a:srgbClr val="DEBE69">
                    <a:alpha val="100000"/>
                  </a:srgbClr>
                </a:solidFill>
                <a:latin typeface="Cinzel Black" pitchFamily="34" charset="0"/>
                <a:ea typeface="Cinzel Black" pitchFamily="34" charset="-122"/>
                <a:cs typeface="Cinzel Black" pitchFamily="34" charset="-120"/>
              </a:rPr>
              <a:t>Portal to Adventure</a:t>
            </a:r>
            <a:endParaRPr lang="en-US" sz="8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C0C0C"/>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52521" y="323850"/>
            <a:ext cx="23271049" cy="130683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40436" y="700509"/>
            <a:ext cx="22095196" cy="12314982"/>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694311" y="10934700"/>
            <a:ext cx="1105038" cy="11049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570721" y="10274300"/>
            <a:ext cx="469959" cy="4699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Shape 1"/>
          <p:cNvSpPr/>
          <p:nvPr/>
        </p:nvSpPr>
        <p:spPr>
          <a:xfrm>
            <a:off x="2946768" y="4660900"/>
            <a:ext cx="8738692" cy="2019300"/>
          </a:xfrm>
          <a:prstGeom prst="rect">
            <a:avLst/>
          </a:prstGeom>
          <a:noFill/>
          <a:ln/>
        </p:spPr>
      </p:sp>
      <p:sp>
        <p:nvSpPr>
          <p:cNvPr id="9" name="Shape 2"/>
          <p:cNvSpPr/>
          <p:nvPr/>
        </p:nvSpPr>
        <p:spPr>
          <a:xfrm>
            <a:off x="2946768" y="4660900"/>
            <a:ext cx="8738692" cy="2019300"/>
          </a:xfrm>
          <a:prstGeom prst="rect">
            <a:avLst/>
          </a:prstGeom>
          <a:noFill/>
          <a:ln/>
        </p:spPr>
      </p:sp>
      <p:sp>
        <p:nvSpPr>
          <p:cNvPr id="10" name="Text 3"/>
          <p:cNvSpPr/>
          <p:nvPr/>
        </p:nvSpPr>
        <p:spPr>
          <a:xfrm>
            <a:off x="2946768" y="4660900"/>
            <a:ext cx="8941918" cy="10287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Cinzel Black" pitchFamily="34" charset="0"/>
                <a:ea typeface="Cinzel Black" pitchFamily="34" charset="-122"/>
                <a:cs typeface="Cinzel Black" pitchFamily="34" charset="-120"/>
              </a:rPr>
              <a:t>An mobile app</a:t>
            </a:r>
            <a:endParaRPr lang="en-US" sz="4800" dirty="0"/>
          </a:p>
        </p:txBody>
      </p:sp>
      <p:sp>
        <p:nvSpPr>
          <p:cNvPr id="11" name="Text 4"/>
          <p:cNvSpPr/>
          <p:nvPr/>
        </p:nvSpPr>
        <p:spPr>
          <a:xfrm>
            <a:off x="2946768" y="5689600"/>
            <a:ext cx="8874176" cy="1126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Cormorant Regular" pitchFamily="34" charset="0"/>
                <a:ea typeface="Cormorant Regular" pitchFamily="34" charset="-122"/>
                <a:cs typeface="Cormorant Regular" pitchFamily="34" charset="-120"/>
              </a:rPr>
              <a:t>An app designed for exploring and experiencing the enchanting realm of fantasy</a:t>
            </a:r>
            <a:endParaRPr lang="en-US" sz="3200" dirty="0"/>
          </a:p>
        </p:txBody>
      </p:sp>
      <p:sp>
        <p:nvSpPr>
          <p:cNvPr id="12" name="Text 5"/>
          <p:cNvSpPr/>
          <p:nvPr/>
        </p:nvSpPr>
        <p:spPr>
          <a:xfrm>
            <a:off x="2946768" y="7658100"/>
            <a:ext cx="9090103" cy="34247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FFFFFF">
                    <a:alpha val="100000"/>
                  </a:srgbClr>
                </a:solidFill>
                <a:latin typeface="Cormorant Regular" pitchFamily="34" charset="0"/>
                <a:ea typeface="Cormorant Regular" pitchFamily="34" charset="-122"/>
                <a:cs typeface="Cormorant Regular" pitchFamily="34" charset="-120"/>
              </a:rPr>
              <a:t>Explore a magical world</a:t>
            </a:r>
            <a:endParaRPr lang="en-US" sz="3200" dirty="0"/>
          </a:p>
          <a:p>
            <a:pPr algn="l" lvl="1" marL="685800" indent="-342900">
              <a:spcAft>
                <a:spcPts val="4000"/>
              </a:spcAft>
              <a:buSzPct val="100000"/>
              <a:buChar char="•"/>
            </a:pPr>
            <a:r>
              <a:rPr lang="en-US" sz="3200" dirty="0">
                <a:solidFill>
                  <a:srgbClr val="FFFFFF">
                    <a:alpha val="100000"/>
                  </a:srgbClr>
                </a:solidFill>
                <a:latin typeface="Cormorant Regular" pitchFamily="34" charset="0"/>
                <a:ea typeface="Cormorant Regular" pitchFamily="34" charset="-122"/>
                <a:cs typeface="Cormorant Regular" pitchFamily="34" charset="-120"/>
              </a:rPr>
              <a:t>Experience fantasy firsthand</a:t>
            </a:r>
            <a:endParaRPr lang="en-US" sz="3200" dirty="0"/>
          </a:p>
          <a:p>
            <a:pPr algn="l" lvl="1" marL="685800" indent="-342900">
              <a:spcAft>
                <a:spcPts val="4000"/>
              </a:spcAft>
              <a:buSzPct val="100000"/>
              <a:buChar char="•"/>
            </a:pPr>
            <a:r>
              <a:rPr lang="en-US" sz="3200" dirty="0">
                <a:solidFill>
                  <a:srgbClr val="FFFFFF">
                    <a:alpha val="100000"/>
                  </a:srgbClr>
                </a:solidFill>
                <a:latin typeface="Cormorant Regular" pitchFamily="34" charset="0"/>
                <a:ea typeface="Cormorant Regular" pitchFamily="34" charset="-122"/>
                <a:cs typeface="Cormorant Regular" pitchFamily="34" charset="-120"/>
              </a:rPr>
              <a:t>Immerse in a realm of magic</a:t>
            </a:r>
            <a:endParaRPr lang="en-US" sz="3200" dirty="0"/>
          </a:p>
          <a:p>
            <a:pPr algn="l" lvl="1" marL="685800" indent="-342900">
              <a:spcAft>
                <a:spcPts val="4000"/>
              </a:spcAft>
              <a:buSzPct val="100000"/>
              <a:buChar char="•"/>
            </a:pPr>
            <a:r>
              <a:rPr lang="en-US" sz="3200" dirty="0">
                <a:solidFill>
                  <a:srgbClr val="FFFFFF">
                    <a:alpha val="100000"/>
                  </a:srgbClr>
                </a:solidFill>
                <a:latin typeface="Cormorant Regular" pitchFamily="34" charset="0"/>
                <a:ea typeface="Cormorant Regular" pitchFamily="34" charset="-122"/>
                <a:cs typeface="Cormorant Regular" pitchFamily="34" charset="-120"/>
              </a:rPr>
              <a:t>Discover untold wonders</a:t>
            </a:r>
            <a:endParaRPr lang="en-US" sz="3200" dirty="0"/>
          </a:p>
          <a:p>
            <a:pPr algn="l" lvl="1" marL="685800" indent="-342900">
              <a:spcAft>
                <a:spcPts val="4000"/>
              </a:spcAft>
              <a:buSzPct val="100000"/>
              <a:buChar char="•"/>
            </a:pPr>
            <a:r>
              <a:rPr lang="en-US" sz="3200" dirty="0">
                <a:solidFill>
                  <a:srgbClr val="FFFFFF">
                    <a:alpha val="100000"/>
                  </a:srgbClr>
                </a:solidFill>
                <a:latin typeface="Cormorant Regular" pitchFamily="34" charset="0"/>
                <a:ea typeface="Cormorant Regular" pitchFamily="34" charset="-122"/>
                <a:cs typeface="Cormorant Regular" pitchFamily="34" charset="-120"/>
              </a:rPr>
              <a:t>Live your fantasy dreams</a:t>
            </a:r>
            <a:endParaRPr lang="en-US" sz="3200" dirty="0"/>
          </a:p>
        </p:txBody>
      </p:sp>
      <p:sp>
        <p:nvSpPr>
          <p:cNvPr id="13" name="Text 6"/>
          <p:cNvSpPr/>
          <p:nvPr/>
        </p:nvSpPr>
        <p:spPr>
          <a:xfrm>
            <a:off x="2883260" y="2159000"/>
            <a:ext cx="12913281" cy="1710267"/>
          </a:xfrm>
          <a:prstGeom prst="rect">
            <a:avLst/>
          </a:prstGeom>
          <a:noFill/>
          <a:ln/>
        </p:spPr>
        <p:txBody>
          <a:bodyPr wrap="square" lIns="0" tIns="0" rIns="0" bIns="0" rtlCol="0" anchor="t"/>
          <a:lstStyle/>
          <a:p>
            <a:pPr algn="l" indent="0" marL="0">
              <a:buNone/>
            </a:pPr>
            <a:r>
              <a:rPr lang="en-US" sz="8000" dirty="0">
                <a:solidFill>
                  <a:srgbClr val="DEBE69">
                    <a:alpha val="100000"/>
                  </a:srgbClr>
                </a:solidFill>
                <a:latin typeface="Cinzel Black" pitchFamily="34" charset="0"/>
                <a:ea typeface="Cinzel Black" pitchFamily="34" charset="-122"/>
                <a:cs typeface="Cinzel Black" pitchFamily="34" charset="-120"/>
              </a:rPr>
              <a:t>The Future of Fantasy</a:t>
            </a:r>
            <a:endParaRPr lang="en-US" sz="8000" dirty="0"/>
          </a:p>
        </p:txBody>
      </p:sp>
      <p:pic>
        <p:nvPicPr>
          <p:cNvPr id="14"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5457832" y="1028700"/>
            <a:ext cx="5474384" cy="11849100"/>
          </a:xfrm>
          <a:prstGeom prst="rect">
            <a:avLst/>
          </a:prstGeom>
        </p:spPr>
      </p:pic>
      <p:pic>
        <p:nvPicPr>
          <p:cNvPr id="15"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5648356" y="1765300"/>
            <a:ext cx="5106038" cy="107950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C0C0C"/>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52519" y="958850"/>
            <a:ext cx="23294711" cy="117983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2760" y="514350"/>
            <a:ext cx="22634229" cy="126873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910238" y="1193800"/>
            <a:ext cx="1105038" cy="11049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786648" y="2489200"/>
            <a:ext cx="469959" cy="4699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Shape 1"/>
          <p:cNvSpPr/>
          <p:nvPr/>
        </p:nvSpPr>
        <p:spPr>
          <a:xfrm>
            <a:off x="1587698" y="8674100"/>
            <a:ext cx="5715714" cy="2844800"/>
          </a:xfrm>
          <a:prstGeom prst="rect">
            <a:avLst/>
          </a:prstGeom>
          <a:noFill/>
          <a:ln/>
        </p:spPr>
      </p:sp>
      <p:sp>
        <p:nvSpPr>
          <p:cNvPr id="9" name="Shape 2"/>
          <p:cNvSpPr/>
          <p:nvPr/>
        </p:nvSpPr>
        <p:spPr>
          <a:xfrm>
            <a:off x="1587698" y="8674100"/>
            <a:ext cx="5715714" cy="2844800"/>
          </a:xfrm>
          <a:prstGeom prst="rect">
            <a:avLst/>
          </a:prstGeom>
          <a:noFill/>
          <a:ln/>
        </p:spPr>
      </p:sp>
      <p:sp>
        <p:nvSpPr>
          <p:cNvPr id="10" name="Text 3"/>
          <p:cNvSpPr/>
          <p:nvPr/>
        </p:nvSpPr>
        <p:spPr>
          <a:xfrm>
            <a:off x="1587698" y="8674100"/>
            <a:ext cx="5918940" cy="18542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Cinzel Black" pitchFamily="34" charset="0"/>
                <a:ea typeface="Cinzel Black" pitchFamily="34" charset="-122"/>
                <a:cs typeface="Cinzel Black" pitchFamily="34" charset="-120"/>
              </a:rPr>
              <a:t>A web application</a:t>
            </a:r>
            <a:endParaRPr lang="en-US" sz="4800" dirty="0"/>
          </a:p>
        </p:txBody>
      </p:sp>
      <p:sp>
        <p:nvSpPr>
          <p:cNvPr id="11" name="Text 4"/>
          <p:cNvSpPr/>
          <p:nvPr/>
        </p:nvSpPr>
        <p:spPr>
          <a:xfrm>
            <a:off x="1587698" y="10528300"/>
            <a:ext cx="5851198" cy="1126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Cormorant Regular" pitchFamily="34" charset="0"/>
                <a:ea typeface="Cormorant Regular" pitchFamily="34" charset="-122"/>
                <a:cs typeface="Cormorant Regular" pitchFamily="34" charset="-120"/>
              </a:rPr>
              <a:t>A web application designed for discovering the world of fantasy</a:t>
            </a:r>
            <a:endParaRPr lang="en-US" sz="3200" dirty="0"/>
          </a:p>
        </p:txBody>
      </p:sp>
      <p:sp>
        <p:nvSpPr>
          <p:cNvPr id="12" name="Text 5"/>
          <p:cNvSpPr/>
          <p:nvPr/>
        </p:nvSpPr>
        <p:spPr>
          <a:xfrm>
            <a:off x="1587698" y="1536700"/>
            <a:ext cx="7349985" cy="7196667"/>
          </a:xfrm>
          <a:prstGeom prst="rect">
            <a:avLst/>
          </a:prstGeom>
          <a:noFill/>
          <a:ln/>
        </p:spPr>
        <p:txBody>
          <a:bodyPr wrap="square" lIns="0" tIns="0" rIns="0" bIns="0" rtlCol="0" anchor="t"/>
          <a:lstStyle/>
          <a:p>
            <a:pPr algn="l" indent="0" marL="0">
              <a:buNone/>
            </a:pPr>
            <a:r>
              <a:rPr lang="en-US" sz="8000" dirty="0">
                <a:solidFill>
                  <a:srgbClr val="DEBE69">
                    <a:alpha val="100000"/>
                  </a:srgbClr>
                </a:solidFill>
                <a:latin typeface="Cinzel Black" pitchFamily="34" charset="0"/>
                <a:ea typeface="Cinzel Black" pitchFamily="34" charset="-122"/>
                <a:cs typeface="Cinzel Black" pitchFamily="34" charset="-120"/>
              </a:rPr>
              <a:t>A Gateway to</a:t>
            </a:r>
            <a:endParaRPr lang="en-US" sz="8000" dirty="0"/>
          </a:p>
          <a:p>
            <a:pPr algn="l" indent="0" marL="0">
              <a:buNone/>
            </a:pPr>
            <a:r>
              <a:rPr lang="en-US" sz="8000" dirty="0">
                <a:solidFill>
                  <a:srgbClr val="DEBE69">
                    <a:alpha val="100000"/>
                  </a:srgbClr>
                </a:solidFill>
                <a:latin typeface="Cinzel Black" pitchFamily="34" charset="0"/>
                <a:ea typeface="Cinzel Black" pitchFamily="34" charset="-122"/>
                <a:cs typeface="Cinzel Black" pitchFamily="34" charset="-120"/>
              </a:rPr>
              <a:t>a World of </a:t>
            </a:r>
            <a:endParaRPr lang="en-US" sz="8000" dirty="0"/>
          </a:p>
          <a:p>
            <a:pPr algn="l" indent="0" marL="0">
              <a:buNone/>
            </a:pPr>
            <a:r>
              <a:rPr lang="en-US" sz="8000" dirty="0">
                <a:solidFill>
                  <a:srgbClr val="DEBE69">
                    <a:alpha val="100000"/>
                  </a:srgbClr>
                </a:solidFill>
                <a:latin typeface="Cinzel Black" pitchFamily="34" charset="0"/>
                <a:ea typeface="Cinzel Black" pitchFamily="34" charset="-122"/>
                <a:cs typeface="Cinzel Black" pitchFamily="34" charset="-120"/>
              </a:rPr>
              <a:t>Fantasy and </a:t>
            </a:r>
            <a:endParaRPr lang="en-US" sz="8000" dirty="0"/>
          </a:p>
          <a:p>
            <a:pPr algn="l" indent="0" marL="0">
              <a:buNone/>
            </a:pPr>
            <a:r>
              <a:rPr lang="en-US" sz="8000" dirty="0">
                <a:solidFill>
                  <a:srgbClr val="DEBE69">
                    <a:alpha val="100000"/>
                  </a:srgbClr>
                </a:solidFill>
                <a:latin typeface="Cinzel Black" pitchFamily="34" charset="0"/>
                <a:ea typeface="Cinzel Black" pitchFamily="34" charset="-122"/>
                <a:cs typeface="Cinzel Black" pitchFamily="34" charset="-120"/>
              </a:rPr>
              <a:t>Wonder</a:t>
            </a:r>
            <a:endParaRPr lang="en-US" sz="8000" dirty="0"/>
          </a:p>
        </p:txBody>
      </p:sp>
      <p:sp>
        <p:nvSpPr>
          <p:cNvPr id="13" name="Text 6"/>
          <p:cNvSpPr/>
          <p:nvPr/>
        </p:nvSpPr>
        <p:spPr>
          <a:xfrm>
            <a:off x="17591699" y="4711700"/>
            <a:ext cx="5381239" cy="47074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FFFFFF">
                    <a:alpha val="100000"/>
                  </a:srgbClr>
                </a:solidFill>
                <a:latin typeface="Cormorant Regular" pitchFamily="34" charset="0"/>
                <a:ea typeface="Cormorant Regular" pitchFamily="34" charset="-122"/>
                <a:cs typeface="Cormorant Regular"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FFFFFF">
                    <a:alpha val="100000"/>
                  </a:srgbClr>
                </a:solidFill>
                <a:latin typeface="Cormorant Regular" pitchFamily="34" charset="0"/>
                <a:ea typeface="Cormorant Regular" pitchFamily="34" charset="-122"/>
                <a:cs typeface="Cormorant Regular"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FFFFFF">
                    <a:alpha val="100000"/>
                  </a:srgbClr>
                </a:solidFill>
                <a:latin typeface="Cormorant Regular" pitchFamily="34" charset="0"/>
                <a:ea typeface="Cormorant Regular" pitchFamily="34" charset="-122"/>
                <a:cs typeface="Cormorant Regular"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FFFFFF">
                    <a:alpha val="100000"/>
                  </a:srgbClr>
                </a:solidFill>
                <a:latin typeface="Cormorant Regular" pitchFamily="34" charset="0"/>
                <a:ea typeface="Cormorant Regular" pitchFamily="34" charset="-122"/>
                <a:cs typeface="Cormorant Regular" pitchFamily="34" charset="-120"/>
              </a:rPr>
              <a:t>Uncover hidden treasures and secret treasures</a:t>
            </a:r>
            <a:endParaRPr lang="en-US" sz="3200" dirty="0"/>
          </a:p>
        </p:txBody>
      </p:sp>
      <p:pic>
        <p:nvPicPr>
          <p:cNvPr id="14"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814902" y="749300"/>
            <a:ext cx="8573572" cy="12331700"/>
          </a:xfrm>
          <a:prstGeom prst="rect">
            <a:avLst/>
          </a:prstGeom>
        </p:spPr>
      </p:pic>
      <p:pic>
        <p:nvPicPr>
          <p:cNvPr id="15"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310264" y="1803400"/>
            <a:ext cx="7582848" cy="102362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0C0C0C"/>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14606826" y="1003300"/>
            <a:ext cx="9344135" cy="1710267"/>
          </a:xfrm>
          <a:prstGeom prst="rect">
            <a:avLst/>
          </a:prstGeom>
          <a:noFill/>
          <a:ln/>
        </p:spPr>
        <p:txBody>
          <a:bodyPr wrap="square" lIns="0" tIns="0" rIns="0" bIns="0" rtlCol="0" anchor="t"/>
          <a:lstStyle/>
          <a:p>
            <a:pPr algn="l" indent="0" marL="0">
              <a:buNone/>
            </a:pPr>
            <a:r>
              <a:rPr lang="en-US" sz="8000" dirty="0">
                <a:solidFill>
                  <a:srgbClr val="DEBE69">
                    <a:alpha val="100000"/>
                  </a:srgbClr>
                </a:solidFill>
                <a:latin typeface="Cinzel Black" pitchFamily="34" charset="0"/>
                <a:ea typeface="Cinzel Black" pitchFamily="34" charset="-122"/>
                <a:cs typeface="Cinzel Black" pitchFamily="34" charset="-120"/>
              </a:rPr>
              <a:t>A Magic Picture</a:t>
            </a:r>
            <a:endParaRPr lang="en-US" sz="8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0C0C0C"/>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52521" y="323850"/>
            <a:ext cx="23271049" cy="130683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40436" y="700509"/>
            <a:ext cx="22095196" cy="12314982"/>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694311" y="10934700"/>
            <a:ext cx="1105038" cy="11049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570721" y="10274300"/>
            <a:ext cx="469959" cy="4699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pic>
        <p:nvPicPr>
          <p:cNvPr id="8"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320965" y="3911600"/>
            <a:ext cx="14479810" cy="7861300"/>
          </a:xfrm>
          <a:prstGeom prst="rect">
            <a:avLst/>
          </a:prstGeom>
        </p:spPr>
      </p:pic>
      <p:sp>
        <p:nvSpPr>
          <p:cNvPr id="9" name="Text 1"/>
          <p:cNvSpPr/>
          <p:nvPr/>
        </p:nvSpPr>
        <p:spPr>
          <a:xfrm>
            <a:off x="6192024" y="1250950"/>
            <a:ext cx="15237671" cy="1710267"/>
          </a:xfrm>
          <a:prstGeom prst="rect">
            <a:avLst/>
          </a:prstGeom>
          <a:noFill/>
          <a:ln/>
        </p:spPr>
        <p:txBody>
          <a:bodyPr wrap="square" lIns="0" tIns="0" rIns="0" bIns="0" rtlCol="0" anchor="t"/>
          <a:lstStyle/>
          <a:p>
            <a:pPr algn="l" indent="0" marL="0">
              <a:buNone/>
            </a:pPr>
            <a:r>
              <a:rPr lang="en-US" sz="8000" dirty="0">
                <a:solidFill>
                  <a:srgbClr val="DEBE69">
                    <a:alpha val="100000"/>
                  </a:srgbClr>
                </a:solidFill>
                <a:latin typeface="Cinzel Black" pitchFamily="34" charset="0"/>
                <a:ea typeface="Cinzel Black" pitchFamily="34" charset="-122"/>
                <a:cs typeface="Cinzel Black" pitchFamily="34" charset="-120"/>
              </a:rPr>
              <a:t>Fantasy Realm at a Glance</a:t>
            </a:r>
            <a:endParaRPr lang="en-US" sz="8000" dirty="0"/>
          </a:p>
        </p:txBody>
      </p:sp>
      <p:sp>
        <p:nvSpPr>
          <p:cNvPr id="10" name="Shape 2"/>
          <p:cNvSpPr/>
          <p:nvPr/>
        </p:nvSpPr>
        <p:spPr>
          <a:xfrm>
            <a:off x="16118315" y="4089400"/>
            <a:ext cx="6935067" cy="1917700"/>
          </a:xfrm>
          <a:prstGeom prst="rect">
            <a:avLst/>
          </a:prstGeom>
          <a:noFill/>
          <a:ln/>
        </p:spPr>
      </p:sp>
      <p:sp>
        <p:nvSpPr>
          <p:cNvPr id="11" name="Shape 3"/>
          <p:cNvSpPr/>
          <p:nvPr/>
        </p:nvSpPr>
        <p:spPr>
          <a:xfrm>
            <a:off x="16118315" y="4089400"/>
            <a:ext cx="6935067" cy="1917700"/>
          </a:xfrm>
          <a:prstGeom prst="rect">
            <a:avLst/>
          </a:prstGeom>
          <a:noFill/>
          <a:ln/>
        </p:spPr>
      </p:sp>
      <p:sp>
        <p:nvSpPr>
          <p:cNvPr id="12" name="Text 4"/>
          <p:cNvSpPr/>
          <p:nvPr/>
        </p:nvSpPr>
        <p:spPr>
          <a:xfrm>
            <a:off x="16118315" y="4089400"/>
            <a:ext cx="7138292" cy="10287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Cinzel Black" pitchFamily="34" charset="0"/>
                <a:ea typeface="Cinzel Black" pitchFamily="34" charset="-122"/>
                <a:cs typeface="Cinzel Black" pitchFamily="34" charset="-120"/>
              </a:rPr>
              <a:t>The Forest</a:t>
            </a:r>
            <a:endParaRPr lang="en-US" sz="4800" dirty="0"/>
          </a:p>
        </p:txBody>
      </p:sp>
      <p:sp>
        <p:nvSpPr>
          <p:cNvPr id="13" name="Text 5"/>
          <p:cNvSpPr/>
          <p:nvPr/>
        </p:nvSpPr>
        <p:spPr>
          <a:xfrm>
            <a:off x="16118315" y="5016500"/>
            <a:ext cx="7070550" cy="1126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Cormorant Regular" pitchFamily="34" charset="0"/>
                <a:ea typeface="Cormorant Regular" pitchFamily="34" charset="-122"/>
                <a:cs typeface="Cormorant Regular" pitchFamily="34" charset="-120"/>
              </a:rPr>
              <a:t>A magical forest filled with talking animals and enchanted creatures.</a:t>
            </a:r>
            <a:endParaRPr lang="en-US" sz="3200" dirty="0"/>
          </a:p>
        </p:txBody>
      </p:sp>
      <p:sp>
        <p:nvSpPr>
          <p:cNvPr id="14" name="Shape 6"/>
          <p:cNvSpPr/>
          <p:nvPr/>
        </p:nvSpPr>
        <p:spPr>
          <a:xfrm>
            <a:off x="16118315" y="6946900"/>
            <a:ext cx="6935067" cy="1917700"/>
          </a:xfrm>
          <a:prstGeom prst="rect">
            <a:avLst/>
          </a:prstGeom>
          <a:noFill/>
          <a:ln/>
        </p:spPr>
      </p:sp>
      <p:sp>
        <p:nvSpPr>
          <p:cNvPr id="15" name="Shape 7"/>
          <p:cNvSpPr/>
          <p:nvPr/>
        </p:nvSpPr>
        <p:spPr>
          <a:xfrm>
            <a:off x="16118315" y="6946900"/>
            <a:ext cx="6935067" cy="1917700"/>
          </a:xfrm>
          <a:prstGeom prst="rect">
            <a:avLst/>
          </a:prstGeom>
          <a:noFill/>
          <a:ln/>
        </p:spPr>
      </p:sp>
      <p:sp>
        <p:nvSpPr>
          <p:cNvPr id="16" name="Text 8"/>
          <p:cNvSpPr/>
          <p:nvPr/>
        </p:nvSpPr>
        <p:spPr>
          <a:xfrm>
            <a:off x="16118315" y="6946900"/>
            <a:ext cx="7138292" cy="10287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Cinzel Black" pitchFamily="34" charset="0"/>
                <a:ea typeface="Cinzel Black" pitchFamily="34" charset="-122"/>
                <a:cs typeface="Cinzel Black" pitchFamily="34" charset="-120"/>
              </a:rPr>
              <a:t>The Crystal Caves</a:t>
            </a:r>
            <a:endParaRPr lang="en-US" sz="4800" dirty="0"/>
          </a:p>
        </p:txBody>
      </p:sp>
      <p:sp>
        <p:nvSpPr>
          <p:cNvPr id="17" name="Text 9"/>
          <p:cNvSpPr/>
          <p:nvPr/>
        </p:nvSpPr>
        <p:spPr>
          <a:xfrm>
            <a:off x="16118315" y="7874000"/>
            <a:ext cx="7070550" cy="1126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Cormorant Regular" pitchFamily="34" charset="0"/>
                <a:ea typeface="Cormorant Regular" pitchFamily="34" charset="-122"/>
                <a:cs typeface="Cormorant Regular" pitchFamily="34" charset="-120"/>
              </a:rPr>
              <a:t>A network of underground caves filled with precious gems and crystals.</a:t>
            </a:r>
            <a:endParaRPr lang="en-US" sz="3200" dirty="0"/>
          </a:p>
        </p:txBody>
      </p:sp>
      <p:sp>
        <p:nvSpPr>
          <p:cNvPr id="18" name="Shape 10"/>
          <p:cNvSpPr/>
          <p:nvPr/>
        </p:nvSpPr>
        <p:spPr>
          <a:xfrm>
            <a:off x="16118315" y="9804400"/>
            <a:ext cx="6935067" cy="1917700"/>
          </a:xfrm>
          <a:prstGeom prst="rect">
            <a:avLst/>
          </a:prstGeom>
          <a:noFill/>
          <a:ln/>
        </p:spPr>
      </p:sp>
      <p:sp>
        <p:nvSpPr>
          <p:cNvPr id="19" name="Shape 11"/>
          <p:cNvSpPr/>
          <p:nvPr/>
        </p:nvSpPr>
        <p:spPr>
          <a:xfrm>
            <a:off x="16118315" y="9804400"/>
            <a:ext cx="6935067" cy="1917700"/>
          </a:xfrm>
          <a:prstGeom prst="rect">
            <a:avLst/>
          </a:prstGeom>
          <a:noFill/>
          <a:ln/>
        </p:spPr>
      </p:sp>
      <p:sp>
        <p:nvSpPr>
          <p:cNvPr id="20" name="Text 12"/>
          <p:cNvSpPr/>
          <p:nvPr/>
        </p:nvSpPr>
        <p:spPr>
          <a:xfrm>
            <a:off x="16118315" y="9804400"/>
            <a:ext cx="7138292" cy="10287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Cinzel Black" pitchFamily="34" charset="0"/>
                <a:ea typeface="Cinzel Black" pitchFamily="34" charset="-122"/>
                <a:cs typeface="Cinzel Black" pitchFamily="34" charset="-120"/>
              </a:rPr>
              <a:t>The Dragon's Lair</a:t>
            </a:r>
            <a:endParaRPr lang="en-US" sz="4800" dirty="0"/>
          </a:p>
        </p:txBody>
      </p:sp>
      <p:sp>
        <p:nvSpPr>
          <p:cNvPr id="21" name="Text 13"/>
          <p:cNvSpPr/>
          <p:nvPr/>
        </p:nvSpPr>
        <p:spPr>
          <a:xfrm>
            <a:off x="16118315" y="10731500"/>
            <a:ext cx="7070550" cy="1126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Cormorant Regular" pitchFamily="34" charset="0"/>
                <a:ea typeface="Cormorant Regular" pitchFamily="34" charset="-122"/>
                <a:cs typeface="Cormorant Regular" pitchFamily="34" charset="-120"/>
              </a:rPr>
              <a:t>A dangerous and mysterious place where dragons reside.</a:t>
            </a:r>
            <a:endParaRPr lang="en-US"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C0C0C"/>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877824" y="628649"/>
            <a:ext cx="18615625" cy="4828137"/>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877824" y="8246515"/>
            <a:ext cx="18615625" cy="4828139"/>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45244" y="2350356"/>
            <a:ext cx="9150315" cy="9004502"/>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874737" y="2350356"/>
            <a:ext cx="9150315" cy="9004502"/>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539159" y="1503383"/>
            <a:ext cx="21578444" cy="10697469"/>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28629" y="939800"/>
            <a:ext cx="1105038" cy="11049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105038" y="279400"/>
            <a:ext cx="469959" cy="46990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sp>
        <p:nvSpPr>
          <p:cNvPr id="11" name="Text 1"/>
          <p:cNvSpPr/>
          <p:nvPr/>
        </p:nvSpPr>
        <p:spPr>
          <a:xfrm>
            <a:off x="8706938" y="3924300"/>
            <a:ext cx="8683652" cy="2738967"/>
          </a:xfrm>
          <a:prstGeom prst="rect">
            <a:avLst/>
          </a:prstGeom>
          <a:noFill/>
          <a:ln/>
        </p:spPr>
        <p:txBody>
          <a:bodyPr wrap="square" lIns="0" tIns="0" rIns="0" bIns="0" rtlCol="0" anchor="t"/>
          <a:lstStyle/>
          <a:p>
            <a:pPr algn="l" indent="0" marL="0">
              <a:buNone/>
            </a:pPr>
            <a:r>
              <a:rPr lang="en-US" sz="12800" dirty="0">
                <a:solidFill>
                  <a:srgbClr val="DEBE69">
                    <a:alpha val="100000"/>
                  </a:srgbClr>
                </a:solidFill>
                <a:latin typeface="Cinzel Black" pitchFamily="34" charset="0"/>
                <a:ea typeface="Cinzel Black" pitchFamily="34" charset="-122"/>
                <a:cs typeface="Cinzel Black" pitchFamily="34" charset="-120"/>
              </a:rPr>
              <a:t>Welcome</a:t>
            </a:r>
            <a:endParaRPr lang="en-US" sz="12800" dirty="0"/>
          </a:p>
        </p:txBody>
      </p:sp>
      <p:sp>
        <p:nvSpPr>
          <p:cNvPr id="12" name="Text 2"/>
          <p:cNvSpPr/>
          <p:nvPr/>
        </p:nvSpPr>
        <p:spPr>
          <a:xfrm>
            <a:off x="5000192" y="6921500"/>
            <a:ext cx="14399366" cy="16213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Cormorant Regular" pitchFamily="34" charset="0"/>
                <a:ea typeface="Cormorant Regular" pitchFamily="34" charset="-122"/>
                <a:cs typeface="Cormorant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0C0C0C"/>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091972" y="914053"/>
            <a:ext cx="22189442" cy="11895311"/>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716557" y="387350"/>
            <a:ext cx="1092569" cy="1092423"/>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5216" y="12242676"/>
            <a:ext cx="1092571" cy="1092423"/>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32054" y="1790700"/>
            <a:ext cx="1105038" cy="11049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08464" y="1130300"/>
            <a:ext cx="469959" cy="4699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Text 1"/>
          <p:cNvSpPr/>
          <p:nvPr/>
        </p:nvSpPr>
        <p:spPr>
          <a:xfrm>
            <a:off x="9894537" y="1536700"/>
            <a:ext cx="5724182" cy="17102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Cinzel Black" pitchFamily="34" charset="0"/>
                <a:ea typeface="Cinzel Black" pitchFamily="34" charset="-122"/>
                <a:cs typeface="Cinzel Black" pitchFamily="34" charset="-120"/>
              </a:rPr>
              <a:t>Our Team</a:t>
            </a:r>
            <a:endParaRPr lang="en-US" sz="8000" dirty="0"/>
          </a:p>
        </p:txBody>
      </p:sp>
      <p:sp>
        <p:nvSpPr>
          <p:cNvPr id="10" name="Shape 2"/>
          <p:cNvSpPr/>
          <p:nvPr/>
        </p:nvSpPr>
        <p:spPr>
          <a:xfrm>
            <a:off x="2061391" y="3924300"/>
            <a:ext cx="6114698" cy="7772400"/>
          </a:xfrm>
          <a:prstGeom prst="rect">
            <a:avLst/>
          </a:prstGeom>
          <a:noFill/>
          <a:ln/>
        </p:spPr>
      </p:sp>
      <p:pic>
        <p:nvPicPr>
          <p:cNvPr id="11"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061391" y="3924300"/>
            <a:ext cx="6114698" cy="6096000"/>
          </a:xfrm>
          <a:prstGeom prst="rect">
            <a:avLst/>
          </a:prstGeom>
        </p:spPr>
      </p:pic>
      <p:sp>
        <p:nvSpPr>
          <p:cNvPr id="12" name="Shape 3"/>
          <p:cNvSpPr/>
          <p:nvPr/>
        </p:nvSpPr>
        <p:spPr>
          <a:xfrm>
            <a:off x="2061391" y="10223500"/>
            <a:ext cx="6096762" cy="1473200"/>
          </a:xfrm>
          <a:prstGeom prst="rect">
            <a:avLst/>
          </a:prstGeom>
          <a:noFill/>
          <a:ln/>
        </p:spPr>
      </p:sp>
      <p:sp>
        <p:nvSpPr>
          <p:cNvPr id="13" name="Shape 4"/>
          <p:cNvSpPr/>
          <p:nvPr/>
        </p:nvSpPr>
        <p:spPr>
          <a:xfrm>
            <a:off x="2061391" y="10223500"/>
            <a:ext cx="6096762" cy="1473200"/>
          </a:xfrm>
          <a:prstGeom prst="rect">
            <a:avLst/>
          </a:prstGeom>
          <a:noFill/>
          <a:ln/>
        </p:spPr>
      </p:sp>
      <p:sp>
        <p:nvSpPr>
          <p:cNvPr id="14" name="Text 5"/>
          <p:cNvSpPr/>
          <p:nvPr/>
        </p:nvSpPr>
        <p:spPr>
          <a:xfrm>
            <a:off x="1959778" y="10223500"/>
            <a:ext cx="6299987" cy="10287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Cinzel Black" pitchFamily="34" charset="0"/>
                <a:ea typeface="Cinzel Black" pitchFamily="34" charset="-122"/>
                <a:cs typeface="Cinzel Black" pitchFamily="34" charset="-120"/>
              </a:rPr>
              <a:t>Eldruin</a:t>
            </a:r>
            <a:endParaRPr lang="en-US" sz="4800" dirty="0"/>
          </a:p>
        </p:txBody>
      </p:sp>
      <p:sp>
        <p:nvSpPr>
          <p:cNvPr id="15" name="Text 6"/>
          <p:cNvSpPr/>
          <p:nvPr/>
        </p:nvSpPr>
        <p:spPr>
          <a:xfrm>
            <a:off x="1993649" y="11201400"/>
            <a:ext cx="6232246" cy="6307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Cormorant Regular" pitchFamily="34" charset="0"/>
                <a:ea typeface="Cormorant Regular" pitchFamily="34" charset="-122"/>
                <a:cs typeface="Cormorant Regular" pitchFamily="34" charset="-120"/>
              </a:rPr>
              <a:t>The Fire Mage</a:t>
            </a:r>
            <a:endParaRPr lang="en-US" sz="3200" dirty="0"/>
          </a:p>
        </p:txBody>
      </p:sp>
      <p:sp>
        <p:nvSpPr>
          <p:cNvPr id="16" name="Shape 7"/>
          <p:cNvSpPr/>
          <p:nvPr/>
        </p:nvSpPr>
        <p:spPr>
          <a:xfrm>
            <a:off x="9136175" y="3924300"/>
            <a:ext cx="6114698" cy="7772400"/>
          </a:xfrm>
          <a:prstGeom prst="rect">
            <a:avLst/>
          </a:prstGeom>
          <a:noFill/>
          <a:ln/>
        </p:spPr>
      </p:sp>
      <p:pic>
        <p:nvPicPr>
          <p:cNvPr id="17"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9136175" y="3924300"/>
            <a:ext cx="6114698" cy="6096000"/>
          </a:xfrm>
          <a:prstGeom prst="rect">
            <a:avLst/>
          </a:prstGeom>
        </p:spPr>
      </p:pic>
      <p:sp>
        <p:nvSpPr>
          <p:cNvPr id="18" name="Shape 8"/>
          <p:cNvSpPr/>
          <p:nvPr/>
        </p:nvSpPr>
        <p:spPr>
          <a:xfrm>
            <a:off x="9136175" y="10223500"/>
            <a:ext cx="6096762" cy="1473200"/>
          </a:xfrm>
          <a:prstGeom prst="rect">
            <a:avLst/>
          </a:prstGeom>
          <a:noFill/>
          <a:ln/>
        </p:spPr>
      </p:sp>
      <p:sp>
        <p:nvSpPr>
          <p:cNvPr id="19" name="Shape 9"/>
          <p:cNvSpPr/>
          <p:nvPr/>
        </p:nvSpPr>
        <p:spPr>
          <a:xfrm>
            <a:off x="9136175" y="10223500"/>
            <a:ext cx="6096762" cy="1473200"/>
          </a:xfrm>
          <a:prstGeom prst="rect">
            <a:avLst/>
          </a:prstGeom>
          <a:noFill/>
          <a:ln/>
        </p:spPr>
      </p:sp>
      <p:sp>
        <p:nvSpPr>
          <p:cNvPr id="20" name="Text 10"/>
          <p:cNvSpPr/>
          <p:nvPr/>
        </p:nvSpPr>
        <p:spPr>
          <a:xfrm>
            <a:off x="9034562" y="10223500"/>
            <a:ext cx="6299987" cy="10287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Cinzel Black" pitchFamily="34" charset="0"/>
                <a:ea typeface="Cinzel Black" pitchFamily="34" charset="-122"/>
                <a:cs typeface="Cinzel Black" pitchFamily="34" charset="-120"/>
              </a:rPr>
              <a:t>Elementalen</a:t>
            </a:r>
            <a:endParaRPr lang="en-US" sz="4800" dirty="0"/>
          </a:p>
        </p:txBody>
      </p:sp>
      <p:sp>
        <p:nvSpPr>
          <p:cNvPr id="21" name="Text 11"/>
          <p:cNvSpPr/>
          <p:nvPr/>
        </p:nvSpPr>
        <p:spPr>
          <a:xfrm>
            <a:off x="9068433" y="11201400"/>
            <a:ext cx="6232246" cy="6307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Cormorant Regular" pitchFamily="34" charset="0"/>
                <a:ea typeface="Cormorant Regular" pitchFamily="34" charset="-122"/>
                <a:cs typeface="Cormorant Regular" pitchFamily="34" charset="-120"/>
              </a:rPr>
              <a:t>The Guardian</a:t>
            </a:r>
            <a:endParaRPr lang="en-US" sz="3200" dirty="0"/>
          </a:p>
        </p:txBody>
      </p:sp>
      <p:sp>
        <p:nvSpPr>
          <p:cNvPr id="22" name="Shape 12"/>
          <p:cNvSpPr/>
          <p:nvPr/>
        </p:nvSpPr>
        <p:spPr>
          <a:xfrm>
            <a:off x="16210959" y="3924300"/>
            <a:ext cx="6114698" cy="7772400"/>
          </a:xfrm>
          <a:prstGeom prst="rect">
            <a:avLst/>
          </a:prstGeom>
          <a:noFill/>
          <a:ln/>
        </p:spPr>
      </p:sp>
      <p:pic>
        <p:nvPicPr>
          <p:cNvPr id="23"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6210959" y="3924300"/>
            <a:ext cx="6114698" cy="6096000"/>
          </a:xfrm>
          <a:prstGeom prst="rect">
            <a:avLst/>
          </a:prstGeom>
        </p:spPr>
      </p:pic>
      <p:sp>
        <p:nvSpPr>
          <p:cNvPr id="24" name="Shape 13"/>
          <p:cNvSpPr/>
          <p:nvPr/>
        </p:nvSpPr>
        <p:spPr>
          <a:xfrm>
            <a:off x="16210959" y="10223500"/>
            <a:ext cx="6096762" cy="1473200"/>
          </a:xfrm>
          <a:prstGeom prst="rect">
            <a:avLst/>
          </a:prstGeom>
          <a:noFill/>
          <a:ln/>
        </p:spPr>
      </p:sp>
      <p:sp>
        <p:nvSpPr>
          <p:cNvPr id="25" name="Shape 14"/>
          <p:cNvSpPr/>
          <p:nvPr/>
        </p:nvSpPr>
        <p:spPr>
          <a:xfrm>
            <a:off x="16210959" y="10223500"/>
            <a:ext cx="6096762" cy="1473200"/>
          </a:xfrm>
          <a:prstGeom prst="rect">
            <a:avLst/>
          </a:prstGeom>
          <a:noFill/>
          <a:ln/>
        </p:spPr>
      </p:sp>
      <p:sp>
        <p:nvSpPr>
          <p:cNvPr id="26" name="Text 15"/>
          <p:cNvSpPr/>
          <p:nvPr/>
        </p:nvSpPr>
        <p:spPr>
          <a:xfrm>
            <a:off x="16109347" y="10223500"/>
            <a:ext cx="6299987" cy="10287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Cinzel Black" pitchFamily="34" charset="0"/>
                <a:ea typeface="Cinzel Black" pitchFamily="34" charset="-122"/>
                <a:cs typeface="Cinzel Black" pitchFamily="34" charset="-120"/>
              </a:rPr>
              <a:t>Lunaria</a:t>
            </a:r>
            <a:endParaRPr lang="en-US" sz="4800" dirty="0"/>
          </a:p>
        </p:txBody>
      </p:sp>
      <p:sp>
        <p:nvSpPr>
          <p:cNvPr id="27" name="Text 16"/>
          <p:cNvSpPr/>
          <p:nvPr/>
        </p:nvSpPr>
        <p:spPr>
          <a:xfrm>
            <a:off x="16143217" y="11201400"/>
            <a:ext cx="6232246" cy="6307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Cormorant Regular" pitchFamily="34" charset="0"/>
                <a:ea typeface="Cormorant Regular" pitchFamily="34" charset="-122"/>
                <a:cs typeface="Cormorant Regular" pitchFamily="34" charset="-120"/>
              </a:rPr>
              <a:t>The Moon Priestess</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0C0C0C"/>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877824" y="628650"/>
            <a:ext cx="18615625" cy="4828133"/>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877824" y="8246517"/>
            <a:ext cx="18615625" cy="4828133"/>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45244" y="2350343"/>
            <a:ext cx="9150315" cy="9004498"/>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874737" y="2350343"/>
            <a:ext cx="9150315" cy="9004498"/>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539159" y="1503387"/>
            <a:ext cx="21578444" cy="10697468"/>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28629" y="939800"/>
            <a:ext cx="1105038" cy="11049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105038" y="279400"/>
            <a:ext cx="469959" cy="46990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sp>
        <p:nvSpPr>
          <p:cNvPr id="11" name="Text 1"/>
          <p:cNvSpPr/>
          <p:nvPr/>
        </p:nvSpPr>
        <p:spPr>
          <a:xfrm>
            <a:off x="7273776" y="3035300"/>
            <a:ext cx="10042722" cy="3081867"/>
          </a:xfrm>
          <a:prstGeom prst="rect">
            <a:avLst/>
          </a:prstGeom>
          <a:noFill/>
          <a:ln/>
        </p:spPr>
        <p:txBody>
          <a:bodyPr wrap="square" lIns="0" tIns="0" rIns="0" bIns="0" rtlCol="0" anchor="t"/>
          <a:lstStyle/>
          <a:p>
            <a:pPr algn="ctr" indent="0" marL="0">
              <a:buNone/>
            </a:pPr>
            <a:r>
              <a:rPr lang="en-US" sz="8000" dirty="0">
                <a:solidFill>
                  <a:srgbClr val="DEBE69">
                    <a:alpha val="100000"/>
                  </a:srgbClr>
                </a:solidFill>
                <a:latin typeface="Cinzel Black" pitchFamily="34" charset="0"/>
                <a:ea typeface="Cinzel Black" pitchFamily="34" charset="-122"/>
                <a:cs typeface="Cinzel Black" pitchFamily="34" charset="-120"/>
              </a:rPr>
              <a:t>Thank you for</a:t>
            </a:r>
            <a:endParaRPr lang="en-US" sz="8000" dirty="0"/>
          </a:p>
          <a:p>
            <a:pPr algn="ctr" indent="0" marL="0">
              <a:buNone/>
            </a:pPr>
            <a:r>
              <a:rPr lang="en-US" sz="8000" dirty="0">
                <a:solidFill>
                  <a:srgbClr val="DEBE69">
                    <a:alpha val="100000"/>
                  </a:srgbClr>
                </a:solidFill>
                <a:latin typeface="Cinzel Black" pitchFamily="34" charset="0"/>
                <a:ea typeface="Cinzel Black" pitchFamily="34" charset="-122"/>
                <a:cs typeface="Cinzel Black" pitchFamily="34" charset="-120"/>
              </a:rPr>
              <a:t>choosing EaTemp</a:t>
            </a:r>
            <a:endParaRPr lang="en-US" sz="8000" dirty="0"/>
          </a:p>
        </p:txBody>
      </p:sp>
      <p:sp>
        <p:nvSpPr>
          <p:cNvPr id="12" name="Text 2"/>
          <p:cNvSpPr/>
          <p:nvPr/>
        </p:nvSpPr>
        <p:spPr>
          <a:xfrm>
            <a:off x="7375388" y="6654800"/>
            <a:ext cx="9636271" cy="36152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Cormorant Regular" pitchFamily="34" charset="0"/>
                <a:ea typeface="Cormorant Regular" pitchFamily="34" charset="-122"/>
                <a:cs typeface="Cormorant Regular" pitchFamily="34" charset="-120"/>
              </a:rPr>
              <a:t>We offer free and high-quality slides templates for your presentations. We appreciate you choosing us and hope our templates have been helpful. </a:t>
            </a:r>
            <a:endParaRPr lang="en-US" sz="3200" dirty="0"/>
          </a:p>
          <a:p>
            <a:pPr algn="ctr" indent="0" marL="0">
              <a:spcAft>
                <a:spcPts val="4000"/>
              </a:spcAft>
              <a:buNone/>
            </a:pPr>
            <a:r>
              <a:rPr lang="en-US" sz="3200" dirty="0">
                <a:solidFill>
                  <a:srgbClr val="FFFFFF">
                    <a:alpha val="100000"/>
                  </a:srgbClr>
                </a:solidFill>
                <a:latin typeface="Cormorant Regular" pitchFamily="34" charset="0"/>
                <a:ea typeface="Cormorant Regular" pitchFamily="34" charset="-122"/>
                <a:cs typeface="Cormorant Regular" pitchFamily="34" charset="-120"/>
              </a:rPr>
              <a:t>As a new website, we rely on your support to grow, so please help us by sharing our site with your friends and colleagues. </a:t>
            </a:r>
            <a:endParaRPr lang="en-US" sz="3200" dirty="0"/>
          </a:p>
        </p:txBody>
      </p:sp>
      <p:sp>
        <p:nvSpPr>
          <p:cNvPr id="13" name="Text 3"/>
          <p:cNvSpPr/>
          <p:nvPr/>
        </p:nvSpPr>
        <p:spPr>
          <a:xfrm rot="16200000">
            <a:off x="22204468" y="8326859"/>
            <a:ext cx="3645356" cy="469900"/>
          </a:xfrm>
          <a:prstGeom prst="rect">
            <a:avLst/>
          </a:prstGeom>
          <a:noFill/>
          <a:ln/>
        </p:spPr>
        <p:txBody>
          <a:bodyPr wrap="square" lIns="0" tIns="0" rIns="0" bIns="0" rtlCol="0" anchor="t"/>
          <a:lstStyle/>
          <a:p>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indent="0" marL="0">
              <a:spcAft>
                <a:spcPts val="4000"/>
              </a:spcAft>
              <a:buNone/>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16" invalidUrl="" action="" tgtFrame="" tooltip="Open https://unsplash.com/" history="1" highlightClick="0" endSnd="0">
                  <a:extLst>
                    <a:ext uri="{A12FA001-AC4F-418D-AE19-62706E023703}">
                      <ahyp:hlinkClr xmlns:ahyp="http://schemas.microsoft.com/office/drawing/2018/hyperlinkcolor" val="tx"/>
                    </a:ext>
                  </a:extLst>
                </a:hlinkClick>
              </a:rPr>
              <a:t>Unsplash</a:t>
            </a:r>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14"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8226778" y="2368079"/>
            <a:ext cx="3779246" cy="8458572"/>
          </a:xfrm>
          <a:prstGeom prst="rect">
            <a:avLst/>
          </a:prstGeom>
        </p:spPr>
      </p:pic>
      <p:pic>
        <p:nvPicPr>
          <p:cNvPr id="15" name="Image 9"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2146568" y="2463800"/>
            <a:ext cx="4013702" cy="793350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C0C0C"/>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52521" y="323850"/>
            <a:ext cx="23271049" cy="130683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40436" y="700506"/>
            <a:ext cx="22095196" cy="12314991"/>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694311" y="10934700"/>
            <a:ext cx="1105038" cy="11049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570721" y="10274300"/>
            <a:ext cx="469959" cy="4699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Text 1"/>
          <p:cNvSpPr/>
          <p:nvPr/>
        </p:nvSpPr>
        <p:spPr>
          <a:xfrm>
            <a:off x="3861283" y="920750"/>
            <a:ext cx="17219119" cy="2738967"/>
          </a:xfrm>
          <a:prstGeom prst="rect">
            <a:avLst/>
          </a:prstGeom>
          <a:noFill/>
          <a:ln/>
        </p:spPr>
        <p:txBody>
          <a:bodyPr wrap="square" lIns="0" tIns="0" rIns="0" bIns="0" rtlCol="0" anchor="t"/>
          <a:lstStyle/>
          <a:p>
            <a:pPr algn="l" indent="0" marL="0">
              <a:buNone/>
            </a:pPr>
            <a:r>
              <a:rPr lang="en-US" sz="12800" dirty="0">
                <a:solidFill>
                  <a:srgbClr val="DEBE69">
                    <a:alpha val="100000"/>
                  </a:srgbClr>
                </a:solidFill>
                <a:latin typeface="Cinzel Black" pitchFamily="34" charset="0"/>
                <a:ea typeface="Cinzel Black" pitchFamily="34" charset="-122"/>
                <a:cs typeface="Cinzel Black" pitchFamily="34" charset="-120"/>
              </a:rPr>
              <a:t>Table of Contents</a:t>
            </a:r>
            <a:endParaRPr lang="en-US" sz="12800" dirty="0"/>
          </a:p>
        </p:txBody>
      </p:sp>
      <p:sp>
        <p:nvSpPr>
          <p:cNvPr id="9" name="Shape 2"/>
          <p:cNvSpPr/>
          <p:nvPr/>
        </p:nvSpPr>
        <p:spPr>
          <a:xfrm>
            <a:off x="3124591" y="4521200"/>
            <a:ext cx="7316114" cy="1625600"/>
          </a:xfrm>
          <a:prstGeom prst="rect">
            <a:avLst/>
          </a:prstGeom>
          <a:noFill/>
          <a:ln/>
        </p:spPr>
      </p:sp>
      <p:sp>
        <p:nvSpPr>
          <p:cNvPr id="10" name="Shape 3"/>
          <p:cNvSpPr/>
          <p:nvPr/>
        </p:nvSpPr>
        <p:spPr>
          <a:xfrm>
            <a:off x="3124591" y="4521200"/>
            <a:ext cx="1625803" cy="1625600"/>
          </a:xfrm>
          <a:prstGeom prst="roundRect">
            <a:avLst>
              <a:gd name="adj" fmla="val 781313"/>
            </a:avLst>
          </a:prstGeom>
          <a:solidFill>
            <a:srgbClr val="0C0C0C">
              <a:alpha val="100000"/>
            </a:srgbClr>
          </a:solidFill>
          <a:ln w="50800">
            <a:solidFill>
              <a:srgbClr val="DEBE69"/>
            </a:solidFill>
            <a:prstDash val="solid"/>
          </a:ln>
        </p:spPr>
      </p:sp>
      <p:sp>
        <p:nvSpPr>
          <p:cNvPr id="11" name="Text 4"/>
          <p:cNvSpPr/>
          <p:nvPr/>
        </p:nvSpPr>
        <p:spPr>
          <a:xfrm>
            <a:off x="3492937" y="4819650"/>
            <a:ext cx="889111" cy="1028700"/>
          </a:xfrm>
          <a:prstGeom prst="rect">
            <a:avLst/>
          </a:prstGeom>
          <a:noFill/>
          <a:ln/>
        </p:spPr>
        <p:txBody>
          <a:bodyPr wrap="square" lIns="0" tIns="0" rIns="0" bIns="0" rtlCol="0" anchor="ctr"/>
          <a:lstStyle/>
          <a:p>
            <a:pPr algn="ctr" indent="0" marL="0">
              <a:buNone/>
            </a:pPr>
            <a:r>
              <a:rPr lang="en-US" sz="4800" dirty="0">
                <a:solidFill>
                  <a:srgbClr val="DEBE69">
                    <a:alpha val="100000"/>
                  </a:srgbClr>
                </a:solidFill>
                <a:latin typeface="Cinzel Black" pitchFamily="34" charset="0"/>
                <a:ea typeface="Cinzel Black" pitchFamily="34" charset="-122"/>
                <a:cs typeface="Cinzel Black" pitchFamily="34" charset="-120"/>
              </a:rPr>
              <a:t>01</a:t>
            </a:r>
            <a:endParaRPr lang="en-US" sz="4800" dirty="0"/>
          </a:p>
        </p:txBody>
      </p:sp>
      <p:sp>
        <p:nvSpPr>
          <p:cNvPr id="12" name="Shape 5"/>
          <p:cNvSpPr/>
          <p:nvPr/>
        </p:nvSpPr>
        <p:spPr>
          <a:xfrm>
            <a:off x="4953619" y="4622800"/>
            <a:ext cx="5487086" cy="1422400"/>
          </a:xfrm>
          <a:prstGeom prst="rect">
            <a:avLst/>
          </a:prstGeom>
          <a:noFill/>
          <a:ln/>
        </p:spPr>
      </p:sp>
      <p:sp>
        <p:nvSpPr>
          <p:cNvPr id="13" name="Text 6"/>
          <p:cNvSpPr/>
          <p:nvPr/>
        </p:nvSpPr>
        <p:spPr>
          <a:xfrm>
            <a:off x="4953619" y="4622800"/>
            <a:ext cx="5690311" cy="10287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Cinzel Black" pitchFamily="34" charset="0"/>
                <a:ea typeface="Cinzel Black" pitchFamily="34" charset="-122"/>
                <a:cs typeface="Cinzel Black" pitchFamily="34" charset="-120"/>
              </a:rPr>
              <a:t>Introduction</a:t>
            </a:r>
            <a:endParaRPr lang="en-US" sz="4800" dirty="0"/>
          </a:p>
        </p:txBody>
      </p:sp>
      <p:sp>
        <p:nvSpPr>
          <p:cNvPr id="14" name="Text 7"/>
          <p:cNvSpPr/>
          <p:nvPr/>
        </p:nvSpPr>
        <p:spPr>
          <a:xfrm>
            <a:off x="4953619" y="5549900"/>
            <a:ext cx="5622569" cy="6307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Cormorant Regular" pitchFamily="34" charset="0"/>
                <a:ea typeface="Cormorant Regular" pitchFamily="34" charset="-122"/>
                <a:cs typeface="Cormorant Regular" pitchFamily="34" charset="-120"/>
              </a:rPr>
              <a:t>The Extraordinary Realm</a:t>
            </a:r>
            <a:endParaRPr lang="en-US" sz="3200" dirty="0"/>
          </a:p>
        </p:txBody>
      </p:sp>
      <p:sp>
        <p:nvSpPr>
          <p:cNvPr id="15" name="Shape 8"/>
          <p:cNvSpPr/>
          <p:nvPr/>
        </p:nvSpPr>
        <p:spPr>
          <a:xfrm>
            <a:off x="14797349" y="4521200"/>
            <a:ext cx="7316114" cy="1625600"/>
          </a:xfrm>
          <a:prstGeom prst="rect">
            <a:avLst/>
          </a:prstGeom>
          <a:noFill/>
          <a:ln/>
        </p:spPr>
      </p:sp>
      <p:sp>
        <p:nvSpPr>
          <p:cNvPr id="16" name="Shape 9"/>
          <p:cNvSpPr/>
          <p:nvPr/>
        </p:nvSpPr>
        <p:spPr>
          <a:xfrm>
            <a:off x="14797349" y="4521200"/>
            <a:ext cx="1625803" cy="1625600"/>
          </a:xfrm>
          <a:prstGeom prst="rect">
            <a:avLst/>
          </a:prstGeom>
          <a:solidFill>
            <a:srgbClr val="0C0C0C">
              <a:alpha val="100000"/>
            </a:srgbClr>
          </a:solidFill>
          <a:ln w="50800">
            <a:solidFill>
              <a:srgbClr val="DEBE69"/>
            </a:solidFill>
            <a:prstDash val="solid"/>
          </a:ln>
        </p:spPr>
      </p:sp>
      <p:sp>
        <p:nvSpPr>
          <p:cNvPr id="17" name="Text 10"/>
          <p:cNvSpPr/>
          <p:nvPr/>
        </p:nvSpPr>
        <p:spPr>
          <a:xfrm>
            <a:off x="15102188" y="4819650"/>
            <a:ext cx="1016127" cy="1028700"/>
          </a:xfrm>
          <a:prstGeom prst="rect">
            <a:avLst/>
          </a:prstGeom>
          <a:noFill/>
          <a:ln/>
        </p:spPr>
        <p:txBody>
          <a:bodyPr wrap="square" lIns="0" tIns="0" rIns="0" bIns="0" rtlCol="0" anchor="ctr"/>
          <a:lstStyle/>
          <a:p>
            <a:pPr algn="ctr" indent="0" marL="0">
              <a:buNone/>
            </a:pPr>
            <a:r>
              <a:rPr lang="en-US" sz="4800" dirty="0">
                <a:solidFill>
                  <a:srgbClr val="DEBE69">
                    <a:alpha val="100000"/>
                  </a:srgbClr>
                </a:solidFill>
                <a:latin typeface="Cinzel Black" pitchFamily="34" charset="0"/>
                <a:ea typeface="Cinzel Black" pitchFamily="34" charset="-122"/>
                <a:cs typeface="Cinzel Black" pitchFamily="34" charset="-120"/>
              </a:rPr>
              <a:t>02</a:t>
            </a:r>
            <a:endParaRPr lang="en-US" sz="4800" dirty="0"/>
          </a:p>
        </p:txBody>
      </p:sp>
      <p:sp>
        <p:nvSpPr>
          <p:cNvPr id="18" name="Shape 11"/>
          <p:cNvSpPr/>
          <p:nvPr/>
        </p:nvSpPr>
        <p:spPr>
          <a:xfrm>
            <a:off x="16626378" y="4622800"/>
            <a:ext cx="5487086" cy="1422400"/>
          </a:xfrm>
          <a:prstGeom prst="rect">
            <a:avLst/>
          </a:prstGeom>
          <a:noFill/>
          <a:ln/>
        </p:spPr>
      </p:sp>
      <p:sp>
        <p:nvSpPr>
          <p:cNvPr id="19" name="Text 12"/>
          <p:cNvSpPr/>
          <p:nvPr/>
        </p:nvSpPr>
        <p:spPr>
          <a:xfrm>
            <a:off x="16626378" y="4622800"/>
            <a:ext cx="5690311" cy="10287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Cinzel Black" pitchFamily="34" charset="0"/>
                <a:ea typeface="Cinzel Black" pitchFamily="34" charset="-122"/>
                <a:cs typeface="Cinzel Black" pitchFamily="34" charset="-120"/>
              </a:rPr>
              <a:t>Encounters</a:t>
            </a:r>
            <a:endParaRPr lang="en-US" sz="4800" dirty="0"/>
          </a:p>
        </p:txBody>
      </p:sp>
      <p:sp>
        <p:nvSpPr>
          <p:cNvPr id="20" name="Text 13"/>
          <p:cNvSpPr/>
          <p:nvPr/>
        </p:nvSpPr>
        <p:spPr>
          <a:xfrm>
            <a:off x="16626378" y="5549900"/>
            <a:ext cx="5622569" cy="6307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Cormorant Regular" pitchFamily="34" charset="0"/>
                <a:ea typeface="Cormorant Regular" pitchFamily="34" charset="-122"/>
                <a:cs typeface="Cormorant Regular" pitchFamily="34" charset="-120"/>
              </a:rPr>
              <a:t>Unicorn Sightings</a:t>
            </a:r>
            <a:endParaRPr lang="en-US" sz="3200" dirty="0"/>
          </a:p>
        </p:txBody>
      </p:sp>
      <p:sp>
        <p:nvSpPr>
          <p:cNvPr id="21" name="Shape 14"/>
          <p:cNvSpPr/>
          <p:nvPr/>
        </p:nvSpPr>
        <p:spPr>
          <a:xfrm>
            <a:off x="3124591" y="7505700"/>
            <a:ext cx="7316114" cy="1625600"/>
          </a:xfrm>
          <a:prstGeom prst="rect">
            <a:avLst/>
          </a:prstGeom>
          <a:noFill/>
          <a:ln/>
        </p:spPr>
      </p:sp>
      <p:sp>
        <p:nvSpPr>
          <p:cNvPr id="22" name="Shape 15"/>
          <p:cNvSpPr/>
          <p:nvPr/>
        </p:nvSpPr>
        <p:spPr>
          <a:xfrm>
            <a:off x="3124591" y="7505700"/>
            <a:ext cx="1625803" cy="1625600"/>
          </a:xfrm>
          <a:prstGeom prst="rect">
            <a:avLst/>
          </a:prstGeom>
          <a:solidFill>
            <a:srgbClr val="0C0C0C">
              <a:alpha val="100000"/>
            </a:srgbClr>
          </a:solidFill>
          <a:ln w="50800">
            <a:solidFill>
              <a:srgbClr val="DEBE69"/>
            </a:solidFill>
            <a:prstDash val="solid"/>
          </a:ln>
        </p:spPr>
      </p:sp>
      <p:sp>
        <p:nvSpPr>
          <p:cNvPr id="23" name="Text 16"/>
          <p:cNvSpPr/>
          <p:nvPr/>
        </p:nvSpPr>
        <p:spPr>
          <a:xfrm>
            <a:off x="3448481" y="7804150"/>
            <a:ext cx="978022" cy="1028700"/>
          </a:xfrm>
          <a:prstGeom prst="rect">
            <a:avLst/>
          </a:prstGeom>
          <a:noFill/>
          <a:ln/>
        </p:spPr>
        <p:txBody>
          <a:bodyPr wrap="square" lIns="0" tIns="0" rIns="0" bIns="0" rtlCol="0" anchor="ctr"/>
          <a:lstStyle/>
          <a:p>
            <a:pPr algn="ctr" indent="0" marL="0">
              <a:buNone/>
            </a:pPr>
            <a:r>
              <a:rPr lang="en-US" sz="4800" dirty="0">
                <a:solidFill>
                  <a:srgbClr val="DEBE69">
                    <a:alpha val="100000"/>
                  </a:srgbClr>
                </a:solidFill>
                <a:latin typeface="Cinzel Black" pitchFamily="34" charset="0"/>
                <a:ea typeface="Cinzel Black" pitchFamily="34" charset="-122"/>
                <a:cs typeface="Cinzel Black" pitchFamily="34" charset="-120"/>
              </a:rPr>
              <a:t>03</a:t>
            </a:r>
            <a:endParaRPr lang="en-US" sz="4800" dirty="0"/>
          </a:p>
        </p:txBody>
      </p:sp>
      <p:sp>
        <p:nvSpPr>
          <p:cNvPr id="24" name="Shape 17"/>
          <p:cNvSpPr/>
          <p:nvPr/>
        </p:nvSpPr>
        <p:spPr>
          <a:xfrm>
            <a:off x="4953619" y="7607300"/>
            <a:ext cx="5487086" cy="1422400"/>
          </a:xfrm>
          <a:prstGeom prst="rect">
            <a:avLst/>
          </a:prstGeom>
          <a:noFill/>
          <a:ln/>
        </p:spPr>
      </p:sp>
      <p:sp>
        <p:nvSpPr>
          <p:cNvPr id="25" name="Text 18"/>
          <p:cNvSpPr/>
          <p:nvPr/>
        </p:nvSpPr>
        <p:spPr>
          <a:xfrm>
            <a:off x="4953619" y="7607300"/>
            <a:ext cx="5690311" cy="10287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Cinzel Black" pitchFamily="34" charset="0"/>
                <a:ea typeface="Cinzel Black" pitchFamily="34" charset="-122"/>
                <a:cs typeface="Cinzel Black" pitchFamily="34" charset="-120"/>
              </a:rPr>
              <a:t>Wonders</a:t>
            </a:r>
            <a:endParaRPr lang="en-US" sz="4800" dirty="0"/>
          </a:p>
        </p:txBody>
      </p:sp>
      <p:sp>
        <p:nvSpPr>
          <p:cNvPr id="26" name="Text 19"/>
          <p:cNvSpPr/>
          <p:nvPr/>
        </p:nvSpPr>
        <p:spPr>
          <a:xfrm>
            <a:off x="4953619" y="8534400"/>
            <a:ext cx="5622569" cy="6307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Cormorant Regular" pitchFamily="34" charset="0"/>
                <a:ea typeface="Cormorant Regular" pitchFamily="34" charset="-122"/>
                <a:cs typeface="Cormorant Regular" pitchFamily="34" charset="-120"/>
              </a:rPr>
              <a:t>Wishes Granted</a:t>
            </a:r>
            <a:endParaRPr lang="en-US" sz="3200" dirty="0"/>
          </a:p>
        </p:txBody>
      </p:sp>
      <p:sp>
        <p:nvSpPr>
          <p:cNvPr id="27" name="Shape 20"/>
          <p:cNvSpPr/>
          <p:nvPr/>
        </p:nvSpPr>
        <p:spPr>
          <a:xfrm>
            <a:off x="14797349" y="7505700"/>
            <a:ext cx="7316114" cy="1625600"/>
          </a:xfrm>
          <a:prstGeom prst="rect">
            <a:avLst/>
          </a:prstGeom>
          <a:noFill/>
          <a:ln/>
        </p:spPr>
      </p:sp>
      <p:sp>
        <p:nvSpPr>
          <p:cNvPr id="28" name="Shape 21"/>
          <p:cNvSpPr/>
          <p:nvPr/>
        </p:nvSpPr>
        <p:spPr>
          <a:xfrm>
            <a:off x="14797349" y="7505700"/>
            <a:ext cx="1625803" cy="1625600"/>
          </a:xfrm>
          <a:prstGeom prst="roundRect">
            <a:avLst>
              <a:gd name="adj" fmla="val 781313"/>
            </a:avLst>
          </a:prstGeom>
          <a:solidFill>
            <a:srgbClr val="0C0C0C">
              <a:alpha val="100000"/>
            </a:srgbClr>
          </a:solidFill>
          <a:ln w="50800">
            <a:solidFill>
              <a:srgbClr val="DEBE69"/>
            </a:solidFill>
            <a:prstDash val="solid"/>
          </a:ln>
        </p:spPr>
      </p:sp>
      <p:sp>
        <p:nvSpPr>
          <p:cNvPr id="29" name="Text 22"/>
          <p:cNvSpPr/>
          <p:nvPr/>
        </p:nvSpPr>
        <p:spPr>
          <a:xfrm>
            <a:off x="15102188" y="7804150"/>
            <a:ext cx="1016127" cy="1028700"/>
          </a:xfrm>
          <a:prstGeom prst="rect">
            <a:avLst/>
          </a:prstGeom>
          <a:noFill/>
          <a:ln/>
        </p:spPr>
        <p:txBody>
          <a:bodyPr wrap="square" lIns="0" tIns="0" rIns="0" bIns="0" rtlCol="0" anchor="ctr"/>
          <a:lstStyle/>
          <a:p>
            <a:pPr algn="ctr" indent="0" marL="0">
              <a:buNone/>
            </a:pPr>
            <a:r>
              <a:rPr lang="en-US" sz="4800" dirty="0">
                <a:solidFill>
                  <a:srgbClr val="DEBE69">
                    <a:alpha val="100000"/>
                  </a:srgbClr>
                </a:solidFill>
                <a:latin typeface="Cinzel Black" pitchFamily="34" charset="0"/>
                <a:ea typeface="Cinzel Black" pitchFamily="34" charset="-122"/>
                <a:cs typeface="Cinzel Black" pitchFamily="34" charset="-120"/>
              </a:rPr>
              <a:t>04</a:t>
            </a:r>
            <a:endParaRPr lang="en-US" sz="4800" dirty="0"/>
          </a:p>
        </p:txBody>
      </p:sp>
      <p:sp>
        <p:nvSpPr>
          <p:cNvPr id="30" name="Shape 23"/>
          <p:cNvSpPr/>
          <p:nvPr/>
        </p:nvSpPr>
        <p:spPr>
          <a:xfrm>
            <a:off x="16626378" y="7607300"/>
            <a:ext cx="5487086" cy="1422400"/>
          </a:xfrm>
          <a:prstGeom prst="rect">
            <a:avLst/>
          </a:prstGeom>
          <a:noFill/>
          <a:ln/>
        </p:spPr>
      </p:sp>
      <p:sp>
        <p:nvSpPr>
          <p:cNvPr id="31" name="Text 24"/>
          <p:cNvSpPr/>
          <p:nvPr/>
        </p:nvSpPr>
        <p:spPr>
          <a:xfrm>
            <a:off x="16626378" y="7607300"/>
            <a:ext cx="5690311" cy="10287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Cinzel Black" pitchFamily="34" charset="0"/>
                <a:ea typeface="Cinzel Black" pitchFamily="34" charset="-122"/>
                <a:cs typeface="Cinzel Black" pitchFamily="34" charset="-120"/>
              </a:rPr>
              <a:t>Magic</a:t>
            </a:r>
            <a:endParaRPr lang="en-US" sz="4800" dirty="0"/>
          </a:p>
        </p:txBody>
      </p:sp>
      <p:sp>
        <p:nvSpPr>
          <p:cNvPr id="32" name="Text 25"/>
          <p:cNvSpPr/>
          <p:nvPr/>
        </p:nvSpPr>
        <p:spPr>
          <a:xfrm>
            <a:off x="16626378" y="8534400"/>
            <a:ext cx="5622569" cy="6307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Cormorant Regular" pitchFamily="34" charset="0"/>
                <a:ea typeface="Cormorant Regular" pitchFamily="34" charset="-122"/>
                <a:cs typeface="Cormorant Regular" pitchFamily="34" charset="-120"/>
              </a:rPr>
              <a:t>Spellcasting</a:t>
            </a:r>
            <a:endParaRPr lang="en-US" sz="3200" dirty="0"/>
          </a:p>
        </p:txBody>
      </p:sp>
      <p:sp>
        <p:nvSpPr>
          <p:cNvPr id="33" name="Shape 26"/>
          <p:cNvSpPr/>
          <p:nvPr/>
        </p:nvSpPr>
        <p:spPr>
          <a:xfrm>
            <a:off x="3124591" y="10490200"/>
            <a:ext cx="7316114" cy="1625600"/>
          </a:xfrm>
          <a:prstGeom prst="rect">
            <a:avLst/>
          </a:prstGeom>
          <a:noFill/>
          <a:ln/>
        </p:spPr>
      </p:sp>
      <p:sp>
        <p:nvSpPr>
          <p:cNvPr id="34" name="Shape 27"/>
          <p:cNvSpPr/>
          <p:nvPr/>
        </p:nvSpPr>
        <p:spPr>
          <a:xfrm>
            <a:off x="3124591" y="10490200"/>
            <a:ext cx="1625803" cy="1625600"/>
          </a:xfrm>
          <a:prstGeom prst="roundRect">
            <a:avLst>
              <a:gd name="adj" fmla="val 781313"/>
            </a:avLst>
          </a:prstGeom>
          <a:solidFill>
            <a:srgbClr val="0C0C0C">
              <a:alpha val="100000"/>
            </a:srgbClr>
          </a:solidFill>
          <a:ln w="50800">
            <a:solidFill>
              <a:srgbClr val="DEBE69"/>
            </a:solidFill>
            <a:prstDash val="solid"/>
          </a:ln>
        </p:spPr>
      </p:sp>
      <p:sp>
        <p:nvSpPr>
          <p:cNvPr id="35" name="Text 28"/>
          <p:cNvSpPr/>
          <p:nvPr/>
        </p:nvSpPr>
        <p:spPr>
          <a:xfrm>
            <a:off x="3442130" y="10788650"/>
            <a:ext cx="990724" cy="1028700"/>
          </a:xfrm>
          <a:prstGeom prst="rect">
            <a:avLst/>
          </a:prstGeom>
          <a:noFill/>
          <a:ln/>
        </p:spPr>
        <p:txBody>
          <a:bodyPr wrap="square" lIns="0" tIns="0" rIns="0" bIns="0" rtlCol="0" anchor="ctr"/>
          <a:lstStyle/>
          <a:p>
            <a:pPr algn="ctr" indent="0" marL="0">
              <a:buNone/>
            </a:pPr>
            <a:r>
              <a:rPr lang="en-US" sz="4800" dirty="0">
                <a:solidFill>
                  <a:srgbClr val="DEBE69">
                    <a:alpha val="100000"/>
                  </a:srgbClr>
                </a:solidFill>
                <a:latin typeface="Cinzel Black" pitchFamily="34" charset="0"/>
                <a:ea typeface="Cinzel Black" pitchFamily="34" charset="-122"/>
                <a:cs typeface="Cinzel Black" pitchFamily="34" charset="-120"/>
              </a:rPr>
              <a:t>05</a:t>
            </a:r>
            <a:endParaRPr lang="en-US" sz="4800" dirty="0"/>
          </a:p>
        </p:txBody>
      </p:sp>
      <p:sp>
        <p:nvSpPr>
          <p:cNvPr id="36" name="Shape 29"/>
          <p:cNvSpPr/>
          <p:nvPr/>
        </p:nvSpPr>
        <p:spPr>
          <a:xfrm>
            <a:off x="4953619" y="10591800"/>
            <a:ext cx="5487086" cy="1422400"/>
          </a:xfrm>
          <a:prstGeom prst="rect">
            <a:avLst/>
          </a:prstGeom>
          <a:noFill/>
          <a:ln/>
        </p:spPr>
      </p:sp>
      <p:sp>
        <p:nvSpPr>
          <p:cNvPr id="37" name="Text 30"/>
          <p:cNvSpPr/>
          <p:nvPr/>
        </p:nvSpPr>
        <p:spPr>
          <a:xfrm>
            <a:off x="4953619" y="10591800"/>
            <a:ext cx="5690311" cy="10287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Cinzel Black" pitchFamily="34" charset="0"/>
                <a:ea typeface="Cinzel Black" pitchFamily="34" charset="-122"/>
                <a:cs typeface="Cinzel Black" pitchFamily="34" charset="-120"/>
              </a:rPr>
              <a:t>Adventure</a:t>
            </a:r>
            <a:endParaRPr lang="en-US" sz="4800" dirty="0"/>
          </a:p>
        </p:txBody>
      </p:sp>
      <p:sp>
        <p:nvSpPr>
          <p:cNvPr id="38" name="Text 31"/>
          <p:cNvSpPr/>
          <p:nvPr/>
        </p:nvSpPr>
        <p:spPr>
          <a:xfrm>
            <a:off x="4953619" y="11518900"/>
            <a:ext cx="5622569" cy="6307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Cormorant Regular" pitchFamily="34" charset="0"/>
                <a:ea typeface="Cormorant Regular" pitchFamily="34" charset="-122"/>
                <a:cs typeface="Cormorant Regular" pitchFamily="34" charset="-120"/>
              </a:rPr>
              <a:t>Happily Ever After</a:t>
            </a:r>
            <a:endParaRPr lang="en-US" sz="3200" dirty="0"/>
          </a:p>
        </p:txBody>
      </p:sp>
      <p:sp>
        <p:nvSpPr>
          <p:cNvPr id="39" name="Shape 32"/>
          <p:cNvSpPr/>
          <p:nvPr/>
        </p:nvSpPr>
        <p:spPr>
          <a:xfrm>
            <a:off x="14797349" y="10490200"/>
            <a:ext cx="7316114" cy="1625600"/>
          </a:xfrm>
          <a:prstGeom prst="rect">
            <a:avLst/>
          </a:prstGeom>
          <a:noFill/>
          <a:ln/>
        </p:spPr>
      </p:sp>
      <p:sp>
        <p:nvSpPr>
          <p:cNvPr id="40" name="Shape 33"/>
          <p:cNvSpPr/>
          <p:nvPr/>
        </p:nvSpPr>
        <p:spPr>
          <a:xfrm>
            <a:off x="14797349" y="10490200"/>
            <a:ext cx="1625803" cy="1625600"/>
          </a:xfrm>
          <a:prstGeom prst="rect">
            <a:avLst/>
          </a:prstGeom>
          <a:solidFill>
            <a:srgbClr val="0C0C0C">
              <a:alpha val="100000"/>
            </a:srgbClr>
          </a:solidFill>
          <a:ln w="50800">
            <a:solidFill>
              <a:srgbClr val="DEBE69"/>
            </a:solidFill>
            <a:prstDash val="solid"/>
          </a:ln>
        </p:spPr>
      </p:sp>
      <p:sp>
        <p:nvSpPr>
          <p:cNvPr id="41" name="Text 34"/>
          <p:cNvSpPr/>
          <p:nvPr/>
        </p:nvSpPr>
        <p:spPr>
          <a:xfrm>
            <a:off x="15083135" y="10788650"/>
            <a:ext cx="1054232" cy="1028700"/>
          </a:xfrm>
          <a:prstGeom prst="rect">
            <a:avLst/>
          </a:prstGeom>
          <a:noFill/>
          <a:ln/>
        </p:spPr>
        <p:txBody>
          <a:bodyPr wrap="square" lIns="0" tIns="0" rIns="0" bIns="0" rtlCol="0" anchor="ctr"/>
          <a:lstStyle/>
          <a:p>
            <a:pPr algn="ctr" indent="0" marL="0">
              <a:buNone/>
            </a:pPr>
            <a:r>
              <a:rPr lang="en-US" sz="4800" dirty="0">
                <a:solidFill>
                  <a:srgbClr val="DEBE69">
                    <a:alpha val="100000"/>
                  </a:srgbClr>
                </a:solidFill>
                <a:latin typeface="Cinzel Black" pitchFamily="34" charset="0"/>
                <a:ea typeface="Cinzel Black" pitchFamily="34" charset="-122"/>
                <a:cs typeface="Cinzel Black" pitchFamily="34" charset="-120"/>
              </a:rPr>
              <a:t>06</a:t>
            </a:r>
            <a:endParaRPr lang="en-US" sz="4800" dirty="0"/>
          </a:p>
        </p:txBody>
      </p:sp>
      <p:sp>
        <p:nvSpPr>
          <p:cNvPr id="42" name="Shape 35"/>
          <p:cNvSpPr/>
          <p:nvPr/>
        </p:nvSpPr>
        <p:spPr>
          <a:xfrm>
            <a:off x="16626378" y="10591800"/>
            <a:ext cx="5487086" cy="1422400"/>
          </a:xfrm>
          <a:prstGeom prst="rect">
            <a:avLst/>
          </a:prstGeom>
          <a:noFill/>
          <a:ln/>
        </p:spPr>
      </p:sp>
      <p:sp>
        <p:nvSpPr>
          <p:cNvPr id="43" name="Text 36"/>
          <p:cNvSpPr/>
          <p:nvPr/>
        </p:nvSpPr>
        <p:spPr>
          <a:xfrm>
            <a:off x="16626378" y="10591800"/>
            <a:ext cx="5690311" cy="10287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Cinzel Black" pitchFamily="34" charset="0"/>
                <a:ea typeface="Cinzel Black" pitchFamily="34" charset="-122"/>
                <a:cs typeface="Cinzel Black" pitchFamily="34" charset="-120"/>
              </a:rPr>
              <a:t>Conclusion</a:t>
            </a:r>
            <a:endParaRPr lang="en-US" sz="4800" dirty="0"/>
          </a:p>
        </p:txBody>
      </p:sp>
      <p:sp>
        <p:nvSpPr>
          <p:cNvPr id="44" name="Text 37"/>
          <p:cNvSpPr/>
          <p:nvPr/>
        </p:nvSpPr>
        <p:spPr>
          <a:xfrm>
            <a:off x="16626378" y="11518900"/>
            <a:ext cx="5622569" cy="6307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Cormorant Regular" pitchFamily="34" charset="0"/>
                <a:ea typeface="Cormorant Regular" pitchFamily="34" charset="-122"/>
                <a:cs typeface="Cormorant Regular" pitchFamily="34" charset="-120"/>
              </a:rPr>
              <a:t>Embrace the Fantasy</a:t>
            </a:r>
            <a:endParaRPr lang="en-US" sz="3200" dirty="0"/>
          </a:p>
        </p:txBody>
      </p:sp>
      <p:pic>
        <p:nvPicPr>
          <p:cNvPr id="45"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894537" y="4178300"/>
            <a:ext cx="4039105" cy="805577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C0C0C"/>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52519" y="958850"/>
            <a:ext cx="23294711" cy="117983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2760" y="514350"/>
            <a:ext cx="22634229" cy="126873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910238" y="1193800"/>
            <a:ext cx="1105038" cy="11049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786648" y="2489200"/>
            <a:ext cx="469959" cy="4699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Text 1"/>
          <p:cNvSpPr/>
          <p:nvPr/>
        </p:nvSpPr>
        <p:spPr>
          <a:xfrm>
            <a:off x="2959470" y="3302000"/>
            <a:ext cx="18870325" cy="1710267"/>
          </a:xfrm>
          <a:prstGeom prst="rect">
            <a:avLst/>
          </a:prstGeom>
          <a:noFill/>
          <a:ln/>
        </p:spPr>
        <p:txBody>
          <a:bodyPr wrap="square" lIns="0" tIns="0" rIns="0" bIns="0" rtlCol="0" anchor="t"/>
          <a:lstStyle/>
          <a:p>
            <a:pPr algn="l" indent="0" marL="0">
              <a:buNone/>
            </a:pPr>
            <a:r>
              <a:rPr lang="en-US" sz="8000" dirty="0">
                <a:solidFill>
                  <a:srgbClr val="DEBE69">
                    <a:alpha val="100000"/>
                  </a:srgbClr>
                </a:solidFill>
                <a:latin typeface="Cinzel Black" pitchFamily="34" charset="0"/>
                <a:ea typeface="Cinzel Black" pitchFamily="34" charset="-122"/>
                <a:cs typeface="Cinzel Black" pitchFamily="34" charset="-120"/>
              </a:rPr>
              <a:t>The Realm of the Extraordinary</a:t>
            </a:r>
            <a:endParaRPr lang="en-US" sz="8000" dirty="0"/>
          </a:p>
        </p:txBody>
      </p:sp>
      <p:sp>
        <p:nvSpPr>
          <p:cNvPr id="9" name="Text 2"/>
          <p:cNvSpPr/>
          <p:nvPr/>
        </p:nvSpPr>
        <p:spPr>
          <a:xfrm>
            <a:off x="2959470" y="5270500"/>
            <a:ext cx="8861474" cy="4097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Cormorant Regular" pitchFamily="34" charset="0"/>
                <a:ea typeface="Cormorant Regular" pitchFamily="34" charset="-122"/>
                <a:cs typeface="Cormorant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10" name="Text 3"/>
          <p:cNvSpPr/>
          <p:nvPr/>
        </p:nvSpPr>
        <p:spPr>
          <a:xfrm>
            <a:off x="12701588" y="5270500"/>
            <a:ext cx="8861474" cy="4097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Cormorant Regular" pitchFamily="34" charset="0"/>
                <a:ea typeface="Cormorant Regular" pitchFamily="34" charset="-122"/>
                <a:cs typeface="Cormorant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C0C0C"/>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091972" y="914053"/>
            <a:ext cx="22189442" cy="11895317"/>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716557" y="387350"/>
            <a:ext cx="1092569" cy="1092436"/>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5216" y="12242664"/>
            <a:ext cx="1092571" cy="1092429"/>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32054" y="1790700"/>
            <a:ext cx="1105038" cy="11049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08464" y="1130300"/>
            <a:ext cx="469959" cy="4699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275584" y="1600200"/>
            <a:ext cx="12460257" cy="105537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Shape 1"/>
          <p:cNvSpPr/>
          <p:nvPr/>
        </p:nvSpPr>
        <p:spPr>
          <a:xfrm>
            <a:off x="1778222" y="1600200"/>
            <a:ext cx="7874984" cy="4953000"/>
          </a:xfrm>
          <a:prstGeom prst="rect">
            <a:avLst/>
          </a:prstGeom>
          <a:noFill/>
          <a:ln w="50800">
            <a:solidFill>
              <a:srgbClr val="DEBE69"/>
            </a:solidFill>
            <a:prstDash val="solid"/>
          </a:ln>
        </p:spPr>
      </p:sp>
      <p:pic>
        <p:nvPicPr>
          <p:cNvPr id="11"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970281" y="1905000"/>
            <a:ext cx="1490867" cy="1625600"/>
          </a:xfrm>
          <a:prstGeom prst="rect">
            <a:avLst/>
          </a:prstGeom>
        </p:spPr>
      </p:pic>
      <p:sp>
        <p:nvSpPr>
          <p:cNvPr id="12" name="Shape 2"/>
          <p:cNvSpPr/>
          <p:nvPr/>
        </p:nvSpPr>
        <p:spPr>
          <a:xfrm>
            <a:off x="2184673" y="3835400"/>
            <a:ext cx="7062083" cy="2413000"/>
          </a:xfrm>
          <a:prstGeom prst="rect">
            <a:avLst/>
          </a:prstGeom>
          <a:noFill/>
          <a:ln/>
        </p:spPr>
      </p:sp>
      <p:sp>
        <p:nvSpPr>
          <p:cNvPr id="13" name="Text 3"/>
          <p:cNvSpPr/>
          <p:nvPr/>
        </p:nvSpPr>
        <p:spPr>
          <a:xfrm>
            <a:off x="2083060" y="3835400"/>
            <a:ext cx="7265308" cy="10287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Cinzel Black" pitchFamily="34" charset="0"/>
                <a:ea typeface="Cinzel Black" pitchFamily="34" charset="-122"/>
                <a:cs typeface="Cinzel Black" pitchFamily="34" charset="-120"/>
              </a:rPr>
              <a:t>Unicorn Sightings</a:t>
            </a:r>
            <a:endParaRPr lang="en-US" sz="4800" dirty="0"/>
          </a:p>
        </p:txBody>
      </p:sp>
      <p:sp>
        <p:nvSpPr>
          <p:cNvPr id="14" name="Text 4"/>
          <p:cNvSpPr/>
          <p:nvPr/>
        </p:nvSpPr>
        <p:spPr>
          <a:xfrm>
            <a:off x="2116931" y="4762500"/>
            <a:ext cx="7197566" cy="16213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Cormorant Regular" pitchFamily="34" charset="0"/>
                <a:ea typeface="Cormorant Regular" pitchFamily="34" charset="-122"/>
                <a:cs typeface="Cormorant Regular" pitchFamily="34" charset="-120"/>
              </a:rPr>
              <a:t>A record of the number of unicorns spotted in the fantasy realm and the beauty and mystery that surrounds these creatures.</a:t>
            </a:r>
            <a:endParaRPr lang="en-US" sz="3200" dirty="0"/>
          </a:p>
        </p:txBody>
      </p:sp>
      <p:sp>
        <p:nvSpPr>
          <p:cNvPr id="15" name="Shape 5"/>
          <p:cNvSpPr/>
          <p:nvPr/>
        </p:nvSpPr>
        <p:spPr>
          <a:xfrm>
            <a:off x="1778222" y="7200900"/>
            <a:ext cx="7874984" cy="4953000"/>
          </a:xfrm>
          <a:prstGeom prst="rect">
            <a:avLst/>
          </a:prstGeom>
          <a:noFill/>
          <a:ln w="50800">
            <a:solidFill>
              <a:srgbClr val="DEBE69"/>
            </a:solidFill>
            <a:prstDash val="solid"/>
          </a:ln>
        </p:spPr>
      </p:sp>
      <p:pic>
        <p:nvPicPr>
          <p:cNvPr id="16"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4697804" y="7505700"/>
            <a:ext cx="2035820" cy="1625600"/>
          </a:xfrm>
          <a:prstGeom prst="rect">
            <a:avLst/>
          </a:prstGeom>
        </p:spPr>
      </p:pic>
      <p:sp>
        <p:nvSpPr>
          <p:cNvPr id="17" name="Shape 6"/>
          <p:cNvSpPr/>
          <p:nvPr/>
        </p:nvSpPr>
        <p:spPr>
          <a:xfrm>
            <a:off x="2184673" y="9436100"/>
            <a:ext cx="7062083" cy="2413000"/>
          </a:xfrm>
          <a:prstGeom prst="rect">
            <a:avLst/>
          </a:prstGeom>
          <a:noFill/>
          <a:ln/>
        </p:spPr>
      </p:sp>
      <p:sp>
        <p:nvSpPr>
          <p:cNvPr id="18" name="Text 7"/>
          <p:cNvSpPr/>
          <p:nvPr/>
        </p:nvSpPr>
        <p:spPr>
          <a:xfrm>
            <a:off x="2083060" y="9436100"/>
            <a:ext cx="7265308" cy="10287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Cinzel Black" pitchFamily="34" charset="0"/>
                <a:ea typeface="Cinzel Black" pitchFamily="34" charset="-122"/>
                <a:cs typeface="Cinzel Black" pitchFamily="34" charset="-120"/>
              </a:rPr>
              <a:t>Dragon Taming</a:t>
            </a:r>
            <a:endParaRPr lang="en-US" sz="4800" dirty="0"/>
          </a:p>
        </p:txBody>
      </p:sp>
      <p:sp>
        <p:nvSpPr>
          <p:cNvPr id="19" name="Text 8"/>
          <p:cNvSpPr/>
          <p:nvPr/>
        </p:nvSpPr>
        <p:spPr>
          <a:xfrm>
            <a:off x="2116931" y="10363200"/>
            <a:ext cx="7197566" cy="16213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Cormorant Regular" pitchFamily="34" charset="0"/>
                <a:ea typeface="Cormorant Regular" pitchFamily="34" charset="-122"/>
                <a:cs typeface="Cormorant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C0C0C"/>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52521" y="323850"/>
            <a:ext cx="23271049" cy="130683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40436" y="700503"/>
            <a:ext cx="22095196" cy="12314994"/>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694311" y="10934700"/>
            <a:ext cx="1105038" cy="11049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570721" y="10274300"/>
            <a:ext cx="469959" cy="4699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Shape 1"/>
          <p:cNvSpPr/>
          <p:nvPr/>
        </p:nvSpPr>
        <p:spPr>
          <a:xfrm>
            <a:off x="2934067" y="1384300"/>
            <a:ext cx="8129016" cy="11214100"/>
          </a:xfrm>
          <a:prstGeom prst="rect">
            <a:avLst/>
          </a:prstGeom>
          <a:noFill/>
          <a:ln/>
        </p:spPr>
      </p:sp>
      <p:pic>
        <p:nvPicPr>
          <p:cNvPr id="9"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934067" y="1384300"/>
            <a:ext cx="8129016" cy="7569200"/>
          </a:xfrm>
          <a:prstGeom prst="rect">
            <a:avLst/>
          </a:prstGeom>
        </p:spPr>
      </p:pic>
      <p:sp>
        <p:nvSpPr>
          <p:cNvPr id="10" name="Shape 2"/>
          <p:cNvSpPr/>
          <p:nvPr/>
        </p:nvSpPr>
        <p:spPr>
          <a:xfrm>
            <a:off x="2934067" y="9563100"/>
            <a:ext cx="8129016" cy="1435100"/>
          </a:xfrm>
          <a:prstGeom prst="rect">
            <a:avLst/>
          </a:prstGeom>
          <a:solidFill>
            <a:srgbClr val="0C0C0C">
              <a:alpha val="100000"/>
            </a:srgbClr>
          </a:solidFill>
          <a:ln w="50800">
            <a:solidFill>
              <a:srgbClr val="DEBE69"/>
            </a:solidFill>
            <a:prstDash val="solid"/>
          </a:ln>
        </p:spPr>
      </p:sp>
      <p:sp>
        <p:nvSpPr>
          <p:cNvPr id="11" name="Text 3"/>
          <p:cNvSpPr/>
          <p:nvPr/>
        </p:nvSpPr>
        <p:spPr>
          <a:xfrm>
            <a:off x="3696162" y="9867900"/>
            <a:ext cx="6681035" cy="10287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Cinzel Black" pitchFamily="34" charset="0"/>
                <a:ea typeface="Cinzel Black" pitchFamily="34" charset="-122"/>
                <a:cs typeface="Cinzel Black" pitchFamily="34" charset="-120"/>
              </a:rPr>
              <a:t>Unicorn Sightings</a:t>
            </a:r>
            <a:endParaRPr lang="en-US" sz="4800" dirty="0"/>
          </a:p>
        </p:txBody>
      </p:sp>
      <p:sp>
        <p:nvSpPr>
          <p:cNvPr id="12" name="Shape 4"/>
          <p:cNvSpPr/>
          <p:nvPr/>
        </p:nvSpPr>
        <p:spPr>
          <a:xfrm>
            <a:off x="2934067" y="11607800"/>
            <a:ext cx="8129016" cy="990600"/>
          </a:xfrm>
          <a:prstGeom prst="rect">
            <a:avLst/>
          </a:prstGeom>
          <a:noFill/>
          <a:ln/>
        </p:spPr>
      </p:sp>
      <p:sp>
        <p:nvSpPr>
          <p:cNvPr id="13" name="Text 5"/>
          <p:cNvSpPr/>
          <p:nvPr/>
        </p:nvSpPr>
        <p:spPr>
          <a:xfrm>
            <a:off x="2934067" y="11607800"/>
            <a:ext cx="8264500" cy="1126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Cormorant Regular" pitchFamily="34" charset="0"/>
                <a:ea typeface="Cormorant Regular" pitchFamily="34" charset="-122"/>
                <a:cs typeface="Cormorant Regular" pitchFamily="34" charset="-120"/>
              </a:rPr>
              <a:t>A record of the number of unicorns spotted in the fantasy realm and the beauty and mystery.</a:t>
            </a:r>
            <a:endParaRPr lang="en-US" sz="3200" dirty="0"/>
          </a:p>
        </p:txBody>
      </p:sp>
      <p:sp>
        <p:nvSpPr>
          <p:cNvPr id="14" name="Shape 6"/>
          <p:cNvSpPr/>
          <p:nvPr/>
        </p:nvSpPr>
        <p:spPr>
          <a:xfrm>
            <a:off x="13323965" y="1384300"/>
            <a:ext cx="8129016" cy="11214100"/>
          </a:xfrm>
          <a:prstGeom prst="rect">
            <a:avLst/>
          </a:prstGeom>
          <a:noFill/>
          <a:ln/>
        </p:spPr>
      </p:sp>
      <p:pic>
        <p:nvPicPr>
          <p:cNvPr id="15"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3323965" y="1384300"/>
            <a:ext cx="8129016" cy="7569200"/>
          </a:xfrm>
          <a:prstGeom prst="rect">
            <a:avLst/>
          </a:prstGeom>
        </p:spPr>
      </p:pic>
      <p:sp>
        <p:nvSpPr>
          <p:cNvPr id="16" name="Shape 7"/>
          <p:cNvSpPr/>
          <p:nvPr/>
        </p:nvSpPr>
        <p:spPr>
          <a:xfrm>
            <a:off x="13323965" y="9563100"/>
            <a:ext cx="8129016" cy="1435100"/>
          </a:xfrm>
          <a:prstGeom prst="rect">
            <a:avLst/>
          </a:prstGeom>
          <a:solidFill>
            <a:srgbClr val="0C0C0C">
              <a:alpha val="100000"/>
            </a:srgbClr>
          </a:solidFill>
          <a:ln w="50800">
            <a:solidFill>
              <a:srgbClr val="DEBE69"/>
            </a:solidFill>
            <a:prstDash val="solid"/>
          </a:ln>
        </p:spPr>
      </p:sp>
      <p:sp>
        <p:nvSpPr>
          <p:cNvPr id="17" name="Text 8"/>
          <p:cNvSpPr/>
          <p:nvPr/>
        </p:nvSpPr>
        <p:spPr>
          <a:xfrm>
            <a:off x="14086061" y="9867900"/>
            <a:ext cx="5448981" cy="10287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Cinzel Black" pitchFamily="34" charset="0"/>
                <a:ea typeface="Cinzel Black" pitchFamily="34" charset="-122"/>
                <a:cs typeface="Cinzel Black" pitchFamily="34" charset="-120"/>
              </a:rPr>
              <a:t>Dragon Taming</a:t>
            </a:r>
            <a:endParaRPr lang="en-US" sz="4800" dirty="0"/>
          </a:p>
        </p:txBody>
      </p:sp>
      <p:sp>
        <p:nvSpPr>
          <p:cNvPr id="18" name="Shape 9"/>
          <p:cNvSpPr/>
          <p:nvPr/>
        </p:nvSpPr>
        <p:spPr>
          <a:xfrm>
            <a:off x="13323965" y="11607800"/>
            <a:ext cx="8129016" cy="990600"/>
          </a:xfrm>
          <a:prstGeom prst="rect">
            <a:avLst/>
          </a:prstGeom>
          <a:noFill/>
          <a:ln/>
        </p:spPr>
      </p:sp>
      <p:sp>
        <p:nvSpPr>
          <p:cNvPr id="19" name="Text 10"/>
          <p:cNvSpPr/>
          <p:nvPr/>
        </p:nvSpPr>
        <p:spPr>
          <a:xfrm>
            <a:off x="13323965" y="11607800"/>
            <a:ext cx="8264500" cy="1126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Cormorant Regular" pitchFamily="34" charset="0"/>
                <a:ea typeface="Cormorant Regular" pitchFamily="34" charset="-122"/>
                <a:cs typeface="Cormorant Regular" pitchFamily="34" charset="-120"/>
              </a:rPr>
              <a:t>A closer look at the art of taming dragons and the adventurers who take on these creatures.</a:t>
            </a:r>
            <a:endParaRPr lang="en-US" sz="3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C0C0C"/>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877824" y="628650"/>
            <a:ext cx="18615625" cy="4828139"/>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877824" y="8246517"/>
            <a:ext cx="18615625" cy="4828133"/>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45244" y="2350356"/>
            <a:ext cx="9150315" cy="9004498"/>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874737" y="2350356"/>
            <a:ext cx="9150315" cy="9004498"/>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539159" y="1503387"/>
            <a:ext cx="21578444" cy="10697468"/>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28629" y="939800"/>
            <a:ext cx="1105038" cy="11049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105038" y="279400"/>
            <a:ext cx="469959" cy="46990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pic>
        <p:nvPicPr>
          <p:cNvPr id="11"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4864708" y="1837234"/>
            <a:ext cx="4407451" cy="3318966"/>
          </a:xfrm>
          <a:prstGeom prst="rect">
            <a:avLst/>
          </a:prstGeom>
        </p:spPr>
      </p:pic>
      <p:sp>
        <p:nvSpPr>
          <p:cNvPr id="12" name="Shape 1"/>
          <p:cNvSpPr/>
          <p:nvPr/>
        </p:nvSpPr>
        <p:spPr>
          <a:xfrm>
            <a:off x="8103613" y="3505200"/>
            <a:ext cx="13603400" cy="6705600"/>
          </a:xfrm>
          <a:prstGeom prst="rect">
            <a:avLst/>
          </a:prstGeom>
          <a:noFill/>
          <a:ln/>
        </p:spPr>
      </p:sp>
      <p:sp>
        <p:nvSpPr>
          <p:cNvPr id="13" name="Text 2"/>
          <p:cNvSpPr/>
          <p:nvPr/>
        </p:nvSpPr>
        <p:spPr>
          <a:xfrm>
            <a:off x="8103613" y="3505200"/>
            <a:ext cx="13806626" cy="59817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Cinzel Black" pitchFamily="34" charset="0"/>
                <a:ea typeface="Cinzel Black" pitchFamily="34" charset="-122"/>
                <a:cs typeface="Cinzel Black"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14" name="Text 3"/>
          <p:cNvSpPr/>
          <p:nvPr/>
        </p:nvSpPr>
        <p:spPr>
          <a:xfrm>
            <a:off x="17109038" y="9588500"/>
            <a:ext cx="4750394" cy="7747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Cinzel Black" pitchFamily="34" charset="0"/>
                <a:ea typeface="Cinzel Black" pitchFamily="34" charset="-122"/>
                <a:cs typeface="Cinzel Black" pitchFamily="34" charset="-120"/>
              </a:rPr>
              <a:t>The Dream Weaver</a:t>
            </a:r>
            <a:endParaRPr lang="en-US" sz="3600" dirty="0"/>
          </a:p>
        </p:txBody>
      </p:sp>
      <p:pic>
        <p:nvPicPr>
          <p:cNvPr id="15"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2260883" y="2044700"/>
            <a:ext cx="5842730" cy="97536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C0C0C"/>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52519" y="958850"/>
            <a:ext cx="23294711" cy="117983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2760" y="514350"/>
            <a:ext cx="22634229" cy="126873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910238" y="1193800"/>
            <a:ext cx="1105038" cy="11049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786648" y="2489200"/>
            <a:ext cx="469959" cy="4699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6270734" y="5727700"/>
            <a:ext cx="7049381" cy="64008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79635" y="5727700"/>
            <a:ext cx="14644930" cy="64008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Shape 1"/>
          <p:cNvSpPr/>
          <p:nvPr/>
        </p:nvSpPr>
        <p:spPr>
          <a:xfrm>
            <a:off x="1079635" y="2247900"/>
            <a:ext cx="7049381" cy="2730500"/>
          </a:xfrm>
          <a:prstGeom prst="rect">
            <a:avLst/>
          </a:prstGeom>
          <a:noFill/>
          <a:ln/>
        </p:spPr>
      </p:sp>
      <p:sp>
        <p:nvSpPr>
          <p:cNvPr id="11" name="Shape 2"/>
          <p:cNvSpPr/>
          <p:nvPr/>
        </p:nvSpPr>
        <p:spPr>
          <a:xfrm>
            <a:off x="1079635" y="2247900"/>
            <a:ext cx="7049381" cy="1435100"/>
          </a:xfrm>
          <a:prstGeom prst="rect">
            <a:avLst/>
          </a:prstGeom>
          <a:solidFill>
            <a:srgbClr val="0C0C0C">
              <a:alpha val="100000"/>
            </a:srgbClr>
          </a:solidFill>
          <a:ln w="50800">
            <a:solidFill>
              <a:srgbClr val="DEBE69"/>
            </a:solidFill>
            <a:prstDash val="solid"/>
          </a:ln>
        </p:spPr>
      </p:sp>
      <p:sp>
        <p:nvSpPr>
          <p:cNvPr id="12" name="Text 3"/>
          <p:cNvSpPr/>
          <p:nvPr/>
        </p:nvSpPr>
        <p:spPr>
          <a:xfrm>
            <a:off x="1841730" y="2552700"/>
            <a:ext cx="5448981" cy="1028700"/>
          </a:xfrm>
          <a:prstGeom prst="rect">
            <a:avLst/>
          </a:prstGeom>
          <a:noFill/>
          <a:ln/>
        </p:spPr>
        <p:txBody>
          <a:bodyPr wrap="square" lIns="0" tIns="0" rIns="0" bIns="0" rtlCol="0" anchor="t"/>
          <a:lstStyle/>
          <a:p>
            <a:pPr algn="l" indent="0" marL="0">
              <a:buNone/>
            </a:pPr>
            <a:r>
              <a:rPr lang="en-US" sz="4800" dirty="0">
                <a:ln w="50800">
                  <a:solidFill>
                    <a:srgbClr val="DEBE69"/>
                  </a:solidFill>
                </a:ln>
                <a:solidFill>
                  <a:srgbClr val="FFFFFF">
                    <a:alpha val="100000"/>
                  </a:srgbClr>
                </a:solidFill>
                <a:latin typeface="Cinzel Black" pitchFamily="34" charset="0"/>
                <a:ea typeface="Cinzel Black" pitchFamily="34" charset="-122"/>
                <a:cs typeface="Cinzel Black" pitchFamily="34" charset="-120"/>
              </a:rPr>
              <a:t>Dragon Taming </a:t>
            </a:r>
            <a:endParaRPr lang="en-US" sz="4800" dirty="0"/>
          </a:p>
        </p:txBody>
      </p:sp>
      <p:sp>
        <p:nvSpPr>
          <p:cNvPr id="13" name="Text 4"/>
          <p:cNvSpPr/>
          <p:nvPr/>
        </p:nvSpPr>
        <p:spPr>
          <a:xfrm>
            <a:off x="1079635" y="3987800"/>
            <a:ext cx="7184865" cy="1126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Cormorant Regular" pitchFamily="34" charset="0"/>
                <a:ea typeface="Cormorant Regular" pitchFamily="34" charset="-122"/>
                <a:cs typeface="Cormorant Regular" pitchFamily="34" charset="-120"/>
              </a:rPr>
              <a:t>A guide to taming and caring for dragons in the realm of magic.</a:t>
            </a:r>
            <a:endParaRPr lang="en-US" sz="3200" dirty="0"/>
          </a:p>
        </p:txBody>
      </p:sp>
      <p:sp>
        <p:nvSpPr>
          <p:cNvPr id="14" name="Shape 5"/>
          <p:cNvSpPr/>
          <p:nvPr/>
        </p:nvSpPr>
        <p:spPr>
          <a:xfrm>
            <a:off x="8675184" y="2247900"/>
            <a:ext cx="7049381" cy="2730500"/>
          </a:xfrm>
          <a:prstGeom prst="rect">
            <a:avLst/>
          </a:prstGeom>
          <a:noFill/>
          <a:ln/>
        </p:spPr>
      </p:sp>
      <p:sp>
        <p:nvSpPr>
          <p:cNvPr id="15" name="Shape 6"/>
          <p:cNvSpPr/>
          <p:nvPr/>
        </p:nvSpPr>
        <p:spPr>
          <a:xfrm>
            <a:off x="8675184" y="2247900"/>
            <a:ext cx="7049381" cy="1435100"/>
          </a:xfrm>
          <a:prstGeom prst="rect">
            <a:avLst/>
          </a:prstGeom>
          <a:solidFill>
            <a:srgbClr val="0C0C0C">
              <a:alpha val="100000"/>
            </a:srgbClr>
          </a:solidFill>
          <a:ln w="50800">
            <a:solidFill>
              <a:srgbClr val="DEBE69"/>
            </a:solidFill>
            <a:prstDash val="solid"/>
          </a:ln>
        </p:spPr>
      </p:sp>
      <p:sp>
        <p:nvSpPr>
          <p:cNvPr id="16" name="Text 7"/>
          <p:cNvSpPr/>
          <p:nvPr/>
        </p:nvSpPr>
        <p:spPr>
          <a:xfrm>
            <a:off x="9437280" y="2552700"/>
            <a:ext cx="4559870" cy="1028700"/>
          </a:xfrm>
          <a:prstGeom prst="rect">
            <a:avLst/>
          </a:prstGeom>
          <a:noFill/>
          <a:ln/>
        </p:spPr>
        <p:txBody>
          <a:bodyPr wrap="square" lIns="0" tIns="0" rIns="0" bIns="0" rtlCol="0" anchor="t"/>
          <a:lstStyle/>
          <a:p>
            <a:pPr algn="l" indent="0" marL="0">
              <a:buNone/>
            </a:pPr>
            <a:r>
              <a:rPr lang="en-US" sz="4800" dirty="0">
                <a:ln w="50800">
                  <a:solidFill>
                    <a:srgbClr val="DEBE69"/>
                  </a:solidFill>
                </a:ln>
                <a:solidFill>
                  <a:srgbClr val="FFFFFF">
                    <a:alpha val="100000"/>
                  </a:srgbClr>
                </a:solidFill>
                <a:latin typeface="Cinzel Black" pitchFamily="34" charset="0"/>
                <a:ea typeface="Cinzel Black" pitchFamily="34" charset="-122"/>
                <a:cs typeface="Cinzel Black" pitchFamily="34" charset="-120"/>
              </a:rPr>
              <a:t>The Unicorn</a:t>
            </a:r>
            <a:endParaRPr lang="en-US" sz="4800" dirty="0"/>
          </a:p>
        </p:txBody>
      </p:sp>
      <p:sp>
        <p:nvSpPr>
          <p:cNvPr id="17" name="Text 8"/>
          <p:cNvSpPr/>
          <p:nvPr/>
        </p:nvSpPr>
        <p:spPr>
          <a:xfrm>
            <a:off x="8675184" y="3987800"/>
            <a:ext cx="7184865" cy="1126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Cormorant Regular" pitchFamily="34" charset="0"/>
                <a:ea typeface="Cormorant Regular" pitchFamily="34" charset="-122"/>
                <a:cs typeface="Cormorant Regular" pitchFamily="34" charset="-120"/>
              </a:rPr>
              <a:t>Tips and tricks for spotting the elusive unicorns in their natural habitat.</a:t>
            </a:r>
            <a:endParaRPr lang="en-US" sz="3200" dirty="0"/>
          </a:p>
        </p:txBody>
      </p:sp>
      <p:sp>
        <p:nvSpPr>
          <p:cNvPr id="18" name="Shape 9"/>
          <p:cNvSpPr/>
          <p:nvPr/>
        </p:nvSpPr>
        <p:spPr>
          <a:xfrm>
            <a:off x="16270734" y="2247900"/>
            <a:ext cx="7049381" cy="2730500"/>
          </a:xfrm>
          <a:prstGeom prst="rect">
            <a:avLst/>
          </a:prstGeom>
          <a:noFill/>
          <a:ln/>
        </p:spPr>
      </p:sp>
      <p:sp>
        <p:nvSpPr>
          <p:cNvPr id="19" name="Shape 10"/>
          <p:cNvSpPr/>
          <p:nvPr/>
        </p:nvSpPr>
        <p:spPr>
          <a:xfrm>
            <a:off x="16270734" y="2247900"/>
            <a:ext cx="7049381" cy="1435100"/>
          </a:xfrm>
          <a:prstGeom prst="rect">
            <a:avLst/>
          </a:prstGeom>
          <a:solidFill>
            <a:srgbClr val="0C0C0C">
              <a:alpha val="100000"/>
            </a:srgbClr>
          </a:solidFill>
          <a:ln w="50800">
            <a:solidFill>
              <a:srgbClr val="DEBE69"/>
            </a:solidFill>
            <a:prstDash val="solid"/>
          </a:ln>
        </p:spPr>
      </p:sp>
      <p:sp>
        <p:nvSpPr>
          <p:cNvPr id="20" name="Text 11"/>
          <p:cNvSpPr/>
          <p:nvPr/>
        </p:nvSpPr>
        <p:spPr>
          <a:xfrm>
            <a:off x="17032829" y="2552700"/>
            <a:ext cx="5448981" cy="1028700"/>
          </a:xfrm>
          <a:prstGeom prst="rect">
            <a:avLst/>
          </a:prstGeom>
          <a:noFill/>
          <a:ln/>
        </p:spPr>
        <p:txBody>
          <a:bodyPr wrap="square" lIns="0" tIns="0" rIns="0" bIns="0" rtlCol="0" anchor="t"/>
          <a:lstStyle/>
          <a:p>
            <a:pPr algn="l" indent="0" marL="0">
              <a:buNone/>
            </a:pPr>
            <a:r>
              <a:rPr lang="en-US" sz="4800" dirty="0">
                <a:ln w="50800">
                  <a:solidFill>
                    <a:srgbClr val="DEBE69"/>
                  </a:solidFill>
                </a:ln>
                <a:solidFill>
                  <a:srgbClr val="FFFFFF">
                    <a:alpha val="100000"/>
                  </a:srgbClr>
                </a:solidFill>
                <a:latin typeface="Cinzel Black" pitchFamily="34" charset="0"/>
                <a:ea typeface="Cinzel Black" pitchFamily="34" charset="-122"/>
                <a:cs typeface="Cinzel Black" pitchFamily="34" charset="-120"/>
              </a:rPr>
              <a:t>Dragon Taming </a:t>
            </a:r>
            <a:endParaRPr lang="en-US" sz="4800" dirty="0"/>
          </a:p>
        </p:txBody>
      </p:sp>
      <p:sp>
        <p:nvSpPr>
          <p:cNvPr id="21" name="Text 12"/>
          <p:cNvSpPr/>
          <p:nvPr/>
        </p:nvSpPr>
        <p:spPr>
          <a:xfrm>
            <a:off x="16270734" y="3987800"/>
            <a:ext cx="7184865" cy="1126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Cormorant Regular" pitchFamily="34" charset="0"/>
                <a:ea typeface="Cormorant Regular" pitchFamily="34" charset="-122"/>
                <a:cs typeface="Cormorant Regular" pitchFamily="34" charset="-120"/>
              </a:rPr>
              <a:t>A guide to taming and caring for dragons in the realm of magic.</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C0C0C"/>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091972" y="914053"/>
            <a:ext cx="22189442" cy="11895324"/>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716557" y="387350"/>
            <a:ext cx="1092569" cy="1092436"/>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5216" y="12242664"/>
            <a:ext cx="1092571" cy="1092436"/>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32054" y="1790700"/>
            <a:ext cx="1105038" cy="11049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08464" y="1130300"/>
            <a:ext cx="469959" cy="469900"/>
          </a:xfrm>
          <a:prstGeom prst="rect">
            <a:avLst/>
          </a:prstGeom>
        </p:spPr>
      </p:pic>
      <p:sp>
        <p:nvSpPr>
          <p:cNvPr id="7" name="Text 0"/>
          <p:cNvSpPr/>
          <p:nvPr/>
        </p:nvSpPr>
        <p:spPr>
          <a:xfrm>
            <a:off x="5906238" y="1397000"/>
            <a:ext cx="12925982" cy="1710267"/>
          </a:xfrm>
          <a:prstGeom prst="rect">
            <a:avLst/>
          </a:prstGeom>
          <a:noFill/>
          <a:ln/>
        </p:spPr>
        <p:txBody>
          <a:bodyPr wrap="square" lIns="0" tIns="0" rIns="0" bIns="0" rtlCol="0" anchor="t"/>
          <a:lstStyle/>
          <a:p>
            <a:pPr algn="l" indent="0" marL="0">
              <a:buNone/>
            </a:pPr>
            <a:r>
              <a:rPr lang="en-US" sz="8000" dirty="0">
                <a:solidFill>
                  <a:srgbClr val="DEBE69">
                    <a:alpha val="100000"/>
                  </a:srgbClr>
                </a:solidFill>
                <a:latin typeface="Cinzel Black" pitchFamily="34" charset="0"/>
                <a:ea typeface="Cinzel Black" pitchFamily="34" charset="-122"/>
                <a:cs typeface="Cinzel Black" pitchFamily="34" charset="-120"/>
              </a:rPr>
              <a:t>The Magic of Dragons</a:t>
            </a:r>
            <a:endParaRPr lang="en-US" sz="8000" dirty="0"/>
          </a:p>
        </p:txBody>
      </p:sp>
      <p:sp>
        <p:nvSpPr>
          <p:cNvPr id="8" name="Shape 1"/>
          <p:cNvSpPr/>
          <p:nvPr/>
        </p:nvSpPr>
        <p:spPr>
          <a:xfrm>
            <a:off x="14200375" y="3581400"/>
            <a:ext cx="8205226" cy="8204200"/>
          </a:xfrm>
          <a:prstGeom prst="rect">
            <a:avLst/>
          </a:prstGeom>
          <a:noFill/>
          <a:ln/>
        </p:spPr>
      </p:sp>
      <p:sp>
        <p:nvSpPr>
          <p:cNvPr id="9" name="Shape 2"/>
          <p:cNvSpPr/>
          <p:nvPr/>
        </p:nvSpPr>
        <p:spPr>
          <a:xfrm>
            <a:off x="14200375" y="3581400"/>
            <a:ext cx="8205226" cy="8204200"/>
          </a:xfrm>
          <a:prstGeom prst="ellipse">
            <a:avLst/>
          </a:prstGeom>
          <a:solidFill>
            <a:srgbClr val="0C0C0C">
              <a:alpha val="100000"/>
            </a:srgbClr>
          </a:solidFill>
          <a:ln w="50800">
            <a:solidFill>
              <a:srgbClr val="DEBE69"/>
            </a:solidFill>
            <a:prstDash val="solid"/>
          </a:ln>
        </p:spPr>
      </p:sp>
      <p:sp>
        <p:nvSpPr>
          <p:cNvPr id="10" name="Shape 3"/>
          <p:cNvSpPr/>
          <p:nvPr/>
        </p:nvSpPr>
        <p:spPr>
          <a:xfrm>
            <a:off x="15229203" y="5473700"/>
            <a:ext cx="6160270" cy="6159500"/>
          </a:xfrm>
          <a:prstGeom prst="ellipse">
            <a:avLst/>
          </a:prstGeom>
          <a:solidFill>
            <a:srgbClr val="0C0C0C">
              <a:alpha val="100000"/>
            </a:srgbClr>
          </a:solidFill>
          <a:ln w="50800">
            <a:solidFill>
              <a:srgbClr val="DEBE69"/>
            </a:solidFill>
            <a:prstDash val="solid"/>
          </a:ln>
        </p:spPr>
      </p:sp>
      <p:sp>
        <p:nvSpPr>
          <p:cNvPr id="11" name="Shape 4"/>
          <p:cNvSpPr/>
          <p:nvPr/>
        </p:nvSpPr>
        <p:spPr>
          <a:xfrm>
            <a:off x="16258032" y="7353300"/>
            <a:ext cx="4089911" cy="4089400"/>
          </a:xfrm>
          <a:prstGeom prst="ellipse">
            <a:avLst/>
          </a:prstGeom>
          <a:solidFill>
            <a:srgbClr val="0C0C0C">
              <a:alpha val="100000"/>
            </a:srgbClr>
          </a:solidFill>
          <a:ln w="50800">
            <a:solidFill>
              <a:srgbClr val="DEBE69"/>
            </a:solidFill>
            <a:prstDash val="solid"/>
          </a:ln>
        </p:spPr>
      </p:sp>
      <p:sp>
        <p:nvSpPr>
          <p:cNvPr id="12" name="Text 5"/>
          <p:cNvSpPr/>
          <p:nvPr/>
        </p:nvSpPr>
        <p:spPr>
          <a:xfrm>
            <a:off x="17451981" y="4076700"/>
            <a:ext cx="1676610" cy="1028700"/>
          </a:xfrm>
          <a:prstGeom prst="rect">
            <a:avLst/>
          </a:prstGeom>
          <a:noFill/>
          <a:ln/>
        </p:spPr>
        <p:txBody>
          <a:bodyPr wrap="square" lIns="0" tIns="0" rIns="0" bIns="0" rtlCol="0" anchor="ctr"/>
          <a:lstStyle/>
          <a:p>
            <a:pPr algn="ctr" indent="0" marL="0">
              <a:buNone/>
            </a:pPr>
            <a:r>
              <a:rPr lang="en-US" sz="4800" dirty="0">
                <a:solidFill>
                  <a:srgbClr val="DEBE69">
                    <a:alpha val="100000"/>
                  </a:srgbClr>
                </a:solidFill>
                <a:latin typeface="Cinzel Black" pitchFamily="34" charset="0"/>
                <a:ea typeface="Cinzel Black" pitchFamily="34" charset="-122"/>
                <a:cs typeface="Cinzel Black" pitchFamily="34" charset="-120"/>
              </a:rPr>
              <a:t>6.7M</a:t>
            </a:r>
            <a:endParaRPr lang="en-US" sz="4800" dirty="0"/>
          </a:p>
        </p:txBody>
      </p:sp>
      <p:sp>
        <p:nvSpPr>
          <p:cNvPr id="13" name="Text 6"/>
          <p:cNvSpPr/>
          <p:nvPr/>
        </p:nvSpPr>
        <p:spPr>
          <a:xfrm>
            <a:off x="17451981" y="8890000"/>
            <a:ext cx="1714714" cy="1028700"/>
          </a:xfrm>
          <a:prstGeom prst="rect">
            <a:avLst/>
          </a:prstGeom>
          <a:noFill/>
          <a:ln/>
        </p:spPr>
        <p:txBody>
          <a:bodyPr wrap="square" lIns="0" tIns="0" rIns="0" bIns="0" rtlCol="0" anchor="ctr"/>
          <a:lstStyle/>
          <a:p>
            <a:pPr algn="ctr" indent="0" marL="0">
              <a:buNone/>
            </a:pPr>
            <a:r>
              <a:rPr lang="en-US" sz="4800" dirty="0">
                <a:solidFill>
                  <a:srgbClr val="DEBE69">
                    <a:alpha val="100000"/>
                  </a:srgbClr>
                </a:solidFill>
                <a:latin typeface="Cinzel Black" pitchFamily="34" charset="0"/>
                <a:ea typeface="Cinzel Black" pitchFamily="34" charset="-122"/>
                <a:cs typeface="Cinzel Black" pitchFamily="34" charset="-120"/>
              </a:rPr>
              <a:t>2.3M</a:t>
            </a:r>
            <a:endParaRPr lang="en-US" sz="4800" dirty="0"/>
          </a:p>
        </p:txBody>
      </p:sp>
      <p:sp>
        <p:nvSpPr>
          <p:cNvPr id="14" name="Text 7"/>
          <p:cNvSpPr/>
          <p:nvPr/>
        </p:nvSpPr>
        <p:spPr>
          <a:xfrm>
            <a:off x="17439280" y="5956300"/>
            <a:ext cx="1727416" cy="1028700"/>
          </a:xfrm>
          <a:prstGeom prst="rect">
            <a:avLst/>
          </a:prstGeom>
          <a:noFill/>
          <a:ln/>
        </p:spPr>
        <p:txBody>
          <a:bodyPr wrap="square" lIns="0" tIns="0" rIns="0" bIns="0" rtlCol="0" anchor="ctr"/>
          <a:lstStyle/>
          <a:p>
            <a:pPr algn="ctr" indent="0" marL="0">
              <a:buNone/>
            </a:pPr>
            <a:r>
              <a:rPr lang="en-US" sz="4800" dirty="0">
                <a:solidFill>
                  <a:srgbClr val="DEBE69">
                    <a:alpha val="100000"/>
                  </a:srgbClr>
                </a:solidFill>
                <a:latin typeface="Cinzel Black" pitchFamily="34" charset="0"/>
                <a:ea typeface="Cinzel Black" pitchFamily="34" charset="-122"/>
                <a:cs typeface="Cinzel Black" pitchFamily="34" charset="-120"/>
              </a:rPr>
              <a:t>4.4M</a:t>
            </a:r>
            <a:endParaRPr lang="en-US" sz="4800" dirty="0"/>
          </a:p>
        </p:txBody>
      </p:sp>
      <p:sp>
        <p:nvSpPr>
          <p:cNvPr id="15" name="Shape 8"/>
          <p:cNvSpPr/>
          <p:nvPr/>
        </p:nvSpPr>
        <p:spPr>
          <a:xfrm>
            <a:off x="23370921" y="10515600"/>
            <a:ext cx="1016127" cy="3200400"/>
          </a:xfrm>
          <a:prstGeom prst="rect">
            <a:avLst/>
          </a:prstGeom>
          <a:noFill/>
          <a:ln/>
        </p:spPr>
      </p:sp>
      <p:pic>
        <p:nvPicPr>
          <p:cNvPr id="16"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17" name="Shape 9"/>
          <p:cNvSpPr/>
          <p:nvPr/>
        </p:nvSpPr>
        <p:spPr>
          <a:xfrm>
            <a:off x="3734267" y="3594100"/>
            <a:ext cx="8459257" cy="2311400"/>
          </a:xfrm>
          <a:prstGeom prst="rect">
            <a:avLst/>
          </a:prstGeom>
          <a:noFill/>
          <a:ln/>
        </p:spPr>
      </p:sp>
      <p:pic>
        <p:nvPicPr>
          <p:cNvPr id="18"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734267" y="3594100"/>
            <a:ext cx="1100765" cy="1016000"/>
          </a:xfrm>
          <a:prstGeom prst="rect">
            <a:avLst/>
          </a:prstGeom>
        </p:spPr>
      </p:pic>
      <p:sp>
        <p:nvSpPr>
          <p:cNvPr id="19" name="Shape 10"/>
          <p:cNvSpPr/>
          <p:nvPr/>
        </p:nvSpPr>
        <p:spPr>
          <a:xfrm>
            <a:off x="3734267" y="4914900"/>
            <a:ext cx="8459257" cy="990600"/>
          </a:xfrm>
          <a:prstGeom prst="rect">
            <a:avLst/>
          </a:prstGeom>
          <a:noFill/>
          <a:ln/>
        </p:spPr>
      </p:sp>
      <p:sp>
        <p:nvSpPr>
          <p:cNvPr id="20" name="Text 11"/>
          <p:cNvSpPr/>
          <p:nvPr/>
        </p:nvSpPr>
        <p:spPr>
          <a:xfrm>
            <a:off x="3734267" y="4914900"/>
            <a:ext cx="8594741" cy="1126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Cormorant Regular" pitchFamily="34" charset="0"/>
                <a:ea typeface="Cormorant Regular" pitchFamily="34" charset="-122"/>
                <a:cs typeface="Cormorant Regular" pitchFamily="34" charset="-120"/>
              </a:rPr>
              <a:t>"The Art of Archery": Discover the intricacies of the Art of Archery .</a:t>
            </a:r>
            <a:endParaRPr lang="en-US" sz="3200" dirty="0"/>
          </a:p>
        </p:txBody>
      </p:sp>
      <p:sp>
        <p:nvSpPr>
          <p:cNvPr id="21" name="Shape 12"/>
          <p:cNvSpPr/>
          <p:nvPr/>
        </p:nvSpPr>
        <p:spPr>
          <a:xfrm>
            <a:off x="3734267" y="6362700"/>
            <a:ext cx="8459257" cy="2311400"/>
          </a:xfrm>
          <a:prstGeom prst="rect">
            <a:avLst/>
          </a:prstGeom>
          <a:noFill/>
          <a:ln/>
        </p:spPr>
      </p:sp>
      <p:pic>
        <p:nvPicPr>
          <p:cNvPr id="22"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734267" y="6362700"/>
            <a:ext cx="1179198" cy="1016000"/>
          </a:xfrm>
          <a:prstGeom prst="rect">
            <a:avLst/>
          </a:prstGeom>
        </p:spPr>
      </p:pic>
      <p:sp>
        <p:nvSpPr>
          <p:cNvPr id="23" name="Shape 13"/>
          <p:cNvSpPr/>
          <p:nvPr/>
        </p:nvSpPr>
        <p:spPr>
          <a:xfrm>
            <a:off x="3734267" y="7683500"/>
            <a:ext cx="8459257" cy="990600"/>
          </a:xfrm>
          <a:prstGeom prst="rect">
            <a:avLst/>
          </a:prstGeom>
          <a:noFill/>
          <a:ln/>
        </p:spPr>
      </p:sp>
      <p:sp>
        <p:nvSpPr>
          <p:cNvPr id="24" name="Text 14"/>
          <p:cNvSpPr/>
          <p:nvPr/>
        </p:nvSpPr>
        <p:spPr>
          <a:xfrm>
            <a:off x="3734267" y="7683500"/>
            <a:ext cx="8594741" cy="1126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Cormorant Regular" pitchFamily="34" charset="0"/>
                <a:ea typeface="Cormorant Regular" pitchFamily="34" charset="-122"/>
                <a:cs typeface="Cormorant Regular" pitchFamily="34" charset="-120"/>
              </a:rPr>
              <a:t>"The Music of the Elves": Immerse yourself in the enchanting music of the elves.</a:t>
            </a:r>
            <a:endParaRPr lang="en-US" sz="3200" dirty="0"/>
          </a:p>
        </p:txBody>
      </p:sp>
      <p:sp>
        <p:nvSpPr>
          <p:cNvPr id="25" name="Shape 15"/>
          <p:cNvSpPr/>
          <p:nvPr/>
        </p:nvSpPr>
        <p:spPr>
          <a:xfrm>
            <a:off x="3734267" y="9131300"/>
            <a:ext cx="8459257" cy="2311399"/>
          </a:xfrm>
          <a:prstGeom prst="rect">
            <a:avLst/>
          </a:prstGeom>
          <a:noFill/>
          <a:ln/>
        </p:spPr>
      </p:sp>
      <p:pic>
        <p:nvPicPr>
          <p:cNvPr id="26"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3734267" y="9131300"/>
            <a:ext cx="996628" cy="1016000"/>
          </a:xfrm>
          <a:prstGeom prst="rect">
            <a:avLst/>
          </a:prstGeom>
        </p:spPr>
      </p:pic>
      <p:sp>
        <p:nvSpPr>
          <p:cNvPr id="27" name="Shape 16"/>
          <p:cNvSpPr/>
          <p:nvPr/>
        </p:nvSpPr>
        <p:spPr>
          <a:xfrm>
            <a:off x="3734267" y="10452100"/>
            <a:ext cx="8459257" cy="990600"/>
          </a:xfrm>
          <a:prstGeom prst="rect">
            <a:avLst/>
          </a:prstGeom>
          <a:noFill/>
          <a:ln/>
        </p:spPr>
      </p:sp>
      <p:sp>
        <p:nvSpPr>
          <p:cNvPr id="28" name="Text 17"/>
          <p:cNvSpPr/>
          <p:nvPr/>
        </p:nvSpPr>
        <p:spPr>
          <a:xfrm>
            <a:off x="3734267" y="10452100"/>
            <a:ext cx="8594741" cy="1126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Cormorant Regular" pitchFamily="34" charset="0"/>
                <a:ea typeface="Cormorant Regular" pitchFamily="34" charset="-122"/>
                <a:cs typeface="Cormorant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21</Slides>
  <Notes>21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2023-10-13T06:29:34Z</dcterms:created>
  <dcterms:modified xsi:type="dcterms:W3CDTF">2023-10-13T06:29:34Z</dcterms:modified>
</cp:coreProperties>
</file>