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43200625" cx="3599972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j6bDGe1B4rWoL1mL869ZtfV1a/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2" name="Google Shape;82;p1:notes"/>
          <p:cNvSpPr/>
          <p:nvPr>
            <p:ph idx="2" type="sldImg"/>
          </p:nvPr>
        </p:nvSpPr>
        <p:spPr>
          <a:xfrm>
            <a:off x="2000250" y="685800"/>
            <a:ext cx="2857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2699981" y="13420202"/>
            <a:ext cx="30599779" cy="9260136"/>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9pPr>
          </a:lstStyle>
          <a:p/>
        </p:txBody>
      </p:sp>
      <p:sp>
        <p:nvSpPr>
          <p:cNvPr id="13" name="Google Shape;13;p3"/>
          <p:cNvSpPr txBox="1"/>
          <p:nvPr>
            <p:ph idx="1" type="subTitle"/>
          </p:nvPr>
        </p:nvSpPr>
        <p:spPr>
          <a:xfrm>
            <a:off x="5399962" y="24480363"/>
            <a:ext cx="25199816" cy="11040163"/>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2740"/>
              </a:spcBef>
              <a:spcAft>
                <a:spcPts val="0"/>
              </a:spcAft>
              <a:buClr>
                <a:srgbClr val="888888"/>
              </a:buClr>
              <a:buSzPts val="13700"/>
              <a:buFont typeface="Arial"/>
              <a:buNone/>
              <a:defRPr b="0" i="0" sz="13700" u="none" cap="none" strike="noStrike">
                <a:solidFill>
                  <a:srgbClr val="888888"/>
                </a:solidFill>
                <a:latin typeface="Calibri"/>
                <a:ea typeface="Calibri"/>
                <a:cs typeface="Calibri"/>
                <a:sym typeface="Calibri"/>
              </a:defRPr>
            </a:lvl1pPr>
            <a:lvl2pPr lvl="1" marR="0" algn="ctr">
              <a:lnSpc>
                <a:spcPct val="100000"/>
              </a:lnSpc>
              <a:spcBef>
                <a:spcPts val="2400"/>
              </a:spcBef>
              <a:spcAft>
                <a:spcPts val="0"/>
              </a:spcAft>
              <a:buClr>
                <a:srgbClr val="888888"/>
              </a:buClr>
              <a:buSzPts val="12000"/>
              <a:buFont typeface="Arial"/>
              <a:buNone/>
              <a:defRPr b="0" i="0" sz="12000" u="none" cap="none" strike="noStrike">
                <a:solidFill>
                  <a:srgbClr val="888888"/>
                </a:solidFill>
                <a:latin typeface="Calibri"/>
                <a:ea typeface="Calibri"/>
                <a:cs typeface="Calibri"/>
                <a:sym typeface="Calibri"/>
              </a:defRPr>
            </a:lvl2pPr>
            <a:lvl3pPr lvl="2" marR="0" algn="ctr">
              <a:lnSpc>
                <a:spcPct val="100000"/>
              </a:lnSpc>
              <a:spcBef>
                <a:spcPts val="2060"/>
              </a:spcBef>
              <a:spcAft>
                <a:spcPts val="0"/>
              </a:spcAft>
              <a:buClr>
                <a:srgbClr val="888888"/>
              </a:buClr>
              <a:buSzPts val="10300"/>
              <a:buFont typeface="Arial"/>
              <a:buNone/>
              <a:defRPr b="0" i="0" sz="10300" u="none" cap="none" strike="noStrike">
                <a:solidFill>
                  <a:srgbClr val="888888"/>
                </a:solidFill>
                <a:latin typeface="Calibri"/>
                <a:ea typeface="Calibri"/>
                <a:cs typeface="Calibri"/>
                <a:sym typeface="Calibri"/>
              </a:defRPr>
            </a:lvl3pPr>
            <a:lvl4pPr lvl="3" marR="0" algn="ctr">
              <a:lnSpc>
                <a:spcPct val="100000"/>
              </a:lnSpc>
              <a:spcBef>
                <a:spcPts val="1720"/>
              </a:spcBef>
              <a:spcAft>
                <a:spcPts val="0"/>
              </a:spcAft>
              <a:buClr>
                <a:srgbClr val="888888"/>
              </a:buClr>
              <a:buSzPts val="8600"/>
              <a:buFont typeface="Arial"/>
              <a:buNone/>
              <a:defRPr b="0" i="0" sz="8600" u="none" cap="none" strike="noStrike">
                <a:solidFill>
                  <a:srgbClr val="888888"/>
                </a:solidFill>
                <a:latin typeface="Calibri"/>
                <a:ea typeface="Calibri"/>
                <a:cs typeface="Calibri"/>
                <a:sym typeface="Calibri"/>
              </a:defRPr>
            </a:lvl4pPr>
            <a:lvl5pPr lvl="4" marR="0" algn="ctr">
              <a:lnSpc>
                <a:spcPct val="100000"/>
              </a:lnSpc>
              <a:spcBef>
                <a:spcPts val="1720"/>
              </a:spcBef>
              <a:spcAft>
                <a:spcPts val="0"/>
              </a:spcAft>
              <a:buClr>
                <a:srgbClr val="888888"/>
              </a:buClr>
              <a:buSzPts val="8600"/>
              <a:buFont typeface="Arial"/>
              <a:buNone/>
              <a:defRPr b="0" i="0" sz="8600" u="none" cap="none" strike="noStrike">
                <a:solidFill>
                  <a:srgbClr val="888888"/>
                </a:solidFill>
                <a:latin typeface="Calibri"/>
                <a:ea typeface="Calibri"/>
                <a:cs typeface="Calibri"/>
                <a:sym typeface="Calibri"/>
              </a:defRPr>
            </a:lvl5pPr>
            <a:lvl6pPr lvl="5" marR="0" algn="ctr">
              <a:lnSpc>
                <a:spcPct val="100000"/>
              </a:lnSpc>
              <a:spcBef>
                <a:spcPts val="1720"/>
              </a:spcBef>
              <a:spcAft>
                <a:spcPts val="0"/>
              </a:spcAft>
              <a:buClr>
                <a:srgbClr val="888888"/>
              </a:buClr>
              <a:buSzPts val="8600"/>
              <a:buFont typeface="Arial"/>
              <a:buNone/>
              <a:defRPr b="0" i="0" sz="8600" u="none" cap="none" strike="noStrike">
                <a:solidFill>
                  <a:srgbClr val="888888"/>
                </a:solidFill>
                <a:latin typeface="Calibri"/>
                <a:ea typeface="Calibri"/>
                <a:cs typeface="Calibri"/>
                <a:sym typeface="Calibri"/>
              </a:defRPr>
            </a:lvl6pPr>
            <a:lvl7pPr lvl="6" marR="0" algn="ctr">
              <a:lnSpc>
                <a:spcPct val="100000"/>
              </a:lnSpc>
              <a:spcBef>
                <a:spcPts val="1720"/>
              </a:spcBef>
              <a:spcAft>
                <a:spcPts val="0"/>
              </a:spcAft>
              <a:buClr>
                <a:srgbClr val="888888"/>
              </a:buClr>
              <a:buSzPts val="8600"/>
              <a:buFont typeface="Arial"/>
              <a:buNone/>
              <a:defRPr b="0" i="0" sz="8600" u="none" cap="none" strike="noStrike">
                <a:solidFill>
                  <a:srgbClr val="888888"/>
                </a:solidFill>
                <a:latin typeface="Calibri"/>
                <a:ea typeface="Calibri"/>
                <a:cs typeface="Calibri"/>
                <a:sym typeface="Calibri"/>
              </a:defRPr>
            </a:lvl7pPr>
            <a:lvl8pPr lvl="7" marR="0" algn="ctr">
              <a:lnSpc>
                <a:spcPct val="100000"/>
              </a:lnSpc>
              <a:spcBef>
                <a:spcPts val="1720"/>
              </a:spcBef>
              <a:spcAft>
                <a:spcPts val="0"/>
              </a:spcAft>
              <a:buClr>
                <a:srgbClr val="888888"/>
              </a:buClr>
              <a:buSzPts val="8600"/>
              <a:buFont typeface="Arial"/>
              <a:buNone/>
              <a:defRPr b="0" i="0" sz="8600" u="none" cap="none" strike="noStrike">
                <a:solidFill>
                  <a:srgbClr val="888888"/>
                </a:solidFill>
                <a:latin typeface="Calibri"/>
                <a:ea typeface="Calibri"/>
                <a:cs typeface="Calibri"/>
                <a:sym typeface="Calibri"/>
              </a:defRPr>
            </a:lvl8pPr>
            <a:lvl9pPr lvl="8" marR="0" algn="ctr">
              <a:lnSpc>
                <a:spcPct val="100000"/>
              </a:lnSpc>
              <a:spcBef>
                <a:spcPts val="1720"/>
              </a:spcBef>
              <a:spcAft>
                <a:spcPts val="0"/>
              </a:spcAft>
              <a:buClr>
                <a:srgbClr val="888888"/>
              </a:buClr>
              <a:buSzPts val="8600"/>
              <a:buFont typeface="Arial"/>
              <a:buNone/>
              <a:defRPr b="0" i="0" sz="8600" u="none" cap="none" strike="noStrike">
                <a:solidFill>
                  <a:srgbClr val="888888"/>
                </a:solidFill>
                <a:latin typeface="Calibri"/>
                <a:ea typeface="Calibri"/>
                <a:cs typeface="Calibri"/>
                <a:sym typeface="Calibri"/>
              </a:defRPr>
            </a:lvl9pPr>
          </a:lstStyle>
          <a:p/>
        </p:txBody>
      </p:sp>
      <p:sp>
        <p:nvSpPr>
          <p:cNvPr id="14" name="Google Shape;14;p3"/>
          <p:cNvSpPr txBox="1"/>
          <p:nvPr>
            <p:ph idx="10" type="dt"/>
          </p:nvPr>
        </p:nvSpPr>
        <p:spPr>
          <a:xfrm>
            <a:off x="1800225" y="40039925"/>
            <a:ext cx="8399462"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51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15" name="Google Shape;15;p3"/>
          <p:cNvSpPr txBox="1"/>
          <p:nvPr>
            <p:ph idx="11" type="ftr"/>
          </p:nvPr>
        </p:nvSpPr>
        <p:spPr>
          <a:xfrm>
            <a:off x="12299950" y="40039925"/>
            <a:ext cx="11399837"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16" name="Google Shape;16;p3"/>
          <p:cNvSpPr txBox="1"/>
          <p:nvPr>
            <p:ph idx="12" type="sldNum"/>
          </p:nvPr>
        </p:nvSpPr>
        <p:spPr>
          <a:xfrm>
            <a:off x="25800050" y="40039925"/>
            <a:ext cx="8399462" cy="2301875"/>
          </a:xfrm>
          <a:prstGeom prst="rect">
            <a:avLst/>
          </a:prstGeom>
          <a:noFill/>
          <a:ln>
            <a:noFill/>
          </a:ln>
        </p:spPr>
        <p:txBody>
          <a:bodyPr anchorCtr="0" anchor="ctr" bIns="195450" lIns="390900" spcFirstLastPara="1" rIns="390900" wrap="square" tIns="195450">
            <a:noAutofit/>
          </a:bodyPr>
          <a:lstStyle>
            <a:lvl1pPr indent="0" lvl="0"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68" name="Shape 68"/>
        <p:cNvGrpSpPr/>
        <p:nvPr/>
      </p:nvGrpSpPr>
      <p:grpSpPr>
        <a:xfrm>
          <a:off x="0" y="0"/>
          <a:ext cx="0" cy="0"/>
          <a:chOff x="0" y="0"/>
          <a:chExt cx="0" cy="0"/>
        </a:xfrm>
      </p:grpSpPr>
      <p:sp>
        <p:nvSpPr>
          <p:cNvPr id="69" name="Google Shape;69;p12"/>
          <p:cNvSpPr txBox="1"/>
          <p:nvPr>
            <p:ph type="title"/>
          </p:nvPr>
        </p:nvSpPr>
        <p:spPr>
          <a:xfrm>
            <a:off x="2843731" y="27760413"/>
            <a:ext cx="30599779" cy="8580127"/>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1400"/>
              <a:buNone/>
              <a:defRPr b="1" i="0" sz="171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9pPr>
          </a:lstStyle>
          <a:p/>
        </p:txBody>
      </p:sp>
      <p:sp>
        <p:nvSpPr>
          <p:cNvPr id="70" name="Google Shape;70;p12"/>
          <p:cNvSpPr txBox="1"/>
          <p:nvPr>
            <p:ph idx="1" type="body"/>
          </p:nvPr>
        </p:nvSpPr>
        <p:spPr>
          <a:xfrm>
            <a:off x="2843731" y="18310277"/>
            <a:ext cx="30599779" cy="9450137"/>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1720"/>
              </a:spcBef>
              <a:spcAft>
                <a:spcPts val="0"/>
              </a:spcAft>
              <a:buClr>
                <a:srgbClr val="888888"/>
              </a:buClr>
              <a:buSzPts val="13700"/>
              <a:buFont typeface="Arial"/>
              <a:buNone/>
              <a:defRPr b="0" i="0" sz="8600" u="none" cap="none" strike="noStrike">
                <a:solidFill>
                  <a:srgbClr val="888888"/>
                </a:solidFill>
                <a:latin typeface="Calibri"/>
                <a:ea typeface="Calibri"/>
                <a:cs typeface="Calibri"/>
                <a:sym typeface="Calibri"/>
              </a:defRPr>
            </a:lvl1pPr>
            <a:lvl2pPr indent="-228600" lvl="1" marL="914400" marR="0" algn="l">
              <a:lnSpc>
                <a:spcPct val="100000"/>
              </a:lnSpc>
              <a:spcBef>
                <a:spcPts val="1540"/>
              </a:spcBef>
              <a:spcAft>
                <a:spcPts val="0"/>
              </a:spcAft>
              <a:buClr>
                <a:srgbClr val="888888"/>
              </a:buClr>
              <a:buSzPts val="12000"/>
              <a:buFont typeface="Arial"/>
              <a:buNone/>
              <a:defRPr b="0" i="0" sz="7700" u="none" cap="none" strike="noStrike">
                <a:solidFill>
                  <a:srgbClr val="888888"/>
                </a:solidFill>
                <a:latin typeface="Calibri"/>
                <a:ea typeface="Calibri"/>
                <a:cs typeface="Calibri"/>
                <a:sym typeface="Calibri"/>
              </a:defRPr>
            </a:lvl2pPr>
            <a:lvl3pPr indent="-228600" lvl="2" marL="1371600" marR="0" algn="l">
              <a:lnSpc>
                <a:spcPct val="100000"/>
              </a:lnSpc>
              <a:spcBef>
                <a:spcPts val="1360"/>
              </a:spcBef>
              <a:spcAft>
                <a:spcPts val="0"/>
              </a:spcAft>
              <a:buClr>
                <a:srgbClr val="888888"/>
              </a:buClr>
              <a:buSzPts val="10300"/>
              <a:buFont typeface="Arial"/>
              <a:buNone/>
              <a:defRPr b="0" i="0" sz="6800" u="none" cap="none" strike="noStrike">
                <a:solidFill>
                  <a:srgbClr val="888888"/>
                </a:solidFill>
                <a:latin typeface="Calibri"/>
                <a:ea typeface="Calibri"/>
                <a:cs typeface="Calibri"/>
                <a:sym typeface="Calibri"/>
              </a:defRPr>
            </a:lvl3pPr>
            <a:lvl4pPr indent="-228600" lvl="3" marL="1828800" marR="0" algn="l">
              <a:lnSpc>
                <a:spcPct val="100000"/>
              </a:lnSpc>
              <a:spcBef>
                <a:spcPts val="1200"/>
              </a:spcBef>
              <a:spcAft>
                <a:spcPts val="0"/>
              </a:spcAft>
              <a:buClr>
                <a:srgbClr val="888888"/>
              </a:buClr>
              <a:buSzPts val="8600"/>
              <a:buFont typeface="Arial"/>
              <a:buNone/>
              <a:defRPr b="0" i="0" sz="6000" u="none" cap="none" strike="noStrike">
                <a:solidFill>
                  <a:srgbClr val="888888"/>
                </a:solidFill>
                <a:latin typeface="Calibri"/>
                <a:ea typeface="Calibri"/>
                <a:cs typeface="Calibri"/>
                <a:sym typeface="Calibri"/>
              </a:defRPr>
            </a:lvl4pPr>
            <a:lvl5pPr indent="-228600" lvl="4" marL="2286000" marR="0" algn="l">
              <a:lnSpc>
                <a:spcPct val="100000"/>
              </a:lnSpc>
              <a:spcBef>
                <a:spcPts val="1200"/>
              </a:spcBef>
              <a:spcAft>
                <a:spcPts val="0"/>
              </a:spcAft>
              <a:buClr>
                <a:srgbClr val="888888"/>
              </a:buClr>
              <a:buSzPts val="8600"/>
              <a:buFont typeface="Arial"/>
              <a:buNone/>
              <a:defRPr b="0" i="0" sz="6000" u="none" cap="none" strike="noStrike">
                <a:solidFill>
                  <a:srgbClr val="888888"/>
                </a:solidFill>
                <a:latin typeface="Calibri"/>
                <a:ea typeface="Calibri"/>
                <a:cs typeface="Calibri"/>
                <a:sym typeface="Calibri"/>
              </a:defRPr>
            </a:lvl5pPr>
            <a:lvl6pPr indent="-228600" lvl="5" marL="2743200" marR="0" algn="l">
              <a:lnSpc>
                <a:spcPct val="100000"/>
              </a:lnSpc>
              <a:spcBef>
                <a:spcPts val="1200"/>
              </a:spcBef>
              <a:spcAft>
                <a:spcPts val="0"/>
              </a:spcAft>
              <a:buClr>
                <a:srgbClr val="888888"/>
              </a:buClr>
              <a:buSzPts val="8600"/>
              <a:buFont typeface="Arial"/>
              <a:buNone/>
              <a:defRPr b="0" i="0" sz="6000" u="none" cap="none" strike="noStrike">
                <a:solidFill>
                  <a:srgbClr val="888888"/>
                </a:solidFill>
                <a:latin typeface="Calibri"/>
                <a:ea typeface="Calibri"/>
                <a:cs typeface="Calibri"/>
                <a:sym typeface="Calibri"/>
              </a:defRPr>
            </a:lvl6pPr>
            <a:lvl7pPr indent="-228600" lvl="6" marL="3200400" marR="0" algn="l">
              <a:lnSpc>
                <a:spcPct val="100000"/>
              </a:lnSpc>
              <a:spcBef>
                <a:spcPts val="1200"/>
              </a:spcBef>
              <a:spcAft>
                <a:spcPts val="0"/>
              </a:spcAft>
              <a:buClr>
                <a:srgbClr val="888888"/>
              </a:buClr>
              <a:buSzPts val="8600"/>
              <a:buFont typeface="Arial"/>
              <a:buNone/>
              <a:defRPr b="0" i="0" sz="6000" u="none" cap="none" strike="noStrike">
                <a:solidFill>
                  <a:srgbClr val="888888"/>
                </a:solidFill>
                <a:latin typeface="Calibri"/>
                <a:ea typeface="Calibri"/>
                <a:cs typeface="Calibri"/>
                <a:sym typeface="Calibri"/>
              </a:defRPr>
            </a:lvl7pPr>
            <a:lvl8pPr indent="-228600" lvl="7" marL="3657600" marR="0" algn="l">
              <a:lnSpc>
                <a:spcPct val="100000"/>
              </a:lnSpc>
              <a:spcBef>
                <a:spcPts val="1200"/>
              </a:spcBef>
              <a:spcAft>
                <a:spcPts val="0"/>
              </a:spcAft>
              <a:buClr>
                <a:srgbClr val="888888"/>
              </a:buClr>
              <a:buSzPts val="8600"/>
              <a:buFont typeface="Arial"/>
              <a:buNone/>
              <a:defRPr b="0" i="0" sz="6000" u="none" cap="none" strike="noStrike">
                <a:solidFill>
                  <a:srgbClr val="888888"/>
                </a:solidFill>
                <a:latin typeface="Calibri"/>
                <a:ea typeface="Calibri"/>
                <a:cs typeface="Calibri"/>
                <a:sym typeface="Calibri"/>
              </a:defRPr>
            </a:lvl8pPr>
            <a:lvl9pPr indent="-228600" lvl="8" marL="4114800" marR="0" algn="l">
              <a:lnSpc>
                <a:spcPct val="100000"/>
              </a:lnSpc>
              <a:spcBef>
                <a:spcPts val="1200"/>
              </a:spcBef>
              <a:spcAft>
                <a:spcPts val="0"/>
              </a:spcAft>
              <a:buClr>
                <a:srgbClr val="888888"/>
              </a:buClr>
              <a:buSzPts val="8600"/>
              <a:buFont typeface="Arial"/>
              <a:buNone/>
              <a:defRPr b="0" i="0" sz="6000" u="none" cap="none" strike="noStrike">
                <a:solidFill>
                  <a:srgbClr val="888888"/>
                </a:solidFill>
                <a:latin typeface="Calibri"/>
                <a:ea typeface="Calibri"/>
                <a:cs typeface="Calibri"/>
                <a:sym typeface="Calibri"/>
              </a:defRPr>
            </a:lvl9pPr>
          </a:lstStyle>
          <a:p/>
        </p:txBody>
      </p:sp>
      <p:sp>
        <p:nvSpPr>
          <p:cNvPr id="71" name="Google Shape;71;p12"/>
          <p:cNvSpPr txBox="1"/>
          <p:nvPr>
            <p:ph idx="10" type="dt"/>
          </p:nvPr>
        </p:nvSpPr>
        <p:spPr>
          <a:xfrm>
            <a:off x="1800225" y="40039925"/>
            <a:ext cx="8399462"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5100" u="non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72" name="Google Shape;72;p12"/>
          <p:cNvSpPr txBox="1"/>
          <p:nvPr>
            <p:ph idx="11" type="ftr"/>
          </p:nvPr>
        </p:nvSpPr>
        <p:spPr>
          <a:xfrm>
            <a:off x="12299950" y="40039925"/>
            <a:ext cx="11399837"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8900" u="non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73" name="Google Shape;73;p12"/>
          <p:cNvSpPr txBox="1"/>
          <p:nvPr>
            <p:ph idx="12" type="sldNum"/>
          </p:nvPr>
        </p:nvSpPr>
        <p:spPr>
          <a:xfrm>
            <a:off x="25800050" y="40039925"/>
            <a:ext cx="8399462" cy="2301875"/>
          </a:xfrm>
          <a:prstGeom prst="rect">
            <a:avLst/>
          </a:prstGeom>
          <a:noFill/>
          <a:ln>
            <a:noFill/>
          </a:ln>
        </p:spPr>
        <p:txBody>
          <a:bodyPr anchorCtr="0" anchor="ctr" bIns="195450" lIns="390900" spcFirstLastPara="1" rIns="390900" wrap="square" tIns="195450">
            <a:noAutofit/>
          </a:bodyPr>
          <a:lstStyle>
            <a:lvl1pPr indent="0" lvl="0"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74" name="Shape 74"/>
        <p:cNvGrpSpPr/>
        <p:nvPr/>
      </p:nvGrpSpPr>
      <p:grpSpPr>
        <a:xfrm>
          <a:off x="0" y="0"/>
          <a:ext cx="0" cy="0"/>
          <a:chOff x="0" y="0"/>
          <a:chExt cx="0" cy="0"/>
        </a:xfrm>
      </p:grpSpPr>
      <p:sp>
        <p:nvSpPr>
          <p:cNvPr id="75" name="Google Shape;75;p13"/>
          <p:cNvSpPr txBox="1"/>
          <p:nvPr>
            <p:ph type="title"/>
          </p:nvPr>
        </p:nvSpPr>
        <p:spPr>
          <a:xfrm>
            <a:off x="1800225" y="1728787"/>
            <a:ext cx="32399288" cy="7200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9pPr>
          </a:lstStyle>
          <a:p/>
        </p:txBody>
      </p:sp>
      <p:sp>
        <p:nvSpPr>
          <p:cNvPr id="76" name="Google Shape;76;p13"/>
          <p:cNvSpPr txBox="1"/>
          <p:nvPr>
            <p:ph idx="1" type="body"/>
          </p:nvPr>
        </p:nvSpPr>
        <p:spPr>
          <a:xfrm>
            <a:off x="1800225" y="10080625"/>
            <a:ext cx="32399288" cy="28509911"/>
          </a:xfrm>
          <a:prstGeom prst="rect">
            <a:avLst/>
          </a:prstGeom>
          <a:noFill/>
          <a:ln>
            <a:noFill/>
          </a:ln>
        </p:spPr>
        <p:txBody>
          <a:bodyPr anchorCtr="0" anchor="t" bIns="91425" lIns="91425" spcFirstLastPara="1" rIns="91425" wrap="square" tIns="91425">
            <a:noAutofit/>
          </a:bodyPr>
          <a:lstStyle>
            <a:lvl1pPr indent="-1098550" lvl="0" marL="457200" marR="0" algn="l">
              <a:lnSpc>
                <a:spcPct val="100000"/>
              </a:lnSpc>
              <a:spcBef>
                <a:spcPts val="2740"/>
              </a:spcBef>
              <a:spcAft>
                <a:spcPts val="0"/>
              </a:spcAft>
              <a:buClr>
                <a:schemeClr val="dk1"/>
              </a:buClr>
              <a:buSzPts val="13700"/>
              <a:buFont typeface="Arial"/>
              <a:buChar char="•"/>
              <a:defRPr b="0" i="0" sz="13700" u="none" cap="none" strike="noStrike">
                <a:solidFill>
                  <a:schemeClr val="dk1"/>
                </a:solidFill>
                <a:latin typeface="Calibri"/>
                <a:ea typeface="Calibri"/>
                <a:cs typeface="Calibri"/>
                <a:sym typeface="Calibri"/>
              </a:defRPr>
            </a:lvl1pPr>
            <a:lvl2pPr indent="-990600" lvl="1" marL="914400" marR="0" algn="l">
              <a:lnSpc>
                <a:spcPct val="100000"/>
              </a:lnSpc>
              <a:spcBef>
                <a:spcPts val="2400"/>
              </a:spcBef>
              <a:spcAft>
                <a:spcPts val="0"/>
              </a:spcAft>
              <a:buClr>
                <a:schemeClr val="dk1"/>
              </a:buClr>
              <a:buSzPts val="12000"/>
              <a:buFont typeface="Arial"/>
              <a:buChar char="–"/>
              <a:defRPr b="0" i="0" sz="12000" u="none" cap="none" strike="noStrike">
                <a:solidFill>
                  <a:schemeClr val="dk1"/>
                </a:solidFill>
                <a:latin typeface="Calibri"/>
                <a:ea typeface="Calibri"/>
                <a:cs typeface="Calibri"/>
                <a:sym typeface="Calibri"/>
              </a:defRPr>
            </a:lvl2pPr>
            <a:lvl3pPr indent="-882650" lvl="2" marL="1371600" marR="0" algn="l">
              <a:lnSpc>
                <a:spcPct val="100000"/>
              </a:lnSpc>
              <a:spcBef>
                <a:spcPts val="2060"/>
              </a:spcBef>
              <a:spcAft>
                <a:spcPts val="0"/>
              </a:spcAft>
              <a:buClr>
                <a:schemeClr val="dk1"/>
              </a:buClr>
              <a:buSzPts val="10300"/>
              <a:buFont typeface="Arial"/>
              <a:buChar char="•"/>
              <a:defRPr b="0" i="0" sz="10300" u="none" cap="none" strike="noStrike">
                <a:solidFill>
                  <a:schemeClr val="dk1"/>
                </a:solidFill>
                <a:latin typeface="Calibri"/>
                <a:ea typeface="Calibri"/>
                <a:cs typeface="Calibri"/>
                <a:sym typeface="Calibri"/>
              </a:defRPr>
            </a:lvl3pPr>
            <a:lvl4pPr indent="-774700" lvl="3" marL="18288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4pPr>
            <a:lvl5pPr indent="-774700" lvl="4" marL="22860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5pPr>
            <a:lvl6pPr indent="-774700" lvl="5" marL="27432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6pPr>
            <a:lvl7pPr indent="-774700" lvl="6" marL="32004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7pPr>
            <a:lvl8pPr indent="-774700" lvl="7" marL="36576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8pPr>
            <a:lvl9pPr indent="-774700" lvl="8" marL="41148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9pPr>
          </a:lstStyle>
          <a:p/>
        </p:txBody>
      </p:sp>
      <p:sp>
        <p:nvSpPr>
          <p:cNvPr id="77" name="Google Shape;77;p13"/>
          <p:cNvSpPr txBox="1"/>
          <p:nvPr>
            <p:ph idx="10" type="dt"/>
          </p:nvPr>
        </p:nvSpPr>
        <p:spPr>
          <a:xfrm>
            <a:off x="1800225" y="40039925"/>
            <a:ext cx="8399462"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5100" u="non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78" name="Google Shape;78;p13"/>
          <p:cNvSpPr txBox="1"/>
          <p:nvPr>
            <p:ph idx="11" type="ftr"/>
          </p:nvPr>
        </p:nvSpPr>
        <p:spPr>
          <a:xfrm>
            <a:off x="12299950" y="40039925"/>
            <a:ext cx="11399837"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8900" u="non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79" name="Google Shape;79;p13"/>
          <p:cNvSpPr txBox="1"/>
          <p:nvPr>
            <p:ph idx="12" type="sldNum"/>
          </p:nvPr>
        </p:nvSpPr>
        <p:spPr>
          <a:xfrm>
            <a:off x="25800050" y="40039925"/>
            <a:ext cx="8399462" cy="2301875"/>
          </a:xfrm>
          <a:prstGeom prst="rect">
            <a:avLst/>
          </a:prstGeom>
          <a:noFill/>
          <a:ln>
            <a:noFill/>
          </a:ln>
        </p:spPr>
        <p:txBody>
          <a:bodyPr anchorCtr="0" anchor="ctr" bIns="195450" lIns="390900" spcFirstLastPara="1" rIns="390900" wrap="square" tIns="195450">
            <a:noAutofit/>
          </a:bodyPr>
          <a:lstStyle>
            <a:lvl1pPr indent="0" lvl="0"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is" type="vertTitleAndTx">
  <p:cSld name="VERTICAL_TITLE_AND_VERTICAL_TEXT">
    <p:spTree>
      <p:nvGrpSpPr>
        <p:cNvPr id="17" name="Shape 17"/>
        <p:cNvGrpSpPr/>
        <p:nvPr/>
      </p:nvGrpSpPr>
      <p:grpSpPr>
        <a:xfrm>
          <a:off x="0" y="0"/>
          <a:ext cx="0" cy="0"/>
          <a:chOff x="0" y="0"/>
          <a:chExt cx="0" cy="0"/>
        </a:xfrm>
      </p:grpSpPr>
      <p:sp>
        <p:nvSpPr>
          <p:cNvPr id="18" name="Google Shape;18;p4"/>
          <p:cNvSpPr txBox="1"/>
          <p:nvPr>
            <p:ph type="title"/>
          </p:nvPr>
        </p:nvSpPr>
        <p:spPr>
          <a:xfrm rot="5400000">
            <a:off x="10081547" y="91491672"/>
            <a:ext cx="193522865" cy="28699791"/>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9pPr>
          </a:lstStyle>
          <a:p/>
        </p:txBody>
      </p:sp>
      <p:sp>
        <p:nvSpPr>
          <p:cNvPr id="19" name="Google Shape;19;p4"/>
          <p:cNvSpPr txBox="1"/>
          <p:nvPr>
            <p:ph idx="1" type="body"/>
          </p:nvPr>
        </p:nvSpPr>
        <p:spPr>
          <a:xfrm rot="5400000">
            <a:off x="-47624285" y="63085628"/>
            <a:ext cx="193522865" cy="85511879"/>
          </a:xfrm>
          <a:prstGeom prst="rect">
            <a:avLst/>
          </a:prstGeom>
          <a:noFill/>
          <a:ln>
            <a:noFill/>
          </a:ln>
        </p:spPr>
        <p:txBody>
          <a:bodyPr anchorCtr="0" anchor="t" bIns="91425" lIns="91425" spcFirstLastPara="1" rIns="91425" wrap="square" tIns="91425">
            <a:noAutofit/>
          </a:bodyPr>
          <a:lstStyle>
            <a:lvl1pPr indent="-1098550" lvl="0" marL="457200" marR="0" algn="l">
              <a:lnSpc>
                <a:spcPct val="100000"/>
              </a:lnSpc>
              <a:spcBef>
                <a:spcPts val="2740"/>
              </a:spcBef>
              <a:spcAft>
                <a:spcPts val="0"/>
              </a:spcAft>
              <a:buClr>
                <a:schemeClr val="dk1"/>
              </a:buClr>
              <a:buSzPts val="13700"/>
              <a:buFont typeface="Arial"/>
              <a:buChar char="•"/>
              <a:defRPr b="0" i="0" sz="13700" u="none" cap="none" strike="noStrike">
                <a:solidFill>
                  <a:schemeClr val="dk1"/>
                </a:solidFill>
                <a:latin typeface="Calibri"/>
                <a:ea typeface="Calibri"/>
                <a:cs typeface="Calibri"/>
                <a:sym typeface="Calibri"/>
              </a:defRPr>
            </a:lvl1pPr>
            <a:lvl2pPr indent="-990600" lvl="1" marL="914400" marR="0" algn="l">
              <a:lnSpc>
                <a:spcPct val="100000"/>
              </a:lnSpc>
              <a:spcBef>
                <a:spcPts val="2400"/>
              </a:spcBef>
              <a:spcAft>
                <a:spcPts val="0"/>
              </a:spcAft>
              <a:buClr>
                <a:schemeClr val="dk1"/>
              </a:buClr>
              <a:buSzPts val="12000"/>
              <a:buFont typeface="Arial"/>
              <a:buChar char="–"/>
              <a:defRPr b="0" i="0" sz="12000" u="none" cap="none" strike="noStrike">
                <a:solidFill>
                  <a:schemeClr val="dk1"/>
                </a:solidFill>
                <a:latin typeface="Calibri"/>
                <a:ea typeface="Calibri"/>
                <a:cs typeface="Calibri"/>
                <a:sym typeface="Calibri"/>
              </a:defRPr>
            </a:lvl2pPr>
            <a:lvl3pPr indent="-882650" lvl="2" marL="1371600" marR="0" algn="l">
              <a:lnSpc>
                <a:spcPct val="100000"/>
              </a:lnSpc>
              <a:spcBef>
                <a:spcPts val="2060"/>
              </a:spcBef>
              <a:spcAft>
                <a:spcPts val="0"/>
              </a:spcAft>
              <a:buClr>
                <a:schemeClr val="dk1"/>
              </a:buClr>
              <a:buSzPts val="10300"/>
              <a:buFont typeface="Arial"/>
              <a:buChar char="•"/>
              <a:defRPr b="0" i="0" sz="10300" u="none" cap="none" strike="noStrike">
                <a:solidFill>
                  <a:schemeClr val="dk1"/>
                </a:solidFill>
                <a:latin typeface="Calibri"/>
                <a:ea typeface="Calibri"/>
                <a:cs typeface="Calibri"/>
                <a:sym typeface="Calibri"/>
              </a:defRPr>
            </a:lvl3pPr>
            <a:lvl4pPr indent="-774700" lvl="3" marL="18288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4pPr>
            <a:lvl5pPr indent="-774700" lvl="4" marL="22860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5pPr>
            <a:lvl6pPr indent="-774700" lvl="5" marL="27432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6pPr>
            <a:lvl7pPr indent="-774700" lvl="6" marL="32004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7pPr>
            <a:lvl8pPr indent="-774700" lvl="7" marL="36576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8pPr>
            <a:lvl9pPr indent="-774700" lvl="8" marL="41148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9pPr>
          </a:lstStyle>
          <a:p/>
        </p:txBody>
      </p:sp>
      <p:sp>
        <p:nvSpPr>
          <p:cNvPr id="20" name="Google Shape;20;p4"/>
          <p:cNvSpPr txBox="1"/>
          <p:nvPr>
            <p:ph idx="10" type="dt"/>
          </p:nvPr>
        </p:nvSpPr>
        <p:spPr>
          <a:xfrm>
            <a:off x="1800225" y="40039925"/>
            <a:ext cx="8399462"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5100" u="non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21" name="Google Shape;21;p4"/>
          <p:cNvSpPr txBox="1"/>
          <p:nvPr>
            <p:ph idx="11" type="ftr"/>
          </p:nvPr>
        </p:nvSpPr>
        <p:spPr>
          <a:xfrm>
            <a:off x="12299950" y="40039925"/>
            <a:ext cx="11399837"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8900" u="non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22" name="Google Shape;22;p4"/>
          <p:cNvSpPr txBox="1"/>
          <p:nvPr>
            <p:ph idx="12" type="sldNum"/>
          </p:nvPr>
        </p:nvSpPr>
        <p:spPr>
          <a:xfrm>
            <a:off x="25800050" y="40039925"/>
            <a:ext cx="8399462" cy="2301875"/>
          </a:xfrm>
          <a:prstGeom prst="rect">
            <a:avLst/>
          </a:prstGeom>
          <a:noFill/>
          <a:ln>
            <a:noFill/>
          </a:ln>
        </p:spPr>
        <p:txBody>
          <a:bodyPr anchorCtr="0" anchor="ctr" bIns="195450" lIns="390900" spcFirstLastPara="1" rIns="390900" wrap="square" tIns="195450">
            <a:noAutofit/>
          </a:bodyPr>
          <a:lstStyle>
            <a:lvl1pPr indent="0" lvl="0"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23" name="Shape 23"/>
        <p:cNvGrpSpPr/>
        <p:nvPr/>
      </p:nvGrpSpPr>
      <p:grpSpPr>
        <a:xfrm>
          <a:off x="0" y="0"/>
          <a:ext cx="0" cy="0"/>
          <a:chOff x="0" y="0"/>
          <a:chExt cx="0" cy="0"/>
        </a:xfrm>
      </p:grpSpPr>
      <p:sp>
        <p:nvSpPr>
          <p:cNvPr id="24" name="Google Shape;24;p5"/>
          <p:cNvSpPr txBox="1"/>
          <p:nvPr>
            <p:ph type="title"/>
          </p:nvPr>
        </p:nvSpPr>
        <p:spPr>
          <a:xfrm>
            <a:off x="1800225" y="1728787"/>
            <a:ext cx="32399288" cy="7200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9pPr>
          </a:lstStyle>
          <a:p/>
        </p:txBody>
      </p:sp>
      <p:sp>
        <p:nvSpPr>
          <p:cNvPr id="25" name="Google Shape;25;p5"/>
          <p:cNvSpPr txBox="1"/>
          <p:nvPr>
            <p:ph idx="1" type="body"/>
          </p:nvPr>
        </p:nvSpPr>
        <p:spPr>
          <a:xfrm rot="5400000">
            <a:off x="3744913" y="8135935"/>
            <a:ext cx="28509911" cy="32399288"/>
          </a:xfrm>
          <a:prstGeom prst="rect">
            <a:avLst/>
          </a:prstGeom>
          <a:noFill/>
          <a:ln>
            <a:noFill/>
          </a:ln>
        </p:spPr>
        <p:txBody>
          <a:bodyPr anchorCtr="0" anchor="t" bIns="91425" lIns="91425" spcFirstLastPara="1" rIns="91425" wrap="square" tIns="91425">
            <a:noAutofit/>
          </a:bodyPr>
          <a:lstStyle>
            <a:lvl1pPr indent="-1098550" lvl="0" marL="457200" marR="0" algn="l">
              <a:lnSpc>
                <a:spcPct val="100000"/>
              </a:lnSpc>
              <a:spcBef>
                <a:spcPts val="2740"/>
              </a:spcBef>
              <a:spcAft>
                <a:spcPts val="0"/>
              </a:spcAft>
              <a:buClr>
                <a:schemeClr val="dk1"/>
              </a:buClr>
              <a:buSzPts val="13700"/>
              <a:buFont typeface="Arial"/>
              <a:buChar char="•"/>
              <a:defRPr b="0" i="0" sz="13700" u="none" cap="none" strike="noStrike">
                <a:solidFill>
                  <a:schemeClr val="dk1"/>
                </a:solidFill>
                <a:latin typeface="Calibri"/>
                <a:ea typeface="Calibri"/>
                <a:cs typeface="Calibri"/>
                <a:sym typeface="Calibri"/>
              </a:defRPr>
            </a:lvl1pPr>
            <a:lvl2pPr indent="-990600" lvl="1" marL="914400" marR="0" algn="l">
              <a:lnSpc>
                <a:spcPct val="100000"/>
              </a:lnSpc>
              <a:spcBef>
                <a:spcPts val="2400"/>
              </a:spcBef>
              <a:spcAft>
                <a:spcPts val="0"/>
              </a:spcAft>
              <a:buClr>
                <a:schemeClr val="dk1"/>
              </a:buClr>
              <a:buSzPts val="12000"/>
              <a:buFont typeface="Arial"/>
              <a:buChar char="–"/>
              <a:defRPr b="0" i="0" sz="12000" u="none" cap="none" strike="noStrike">
                <a:solidFill>
                  <a:schemeClr val="dk1"/>
                </a:solidFill>
                <a:latin typeface="Calibri"/>
                <a:ea typeface="Calibri"/>
                <a:cs typeface="Calibri"/>
                <a:sym typeface="Calibri"/>
              </a:defRPr>
            </a:lvl2pPr>
            <a:lvl3pPr indent="-882650" lvl="2" marL="1371600" marR="0" algn="l">
              <a:lnSpc>
                <a:spcPct val="100000"/>
              </a:lnSpc>
              <a:spcBef>
                <a:spcPts val="2060"/>
              </a:spcBef>
              <a:spcAft>
                <a:spcPts val="0"/>
              </a:spcAft>
              <a:buClr>
                <a:schemeClr val="dk1"/>
              </a:buClr>
              <a:buSzPts val="10300"/>
              <a:buFont typeface="Arial"/>
              <a:buChar char="•"/>
              <a:defRPr b="0" i="0" sz="10300" u="none" cap="none" strike="noStrike">
                <a:solidFill>
                  <a:schemeClr val="dk1"/>
                </a:solidFill>
                <a:latin typeface="Calibri"/>
                <a:ea typeface="Calibri"/>
                <a:cs typeface="Calibri"/>
                <a:sym typeface="Calibri"/>
              </a:defRPr>
            </a:lvl3pPr>
            <a:lvl4pPr indent="-774700" lvl="3" marL="18288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4pPr>
            <a:lvl5pPr indent="-774700" lvl="4" marL="22860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5pPr>
            <a:lvl6pPr indent="-774700" lvl="5" marL="27432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6pPr>
            <a:lvl7pPr indent="-774700" lvl="6" marL="32004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7pPr>
            <a:lvl8pPr indent="-774700" lvl="7" marL="36576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8pPr>
            <a:lvl9pPr indent="-774700" lvl="8" marL="41148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9pPr>
          </a:lstStyle>
          <a:p/>
        </p:txBody>
      </p:sp>
      <p:sp>
        <p:nvSpPr>
          <p:cNvPr id="26" name="Google Shape;26;p5"/>
          <p:cNvSpPr txBox="1"/>
          <p:nvPr>
            <p:ph idx="10" type="dt"/>
          </p:nvPr>
        </p:nvSpPr>
        <p:spPr>
          <a:xfrm>
            <a:off x="1800225" y="40039925"/>
            <a:ext cx="8399462"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5100" u="non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27" name="Google Shape;27;p5"/>
          <p:cNvSpPr txBox="1"/>
          <p:nvPr>
            <p:ph idx="11" type="ftr"/>
          </p:nvPr>
        </p:nvSpPr>
        <p:spPr>
          <a:xfrm>
            <a:off x="12299950" y="40039925"/>
            <a:ext cx="11399837"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8900" u="non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28" name="Google Shape;28;p5"/>
          <p:cNvSpPr txBox="1"/>
          <p:nvPr>
            <p:ph idx="12" type="sldNum"/>
          </p:nvPr>
        </p:nvSpPr>
        <p:spPr>
          <a:xfrm>
            <a:off x="25800050" y="40039925"/>
            <a:ext cx="8399462" cy="2301875"/>
          </a:xfrm>
          <a:prstGeom prst="rect">
            <a:avLst/>
          </a:prstGeom>
          <a:noFill/>
          <a:ln>
            <a:noFill/>
          </a:ln>
        </p:spPr>
        <p:txBody>
          <a:bodyPr anchorCtr="0" anchor="ctr" bIns="195450" lIns="390900" spcFirstLastPara="1" rIns="390900" wrap="square" tIns="195450">
            <a:noAutofit/>
          </a:bodyPr>
          <a:lstStyle>
            <a:lvl1pPr indent="0" lvl="0"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29" name="Shape 29"/>
        <p:cNvGrpSpPr/>
        <p:nvPr/>
      </p:nvGrpSpPr>
      <p:grpSpPr>
        <a:xfrm>
          <a:off x="0" y="0"/>
          <a:ext cx="0" cy="0"/>
          <a:chOff x="0" y="0"/>
          <a:chExt cx="0" cy="0"/>
        </a:xfrm>
      </p:grpSpPr>
      <p:sp>
        <p:nvSpPr>
          <p:cNvPr id="30" name="Google Shape;30;p6"/>
          <p:cNvSpPr txBox="1"/>
          <p:nvPr>
            <p:ph type="title"/>
          </p:nvPr>
        </p:nvSpPr>
        <p:spPr>
          <a:xfrm>
            <a:off x="7056201" y="30240447"/>
            <a:ext cx="21599844" cy="3570056"/>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86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9pPr>
          </a:lstStyle>
          <a:p/>
        </p:txBody>
      </p:sp>
      <p:sp>
        <p:nvSpPr>
          <p:cNvPr id="31" name="Google Shape;31;p6"/>
          <p:cNvSpPr/>
          <p:nvPr>
            <p:ph idx="2" type="pic"/>
          </p:nvPr>
        </p:nvSpPr>
        <p:spPr>
          <a:xfrm>
            <a:off x="7056201" y="3860057"/>
            <a:ext cx="21599844" cy="25920384"/>
          </a:xfrm>
          <a:prstGeom prst="rect">
            <a:avLst/>
          </a:prstGeom>
          <a:noFill/>
          <a:ln>
            <a:noFill/>
          </a:ln>
        </p:spPr>
      </p:sp>
      <p:sp>
        <p:nvSpPr>
          <p:cNvPr id="32" name="Google Shape;32;p6"/>
          <p:cNvSpPr txBox="1"/>
          <p:nvPr>
            <p:ph idx="1" type="body"/>
          </p:nvPr>
        </p:nvSpPr>
        <p:spPr>
          <a:xfrm>
            <a:off x="7056201" y="33810503"/>
            <a:ext cx="21599844" cy="507007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1200"/>
              </a:spcBef>
              <a:spcAft>
                <a:spcPts val="0"/>
              </a:spcAft>
              <a:buClr>
                <a:schemeClr val="dk1"/>
              </a:buClr>
              <a:buSzPts val="13700"/>
              <a:buFont typeface="Arial"/>
              <a:buNone/>
              <a:defRPr b="0" i="0" sz="6000" u="none" cap="none" strike="noStrike">
                <a:solidFill>
                  <a:schemeClr val="dk1"/>
                </a:solidFill>
                <a:latin typeface="Calibri"/>
                <a:ea typeface="Calibri"/>
                <a:cs typeface="Calibri"/>
                <a:sym typeface="Calibri"/>
              </a:defRPr>
            </a:lvl1pPr>
            <a:lvl2pPr indent="-228600" lvl="1" marL="914400" marR="0" algn="l">
              <a:lnSpc>
                <a:spcPct val="100000"/>
              </a:lnSpc>
              <a:spcBef>
                <a:spcPts val="1020"/>
              </a:spcBef>
              <a:spcAft>
                <a:spcPts val="0"/>
              </a:spcAft>
              <a:buClr>
                <a:schemeClr val="dk1"/>
              </a:buClr>
              <a:buSzPts val="12000"/>
              <a:buFont typeface="Arial"/>
              <a:buNone/>
              <a:defRPr b="0" i="0" sz="5100" u="none" cap="none" strike="noStrike">
                <a:solidFill>
                  <a:schemeClr val="dk1"/>
                </a:solidFill>
                <a:latin typeface="Calibri"/>
                <a:ea typeface="Calibri"/>
                <a:cs typeface="Calibri"/>
                <a:sym typeface="Calibri"/>
              </a:defRPr>
            </a:lvl2pPr>
            <a:lvl3pPr indent="-228600" lvl="2" marL="1371600" marR="0" algn="l">
              <a:lnSpc>
                <a:spcPct val="100000"/>
              </a:lnSpc>
              <a:spcBef>
                <a:spcPts val="860"/>
              </a:spcBef>
              <a:spcAft>
                <a:spcPts val="0"/>
              </a:spcAft>
              <a:buClr>
                <a:schemeClr val="dk1"/>
              </a:buClr>
              <a:buSzPts val="10300"/>
              <a:buFont typeface="Arial"/>
              <a:buNone/>
              <a:defRPr b="0" i="0" sz="4300" u="none" cap="none" strike="noStrike">
                <a:solidFill>
                  <a:schemeClr val="dk1"/>
                </a:solidFill>
                <a:latin typeface="Calibri"/>
                <a:ea typeface="Calibri"/>
                <a:cs typeface="Calibri"/>
                <a:sym typeface="Calibri"/>
              </a:defRPr>
            </a:lvl3pPr>
            <a:lvl4pPr indent="-228600" lvl="3" marL="1828800" marR="0" algn="l">
              <a:lnSpc>
                <a:spcPct val="100000"/>
              </a:lnSpc>
              <a:spcBef>
                <a:spcPts val="760"/>
              </a:spcBef>
              <a:spcAft>
                <a:spcPts val="0"/>
              </a:spcAft>
              <a:buClr>
                <a:schemeClr val="dk1"/>
              </a:buClr>
              <a:buSzPts val="8600"/>
              <a:buFont typeface="Arial"/>
              <a:buNone/>
              <a:defRPr b="0" i="0" sz="3800" u="none" cap="none" strike="noStrike">
                <a:solidFill>
                  <a:schemeClr val="dk1"/>
                </a:solidFill>
                <a:latin typeface="Calibri"/>
                <a:ea typeface="Calibri"/>
                <a:cs typeface="Calibri"/>
                <a:sym typeface="Calibri"/>
              </a:defRPr>
            </a:lvl4pPr>
            <a:lvl5pPr indent="-228600" lvl="4" marL="2286000" marR="0" algn="l">
              <a:lnSpc>
                <a:spcPct val="100000"/>
              </a:lnSpc>
              <a:spcBef>
                <a:spcPts val="760"/>
              </a:spcBef>
              <a:spcAft>
                <a:spcPts val="0"/>
              </a:spcAft>
              <a:buClr>
                <a:schemeClr val="dk1"/>
              </a:buClr>
              <a:buSzPts val="8600"/>
              <a:buFont typeface="Arial"/>
              <a:buNone/>
              <a:defRPr b="0" i="0" sz="3800" u="none" cap="none" strike="noStrike">
                <a:solidFill>
                  <a:schemeClr val="dk1"/>
                </a:solidFill>
                <a:latin typeface="Calibri"/>
                <a:ea typeface="Calibri"/>
                <a:cs typeface="Calibri"/>
                <a:sym typeface="Calibri"/>
              </a:defRPr>
            </a:lvl5pPr>
            <a:lvl6pPr indent="-228600" lvl="5" marL="2743200" marR="0" algn="l">
              <a:lnSpc>
                <a:spcPct val="100000"/>
              </a:lnSpc>
              <a:spcBef>
                <a:spcPts val="760"/>
              </a:spcBef>
              <a:spcAft>
                <a:spcPts val="0"/>
              </a:spcAft>
              <a:buClr>
                <a:schemeClr val="dk1"/>
              </a:buClr>
              <a:buSzPts val="8600"/>
              <a:buFont typeface="Arial"/>
              <a:buNone/>
              <a:defRPr b="0" i="0" sz="3800" u="none" cap="none" strike="noStrike">
                <a:solidFill>
                  <a:schemeClr val="dk1"/>
                </a:solidFill>
                <a:latin typeface="Calibri"/>
                <a:ea typeface="Calibri"/>
                <a:cs typeface="Calibri"/>
                <a:sym typeface="Calibri"/>
              </a:defRPr>
            </a:lvl6pPr>
            <a:lvl7pPr indent="-228600" lvl="6" marL="3200400" marR="0" algn="l">
              <a:lnSpc>
                <a:spcPct val="100000"/>
              </a:lnSpc>
              <a:spcBef>
                <a:spcPts val="760"/>
              </a:spcBef>
              <a:spcAft>
                <a:spcPts val="0"/>
              </a:spcAft>
              <a:buClr>
                <a:schemeClr val="dk1"/>
              </a:buClr>
              <a:buSzPts val="8600"/>
              <a:buFont typeface="Arial"/>
              <a:buNone/>
              <a:defRPr b="0" i="0" sz="3800" u="none" cap="none" strike="noStrike">
                <a:solidFill>
                  <a:schemeClr val="dk1"/>
                </a:solidFill>
                <a:latin typeface="Calibri"/>
                <a:ea typeface="Calibri"/>
                <a:cs typeface="Calibri"/>
                <a:sym typeface="Calibri"/>
              </a:defRPr>
            </a:lvl7pPr>
            <a:lvl8pPr indent="-228600" lvl="7" marL="3657600" marR="0" algn="l">
              <a:lnSpc>
                <a:spcPct val="100000"/>
              </a:lnSpc>
              <a:spcBef>
                <a:spcPts val="760"/>
              </a:spcBef>
              <a:spcAft>
                <a:spcPts val="0"/>
              </a:spcAft>
              <a:buClr>
                <a:schemeClr val="dk1"/>
              </a:buClr>
              <a:buSzPts val="8600"/>
              <a:buFont typeface="Arial"/>
              <a:buNone/>
              <a:defRPr b="0" i="0" sz="3800" u="none" cap="none" strike="noStrike">
                <a:solidFill>
                  <a:schemeClr val="dk1"/>
                </a:solidFill>
                <a:latin typeface="Calibri"/>
                <a:ea typeface="Calibri"/>
                <a:cs typeface="Calibri"/>
                <a:sym typeface="Calibri"/>
              </a:defRPr>
            </a:lvl8pPr>
            <a:lvl9pPr indent="-228600" lvl="8" marL="4114800" marR="0" algn="l">
              <a:lnSpc>
                <a:spcPct val="100000"/>
              </a:lnSpc>
              <a:spcBef>
                <a:spcPts val="760"/>
              </a:spcBef>
              <a:spcAft>
                <a:spcPts val="0"/>
              </a:spcAft>
              <a:buClr>
                <a:schemeClr val="dk1"/>
              </a:buClr>
              <a:buSzPts val="8600"/>
              <a:buFont typeface="Arial"/>
              <a:buNone/>
              <a:defRPr b="0" i="0" sz="3800" u="none" cap="none" strike="noStrike">
                <a:solidFill>
                  <a:schemeClr val="dk1"/>
                </a:solidFill>
                <a:latin typeface="Calibri"/>
                <a:ea typeface="Calibri"/>
                <a:cs typeface="Calibri"/>
                <a:sym typeface="Calibri"/>
              </a:defRPr>
            </a:lvl9pPr>
          </a:lstStyle>
          <a:p/>
        </p:txBody>
      </p:sp>
      <p:sp>
        <p:nvSpPr>
          <p:cNvPr id="33" name="Google Shape;33;p6"/>
          <p:cNvSpPr txBox="1"/>
          <p:nvPr>
            <p:ph idx="10" type="dt"/>
          </p:nvPr>
        </p:nvSpPr>
        <p:spPr>
          <a:xfrm>
            <a:off x="1800225" y="40039925"/>
            <a:ext cx="8399462"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5100" u="non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34" name="Google Shape;34;p6"/>
          <p:cNvSpPr txBox="1"/>
          <p:nvPr>
            <p:ph idx="11" type="ftr"/>
          </p:nvPr>
        </p:nvSpPr>
        <p:spPr>
          <a:xfrm>
            <a:off x="12299950" y="40039925"/>
            <a:ext cx="11399837"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8900" u="non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35" name="Google Shape;35;p6"/>
          <p:cNvSpPr txBox="1"/>
          <p:nvPr>
            <p:ph idx="12" type="sldNum"/>
          </p:nvPr>
        </p:nvSpPr>
        <p:spPr>
          <a:xfrm>
            <a:off x="25800050" y="40039925"/>
            <a:ext cx="8399462" cy="2301875"/>
          </a:xfrm>
          <a:prstGeom prst="rect">
            <a:avLst/>
          </a:prstGeom>
          <a:noFill/>
          <a:ln>
            <a:noFill/>
          </a:ln>
        </p:spPr>
        <p:txBody>
          <a:bodyPr anchorCtr="0" anchor="ctr" bIns="195450" lIns="390900" spcFirstLastPara="1" rIns="390900" wrap="square" tIns="195450">
            <a:noAutofit/>
          </a:bodyPr>
          <a:lstStyle>
            <a:lvl1pPr indent="0" lvl="0"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36" name="Shape 36"/>
        <p:cNvGrpSpPr/>
        <p:nvPr/>
      </p:nvGrpSpPr>
      <p:grpSpPr>
        <a:xfrm>
          <a:off x="0" y="0"/>
          <a:ext cx="0" cy="0"/>
          <a:chOff x="0" y="0"/>
          <a:chExt cx="0" cy="0"/>
        </a:xfrm>
      </p:grpSpPr>
      <p:sp>
        <p:nvSpPr>
          <p:cNvPr id="37" name="Google Shape;37;p7"/>
          <p:cNvSpPr txBox="1"/>
          <p:nvPr>
            <p:ph type="title"/>
          </p:nvPr>
        </p:nvSpPr>
        <p:spPr>
          <a:xfrm>
            <a:off x="1799989" y="1720025"/>
            <a:ext cx="11843666" cy="7320109"/>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86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9pPr>
          </a:lstStyle>
          <a:p/>
        </p:txBody>
      </p:sp>
      <p:sp>
        <p:nvSpPr>
          <p:cNvPr id="38" name="Google Shape;38;p7"/>
          <p:cNvSpPr txBox="1"/>
          <p:nvPr>
            <p:ph idx="1" type="body"/>
          </p:nvPr>
        </p:nvSpPr>
        <p:spPr>
          <a:xfrm>
            <a:off x="14074897" y="1720029"/>
            <a:ext cx="20124853" cy="36870546"/>
          </a:xfrm>
          <a:prstGeom prst="rect">
            <a:avLst/>
          </a:prstGeom>
          <a:noFill/>
          <a:ln>
            <a:noFill/>
          </a:ln>
        </p:spPr>
        <p:txBody>
          <a:bodyPr anchorCtr="0" anchor="t" bIns="91425" lIns="91425" spcFirstLastPara="1" rIns="91425" wrap="square" tIns="91425">
            <a:noAutofit/>
          </a:bodyPr>
          <a:lstStyle>
            <a:lvl1pPr indent="-1098550" lvl="0" marL="457200" marR="0" algn="l">
              <a:lnSpc>
                <a:spcPct val="100000"/>
              </a:lnSpc>
              <a:spcBef>
                <a:spcPts val="2740"/>
              </a:spcBef>
              <a:spcAft>
                <a:spcPts val="0"/>
              </a:spcAft>
              <a:buClr>
                <a:schemeClr val="dk1"/>
              </a:buClr>
              <a:buSzPts val="13700"/>
              <a:buFont typeface="Arial"/>
              <a:buChar char="•"/>
              <a:defRPr b="0" i="0" sz="13700" u="none" cap="none" strike="noStrike">
                <a:solidFill>
                  <a:schemeClr val="dk1"/>
                </a:solidFill>
                <a:latin typeface="Calibri"/>
                <a:ea typeface="Calibri"/>
                <a:cs typeface="Calibri"/>
                <a:sym typeface="Calibri"/>
              </a:defRPr>
            </a:lvl1pPr>
            <a:lvl2pPr indent="-990600" lvl="1" marL="914400" marR="0" algn="l">
              <a:lnSpc>
                <a:spcPct val="100000"/>
              </a:lnSpc>
              <a:spcBef>
                <a:spcPts val="2400"/>
              </a:spcBef>
              <a:spcAft>
                <a:spcPts val="0"/>
              </a:spcAft>
              <a:buClr>
                <a:schemeClr val="dk1"/>
              </a:buClr>
              <a:buSzPts val="12000"/>
              <a:buFont typeface="Arial"/>
              <a:buChar char="–"/>
              <a:defRPr b="0" i="0" sz="12000" u="none" cap="none" strike="noStrike">
                <a:solidFill>
                  <a:schemeClr val="dk1"/>
                </a:solidFill>
                <a:latin typeface="Calibri"/>
                <a:ea typeface="Calibri"/>
                <a:cs typeface="Calibri"/>
                <a:sym typeface="Calibri"/>
              </a:defRPr>
            </a:lvl2pPr>
            <a:lvl3pPr indent="-882650" lvl="2" marL="1371600" marR="0" algn="l">
              <a:lnSpc>
                <a:spcPct val="100000"/>
              </a:lnSpc>
              <a:spcBef>
                <a:spcPts val="2060"/>
              </a:spcBef>
              <a:spcAft>
                <a:spcPts val="0"/>
              </a:spcAft>
              <a:buClr>
                <a:schemeClr val="dk1"/>
              </a:buClr>
              <a:buSzPts val="10300"/>
              <a:buFont typeface="Arial"/>
              <a:buChar char="•"/>
              <a:defRPr b="0" i="0" sz="10300" u="none" cap="none" strike="noStrike">
                <a:solidFill>
                  <a:schemeClr val="dk1"/>
                </a:solidFill>
                <a:latin typeface="Calibri"/>
                <a:ea typeface="Calibri"/>
                <a:cs typeface="Calibri"/>
                <a:sym typeface="Calibri"/>
              </a:defRPr>
            </a:lvl3pPr>
            <a:lvl4pPr indent="-774700" lvl="3" marL="18288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4pPr>
            <a:lvl5pPr indent="-774700" lvl="4" marL="22860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5pPr>
            <a:lvl6pPr indent="-774700" lvl="5" marL="27432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6pPr>
            <a:lvl7pPr indent="-774700" lvl="6" marL="32004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7pPr>
            <a:lvl8pPr indent="-774700" lvl="7" marL="36576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8pPr>
            <a:lvl9pPr indent="-774700" lvl="8" marL="41148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9pPr>
          </a:lstStyle>
          <a:p/>
        </p:txBody>
      </p:sp>
      <p:sp>
        <p:nvSpPr>
          <p:cNvPr id="39" name="Google Shape;39;p7"/>
          <p:cNvSpPr txBox="1"/>
          <p:nvPr>
            <p:ph idx="2" type="body"/>
          </p:nvPr>
        </p:nvSpPr>
        <p:spPr>
          <a:xfrm>
            <a:off x="1799989" y="9040138"/>
            <a:ext cx="11843666" cy="29550439"/>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1200"/>
              </a:spcBef>
              <a:spcAft>
                <a:spcPts val="0"/>
              </a:spcAft>
              <a:buClr>
                <a:schemeClr val="dk1"/>
              </a:buClr>
              <a:buSzPts val="13700"/>
              <a:buFont typeface="Arial"/>
              <a:buNone/>
              <a:defRPr b="0" i="0" sz="6000" u="none" cap="none" strike="noStrike">
                <a:solidFill>
                  <a:schemeClr val="dk1"/>
                </a:solidFill>
                <a:latin typeface="Calibri"/>
                <a:ea typeface="Calibri"/>
                <a:cs typeface="Calibri"/>
                <a:sym typeface="Calibri"/>
              </a:defRPr>
            </a:lvl1pPr>
            <a:lvl2pPr indent="-228600" lvl="1" marL="914400" marR="0" algn="l">
              <a:lnSpc>
                <a:spcPct val="100000"/>
              </a:lnSpc>
              <a:spcBef>
                <a:spcPts val="1020"/>
              </a:spcBef>
              <a:spcAft>
                <a:spcPts val="0"/>
              </a:spcAft>
              <a:buClr>
                <a:schemeClr val="dk1"/>
              </a:buClr>
              <a:buSzPts val="12000"/>
              <a:buFont typeface="Arial"/>
              <a:buNone/>
              <a:defRPr b="0" i="0" sz="5100" u="none" cap="none" strike="noStrike">
                <a:solidFill>
                  <a:schemeClr val="dk1"/>
                </a:solidFill>
                <a:latin typeface="Calibri"/>
                <a:ea typeface="Calibri"/>
                <a:cs typeface="Calibri"/>
                <a:sym typeface="Calibri"/>
              </a:defRPr>
            </a:lvl2pPr>
            <a:lvl3pPr indent="-228600" lvl="2" marL="1371600" marR="0" algn="l">
              <a:lnSpc>
                <a:spcPct val="100000"/>
              </a:lnSpc>
              <a:spcBef>
                <a:spcPts val="860"/>
              </a:spcBef>
              <a:spcAft>
                <a:spcPts val="0"/>
              </a:spcAft>
              <a:buClr>
                <a:schemeClr val="dk1"/>
              </a:buClr>
              <a:buSzPts val="10300"/>
              <a:buFont typeface="Arial"/>
              <a:buNone/>
              <a:defRPr b="0" i="0" sz="4300" u="none" cap="none" strike="noStrike">
                <a:solidFill>
                  <a:schemeClr val="dk1"/>
                </a:solidFill>
                <a:latin typeface="Calibri"/>
                <a:ea typeface="Calibri"/>
                <a:cs typeface="Calibri"/>
                <a:sym typeface="Calibri"/>
              </a:defRPr>
            </a:lvl3pPr>
            <a:lvl4pPr indent="-228600" lvl="3" marL="1828800" marR="0" algn="l">
              <a:lnSpc>
                <a:spcPct val="100000"/>
              </a:lnSpc>
              <a:spcBef>
                <a:spcPts val="760"/>
              </a:spcBef>
              <a:spcAft>
                <a:spcPts val="0"/>
              </a:spcAft>
              <a:buClr>
                <a:schemeClr val="dk1"/>
              </a:buClr>
              <a:buSzPts val="8600"/>
              <a:buFont typeface="Arial"/>
              <a:buNone/>
              <a:defRPr b="0" i="0" sz="3800" u="none" cap="none" strike="noStrike">
                <a:solidFill>
                  <a:schemeClr val="dk1"/>
                </a:solidFill>
                <a:latin typeface="Calibri"/>
                <a:ea typeface="Calibri"/>
                <a:cs typeface="Calibri"/>
                <a:sym typeface="Calibri"/>
              </a:defRPr>
            </a:lvl4pPr>
            <a:lvl5pPr indent="-228600" lvl="4" marL="2286000" marR="0" algn="l">
              <a:lnSpc>
                <a:spcPct val="100000"/>
              </a:lnSpc>
              <a:spcBef>
                <a:spcPts val="760"/>
              </a:spcBef>
              <a:spcAft>
                <a:spcPts val="0"/>
              </a:spcAft>
              <a:buClr>
                <a:schemeClr val="dk1"/>
              </a:buClr>
              <a:buSzPts val="8600"/>
              <a:buFont typeface="Arial"/>
              <a:buNone/>
              <a:defRPr b="0" i="0" sz="3800" u="none" cap="none" strike="noStrike">
                <a:solidFill>
                  <a:schemeClr val="dk1"/>
                </a:solidFill>
                <a:latin typeface="Calibri"/>
                <a:ea typeface="Calibri"/>
                <a:cs typeface="Calibri"/>
                <a:sym typeface="Calibri"/>
              </a:defRPr>
            </a:lvl5pPr>
            <a:lvl6pPr indent="-228600" lvl="5" marL="2743200" marR="0" algn="l">
              <a:lnSpc>
                <a:spcPct val="100000"/>
              </a:lnSpc>
              <a:spcBef>
                <a:spcPts val="760"/>
              </a:spcBef>
              <a:spcAft>
                <a:spcPts val="0"/>
              </a:spcAft>
              <a:buClr>
                <a:schemeClr val="dk1"/>
              </a:buClr>
              <a:buSzPts val="8600"/>
              <a:buFont typeface="Arial"/>
              <a:buNone/>
              <a:defRPr b="0" i="0" sz="3800" u="none" cap="none" strike="noStrike">
                <a:solidFill>
                  <a:schemeClr val="dk1"/>
                </a:solidFill>
                <a:latin typeface="Calibri"/>
                <a:ea typeface="Calibri"/>
                <a:cs typeface="Calibri"/>
                <a:sym typeface="Calibri"/>
              </a:defRPr>
            </a:lvl6pPr>
            <a:lvl7pPr indent="-228600" lvl="6" marL="3200400" marR="0" algn="l">
              <a:lnSpc>
                <a:spcPct val="100000"/>
              </a:lnSpc>
              <a:spcBef>
                <a:spcPts val="760"/>
              </a:spcBef>
              <a:spcAft>
                <a:spcPts val="0"/>
              </a:spcAft>
              <a:buClr>
                <a:schemeClr val="dk1"/>
              </a:buClr>
              <a:buSzPts val="8600"/>
              <a:buFont typeface="Arial"/>
              <a:buNone/>
              <a:defRPr b="0" i="0" sz="3800" u="none" cap="none" strike="noStrike">
                <a:solidFill>
                  <a:schemeClr val="dk1"/>
                </a:solidFill>
                <a:latin typeface="Calibri"/>
                <a:ea typeface="Calibri"/>
                <a:cs typeface="Calibri"/>
                <a:sym typeface="Calibri"/>
              </a:defRPr>
            </a:lvl7pPr>
            <a:lvl8pPr indent="-228600" lvl="7" marL="3657600" marR="0" algn="l">
              <a:lnSpc>
                <a:spcPct val="100000"/>
              </a:lnSpc>
              <a:spcBef>
                <a:spcPts val="760"/>
              </a:spcBef>
              <a:spcAft>
                <a:spcPts val="0"/>
              </a:spcAft>
              <a:buClr>
                <a:schemeClr val="dk1"/>
              </a:buClr>
              <a:buSzPts val="8600"/>
              <a:buFont typeface="Arial"/>
              <a:buNone/>
              <a:defRPr b="0" i="0" sz="3800" u="none" cap="none" strike="noStrike">
                <a:solidFill>
                  <a:schemeClr val="dk1"/>
                </a:solidFill>
                <a:latin typeface="Calibri"/>
                <a:ea typeface="Calibri"/>
                <a:cs typeface="Calibri"/>
                <a:sym typeface="Calibri"/>
              </a:defRPr>
            </a:lvl8pPr>
            <a:lvl9pPr indent="-228600" lvl="8" marL="4114800" marR="0" algn="l">
              <a:lnSpc>
                <a:spcPct val="100000"/>
              </a:lnSpc>
              <a:spcBef>
                <a:spcPts val="760"/>
              </a:spcBef>
              <a:spcAft>
                <a:spcPts val="0"/>
              </a:spcAft>
              <a:buClr>
                <a:schemeClr val="dk1"/>
              </a:buClr>
              <a:buSzPts val="8600"/>
              <a:buFont typeface="Arial"/>
              <a:buNone/>
              <a:defRPr b="0" i="0" sz="3800" u="none" cap="none" strike="noStrike">
                <a:solidFill>
                  <a:schemeClr val="dk1"/>
                </a:solidFill>
                <a:latin typeface="Calibri"/>
                <a:ea typeface="Calibri"/>
                <a:cs typeface="Calibri"/>
                <a:sym typeface="Calibri"/>
              </a:defRPr>
            </a:lvl9pPr>
          </a:lstStyle>
          <a:p/>
        </p:txBody>
      </p:sp>
      <p:sp>
        <p:nvSpPr>
          <p:cNvPr id="40" name="Google Shape;40;p7"/>
          <p:cNvSpPr txBox="1"/>
          <p:nvPr>
            <p:ph idx="10" type="dt"/>
          </p:nvPr>
        </p:nvSpPr>
        <p:spPr>
          <a:xfrm>
            <a:off x="1800225" y="40039925"/>
            <a:ext cx="8399462"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5100" u="non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41" name="Google Shape;41;p7"/>
          <p:cNvSpPr txBox="1"/>
          <p:nvPr>
            <p:ph idx="11" type="ftr"/>
          </p:nvPr>
        </p:nvSpPr>
        <p:spPr>
          <a:xfrm>
            <a:off x="12299950" y="40039925"/>
            <a:ext cx="11399837"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8900" u="non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42" name="Google Shape;42;p7"/>
          <p:cNvSpPr txBox="1"/>
          <p:nvPr>
            <p:ph idx="12" type="sldNum"/>
          </p:nvPr>
        </p:nvSpPr>
        <p:spPr>
          <a:xfrm>
            <a:off x="25800050" y="40039925"/>
            <a:ext cx="8399462" cy="2301875"/>
          </a:xfrm>
          <a:prstGeom prst="rect">
            <a:avLst/>
          </a:prstGeom>
          <a:noFill/>
          <a:ln>
            <a:noFill/>
          </a:ln>
        </p:spPr>
        <p:txBody>
          <a:bodyPr anchorCtr="0" anchor="ctr" bIns="195450" lIns="390900" spcFirstLastPara="1" rIns="390900" wrap="square" tIns="195450">
            <a:noAutofit/>
          </a:bodyPr>
          <a:lstStyle>
            <a:lvl1pPr indent="0" lvl="0"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43" name="Shape 43"/>
        <p:cNvGrpSpPr/>
        <p:nvPr/>
      </p:nvGrpSpPr>
      <p:grpSpPr>
        <a:xfrm>
          <a:off x="0" y="0"/>
          <a:ext cx="0" cy="0"/>
          <a:chOff x="0" y="0"/>
          <a:chExt cx="0" cy="0"/>
        </a:xfrm>
      </p:grpSpPr>
      <p:sp>
        <p:nvSpPr>
          <p:cNvPr id="44" name="Google Shape;44;p8"/>
          <p:cNvSpPr txBox="1"/>
          <p:nvPr>
            <p:ph idx="10" type="dt"/>
          </p:nvPr>
        </p:nvSpPr>
        <p:spPr>
          <a:xfrm>
            <a:off x="1800225" y="40039925"/>
            <a:ext cx="8399462"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5100" u="non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45" name="Google Shape;45;p8"/>
          <p:cNvSpPr txBox="1"/>
          <p:nvPr>
            <p:ph idx="11" type="ftr"/>
          </p:nvPr>
        </p:nvSpPr>
        <p:spPr>
          <a:xfrm>
            <a:off x="12299950" y="40039925"/>
            <a:ext cx="11399837"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8900" u="non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46" name="Google Shape;46;p8"/>
          <p:cNvSpPr txBox="1"/>
          <p:nvPr>
            <p:ph idx="12" type="sldNum"/>
          </p:nvPr>
        </p:nvSpPr>
        <p:spPr>
          <a:xfrm>
            <a:off x="25800050" y="40039925"/>
            <a:ext cx="8399462" cy="2301875"/>
          </a:xfrm>
          <a:prstGeom prst="rect">
            <a:avLst/>
          </a:prstGeom>
          <a:noFill/>
          <a:ln>
            <a:noFill/>
          </a:ln>
        </p:spPr>
        <p:txBody>
          <a:bodyPr anchorCtr="0" anchor="ctr" bIns="195450" lIns="390900" spcFirstLastPara="1" rIns="390900" wrap="square" tIns="195450">
            <a:noAutofit/>
          </a:bodyPr>
          <a:lstStyle>
            <a:lvl1pPr indent="0" lvl="0"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47" name="Shape 47"/>
        <p:cNvGrpSpPr/>
        <p:nvPr/>
      </p:nvGrpSpPr>
      <p:grpSpPr>
        <a:xfrm>
          <a:off x="0" y="0"/>
          <a:ext cx="0" cy="0"/>
          <a:chOff x="0" y="0"/>
          <a:chExt cx="0" cy="0"/>
        </a:xfrm>
      </p:grpSpPr>
      <p:sp>
        <p:nvSpPr>
          <p:cNvPr id="48" name="Google Shape;48;p9"/>
          <p:cNvSpPr txBox="1"/>
          <p:nvPr>
            <p:ph type="title"/>
          </p:nvPr>
        </p:nvSpPr>
        <p:spPr>
          <a:xfrm>
            <a:off x="1800225" y="1728787"/>
            <a:ext cx="32399288" cy="7200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9pPr>
          </a:lstStyle>
          <a:p/>
        </p:txBody>
      </p:sp>
      <p:sp>
        <p:nvSpPr>
          <p:cNvPr id="49" name="Google Shape;49;p9"/>
          <p:cNvSpPr txBox="1"/>
          <p:nvPr>
            <p:ph idx="10" type="dt"/>
          </p:nvPr>
        </p:nvSpPr>
        <p:spPr>
          <a:xfrm>
            <a:off x="1800225" y="40039925"/>
            <a:ext cx="8399462"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5100" u="non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50" name="Google Shape;50;p9"/>
          <p:cNvSpPr txBox="1"/>
          <p:nvPr>
            <p:ph idx="11" type="ftr"/>
          </p:nvPr>
        </p:nvSpPr>
        <p:spPr>
          <a:xfrm>
            <a:off x="12299950" y="40039925"/>
            <a:ext cx="11399837"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8900" u="non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51" name="Google Shape;51;p9"/>
          <p:cNvSpPr txBox="1"/>
          <p:nvPr>
            <p:ph idx="12" type="sldNum"/>
          </p:nvPr>
        </p:nvSpPr>
        <p:spPr>
          <a:xfrm>
            <a:off x="25800050" y="40039925"/>
            <a:ext cx="8399462" cy="2301875"/>
          </a:xfrm>
          <a:prstGeom prst="rect">
            <a:avLst/>
          </a:prstGeom>
          <a:noFill/>
          <a:ln>
            <a:noFill/>
          </a:ln>
        </p:spPr>
        <p:txBody>
          <a:bodyPr anchorCtr="0" anchor="ctr" bIns="195450" lIns="390900" spcFirstLastPara="1" rIns="390900" wrap="square" tIns="195450">
            <a:noAutofit/>
          </a:bodyPr>
          <a:lstStyle>
            <a:lvl1pPr indent="0" lvl="0"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52" name="Shape 52"/>
        <p:cNvGrpSpPr/>
        <p:nvPr/>
      </p:nvGrpSpPr>
      <p:grpSpPr>
        <a:xfrm>
          <a:off x="0" y="0"/>
          <a:ext cx="0" cy="0"/>
          <a:chOff x="0" y="0"/>
          <a:chExt cx="0" cy="0"/>
        </a:xfrm>
      </p:grpSpPr>
      <p:sp>
        <p:nvSpPr>
          <p:cNvPr id="53" name="Google Shape;53;p10"/>
          <p:cNvSpPr txBox="1"/>
          <p:nvPr>
            <p:ph type="title"/>
          </p:nvPr>
        </p:nvSpPr>
        <p:spPr>
          <a:xfrm>
            <a:off x="1799988" y="1730029"/>
            <a:ext cx="32399763" cy="7200106"/>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9pPr>
          </a:lstStyle>
          <a:p/>
        </p:txBody>
      </p:sp>
      <p:sp>
        <p:nvSpPr>
          <p:cNvPr id="54" name="Google Shape;54;p10"/>
          <p:cNvSpPr txBox="1"/>
          <p:nvPr>
            <p:ph idx="1" type="body"/>
          </p:nvPr>
        </p:nvSpPr>
        <p:spPr>
          <a:xfrm>
            <a:off x="1799987" y="9670146"/>
            <a:ext cx="15906136" cy="4030057"/>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2060"/>
              </a:spcBef>
              <a:spcAft>
                <a:spcPts val="0"/>
              </a:spcAft>
              <a:buClr>
                <a:schemeClr val="dk1"/>
              </a:buClr>
              <a:buSzPts val="13700"/>
              <a:buFont typeface="Arial"/>
              <a:buNone/>
              <a:defRPr b="1" i="0" sz="10300" u="none" cap="none" strike="noStrike">
                <a:solidFill>
                  <a:schemeClr val="dk1"/>
                </a:solidFill>
                <a:latin typeface="Calibri"/>
                <a:ea typeface="Calibri"/>
                <a:cs typeface="Calibri"/>
                <a:sym typeface="Calibri"/>
              </a:defRPr>
            </a:lvl1pPr>
            <a:lvl2pPr indent="-228600" lvl="1" marL="914400" marR="0" algn="l">
              <a:lnSpc>
                <a:spcPct val="100000"/>
              </a:lnSpc>
              <a:spcBef>
                <a:spcPts val="1720"/>
              </a:spcBef>
              <a:spcAft>
                <a:spcPts val="0"/>
              </a:spcAft>
              <a:buClr>
                <a:schemeClr val="dk1"/>
              </a:buClr>
              <a:buSzPts val="12000"/>
              <a:buFont typeface="Arial"/>
              <a:buNone/>
              <a:defRPr b="1" i="0" sz="8600" u="none" cap="none" strike="noStrike">
                <a:solidFill>
                  <a:schemeClr val="dk1"/>
                </a:solidFill>
                <a:latin typeface="Calibri"/>
                <a:ea typeface="Calibri"/>
                <a:cs typeface="Calibri"/>
                <a:sym typeface="Calibri"/>
              </a:defRPr>
            </a:lvl2pPr>
            <a:lvl3pPr indent="-228600" lvl="2" marL="1371600" marR="0" algn="l">
              <a:lnSpc>
                <a:spcPct val="100000"/>
              </a:lnSpc>
              <a:spcBef>
                <a:spcPts val="1540"/>
              </a:spcBef>
              <a:spcAft>
                <a:spcPts val="0"/>
              </a:spcAft>
              <a:buClr>
                <a:schemeClr val="dk1"/>
              </a:buClr>
              <a:buSzPts val="10300"/>
              <a:buFont typeface="Arial"/>
              <a:buNone/>
              <a:defRPr b="1" i="0" sz="7700" u="none" cap="none" strike="noStrike">
                <a:solidFill>
                  <a:schemeClr val="dk1"/>
                </a:solidFill>
                <a:latin typeface="Calibri"/>
                <a:ea typeface="Calibri"/>
                <a:cs typeface="Calibri"/>
                <a:sym typeface="Calibri"/>
              </a:defRPr>
            </a:lvl3pPr>
            <a:lvl4pPr indent="-228600" lvl="3" marL="1828800" marR="0" algn="l">
              <a:lnSpc>
                <a:spcPct val="100000"/>
              </a:lnSpc>
              <a:spcBef>
                <a:spcPts val="1360"/>
              </a:spcBef>
              <a:spcAft>
                <a:spcPts val="0"/>
              </a:spcAft>
              <a:buClr>
                <a:schemeClr val="dk1"/>
              </a:buClr>
              <a:buSzPts val="8600"/>
              <a:buFont typeface="Arial"/>
              <a:buNone/>
              <a:defRPr b="1" i="0" sz="6800" u="none" cap="none" strike="noStrike">
                <a:solidFill>
                  <a:schemeClr val="dk1"/>
                </a:solidFill>
                <a:latin typeface="Calibri"/>
                <a:ea typeface="Calibri"/>
                <a:cs typeface="Calibri"/>
                <a:sym typeface="Calibri"/>
              </a:defRPr>
            </a:lvl4pPr>
            <a:lvl5pPr indent="-228600" lvl="4" marL="2286000" marR="0" algn="l">
              <a:lnSpc>
                <a:spcPct val="100000"/>
              </a:lnSpc>
              <a:spcBef>
                <a:spcPts val="1360"/>
              </a:spcBef>
              <a:spcAft>
                <a:spcPts val="0"/>
              </a:spcAft>
              <a:buClr>
                <a:schemeClr val="dk1"/>
              </a:buClr>
              <a:buSzPts val="8600"/>
              <a:buFont typeface="Arial"/>
              <a:buNone/>
              <a:defRPr b="1" i="0" sz="6800" u="none" cap="none" strike="noStrike">
                <a:solidFill>
                  <a:schemeClr val="dk1"/>
                </a:solidFill>
                <a:latin typeface="Calibri"/>
                <a:ea typeface="Calibri"/>
                <a:cs typeface="Calibri"/>
                <a:sym typeface="Calibri"/>
              </a:defRPr>
            </a:lvl5pPr>
            <a:lvl6pPr indent="-228600" lvl="5" marL="2743200" marR="0" algn="l">
              <a:lnSpc>
                <a:spcPct val="100000"/>
              </a:lnSpc>
              <a:spcBef>
                <a:spcPts val="1360"/>
              </a:spcBef>
              <a:spcAft>
                <a:spcPts val="0"/>
              </a:spcAft>
              <a:buClr>
                <a:schemeClr val="dk1"/>
              </a:buClr>
              <a:buSzPts val="8600"/>
              <a:buFont typeface="Arial"/>
              <a:buNone/>
              <a:defRPr b="1" i="0" sz="6800" u="none" cap="none" strike="noStrike">
                <a:solidFill>
                  <a:schemeClr val="dk1"/>
                </a:solidFill>
                <a:latin typeface="Calibri"/>
                <a:ea typeface="Calibri"/>
                <a:cs typeface="Calibri"/>
                <a:sym typeface="Calibri"/>
              </a:defRPr>
            </a:lvl6pPr>
            <a:lvl7pPr indent="-228600" lvl="6" marL="3200400" marR="0" algn="l">
              <a:lnSpc>
                <a:spcPct val="100000"/>
              </a:lnSpc>
              <a:spcBef>
                <a:spcPts val="1360"/>
              </a:spcBef>
              <a:spcAft>
                <a:spcPts val="0"/>
              </a:spcAft>
              <a:buClr>
                <a:schemeClr val="dk1"/>
              </a:buClr>
              <a:buSzPts val="8600"/>
              <a:buFont typeface="Arial"/>
              <a:buNone/>
              <a:defRPr b="1" i="0" sz="6800" u="none" cap="none" strike="noStrike">
                <a:solidFill>
                  <a:schemeClr val="dk1"/>
                </a:solidFill>
                <a:latin typeface="Calibri"/>
                <a:ea typeface="Calibri"/>
                <a:cs typeface="Calibri"/>
                <a:sym typeface="Calibri"/>
              </a:defRPr>
            </a:lvl7pPr>
            <a:lvl8pPr indent="-228600" lvl="7" marL="3657600" marR="0" algn="l">
              <a:lnSpc>
                <a:spcPct val="100000"/>
              </a:lnSpc>
              <a:spcBef>
                <a:spcPts val="1360"/>
              </a:spcBef>
              <a:spcAft>
                <a:spcPts val="0"/>
              </a:spcAft>
              <a:buClr>
                <a:schemeClr val="dk1"/>
              </a:buClr>
              <a:buSzPts val="8600"/>
              <a:buFont typeface="Arial"/>
              <a:buNone/>
              <a:defRPr b="1" i="0" sz="6800" u="none" cap="none" strike="noStrike">
                <a:solidFill>
                  <a:schemeClr val="dk1"/>
                </a:solidFill>
                <a:latin typeface="Calibri"/>
                <a:ea typeface="Calibri"/>
                <a:cs typeface="Calibri"/>
                <a:sym typeface="Calibri"/>
              </a:defRPr>
            </a:lvl8pPr>
            <a:lvl9pPr indent="-228600" lvl="8" marL="4114800" marR="0" algn="l">
              <a:lnSpc>
                <a:spcPct val="100000"/>
              </a:lnSpc>
              <a:spcBef>
                <a:spcPts val="1360"/>
              </a:spcBef>
              <a:spcAft>
                <a:spcPts val="0"/>
              </a:spcAft>
              <a:buClr>
                <a:schemeClr val="dk1"/>
              </a:buClr>
              <a:buSzPts val="8600"/>
              <a:buFont typeface="Arial"/>
              <a:buNone/>
              <a:defRPr b="1" i="0" sz="6800" u="none" cap="none" strike="noStrike">
                <a:solidFill>
                  <a:schemeClr val="dk1"/>
                </a:solidFill>
                <a:latin typeface="Calibri"/>
                <a:ea typeface="Calibri"/>
                <a:cs typeface="Calibri"/>
                <a:sym typeface="Calibri"/>
              </a:defRPr>
            </a:lvl9pPr>
          </a:lstStyle>
          <a:p/>
        </p:txBody>
      </p:sp>
      <p:sp>
        <p:nvSpPr>
          <p:cNvPr id="55" name="Google Shape;55;p10"/>
          <p:cNvSpPr txBox="1"/>
          <p:nvPr>
            <p:ph idx="2" type="body"/>
          </p:nvPr>
        </p:nvSpPr>
        <p:spPr>
          <a:xfrm>
            <a:off x="1799987" y="13700202"/>
            <a:ext cx="15906136" cy="24890370"/>
          </a:xfrm>
          <a:prstGeom prst="rect">
            <a:avLst/>
          </a:prstGeom>
          <a:noFill/>
          <a:ln>
            <a:noFill/>
          </a:ln>
        </p:spPr>
        <p:txBody>
          <a:bodyPr anchorCtr="0" anchor="t" bIns="91425" lIns="91425" spcFirstLastPara="1" rIns="91425" wrap="square" tIns="91425">
            <a:noAutofit/>
          </a:bodyPr>
          <a:lstStyle>
            <a:lvl1pPr indent="-882650" lvl="0" marL="457200" marR="0" algn="l">
              <a:lnSpc>
                <a:spcPct val="100000"/>
              </a:lnSpc>
              <a:spcBef>
                <a:spcPts val="2060"/>
              </a:spcBef>
              <a:spcAft>
                <a:spcPts val="0"/>
              </a:spcAft>
              <a:buClr>
                <a:schemeClr val="dk1"/>
              </a:buClr>
              <a:buSzPts val="10300"/>
              <a:buFont typeface="Arial"/>
              <a:buChar char="•"/>
              <a:defRPr b="0" i="0" sz="10300" u="none" cap="none" strike="noStrike">
                <a:solidFill>
                  <a:schemeClr val="dk1"/>
                </a:solidFill>
                <a:latin typeface="Calibri"/>
                <a:ea typeface="Calibri"/>
                <a:cs typeface="Calibri"/>
                <a:sym typeface="Calibri"/>
              </a:defRPr>
            </a:lvl1pPr>
            <a:lvl2pPr indent="-774700" lvl="1" marL="9144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2pPr>
            <a:lvl3pPr indent="-717550" lvl="2" marL="1371600" marR="0" algn="l">
              <a:lnSpc>
                <a:spcPct val="100000"/>
              </a:lnSpc>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3pPr>
            <a:lvl4pPr indent="-660400" lvl="3" marL="1828800" marR="0" algn="l">
              <a:lnSpc>
                <a:spcPct val="100000"/>
              </a:lnSpc>
              <a:spcBef>
                <a:spcPts val="1360"/>
              </a:spcBef>
              <a:spcAft>
                <a:spcPts val="0"/>
              </a:spcAft>
              <a:buClr>
                <a:schemeClr val="dk1"/>
              </a:buClr>
              <a:buSzPts val="6800"/>
              <a:buFont typeface="Arial"/>
              <a:buChar char="–"/>
              <a:defRPr b="0" i="0" sz="6800" u="none" cap="none" strike="noStrike">
                <a:solidFill>
                  <a:schemeClr val="dk1"/>
                </a:solidFill>
                <a:latin typeface="Calibri"/>
                <a:ea typeface="Calibri"/>
                <a:cs typeface="Calibri"/>
                <a:sym typeface="Calibri"/>
              </a:defRPr>
            </a:lvl4pPr>
            <a:lvl5pPr indent="-660400" lvl="4" marL="2286000" marR="0" algn="l">
              <a:lnSpc>
                <a:spcPct val="100000"/>
              </a:lnSpc>
              <a:spcBef>
                <a:spcPts val="1360"/>
              </a:spcBef>
              <a:spcAft>
                <a:spcPts val="0"/>
              </a:spcAft>
              <a:buClr>
                <a:schemeClr val="dk1"/>
              </a:buClr>
              <a:buSzPts val="6800"/>
              <a:buFont typeface="Arial"/>
              <a:buChar char="»"/>
              <a:defRPr b="0" i="0" sz="6800" u="none" cap="none" strike="noStrike">
                <a:solidFill>
                  <a:schemeClr val="dk1"/>
                </a:solidFill>
                <a:latin typeface="Calibri"/>
                <a:ea typeface="Calibri"/>
                <a:cs typeface="Calibri"/>
                <a:sym typeface="Calibri"/>
              </a:defRPr>
            </a:lvl5pPr>
            <a:lvl6pPr indent="-660400" lvl="5" marL="2743200" marR="0" algn="l">
              <a:lnSpc>
                <a:spcPct val="100000"/>
              </a:lnSpc>
              <a:spcBef>
                <a:spcPts val="1360"/>
              </a:spcBef>
              <a:spcAft>
                <a:spcPts val="0"/>
              </a:spcAft>
              <a:buClr>
                <a:schemeClr val="dk1"/>
              </a:buClr>
              <a:buSzPts val="6800"/>
              <a:buFont typeface="Arial"/>
              <a:buChar char="•"/>
              <a:defRPr b="0" i="0" sz="6800" u="none" cap="none" strike="noStrike">
                <a:solidFill>
                  <a:schemeClr val="dk1"/>
                </a:solidFill>
                <a:latin typeface="Calibri"/>
                <a:ea typeface="Calibri"/>
                <a:cs typeface="Calibri"/>
                <a:sym typeface="Calibri"/>
              </a:defRPr>
            </a:lvl6pPr>
            <a:lvl7pPr indent="-660400" lvl="6" marL="3200400" marR="0" algn="l">
              <a:lnSpc>
                <a:spcPct val="100000"/>
              </a:lnSpc>
              <a:spcBef>
                <a:spcPts val="1360"/>
              </a:spcBef>
              <a:spcAft>
                <a:spcPts val="0"/>
              </a:spcAft>
              <a:buClr>
                <a:schemeClr val="dk1"/>
              </a:buClr>
              <a:buSzPts val="6800"/>
              <a:buFont typeface="Arial"/>
              <a:buChar char="•"/>
              <a:defRPr b="0" i="0" sz="6800" u="none" cap="none" strike="noStrike">
                <a:solidFill>
                  <a:schemeClr val="dk1"/>
                </a:solidFill>
                <a:latin typeface="Calibri"/>
                <a:ea typeface="Calibri"/>
                <a:cs typeface="Calibri"/>
                <a:sym typeface="Calibri"/>
              </a:defRPr>
            </a:lvl7pPr>
            <a:lvl8pPr indent="-660400" lvl="7" marL="3657600" marR="0" algn="l">
              <a:lnSpc>
                <a:spcPct val="100000"/>
              </a:lnSpc>
              <a:spcBef>
                <a:spcPts val="1360"/>
              </a:spcBef>
              <a:spcAft>
                <a:spcPts val="0"/>
              </a:spcAft>
              <a:buClr>
                <a:schemeClr val="dk1"/>
              </a:buClr>
              <a:buSzPts val="6800"/>
              <a:buFont typeface="Arial"/>
              <a:buChar char="•"/>
              <a:defRPr b="0" i="0" sz="6800" u="none" cap="none" strike="noStrike">
                <a:solidFill>
                  <a:schemeClr val="dk1"/>
                </a:solidFill>
                <a:latin typeface="Calibri"/>
                <a:ea typeface="Calibri"/>
                <a:cs typeface="Calibri"/>
                <a:sym typeface="Calibri"/>
              </a:defRPr>
            </a:lvl8pPr>
            <a:lvl9pPr indent="-660400" lvl="8" marL="4114800" marR="0" algn="l">
              <a:lnSpc>
                <a:spcPct val="100000"/>
              </a:lnSpc>
              <a:spcBef>
                <a:spcPts val="1360"/>
              </a:spcBef>
              <a:spcAft>
                <a:spcPts val="0"/>
              </a:spcAft>
              <a:buClr>
                <a:schemeClr val="dk1"/>
              </a:buClr>
              <a:buSzPts val="6800"/>
              <a:buFont typeface="Arial"/>
              <a:buChar char="•"/>
              <a:defRPr b="0" i="0" sz="6800" u="none" cap="none" strike="noStrike">
                <a:solidFill>
                  <a:schemeClr val="dk1"/>
                </a:solidFill>
                <a:latin typeface="Calibri"/>
                <a:ea typeface="Calibri"/>
                <a:cs typeface="Calibri"/>
                <a:sym typeface="Calibri"/>
              </a:defRPr>
            </a:lvl9pPr>
          </a:lstStyle>
          <a:p/>
        </p:txBody>
      </p:sp>
      <p:sp>
        <p:nvSpPr>
          <p:cNvPr id="56" name="Google Shape;56;p10"/>
          <p:cNvSpPr txBox="1"/>
          <p:nvPr>
            <p:ph idx="3" type="body"/>
          </p:nvPr>
        </p:nvSpPr>
        <p:spPr>
          <a:xfrm>
            <a:off x="18287369" y="9670146"/>
            <a:ext cx="15912385" cy="4030057"/>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2060"/>
              </a:spcBef>
              <a:spcAft>
                <a:spcPts val="0"/>
              </a:spcAft>
              <a:buClr>
                <a:schemeClr val="dk1"/>
              </a:buClr>
              <a:buSzPts val="13700"/>
              <a:buFont typeface="Arial"/>
              <a:buNone/>
              <a:defRPr b="1" i="0" sz="10300" u="none" cap="none" strike="noStrike">
                <a:solidFill>
                  <a:schemeClr val="dk1"/>
                </a:solidFill>
                <a:latin typeface="Calibri"/>
                <a:ea typeface="Calibri"/>
                <a:cs typeface="Calibri"/>
                <a:sym typeface="Calibri"/>
              </a:defRPr>
            </a:lvl1pPr>
            <a:lvl2pPr indent="-228600" lvl="1" marL="914400" marR="0" algn="l">
              <a:lnSpc>
                <a:spcPct val="100000"/>
              </a:lnSpc>
              <a:spcBef>
                <a:spcPts val="1720"/>
              </a:spcBef>
              <a:spcAft>
                <a:spcPts val="0"/>
              </a:spcAft>
              <a:buClr>
                <a:schemeClr val="dk1"/>
              </a:buClr>
              <a:buSzPts val="12000"/>
              <a:buFont typeface="Arial"/>
              <a:buNone/>
              <a:defRPr b="1" i="0" sz="8600" u="none" cap="none" strike="noStrike">
                <a:solidFill>
                  <a:schemeClr val="dk1"/>
                </a:solidFill>
                <a:latin typeface="Calibri"/>
                <a:ea typeface="Calibri"/>
                <a:cs typeface="Calibri"/>
                <a:sym typeface="Calibri"/>
              </a:defRPr>
            </a:lvl2pPr>
            <a:lvl3pPr indent="-228600" lvl="2" marL="1371600" marR="0" algn="l">
              <a:lnSpc>
                <a:spcPct val="100000"/>
              </a:lnSpc>
              <a:spcBef>
                <a:spcPts val="1540"/>
              </a:spcBef>
              <a:spcAft>
                <a:spcPts val="0"/>
              </a:spcAft>
              <a:buClr>
                <a:schemeClr val="dk1"/>
              </a:buClr>
              <a:buSzPts val="10300"/>
              <a:buFont typeface="Arial"/>
              <a:buNone/>
              <a:defRPr b="1" i="0" sz="7700" u="none" cap="none" strike="noStrike">
                <a:solidFill>
                  <a:schemeClr val="dk1"/>
                </a:solidFill>
                <a:latin typeface="Calibri"/>
                <a:ea typeface="Calibri"/>
                <a:cs typeface="Calibri"/>
                <a:sym typeface="Calibri"/>
              </a:defRPr>
            </a:lvl3pPr>
            <a:lvl4pPr indent="-228600" lvl="3" marL="1828800" marR="0" algn="l">
              <a:lnSpc>
                <a:spcPct val="100000"/>
              </a:lnSpc>
              <a:spcBef>
                <a:spcPts val="1360"/>
              </a:spcBef>
              <a:spcAft>
                <a:spcPts val="0"/>
              </a:spcAft>
              <a:buClr>
                <a:schemeClr val="dk1"/>
              </a:buClr>
              <a:buSzPts val="8600"/>
              <a:buFont typeface="Arial"/>
              <a:buNone/>
              <a:defRPr b="1" i="0" sz="6800" u="none" cap="none" strike="noStrike">
                <a:solidFill>
                  <a:schemeClr val="dk1"/>
                </a:solidFill>
                <a:latin typeface="Calibri"/>
                <a:ea typeface="Calibri"/>
                <a:cs typeface="Calibri"/>
                <a:sym typeface="Calibri"/>
              </a:defRPr>
            </a:lvl4pPr>
            <a:lvl5pPr indent="-228600" lvl="4" marL="2286000" marR="0" algn="l">
              <a:lnSpc>
                <a:spcPct val="100000"/>
              </a:lnSpc>
              <a:spcBef>
                <a:spcPts val="1360"/>
              </a:spcBef>
              <a:spcAft>
                <a:spcPts val="0"/>
              </a:spcAft>
              <a:buClr>
                <a:schemeClr val="dk1"/>
              </a:buClr>
              <a:buSzPts val="8600"/>
              <a:buFont typeface="Arial"/>
              <a:buNone/>
              <a:defRPr b="1" i="0" sz="6800" u="none" cap="none" strike="noStrike">
                <a:solidFill>
                  <a:schemeClr val="dk1"/>
                </a:solidFill>
                <a:latin typeface="Calibri"/>
                <a:ea typeface="Calibri"/>
                <a:cs typeface="Calibri"/>
                <a:sym typeface="Calibri"/>
              </a:defRPr>
            </a:lvl5pPr>
            <a:lvl6pPr indent="-228600" lvl="5" marL="2743200" marR="0" algn="l">
              <a:lnSpc>
                <a:spcPct val="100000"/>
              </a:lnSpc>
              <a:spcBef>
                <a:spcPts val="1360"/>
              </a:spcBef>
              <a:spcAft>
                <a:spcPts val="0"/>
              </a:spcAft>
              <a:buClr>
                <a:schemeClr val="dk1"/>
              </a:buClr>
              <a:buSzPts val="8600"/>
              <a:buFont typeface="Arial"/>
              <a:buNone/>
              <a:defRPr b="1" i="0" sz="6800" u="none" cap="none" strike="noStrike">
                <a:solidFill>
                  <a:schemeClr val="dk1"/>
                </a:solidFill>
                <a:latin typeface="Calibri"/>
                <a:ea typeface="Calibri"/>
                <a:cs typeface="Calibri"/>
                <a:sym typeface="Calibri"/>
              </a:defRPr>
            </a:lvl6pPr>
            <a:lvl7pPr indent="-228600" lvl="6" marL="3200400" marR="0" algn="l">
              <a:lnSpc>
                <a:spcPct val="100000"/>
              </a:lnSpc>
              <a:spcBef>
                <a:spcPts val="1360"/>
              </a:spcBef>
              <a:spcAft>
                <a:spcPts val="0"/>
              </a:spcAft>
              <a:buClr>
                <a:schemeClr val="dk1"/>
              </a:buClr>
              <a:buSzPts val="8600"/>
              <a:buFont typeface="Arial"/>
              <a:buNone/>
              <a:defRPr b="1" i="0" sz="6800" u="none" cap="none" strike="noStrike">
                <a:solidFill>
                  <a:schemeClr val="dk1"/>
                </a:solidFill>
                <a:latin typeface="Calibri"/>
                <a:ea typeface="Calibri"/>
                <a:cs typeface="Calibri"/>
                <a:sym typeface="Calibri"/>
              </a:defRPr>
            </a:lvl7pPr>
            <a:lvl8pPr indent="-228600" lvl="7" marL="3657600" marR="0" algn="l">
              <a:lnSpc>
                <a:spcPct val="100000"/>
              </a:lnSpc>
              <a:spcBef>
                <a:spcPts val="1360"/>
              </a:spcBef>
              <a:spcAft>
                <a:spcPts val="0"/>
              </a:spcAft>
              <a:buClr>
                <a:schemeClr val="dk1"/>
              </a:buClr>
              <a:buSzPts val="8600"/>
              <a:buFont typeface="Arial"/>
              <a:buNone/>
              <a:defRPr b="1" i="0" sz="6800" u="none" cap="none" strike="noStrike">
                <a:solidFill>
                  <a:schemeClr val="dk1"/>
                </a:solidFill>
                <a:latin typeface="Calibri"/>
                <a:ea typeface="Calibri"/>
                <a:cs typeface="Calibri"/>
                <a:sym typeface="Calibri"/>
              </a:defRPr>
            </a:lvl8pPr>
            <a:lvl9pPr indent="-228600" lvl="8" marL="4114800" marR="0" algn="l">
              <a:lnSpc>
                <a:spcPct val="100000"/>
              </a:lnSpc>
              <a:spcBef>
                <a:spcPts val="1360"/>
              </a:spcBef>
              <a:spcAft>
                <a:spcPts val="0"/>
              </a:spcAft>
              <a:buClr>
                <a:schemeClr val="dk1"/>
              </a:buClr>
              <a:buSzPts val="8600"/>
              <a:buFont typeface="Arial"/>
              <a:buNone/>
              <a:defRPr b="1" i="0" sz="6800" u="none" cap="none" strike="noStrike">
                <a:solidFill>
                  <a:schemeClr val="dk1"/>
                </a:solidFill>
                <a:latin typeface="Calibri"/>
                <a:ea typeface="Calibri"/>
                <a:cs typeface="Calibri"/>
                <a:sym typeface="Calibri"/>
              </a:defRPr>
            </a:lvl9pPr>
          </a:lstStyle>
          <a:p/>
        </p:txBody>
      </p:sp>
      <p:sp>
        <p:nvSpPr>
          <p:cNvPr id="57" name="Google Shape;57;p10"/>
          <p:cNvSpPr txBox="1"/>
          <p:nvPr>
            <p:ph idx="4" type="body"/>
          </p:nvPr>
        </p:nvSpPr>
        <p:spPr>
          <a:xfrm>
            <a:off x="18287369" y="13700202"/>
            <a:ext cx="15912385" cy="24890370"/>
          </a:xfrm>
          <a:prstGeom prst="rect">
            <a:avLst/>
          </a:prstGeom>
          <a:noFill/>
          <a:ln>
            <a:noFill/>
          </a:ln>
        </p:spPr>
        <p:txBody>
          <a:bodyPr anchorCtr="0" anchor="t" bIns="91425" lIns="91425" spcFirstLastPara="1" rIns="91425" wrap="square" tIns="91425">
            <a:noAutofit/>
          </a:bodyPr>
          <a:lstStyle>
            <a:lvl1pPr indent="-882650" lvl="0" marL="457200" marR="0" algn="l">
              <a:lnSpc>
                <a:spcPct val="100000"/>
              </a:lnSpc>
              <a:spcBef>
                <a:spcPts val="2060"/>
              </a:spcBef>
              <a:spcAft>
                <a:spcPts val="0"/>
              </a:spcAft>
              <a:buClr>
                <a:schemeClr val="dk1"/>
              </a:buClr>
              <a:buSzPts val="10300"/>
              <a:buFont typeface="Arial"/>
              <a:buChar char="•"/>
              <a:defRPr b="0" i="0" sz="10300" u="none" cap="none" strike="noStrike">
                <a:solidFill>
                  <a:schemeClr val="dk1"/>
                </a:solidFill>
                <a:latin typeface="Calibri"/>
                <a:ea typeface="Calibri"/>
                <a:cs typeface="Calibri"/>
                <a:sym typeface="Calibri"/>
              </a:defRPr>
            </a:lvl1pPr>
            <a:lvl2pPr indent="-774700" lvl="1" marL="9144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2pPr>
            <a:lvl3pPr indent="-717550" lvl="2" marL="1371600" marR="0" algn="l">
              <a:lnSpc>
                <a:spcPct val="100000"/>
              </a:lnSpc>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3pPr>
            <a:lvl4pPr indent="-660400" lvl="3" marL="1828800" marR="0" algn="l">
              <a:lnSpc>
                <a:spcPct val="100000"/>
              </a:lnSpc>
              <a:spcBef>
                <a:spcPts val="1360"/>
              </a:spcBef>
              <a:spcAft>
                <a:spcPts val="0"/>
              </a:spcAft>
              <a:buClr>
                <a:schemeClr val="dk1"/>
              </a:buClr>
              <a:buSzPts val="6800"/>
              <a:buFont typeface="Arial"/>
              <a:buChar char="–"/>
              <a:defRPr b="0" i="0" sz="6800" u="none" cap="none" strike="noStrike">
                <a:solidFill>
                  <a:schemeClr val="dk1"/>
                </a:solidFill>
                <a:latin typeface="Calibri"/>
                <a:ea typeface="Calibri"/>
                <a:cs typeface="Calibri"/>
                <a:sym typeface="Calibri"/>
              </a:defRPr>
            </a:lvl4pPr>
            <a:lvl5pPr indent="-660400" lvl="4" marL="2286000" marR="0" algn="l">
              <a:lnSpc>
                <a:spcPct val="100000"/>
              </a:lnSpc>
              <a:spcBef>
                <a:spcPts val="1360"/>
              </a:spcBef>
              <a:spcAft>
                <a:spcPts val="0"/>
              </a:spcAft>
              <a:buClr>
                <a:schemeClr val="dk1"/>
              </a:buClr>
              <a:buSzPts val="6800"/>
              <a:buFont typeface="Arial"/>
              <a:buChar char="»"/>
              <a:defRPr b="0" i="0" sz="6800" u="none" cap="none" strike="noStrike">
                <a:solidFill>
                  <a:schemeClr val="dk1"/>
                </a:solidFill>
                <a:latin typeface="Calibri"/>
                <a:ea typeface="Calibri"/>
                <a:cs typeface="Calibri"/>
                <a:sym typeface="Calibri"/>
              </a:defRPr>
            </a:lvl5pPr>
            <a:lvl6pPr indent="-660400" lvl="5" marL="2743200" marR="0" algn="l">
              <a:lnSpc>
                <a:spcPct val="100000"/>
              </a:lnSpc>
              <a:spcBef>
                <a:spcPts val="1360"/>
              </a:spcBef>
              <a:spcAft>
                <a:spcPts val="0"/>
              </a:spcAft>
              <a:buClr>
                <a:schemeClr val="dk1"/>
              </a:buClr>
              <a:buSzPts val="6800"/>
              <a:buFont typeface="Arial"/>
              <a:buChar char="•"/>
              <a:defRPr b="0" i="0" sz="6800" u="none" cap="none" strike="noStrike">
                <a:solidFill>
                  <a:schemeClr val="dk1"/>
                </a:solidFill>
                <a:latin typeface="Calibri"/>
                <a:ea typeface="Calibri"/>
                <a:cs typeface="Calibri"/>
                <a:sym typeface="Calibri"/>
              </a:defRPr>
            </a:lvl6pPr>
            <a:lvl7pPr indent="-660400" lvl="6" marL="3200400" marR="0" algn="l">
              <a:lnSpc>
                <a:spcPct val="100000"/>
              </a:lnSpc>
              <a:spcBef>
                <a:spcPts val="1360"/>
              </a:spcBef>
              <a:spcAft>
                <a:spcPts val="0"/>
              </a:spcAft>
              <a:buClr>
                <a:schemeClr val="dk1"/>
              </a:buClr>
              <a:buSzPts val="6800"/>
              <a:buFont typeface="Arial"/>
              <a:buChar char="•"/>
              <a:defRPr b="0" i="0" sz="6800" u="none" cap="none" strike="noStrike">
                <a:solidFill>
                  <a:schemeClr val="dk1"/>
                </a:solidFill>
                <a:latin typeface="Calibri"/>
                <a:ea typeface="Calibri"/>
                <a:cs typeface="Calibri"/>
                <a:sym typeface="Calibri"/>
              </a:defRPr>
            </a:lvl7pPr>
            <a:lvl8pPr indent="-660400" lvl="7" marL="3657600" marR="0" algn="l">
              <a:lnSpc>
                <a:spcPct val="100000"/>
              </a:lnSpc>
              <a:spcBef>
                <a:spcPts val="1360"/>
              </a:spcBef>
              <a:spcAft>
                <a:spcPts val="0"/>
              </a:spcAft>
              <a:buClr>
                <a:schemeClr val="dk1"/>
              </a:buClr>
              <a:buSzPts val="6800"/>
              <a:buFont typeface="Arial"/>
              <a:buChar char="•"/>
              <a:defRPr b="0" i="0" sz="6800" u="none" cap="none" strike="noStrike">
                <a:solidFill>
                  <a:schemeClr val="dk1"/>
                </a:solidFill>
                <a:latin typeface="Calibri"/>
                <a:ea typeface="Calibri"/>
                <a:cs typeface="Calibri"/>
                <a:sym typeface="Calibri"/>
              </a:defRPr>
            </a:lvl8pPr>
            <a:lvl9pPr indent="-660400" lvl="8" marL="4114800" marR="0" algn="l">
              <a:lnSpc>
                <a:spcPct val="100000"/>
              </a:lnSpc>
              <a:spcBef>
                <a:spcPts val="1360"/>
              </a:spcBef>
              <a:spcAft>
                <a:spcPts val="0"/>
              </a:spcAft>
              <a:buClr>
                <a:schemeClr val="dk1"/>
              </a:buClr>
              <a:buSzPts val="6800"/>
              <a:buFont typeface="Arial"/>
              <a:buChar char="•"/>
              <a:defRPr b="0" i="0" sz="6800" u="none" cap="none" strike="noStrike">
                <a:solidFill>
                  <a:schemeClr val="dk1"/>
                </a:solidFill>
                <a:latin typeface="Calibri"/>
                <a:ea typeface="Calibri"/>
                <a:cs typeface="Calibri"/>
                <a:sym typeface="Calibri"/>
              </a:defRPr>
            </a:lvl9pPr>
          </a:lstStyle>
          <a:p/>
        </p:txBody>
      </p:sp>
      <p:sp>
        <p:nvSpPr>
          <p:cNvPr id="58" name="Google Shape;58;p10"/>
          <p:cNvSpPr txBox="1"/>
          <p:nvPr>
            <p:ph idx="10" type="dt"/>
          </p:nvPr>
        </p:nvSpPr>
        <p:spPr>
          <a:xfrm>
            <a:off x="1800225" y="40039925"/>
            <a:ext cx="8399462"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5100" u="non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59" name="Google Shape;59;p10"/>
          <p:cNvSpPr txBox="1"/>
          <p:nvPr>
            <p:ph idx="11" type="ftr"/>
          </p:nvPr>
        </p:nvSpPr>
        <p:spPr>
          <a:xfrm>
            <a:off x="12299950" y="40039925"/>
            <a:ext cx="11399837"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8900" u="non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60" name="Google Shape;60;p10"/>
          <p:cNvSpPr txBox="1"/>
          <p:nvPr>
            <p:ph idx="12" type="sldNum"/>
          </p:nvPr>
        </p:nvSpPr>
        <p:spPr>
          <a:xfrm>
            <a:off x="25800050" y="40039925"/>
            <a:ext cx="8399462" cy="2301875"/>
          </a:xfrm>
          <a:prstGeom prst="rect">
            <a:avLst/>
          </a:prstGeom>
          <a:noFill/>
          <a:ln>
            <a:noFill/>
          </a:ln>
        </p:spPr>
        <p:txBody>
          <a:bodyPr anchorCtr="0" anchor="ctr" bIns="195450" lIns="390900" spcFirstLastPara="1" rIns="390900" wrap="square" tIns="195450">
            <a:noAutofit/>
          </a:bodyPr>
          <a:lstStyle>
            <a:lvl1pPr indent="0" lvl="0"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61" name="Shape 61"/>
        <p:cNvGrpSpPr/>
        <p:nvPr/>
      </p:nvGrpSpPr>
      <p:grpSpPr>
        <a:xfrm>
          <a:off x="0" y="0"/>
          <a:ext cx="0" cy="0"/>
          <a:chOff x="0" y="0"/>
          <a:chExt cx="0" cy="0"/>
        </a:xfrm>
      </p:grpSpPr>
      <p:sp>
        <p:nvSpPr>
          <p:cNvPr id="62" name="Google Shape;62;p11"/>
          <p:cNvSpPr txBox="1"/>
          <p:nvPr>
            <p:ph type="title"/>
          </p:nvPr>
        </p:nvSpPr>
        <p:spPr>
          <a:xfrm>
            <a:off x="1800225" y="1728787"/>
            <a:ext cx="32399288" cy="7200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18800" u="none" cap="none" strike="noStrike">
                <a:solidFill>
                  <a:schemeClr val="dk1"/>
                </a:solidFill>
                <a:latin typeface="Calibri"/>
                <a:ea typeface="Calibri"/>
                <a:cs typeface="Calibri"/>
                <a:sym typeface="Calibri"/>
              </a:defRPr>
            </a:lvl9pPr>
          </a:lstStyle>
          <a:p/>
        </p:txBody>
      </p:sp>
      <p:sp>
        <p:nvSpPr>
          <p:cNvPr id="63" name="Google Shape;63;p11"/>
          <p:cNvSpPr txBox="1"/>
          <p:nvPr>
            <p:ph idx="1" type="body"/>
          </p:nvPr>
        </p:nvSpPr>
        <p:spPr>
          <a:xfrm>
            <a:off x="6381207" y="52920781"/>
            <a:ext cx="57105835" cy="149682209"/>
          </a:xfrm>
          <a:prstGeom prst="rect">
            <a:avLst/>
          </a:prstGeom>
          <a:noFill/>
          <a:ln>
            <a:noFill/>
          </a:ln>
        </p:spPr>
        <p:txBody>
          <a:bodyPr anchorCtr="0" anchor="t" bIns="91425" lIns="91425" spcFirstLastPara="1" rIns="91425" wrap="square" tIns="91425">
            <a:noAutofit/>
          </a:bodyPr>
          <a:lstStyle>
            <a:lvl1pPr indent="-990600" lvl="0" marL="457200" marR="0" algn="l">
              <a:lnSpc>
                <a:spcPct val="100000"/>
              </a:lnSpc>
              <a:spcBef>
                <a:spcPts val="2400"/>
              </a:spcBef>
              <a:spcAft>
                <a:spcPts val="0"/>
              </a:spcAft>
              <a:buClr>
                <a:schemeClr val="dk1"/>
              </a:buClr>
              <a:buSzPts val="12000"/>
              <a:buFont typeface="Arial"/>
              <a:buChar char="•"/>
              <a:defRPr b="0" i="0" sz="12000" u="none" cap="none" strike="noStrike">
                <a:solidFill>
                  <a:schemeClr val="dk1"/>
                </a:solidFill>
                <a:latin typeface="Calibri"/>
                <a:ea typeface="Calibri"/>
                <a:cs typeface="Calibri"/>
                <a:sym typeface="Calibri"/>
              </a:defRPr>
            </a:lvl1pPr>
            <a:lvl2pPr indent="-882650" lvl="1" marL="914400" marR="0" algn="l">
              <a:lnSpc>
                <a:spcPct val="100000"/>
              </a:lnSpc>
              <a:spcBef>
                <a:spcPts val="2060"/>
              </a:spcBef>
              <a:spcAft>
                <a:spcPts val="0"/>
              </a:spcAft>
              <a:buClr>
                <a:schemeClr val="dk1"/>
              </a:buClr>
              <a:buSzPts val="10300"/>
              <a:buFont typeface="Arial"/>
              <a:buChar char="–"/>
              <a:defRPr b="0" i="0" sz="10300" u="none" cap="none" strike="noStrike">
                <a:solidFill>
                  <a:schemeClr val="dk1"/>
                </a:solidFill>
                <a:latin typeface="Calibri"/>
                <a:ea typeface="Calibri"/>
                <a:cs typeface="Calibri"/>
                <a:sym typeface="Calibri"/>
              </a:defRPr>
            </a:lvl2pPr>
            <a:lvl3pPr indent="-774700" lvl="2" marL="13716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3pPr>
            <a:lvl4pPr indent="-717550" lvl="3" marL="1828800" marR="0" algn="l">
              <a:lnSpc>
                <a:spcPct val="100000"/>
              </a:lnSpc>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4pPr>
            <a:lvl5pPr indent="-717550" lvl="4" marL="2286000" marR="0" algn="l">
              <a:lnSpc>
                <a:spcPct val="100000"/>
              </a:lnSpc>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5pPr>
            <a:lvl6pPr indent="-717550" lvl="5" marL="2743200" marR="0" algn="l">
              <a:lnSpc>
                <a:spcPct val="100000"/>
              </a:lnSpc>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6pPr>
            <a:lvl7pPr indent="-717550" lvl="6" marL="3200400" marR="0" algn="l">
              <a:lnSpc>
                <a:spcPct val="100000"/>
              </a:lnSpc>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7pPr>
            <a:lvl8pPr indent="-717550" lvl="7" marL="3657600" marR="0" algn="l">
              <a:lnSpc>
                <a:spcPct val="100000"/>
              </a:lnSpc>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8pPr>
            <a:lvl9pPr indent="-717550" lvl="8" marL="4114800" marR="0" algn="l">
              <a:lnSpc>
                <a:spcPct val="100000"/>
              </a:lnSpc>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9pPr>
          </a:lstStyle>
          <a:p/>
        </p:txBody>
      </p:sp>
      <p:sp>
        <p:nvSpPr>
          <p:cNvPr id="64" name="Google Shape;64;p11"/>
          <p:cNvSpPr txBox="1"/>
          <p:nvPr>
            <p:ph idx="2" type="body"/>
          </p:nvPr>
        </p:nvSpPr>
        <p:spPr>
          <a:xfrm>
            <a:off x="64087031" y="52920781"/>
            <a:ext cx="57105835" cy="149682209"/>
          </a:xfrm>
          <a:prstGeom prst="rect">
            <a:avLst/>
          </a:prstGeom>
          <a:noFill/>
          <a:ln>
            <a:noFill/>
          </a:ln>
        </p:spPr>
        <p:txBody>
          <a:bodyPr anchorCtr="0" anchor="t" bIns="91425" lIns="91425" spcFirstLastPara="1" rIns="91425" wrap="square" tIns="91425">
            <a:noAutofit/>
          </a:bodyPr>
          <a:lstStyle>
            <a:lvl1pPr indent="-990600" lvl="0" marL="457200" marR="0" algn="l">
              <a:lnSpc>
                <a:spcPct val="100000"/>
              </a:lnSpc>
              <a:spcBef>
                <a:spcPts val="2400"/>
              </a:spcBef>
              <a:spcAft>
                <a:spcPts val="0"/>
              </a:spcAft>
              <a:buClr>
                <a:schemeClr val="dk1"/>
              </a:buClr>
              <a:buSzPts val="12000"/>
              <a:buFont typeface="Arial"/>
              <a:buChar char="•"/>
              <a:defRPr b="0" i="0" sz="12000" u="none" cap="none" strike="noStrike">
                <a:solidFill>
                  <a:schemeClr val="dk1"/>
                </a:solidFill>
                <a:latin typeface="Calibri"/>
                <a:ea typeface="Calibri"/>
                <a:cs typeface="Calibri"/>
                <a:sym typeface="Calibri"/>
              </a:defRPr>
            </a:lvl1pPr>
            <a:lvl2pPr indent="-882650" lvl="1" marL="914400" marR="0" algn="l">
              <a:lnSpc>
                <a:spcPct val="100000"/>
              </a:lnSpc>
              <a:spcBef>
                <a:spcPts val="2060"/>
              </a:spcBef>
              <a:spcAft>
                <a:spcPts val="0"/>
              </a:spcAft>
              <a:buClr>
                <a:schemeClr val="dk1"/>
              </a:buClr>
              <a:buSzPts val="10300"/>
              <a:buFont typeface="Arial"/>
              <a:buChar char="–"/>
              <a:defRPr b="0" i="0" sz="10300" u="none" cap="none" strike="noStrike">
                <a:solidFill>
                  <a:schemeClr val="dk1"/>
                </a:solidFill>
                <a:latin typeface="Calibri"/>
                <a:ea typeface="Calibri"/>
                <a:cs typeface="Calibri"/>
                <a:sym typeface="Calibri"/>
              </a:defRPr>
            </a:lvl2pPr>
            <a:lvl3pPr indent="-774700" lvl="2" marL="1371600" marR="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3pPr>
            <a:lvl4pPr indent="-717550" lvl="3" marL="1828800" marR="0" algn="l">
              <a:lnSpc>
                <a:spcPct val="100000"/>
              </a:lnSpc>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4pPr>
            <a:lvl5pPr indent="-717550" lvl="4" marL="2286000" marR="0" algn="l">
              <a:lnSpc>
                <a:spcPct val="100000"/>
              </a:lnSpc>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5pPr>
            <a:lvl6pPr indent="-717550" lvl="5" marL="2743200" marR="0" algn="l">
              <a:lnSpc>
                <a:spcPct val="100000"/>
              </a:lnSpc>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6pPr>
            <a:lvl7pPr indent="-717550" lvl="6" marL="3200400" marR="0" algn="l">
              <a:lnSpc>
                <a:spcPct val="100000"/>
              </a:lnSpc>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7pPr>
            <a:lvl8pPr indent="-717550" lvl="7" marL="3657600" marR="0" algn="l">
              <a:lnSpc>
                <a:spcPct val="100000"/>
              </a:lnSpc>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8pPr>
            <a:lvl9pPr indent="-717550" lvl="8" marL="4114800" marR="0" algn="l">
              <a:lnSpc>
                <a:spcPct val="100000"/>
              </a:lnSpc>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9pPr>
          </a:lstStyle>
          <a:p/>
        </p:txBody>
      </p:sp>
      <p:sp>
        <p:nvSpPr>
          <p:cNvPr id="65" name="Google Shape;65;p11"/>
          <p:cNvSpPr txBox="1"/>
          <p:nvPr>
            <p:ph idx="10" type="dt"/>
          </p:nvPr>
        </p:nvSpPr>
        <p:spPr>
          <a:xfrm>
            <a:off x="1800225" y="40039925"/>
            <a:ext cx="8399462"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5100" u="non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66" name="Google Shape;66;p11"/>
          <p:cNvSpPr txBox="1"/>
          <p:nvPr>
            <p:ph idx="11" type="ftr"/>
          </p:nvPr>
        </p:nvSpPr>
        <p:spPr>
          <a:xfrm>
            <a:off x="12299950" y="40039925"/>
            <a:ext cx="11399837" cy="23018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8900" u="non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8900" u="none" cap="none" strike="noStrike">
                <a:solidFill>
                  <a:schemeClr val="dk1"/>
                </a:solidFill>
                <a:latin typeface="Calibri"/>
                <a:ea typeface="Calibri"/>
                <a:cs typeface="Calibri"/>
                <a:sym typeface="Calibri"/>
              </a:defRPr>
            </a:lvl9pPr>
          </a:lstStyle>
          <a:p/>
        </p:txBody>
      </p:sp>
      <p:sp>
        <p:nvSpPr>
          <p:cNvPr id="67" name="Google Shape;67;p11"/>
          <p:cNvSpPr txBox="1"/>
          <p:nvPr>
            <p:ph idx="12" type="sldNum"/>
          </p:nvPr>
        </p:nvSpPr>
        <p:spPr>
          <a:xfrm>
            <a:off x="25800050" y="40039925"/>
            <a:ext cx="8399462" cy="2301875"/>
          </a:xfrm>
          <a:prstGeom prst="rect">
            <a:avLst/>
          </a:prstGeom>
          <a:noFill/>
          <a:ln>
            <a:noFill/>
          </a:ln>
        </p:spPr>
        <p:txBody>
          <a:bodyPr anchorCtr="0" anchor="ctr" bIns="195450" lIns="390900" spcFirstLastPara="1" rIns="390900" wrap="square" tIns="195450">
            <a:noAutofit/>
          </a:bodyPr>
          <a:lstStyle>
            <a:lvl1pPr indent="0" lvl="0"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800225" y="1728787"/>
            <a:ext cx="32399288" cy="7200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88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188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188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188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188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188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188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188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18800" u="none" cap="none" strike="noStrike">
                <a:solidFill>
                  <a:schemeClr val="dk1"/>
                </a:solidFill>
                <a:latin typeface="Calibri"/>
                <a:ea typeface="Calibri"/>
                <a:cs typeface="Calibri"/>
                <a:sym typeface="Calibri"/>
              </a:defRPr>
            </a:lvl9pPr>
          </a:lstStyle>
          <a:p/>
        </p:txBody>
      </p:sp>
      <p:sp>
        <p:nvSpPr>
          <p:cNvPr id="7" name="Google Shape;7;p2"/>
          <p:cNvSpPr txBox="1"/>
          <p:nvPr>
            <p:ph idx="1" type="body"/>
          </p:nvPr>
        </p:nvSpPr>
        <p:spPr>
          <a:xfrm>
            <a:off x="1800225" y="10080625"/>
            <a:ext cx="32399288" cy="28509911"/>
          </a:xfrm>
          <a:prstGeom prst="rect">
            <a:avLst/>
          </a:prstGeom>
          <a:noFill/>
          <a:ln>
            <a:noFill/>
          </a:ln>
        </p:spPr>
        <p:txBody>
          <a:bodyPr anchorCtr="0" anchor="t" bIns="91425" lIns="91425" spcFirstLastPara="1" rIns="91425" wrap="square" tIns="91425">
            <a:noAutofit/>
          </a:bodyPr>
          <a:lstStyle>
            <a:lvl1pPr indent="-1098550" lvl="0" marL="457200" marR="0" rtl="0" algn="l">
              <a:lnSpc>
                <a:spcPct val="100000"/>
              </a:lnSpc>
              <a:spcBef>
                <a:spcPts val="2740"/>
              </a:spcBef>
              <a:spcAft>
                <a:spcPts val="0"/>
              </a:spcAft>
              <a:buClr>
                <a:schemeClr val="dk1"/>
              </a:buClr>
              <a:buSzPts val="13700"/>
              <a:buFont typeface="Arial"/>
              <a:buChar char="•"/>
              <a:defRPr b="0" i="0" sz="13700" u="none" cap="none" strike="noStrike">
                <a:solidFill>
                  <a:schemeClr val="dk1"/>
                </a:solidFill>
                <a:latin typeface="Calibri"/>
                <a:ea typeface="Calibri"/>
                <a:cs typeface="Calibri"/>
                <a:sym typeface="Calibri"/>
              </a:defRPr>
            </a:lvl1pPr>
            <a:lvl2pPr indent="-990600" lvl="1" marL="914400" marR="0" rtl="0" algn="l">
              <a:lnSpc>
                <a:spcPct val="100000"/>
              </a:lnSpc>
              <a:spcBef>
                <a:spcPts val="2400"/>
              </a:spcBef>
              <a:spcAft>
                <a:spcPts val="0"/>
              </a:spcAft>
              <a:buClr>
                <a:schemeClr val="dk1"/>
              </a:buClr>
              <a:buSzPts val="12000"/>
              <a:buFont typeface="Arial"/>
              <a:buChar char="–"/>
              <a:defRPr b="0" i="0" sz="12000" u="none" cap="none" strike="noStrike">
                <a:solidFill>
                  <a:schemeClr val="dk1"/>
                </a:solidFill>
                <a:latin typeface="Calibri"/>
                <a:ea typeface="Calibri"/>
                <a:cs typeface="Calibri"/>
                <a:sym typeface="Calibri"/>
              </a:defRPr>
            </a:lvl2pPr>
            <a:lvl3pPr indent="-882650" lvl="2" marL="1371600" marR="0" rtl="0" algn="l">
              <a:lnSpc>
                <a:spcPct val="100000"/>
              </a:lnSpc>
              <a:spcBef>
                <a:spcPts val="2060"/>
              </a:spcBef>
              <a:spcAft>
                <a:spcPts val="0"/>
              </a:spcAft>
              <a:buClr>
                <a:schemeClr val="dk1"/>
              </a:buClr>
              <a:buSzPts val="10300"/>
              <a:buFont typeface="Arial"/>
              <a:buChar char="•"/>
              <a:defRPr b="0" i="0" sz="10300" u="none" cap="none" strike="noStrike">
                <a:solidFill>
                  <a:schemeClr val="dk1"/>
                </a:solidFill>
                <a:latin typeface="Calibri"/>
                <a:ea typeface="Calibri"/>
                <a:cs typeface="Calibri"/>
                <a:sym typeface="Calibri"/>
              </a:defRPr>
            </a:lvl3pPr>
            <a:lvl4pPr indent="-774700" lvl="3" marL="1828800" marR="0" rtl="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4pPr>
            <a:lvl5pPr indent="-774700" lvl="4" marL="2286000" marR="0" rtl="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5pPr>
            <a:lvl6pPr indent="-774700" lvl="5" marL="2743200" marR="0" rtl="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6pPr>
            <a:lvl7pPr indent="-774700" lvl="6" marL="3200400" marR="0" rtl="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7pPr>
            <a:lvl8pPr indent="-774700" lvl="7" marL="3657600" marR="0" rtl="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8pPr>
            <a:lvl9pPr indent="-774700" lvl="8" marL="4114800" marR="0" rtl="0" algn="l">
              <a:lnSpc>
                <a:spcPct val="100000"/>
              </a:lnSpc>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1800225" y="40039925"/>
            <a:ext cx="8399462" cy="230187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5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8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8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8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8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8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8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8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89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2299950" y="40039925"/>
            <a:ext cx="11399837" cy="230187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8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8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8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8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8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8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8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8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89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5800050" y="40039925"/>
            <a:ext cx="8399462" cy="2301875"/>
          </a:xfrm>
          <a:prstGeom prst="rect">
            <a:avLst/>
          </a:prstGeom>
          <a:noFill/>
          <a:ln>
            <a:noFill/>
          </a:ln>
        </p:spPr>
        <p:txBody>
          <a:bodyPr anchorCtr="0" anchor="ctr" bIns="195450" lIns="390900" spcFirstLastPara="1" rIns="390900" wrap="square" tIns="195450">
            <a:noAutofit/>
          </a:bodyPr>
          <a:lstStyle>
            <a:lvl1pPr indent="0" lvl="0" marL="0" marR="0" rtl="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5100"/>
              <a:buFont typeface="Calibri"/>
              <a:buNone/>
              <a:defRPr b="0" i="0" sz="5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nvSpPr>
        <p:spPr>
          <a:xfrm>
            <a:off x="1799869" y="6927903"/>
            <a:ext cx="32400000" cy="217972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500"/>
              <a:buFont typeface="Arial"/>
              <a:buNone/>
            </a:pPr>
            <a:r>
              <a:rPr b="1" i="0" lang="en-US" sz="5500" u="none" cap="none" strike="noStrike">
                <a:solidFill>
                  <a:schemeClr val="dk1"/>
                </a:solidFill>
                <a:latin typeface="Arial"/>
                <a:ea typeface="Arial"/>
                <a:cs typeface="Arial"/>
                <a:sym typeface="Arial"/>
              </a:rPr>
              <a:t>TÍTULO DO TRABALHO</a:t>
            </a:r>
            <a:endParaRPr b="0" i="0" sz="1400" u="none" cap="none" strike="noStrike">
              <a:solidFill>
                <a:srgbClr val="000000"/>
              </a:solidFill>
              <a:latin typeface="Arial"/>
              <a:ea typeface="Arial"/>
              <a:cs typeface="Arial"/>
              <a:sym typeface="Arial"/>
            </a:endParaRPr>
          </a:p>
        </p:txBody>
      </p:sp>
      <p:sp>
        <p:nvSpPr>
          <p:cNvPr id="85" name="Google Shape;85;p1"/>
          <p:cNvSpPr txBox="1"/>
          <p:nvPr/>
        </p:nvSpPr>
        <p:spPr>
          <a:xfrm>
            <a:off x="1799869" y="9577387"/>
            <a:ext cx="32400000" cy="32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800"/>
              <a:buFont typeface="Arial"/>
              <a:buNone/>
            </a:pPr>
            <a:r>
              <a:rPr b="1" i="0" lang="en-US" sz="4800" u="none" cap="none" strike="noStrike">
                <a:solidFill>
                  <a:schemeClr val="dk1"/>
                </a:solidFill>
                <a:latin typeface="Arial"/>
                <a:ea typeface="Arial"/>
                <a:cs typeface="Arial"/>
                <a:sym typeface="Arial"/>
              </a:rPr>
              <a:t>Nome do Autor 1 da Silva (autor1@email.com)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60"/>
              </a:spcBef>
              <a:spcAft>
                <a:spcPts val="0"/>
              </a:spcAft>
              <a:buClr>
                <a:schemeClr val="dk1"/>
              </a:buClr>
              <a:buSzPts val="4800"/>
              <a:buFont typeface="Arial"/>
              <a:buNone/>
            </a:pPr>
            <a:r>
              <a:rPr b="1" i="0" lang="en-US" sz="4800" u="none" cap="none" strike="noStrike">
                <a:solidFill>
                  <a:schemeClr val="dk1"/>
                </a:solidFill>
                <a:latin typeface="Arial"/>
                <a:ea typeface="Arial"/>
                <a:cs typeface="Arial"/>
                <a:sym typeface="Arial"/>
              </a:rPr>
              <a:t>Nome do Autor 2 de Oliveira (autor2@email.com)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60"/>
              </a:spcBef>
              <a:spcAft>
                <a:spcPts val="0"/>
              </a:spcAft>
              <a:buClr>
                <a:schemeClr val="dk1"/>
              </a:buClr>
              <a:buSzPts val="4800"/>
              <a:buFont typeface="Arial"/>
              <a:buNone/>
            </a:pPr>
            <a:r>
              <a:rPr b="1" i="0" lang="en-US" sz="4800" u="none" cap="none" strike="noStrike">
                <a:solidFill>
                  <a:schemeClr val="dk1"/>
                </a:solidFill>
                <a:latin typeface="Arial"/>
                <a:ea typeface="Arial"/>
                <a:cs typeface="Arial"/>
                <a:sym typeface="Arial"/>
              </a:rPr>
              <a:t>Nome do Autor 3 Souza (autor3@email.com)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2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IFG Câmpus Cidade</a:t>
            </a:r>
            <a:endParaRPr b="0" i="0" sz="1400" u="none" cap="none" strike="noStrike">
              <a:solidFill>
                <a:srgbClr val="000000"/>
              </a:solidFill>
              <a:latin typeface="Arial"/>
              <a:ea typeface="Arial"/>
              <a:cs typeface="Arial"/>
              <a:sym typeface="Arial"/>
            </a:endParaRPr>
          </a:p>
        </p:txBody>
      </p:sp>
      <p:sp>
        <p:nvSpPr>
          <p:cNvPr id="86" name="Google Shape;86;p1"/>
          <p:cNvSpPr txBox="1"/>
          <p:nvPr/>
        </p:nvSpPr>
        <p:spPr>
          <a:xfrm>
            <a:off x="1799875" y="13733300"/>
            <a:ext cx="15300000" cy="98892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INTRODUÇÃO</a:t>
            </a:r>
            <a:endParaRPr b="0" i="0" sz="25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Suspendisse vel sapien sit amet justo blandit pellentesque. Aenean at quam mauris, a semper nisi. Proin tempor interdum sodales. Proin tristique scelerisque dui et pellentesque. Nulla semper lectus sit amet dui luctus a faucibus metus porta. Vivamus egestas venenatis purus, eget condimentum urna vulputate ut. Pellentesque habitant morbi tristique senectus et netus et malesuada fames ac turpis egestas.</a:t>
            </a:r>
            <a:endParaRPr b="0" i="0" sz="2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Suspendisse vel sapien sit amet justo blandit pellentesque. Aenean at quam mauris, a semper nisi. Proin tempor interdum sodales. Proin tristique scelerisque dui et pellentesque. Nulla semper lectus sit amet dui luctus a faucibus metus porta. Vivamus egestas venenatis purus, eget condimentum urna vulputate ut. Pellentesque habitant morbi tristique senectus et netus et malesuada fames ac turpis egestas.</a:t>
            </a:r>
            <a:endParaRPr b="0" i="0" sz="2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Suspendisse vel sapien sit amet justo blandit pellentesque. Aenean at quam mauris, a semper nisi. Proin tempor interdum sodales. Proin tristique scelerisque dui et pellentesque. Nulla semper lectus sit amet dui luctus a faucibus metus porta. Vivamus egestas venenatis purus, eget condimentum urna vulputate ut. Pellentesque habitant morbi tristique senectus et netus et malesuada fames ac turpis egestas.</a:t>
            </a:r>
            <a:endParaRPr b="0" i="0" sz="1400" u="none" cap="none" strike="noStrike">
              <a:solidFill>
                <a:srgbClr val="000000"/>
              </a:solidFill>
              <a:latin typeface="Arial"/>
              <a:ea typeface="Arial"/>
              <a:cs typeface="Arial"/>
              <a:sym typeface="Arial"/>
            </a:endParaRPr>
          </a:p>
          <a:p>
            <a:pPr indent="0" lvl="0" marL="0" rtl="0" algn="just">
              <a:lnSpc>
                <a:spcPct val="150000"/>
              </a:lnSpc>
              <a:spcBef>
                <a:spcPts val="0"/>
              </a:spcBef>
              <a:spcAft>
                <a:spcPts val="0"/>
              </a:spcAft>
              <a:buClr>
                <a:schemeClr val="dk1"/>
              </a:buClr>
              <a:buSzPts val="2400"/>
              <a:buFont typeface="Arial"/>
              <a:buNone/>
            </a:pPr>
            <a:r>
              <a:rPr lang="en-US" sz="2400">
                <a:solidFill>
                  <a:schemeClr val="dk1"/>
                </a:solidFill>
              </a:rPr>
              <a:t>Suspendisse vel sapien sit amet justo blandit pellentesque. Aenean at quam mauris, a semper nisi. Proin tempor interdum sodales. Proin tristique scelerisque dui et pellentesque. Nulla semper lectus sit amet dui luctus a faucibus metus porta. Vivamus egestas venenatis purus, eget condimentum urna vulputate ut. Pellentesque habitant morbi tristique senectus et netus et malesuada fames ac turpis egestas.</a:t>
            </a:r>
            <a:endParaRPr b="0" i="0" sz="2400" u="none" cap="none" strike="noStrike">
              <a:solidFill>
                <a:srgbClr val="000000"/>
              </a:solidFill>
              <a:latin typeface="Arial"/>
              <a:ea typeface="Arial"/>
              <a:cs typeface="Arial"/>
              <a:sym typeface="Arial"/>
            </a:endParaRPr>
          </a:p>
        </p:txBody>
      </p:sp>
      <p:sp>
        <p:nvSpPr>
          <p:cNvPr id="87" name="Google Shape;87;p1"/>
          <p:cNvSpPr txBox="1"/>
          <p:nvPr/>
        </p:nvSpPr>
        <p:spPr>
          <a:xfrm>
            <a:off x="1799875" y="24422627"/>
            <a:ext cx="15300000" cy="150693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3600"/>
              <a:buFont typeface="Arial"/>
              <a:buNone/>
            </a:pPr>
            <a:r>
              <a:rPr b="1" lang="en-US" sz="3600"/>
              <a:t>PRODUTO EDUCACIONAL - ELABORAÇÃO E APLICAÇÃO</a:t>
            </a:r>
            <a:endParaRPr b="0" i="0" sz="36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Lorem ipsum dolor sit amet, consectetur adipiscing elit. Sed varius sem non urna porta a lacinia nulla adipiscing. Sed adipiscing aliquet metus ut faucibus. Duis pharetra suscipit bibendum. Donec in tortor nunc. Sed et massa magna. Vivamus mattis, lorem vel lacinia imperdiet, sapien metus mattis tortor, at condimentum ipsum lorem ut justo. Suspendisse lorem ligula, porta in cursus quis, lacinia ut magna. In hac habitasse platea dictumst.</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Class aptent taciti sociosqu ad litora torquent per conubia nostra, per inceptos himenaeos. Vestibulum lobortis ligula et ligula facilisis suscipit. Ut suscipit purus eu metus pellentesque vulputate. Praesent eleifend pretium dignissim</a:t>
            </a:r>
            <a:r>
              <a:rPr b="0" i="0" lang="en-US" sz="2800" u="none" cap="none" strike="noStrike">
                <a:solidFill>
                  <a:srgbClr val="000000"/>
                </a:solidFill>
                <a:latin typeface="Arial"/>
                <a:ea typeface="Arial"/>
                <a:cs typeface="Arial"/>
                <a:sym typeface="Arial"/>
              </a:rPr>
              <a:t>.</a:t>
            </a:r>
            <a:endParaRPr b="0" i="0" sz="2800" u="none" cap="none" strike="noStrike">
              <a:solidFill>
                <a:srgbClr val="000000"/>
              </a:solidFill>
              <a:latin typeface="Arial"/>
              <a:ea typeface="Arial"/>
              <a:cs typeface="Arial"/>
              <a:sym typeface="Arial"/>
            </a:endParaRPr>
          </a:p>
          <a:p>
            <a:pPr indent="0" lvl="0" marL="0" rtl="0" algn="just">
              <a:lnSpc>
                <a:spcPct val="150000"/>
              </a:lnSpc>
              <a:spcBef>
                <a:spcPts val="0"/>
              </a:spcBef>
              <a:spcAft>
                <a:spcPts val="0"/>
              </a:spcAft>
              <a:buClr>
                <a:schemeClr val="dk1"/>
              </a:buClr>
              <a:buSzPts val="2400"/>
              <a:buFont typeface="Arial"/>
              <a:buNone/>
            </a:pPr>
            <a:r>
              <a:rPr lang="en-US" sz="2400">
                <a:solidFill>
                  <a:schemeClr val="dk1"/>
                </a:solidFill>
              </a:rPr>
              <a:t>Lorem ipsum dolor sit amet, consectetur adipiscing elit. Sed varius sem non urna porta a lacinia nulla adipiscing. Sed adipiscing aliquet metus ut faucibus. Duis pharetra suscipit bibendum. Donec in tortor nunc. Sed et massa magna. Vivamus mattis, lorem vel lacinia imperdiet, sapien metus mattis tortor, at condimentum ipsum lorem ut justo. Suspendisse lorem ligula, porta in cursus quis, lacinia ut magna. In hac habitasse platea dictumst.</a:t>
            </a:r>
            <a:endParaRPr>
              <a:solidFill>
                <a:schemeClr val="dk1"/>
              </a:solidFill>
            </a:endParaRPr>
          </a:p>
          <a:p>
            <a:pPr indent="0" lvl="0" marL="0" rtl="0" algn="just">
              <a:lnSpc>
                <a:spcPct val="150000"/>
              </a:lnSpc>
              <a:spcBef>
                <a:spcPts val="0"/>
              </a:spcBef>
              <a:spcAft>
                <a:spcPts val="0"/>
              </a:spcAft>
              <a:buClr>
                <a:schemeClr val="dk1"/>
              </a:buClr>
              <a:buSzPts val="2400"/>
              <a:buFont typeface="Arial"/>
              <a:buNone/>
            </a:pPr>
            <a:r>
              <a:rPr lang="en-US" sz="2400">
                <a:solidFill>
                  <a:schemeClr val="dk1"/>
                </a:solidFill>
              </a:rPr>
              <a:t>Class aptent taciti sociosqu ad litora torquent per conubia nostra, per inceptos himenaeos. Vestibulum lobortis ligula et ligula facilisis suscipit. Ut suscipit purus eu metus pellentesque vulputate. Praesent eleifend pretium dignissim</a:t>
            </a:r>
            <a:r>
              <a:rPr lang="en-US" sz="2800">
                <a:solidFill>
                  <a:schemeClr val="dk1"/>
                </a:solidFill>
              </a:rPr>
              <a:t>.</a:t>
            </a:r>
            <a:endParaRPr sz="2800">
              <a:solidFill>
                <a:schemeClr val="dk1"/>
              </a:solidFill>
            </a:endParaRPr>
          </a:p>
          <a:p>
            <a:pPr indent="0" lvl="0" marL="0" rtl="0" algn="just">
              <a:lnSpc>
                <a:spcPct val="150000"/>
              </a:lnSpc>
              <a:spcBef>
                <a:spcPts val="0"/>
              </a:spcBef>
              <a:spcAft>
                <a:spcPts val="0"/>
              </a:spcAft>
              <a:buClr>
                <a:schemeClr val="dk1"/>
              </a:buClr>
              <a:buSzPts val="2400"/>
              <a:buFont typeface="Arial"/>
              <a:buNone/>
            </a:pPr>
            <a:r>
              <a:rPr lang="en-US" sz="2400">
                <a:solidFill>
                  <a:schemeClr val="dk1"/>
                </a:solidFill>
              </a:rPr>
              <a:t>Lorem ipsum dolor sit amet, consectetur adipiscing elit. Sed varius sem non urna porta a lacinia nulla adipiscing. Sed adipiscing aliquet metus ut faucibus. Duis pharetra suscipit bibendum. Donec in tortor nunc. Sed et massa magna. Vivamus mattis, lorem vel lacinia imperdiet, sapien metus mattis tortor, at condimentum ipsum lorem ut justo. Suspendisse lorem ligula, porta in cursus quis, lacinia ut magna. In hac habitasse platea dictumst.</a:t>
            </a:r>
            <a:endParaRPr>
              <a:solidFill>
                <a:schemeClr val="dk1"/>
              </a:solidFill>
            </a:endParaRPr>
          </a:p>
          <a:p>
            <a:pPr indent="0" lvl="0" marL="0" rtl="0" algn="just">
              <a:lnSpc>
                <a:spcPct val="150000"/>
              </a:lnSpc>
              <a:spcBef>
                <a:spcPts val="0"/>
              </a:spcBef>
              <a:spcAft>
                <a:spcPts val="0"/>
              </a:spcAft>
              <a:buClr>
                <a:schemeClr val="dk1"/>
              </a:buClr>
              <a:buSzPts val="2400"/>
              <a:buFont typeface="Arial"/>
              <a:buNone/>
            </a:pPr>
            <a:r>
              <a:rPr lang="en-US" sz="2400">
                <a:solidFill>
                  <a:schemeClr val="dk1"/>
                </a:solidFill>
              </a:rPr>
              <a:t>Class aptent taciti sociosqu ad litora torquent per conubia nostra, per inceptos himenaeos. Vestibulum lobortis ligula et ligula facilisis suscipit. Ut suscipit purus eu metus pellentesque vulputate. Praesent eleifend pretium dignissim</a:t>
            </a:r>
            <a:r>
              <a:rPr lang="en-US" sz="2800">
                <a:solidFill>
                  <a:schemeClr val="dk1"/>
                </a:solidFill>
              </a:rPr>
              <a:t>. </a:t>
            </a:r>
            <a:r>
              <a:rPr lang="en-US" sz="2400">
                <a:solidFill>
                  <a:schemeClr val="dk1"/>
                </a:solidFill>
              </a:rPr>
              <a:t>Vivamus mattis, lorem vel lacinia imperdiet, sapien metus mattis tortor, at condimentum ipsum lorem ut justo. Suspendisse lorem ligula, porta in cursus quis, lacinia ut magna. In hac habitasse platea dictumst.</a:t>
            </a:r>
            <a:endParaRPr sz="2800">
              <a:solidFill>
                <a:schemeClr val="dk1"/>
              </a:solidFill>
            </a:endParaRPr>
          </a:p>
        </p:txBody>
      </p:sp>
      <p:sp>
        <p:nvSpPr>
          <p:cNvPr id="88" name="Google Shape;88;p1"/>
          <p:cNvSpPr txBox="1"/>
          <p:nvPr/>
        </p:nvSpPr>
        <p:spPr>
          <a:xfrm>
            <a:off x="18899871" y="13733299"/>
            <a:ext cx="15300000" cy="135717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RESULTADOS E DISCUSS</a:t>
            </a:r>
            <a:r>
              <a:rPr b="1" lang="en-US" sz="3600"/>
              <a:t>ÕES</a:t>
            </a:r>
            <a:endParaRPr b="0" i="0" sz="25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Suspendisse fermentum, enim a cursus viverra, sapien lacus lacinia tortor, quis molestie ante velit eu urna. Integer commodo, odio eu lacinia fringilla, augue odio accumsan lacus, in mattis nisi est vestibulum mauris. Donec facilisis elementum leo id faucibus. Nulla lorem erat, ornare id facilisis vitae, fermentum at tellus. Etiam ornare posuere elementum. Fusce nec tortor a libero pharetra cursus vel quis leo. Curabitur auctor libero ut lectus facilisis cursus. Vestibulum consectetur, est ut fringilla vestibulum, ipsum dui mollis lectus, id dapibus est magna sit amet metus. In rutrum, nunc a consectetur vulputate, metus sem vestibulum sem, non sodales felis ipsum ut ligula. Integer ullamcorper orci nec justo semper et porta dui bibendum.</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Suspendisse vel sapien sit amet justo blandit pellentesque. Aenean at quam mauris, a semper nisi. Proin tempor interdum sodales. Proin tristique scelerisque dui et pellentesque. Nulla semper lectus sit amet dui luctus a faucibus metus porta. Vivamus egestas venenatis purus, eget condimentum urna vulputate ut. Pellentesque habitant morbi tristique senectus et netus et malesuada fames ac turpis egestas.</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non sodales felis ipsum ut ligula. Integer ullamcorper orci nec justo semper et porta dui bibendum.</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Suspendisse vel sapien sit amet justo blandit pellentesque. Aenean at quam mauris, a semper nisi. Proin tempor interdum sodales. Proin tristique scelerisque dui et pellentesque. Nulla semper lectus sit amet dui luctus a faucibus metus porta. Vivamus egestas venenatis purus, eget condimentum urna vulputate ut. Pellentesque habitant morbi tristique senectus et netus et malesuada fames ac turpis egestas.</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Suspendisse vel sapien sit amet justo blandit pellentesque. Aenean at quam mauris, a semper nisi. Proin tempor interdum sodales. Proin tristique scelerisque dui et pellentesque. Nulla semper lectus sit amet dui luctus a faucibus metus porta. Vivamus egestas venenatis purus, eget condimentum urna vulputate ut. Pellentesque habitant morbi tristique senectus et netus et malesuada fames ac turpis egestas.</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Suspendisse vel sapien sit amet justo blandit pellentesque. Aenean at quam mauris, a semper nisi. Proin tempor interdum sodales. Proin tristique scelerisque dui et pellentesque. Nulla semper lectus sit amet dui luctus a faucibus metus porta. Vivamus egestas venenatis purus, eget condimentum urna vulputate ut. Pellentesque.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9" name="Google Shape;89;p1"/>
          <p:cNvSpPr txBox="1"/>
          <p:nvPr/>
        </p:nvSpPr>
        <p:spPr>
          <a:xfrm>
            <a:off x="22329058" y="28368625"/>
            <a:ext cx="11870811" cy="572438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CON</a:t>
            </a:r>
            <a:r>
              <a:rPr b="1" lang="en-US" sz="3600"/>
              <a:t>SIDERAÇÕES FINAIS</a:t>
            </a:r>
            <a:endParaRPr b="0" i="0" sz="36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Donec tincidunt, velit eget dignissim aliquam, justo leo condimentum massa, id pulvinar nibh erat a dui. Nam sit amet imperdiet erat. Aliquam cursus, ligula at accumsan consequat, justo libero aliquam ipsum, condimentum fermentum libero dolor eu turpis. Suspendisse dui enim, bibendum id posuere quis, ornare sed tortor. Cras posuere accumsan urna sed interdum. Ut pellentesque, nibh vel malesuada mollis, felis mi consequat purus, quis luctus felis nulla sit amet magna. Donec at est nisl, at facilisis nisi.</a:t>
            </a:r>
            <a:endParaRPr b="0" i="0" sz="2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800"/>
              <a:buFont typeface="Arial"/>
              <a:buNone/>
            </a:pPr>
            <a:r>
              <a:rPr b="0" i="0" lang="en-US" sz="2400" u="none" cap="none" strike="noStrike">
                <a:solidFill>
                  <a:srgbClr val="000000"/>
                </a:solidFill>
                <a:latin typeface="Arial"/>
                <a:ea typeface="Arial"/>
                <a:cs typeface="Arial"/>
                <a:sym typeface="Arial"/>
              </a:rPr>
              <a:t>Sed tortor. Cras posuere accumsan urna sed interdum. Ut pelle.</a:t>
            </a:r>
            <a:endParaRPr b="0" i="0" sz="2400" u="none" cap="none" strike="noStrike">
              <a:solidFill>
                <a:srgbClr val="000000"/>
              </a:solidFill>
              <a:latin typeface="Arial"/>
              <a:ea typeface="Arial"/>
              <a:cs typeface="Arial"/>
              <a:sym typeface="Arial"/>
            </a:endParaRPr>
          </a:p>
        </p:txBody>
      </p:sp>
      <p:sp>
        <p:nvSpPr>
          <p:cNvPr id="90" name="Google Shape;90;p1"/>
          <p:cNvSpPr txBox="1"/>
          <p:nvPr/>
        </p:nvSpPr>
        <p:spPr>
          <a:xfrm>
            <a:off x="18899869" y="36959725"/>
            <a:ext cx="15300000" cy="37326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REFERÊNCIAS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AUTOR, Nome. </a:t>
            </a:r>
            <a:r>
              <a:rPr b="1" i="0" lang="en-US" sz="2400" u="none" cap="none" strike="noStrike">
                <a:solidFill>
                  <a:srgbClr val="000000"/>
                </a:solidFill>
                <a:latin typeface="Arial"/>
                <a:ea typeface="Arial"/>
                <a:cs typeface="Arial"/>
                <a:sym typeface="Arial"/>
              </a:rPr>
              <a:t>Nome da Obra: Subtítulo da Obra</a:t>
            </a:r>
            <a:r>
              <a:rPr b="0" i="0" lang="en-US" sz="2400" u="none" cap="none" strike="noStrike">
                <a:solidFill>
                  <a:srgbClr val="000000"/>
                </a:solidFill>
                <a:latin typeface="Arial"/>
                <a:ea typeface="Arial"/>
                <a:cs typeface="Arial"/>
                <a:sym typeface="Arial"/>
              </a:rPr>
              <a:t>. 2. ed. Cidade: Editora, 2012.</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SOBRENOME, Prenomes. </a:t>
            </a:r>
            <a:r>
              <a:rPr b="1" i="0" lang="en-US" sz="2400" u="none" cap="none" strike="noStrike">
                <a:solidFill>
                  <a:schemeClr val="dk1"/>
                </a:solidFill>
                <a:latin typeface="Arial"/>
                <a:ea typeface="Arial"/>
                <a:cs typeface="Arial"/>
                <a:sym typeface="Arial"/>
              </a:rPr>
              <a:t>Título</a:t>
            </a:r>
            <a:r>
              <a:rPr b="0" i="0" lang="en-US" sz="2400" u="none" cap="none" strike="noStrike">
                <a:solidFill>
                  <a:schemeClr val="dk1"/>
                </a:solidFill>
                <a:latin typeface="Arial"/>
                <a:ea typeface="Arial"/>
                <a:cs typeface="Arial"/>
                <a:sym typeface="Arial"/>
              </a:rPr>
              <a:t>. Fonte (se for publicado).</a:t>
            </a:r>
            <a:r>
              <a:rPr b="0" i="0" lang="en-US" sz="2400" u="none" cap="none" strike="noStrike">
                <a:solidFill>
                  <a:srgbClr val="000000"/>
                </a:solidFill>
                <a:latin typeface="Arial"/>
                <a:ea typeface="Arial"/>
                <a:cs typeface="Arial"/>
                <a:sym typeface="Arial"/>
              </a:rPr>
              <a:t> Disponível em: &lt;http://www.nomedosite.org.br.htm&gt; Acesso em: 00 mês. 2014.</a:t>
            </a:r>
            <a:endParaRPr b="0" i="0" sz="2400" u="none" cap="none" strike="noStrike">
              <a:solidFill>
                <a:srgbClr val="000000"/>
              </a:solidFill>
              <a:latin typeface="Arial"/>
              <a:ea typeface="Arial"/>
              <a:cs typeface="Arial"/>
              <a:sym typeface="Arial"/>
            </a:endParaRPr>
          </a:p>
        </p:txBody>
      </p:sp>
      <p:pic>
        <p:nvPicPr>
          <p:cNvPr descr="C:\Users\publicacoes\AppData\Local\Microsoft\Windows\Temporary Internet Files\Content.IE5\E47S01FB\MP900182882[1].jpg" id="91" name="Google Shape;91;p1"/>
          <p:cNvPicPr preferRelativeResize="0"/>
          <p:nvPr/>
        </p:nvPicPr>
        <p:blipFill rotWithShape="1">
          <a:blip r:embed="rId4">
            <a:alphaModFix/>
          </a:blip>
          <a:srcRect b="0" l="0" r="0" t="0"/>
          <a:stretch/>
        </p:blipFill>
        <p:spPr>
          <a:xfrm>
            <a:off x="18949081" y="29176524"/>
            <a:ext cx="2854200" cy="4305300"/>
          </a:xfrm>
          <a:prstGeom prst="rect">
            <a:avLst/>
          </a:prstGeom>
          <a:noFill/>
          <a:ln>
            <a:noFill/>
          </a:ln>
        </p:spPr>
      </p:pic>
      <p:sp>
        <p:nvSpPr>
          <p:cNvPr id="92" name="Google Shape;92;p1"/>
          <p:cNvSpPr txBox="1"/>
          <p:nvPr/>
        </p:nvSpPr>
        <p:spPr>
          <a:xfrm>
            <a:off x="18899869" y="33445311"/>
            <a:ext cx="2903400" cy="647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Fonte: Astronomia Educativa, 2014</a:t>
            </a:r>
            <a:endParaRPr b="0" i="0" sz="1400" u="none" cap="none" strike="noStrike">
              <a:solidFill>
                <a:srgbClr val="000000"/>
              </a:solidFill>
              <a:latin typeface="Arial"/>
              <a:ea typeface="Arial"/>
              <a:cs typeface="Arial"/>
              <a:sym typeface="Arial"/>
            </a:endParaRPr>
          </a:p>
        </p:txBody>
      </p:sp>
      <p:sp>
        <p:nvSpPr>
          <p:cNvPr id="93" name="Google Shape;93;p1"/>
          <p:cNvSpPr txBox="1"/>
          <p:nvPr/>
        </p:nvSpPr>
        <p:spPr>
          <a:xfrm>
            <a:off x="18926856" y="28493899"/>
            <a:ext cx="2903400" cy="647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Figura 01 – Título da imagem</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18899875" y="34511875"/>
            <a:ext cx="15300000" cy="2179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AGRADECIMENTOS (se for o caso)</a:t>
            </a:r>
            <a:endParaRPr b="0" i="0" sz="36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Lorem ipsum dolor sit amet, consectetur adipiscing elit. Sed varius sem non urna porta a lacinia nulla adipiscing. Sed 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