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997306" y="2300955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7407" y="4209172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605979" y="108229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605979" y="1328058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90112" y="1328058"/>
            <a:ext cx="2971592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471508" y="4141953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2930236" y="812653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2492189" y="1881536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br>
              <a:rPr b="1" i="0" lang="en" sz="1600" u="none" cap="none" strike="noStrike">
                <a:solidFill>
                  <a:srgbClr val="14141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14141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