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pn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png"/><Relationship Id="rId30" Type="http://schemas.openxmlformats.org/officeDocument/2006/relationships/image" Target="../media/image-11-30.png"/><Relationship Id="rId31" Type="http://schemas.openxmlformats.org/officeDocument/2006/relationships/image" Target="../media/image-11-31.png"/><Relationship Id="rId32" Type="http://schemas.openxmlformats.org/officeDocument/2006/relationships/image" Target="../media/image-11-32.png"/><Relationship Id="rId33" Type="http://schemas.openxmlformats.org/officeDocument/2006/relationships/slideLayout" Target="../slideLayouts/slideLayout1.xml"/><Relationship Id="rId3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pn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pn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image" Target="../media/image-16-27.png"/><Relationship Id="rId28" Type="http://schemas.openxmlformats.org/officeDocument/2006/relationships/slideLayout" Target="../slideLayouts/slideLayout1.xml"/><Relationship Id="rId2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pn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png"/><Relationship Id="rId26" Type="http://schemas.openxmlformats.org/officeDocument/2006/relationships/image" Target="../media/image-22-26.png"/><Relationship Id="rId27" Type="http://schemas.openxmlformats.org/officeDocument/2006/relationships/image" Target="../media/image-22-27.png"/><Relationship Id="rId28" Type="http://schemas.openxmlformats.org/officeDocument/2006/relationships/image" Target="../media/image-22-28.png"/><Relationship Id="rId29" Type="http://schemas.openxmlformats.org/officeDocument/2006/relationships/image" Target="../media/image-22-29.png"/><Relationship Id="rId30" Type="http://schemas.openxmlformats.org/officeDocument/2006/relationships/image" Target="../media/image-22-30.png"/><Relationship Id="rId31" Type="http://schemas.openxmlformats.org/officeDocument/2006/relationships/image" Target="../media/image-22-31.png"/><Relationship Id="rId32" Type="http://schemas.openxmlformats.org/officeDocument/2006/relationships/image" Target="../media/image-22-32.png"/><Relationship Id="rId33" Type="http://schemas.openxmlformats.org/officeDocument/2006/relationships/slideLayout" Target="../slideLayouts/slideLayout1.xml"/><Relationship Id="rId3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png"/><Relationship Id="rId25" Type="http://schemas.openxmlformats.org/officeDocument/2006/relationships/image" Target="../media/image-23-25.png"/><Relationship Id="rId26" Type="http://schemas.openxmlformats.org/officeDocument/2006/relationships/image" Target="../media/image-23-26.png"/><Relationship Id="rId27" Type="http://schemas.openxmlformats.org/officeDocument/2006/relationships/image" Target="../media/image-23-27.png"/><Relationship Id="rId28" Type="http://schemas.openxmlformats.org/officeDocument/2006/relationships/image" Target="../media/image-23-28.png"/><Relationship Id="rId29" Type="http://schemas.openxmlformats.org/officeDocument/2006/relationships/image" Target="../media/image-23-29.png"/><Relationship Id="rId30" Type="http://schemas.openxmlformats.org/officeDocument/2006/relationships/image" Target="../media/image-23-30.png"/><Relationship Id="rId31" Type="http://schemas.openxmlformats.org/officeDocument/2006/relationships/image" Target="../media/image-23-31.png"/><Relationship Id="rId32" Type="http://schemas.openxmlformats.org/officeDocument/2006/relationships/image" Target="../media/image-23-32.png"/><Relationship Id="rId33" Type="http://schemas.openxmlformats.org/officeDocument/2006/relationships/image" Target="../media/image-23-33.png"/><Relationship Id="rId34" Type="http://schemas.openxmlformats.org/officeDocument/2006/relationships/image" Target="../media/image-23-34.png"/><Relationship Id="rId35" Type="http://schemas.openxmlformats.org/officeDocument/2006/relationships/image" Target="../media/image-23-35.png"/><Relationship Id="rId36" Type="http://schemas.openxmlformats.org/officeDocument/2006/relationships/image" Target="../media/image-23-36.png"/><Relationship Id="rId37" Type="http://schemas.openxmlformats.org/officeDocument/2006/relationships/image" Target="../media/image-23-37.png"/><Relationship Id="rId38" Type="http://schemas.openxmlformats.org/officeDocument/2006/relationships/image" Target="../media/image-23-38.png"/><Relationship Id="rId39" Type="http://schemas.openxmlformats.org/officeDocument/2006/relationships/image" Target="../media/image-23-39.png"/><Relationship Id="rId40" Type="http://schemas.openxmlformats.org/officeDocument/2006/relationships/image" Target="../media/image-23-40.png"/><Relationship Id="rId41" Type="http://schemas.openxmlformats.org/officeDocument/2006/relationships/image" Target="../media/image-23-41.png"/><Relationship Id="rId42" Type="http://schemas.openxmlformats.org/officeDocument/2006/relationships/image" Target="../media/image-23-42.png"/><Relationship Id="rId43" Type="http://schemas.openxmlformats.org/officeDocument/2006/relationships/image" Target="../media/image-23-43.png"/><Relationship Id="rId44" Type="http://schemas.openxmlformats.org/officeDocument/2006/relationships/image" Target="../media/image-23-44.png"/><Relationship Id="rId45" Type="http://schemas.openxmlformats.org/officeDocument/2006/relationships/image" Target="../media/image-23-45.png"/><Relationship Id="rId46" Type="http://schemas.openxmlformats.org/officeDocument/2006/relationships/image" Target="../media/image-23-46.png"/><Relationship Id="rId47" Type="http://schemas.openxmlformats.org/officeDocument/2006/relationships/image" Target="../media/image-23-47.png"/><Relationship Id="rId48" Type="http://schemas.openxmlformats.org/officeDocument/2006/relationships/image" Target="../media/image-23-48.png"/><Relationship Id="rId49" Type="http://schemas.openxmlformats.org/officeDocument/2006/relationships/image" Target="../media/image-23-49.png"/><Relationship Id="rId50" Type="http://schemas.openxmlformats.org/officeDocument/2006/relationships/image" Target="../media/image-23-50.png"/><Relationship Id="rId51" Type="http://schemas.openxmlformats.org/officeDocument/2006/relationships/image" Target="../media/image-23-51.png"/><Relationship Id="rId52" Type="http://schemas.openxmlformats.org/officeDocument/2006/relationships/image" Target="../media/image-23-52.png"/><Relationship Id="rId53" Type="http://schemas.openxmlformats.org/officeDocument/2006/relationships/image" Target="../media/image-23-53.png"/><Relationship Id="rId54" Type="http://schemas.openxmlformats.org/officeDocument/2006/relationships/image" Target="../media/image-23-54.png"/><Relationship Id="rId55" Type="http://schemas.openxmlformats.org/officeDocument/2006/relationships/image" Target="../media/image-23-55.png"/><Relationship Id="rId56" Type="http://schemas.openxmlformats.org/officeDocument/2006/relationships/image" Target="../media/image-23-56.png"/><Relationship Id="rId57" Type="http://schemas.openxmlformats.org/officeDocument/2006/relationships/image" Target="../media/image-23-57.png"/><Relationship Id="rId58" Type="http://schemas.openxmlformats.org/officeDocument/2006/relationships/image" Target="../media/image-23-58.png"/><Relationship Id="rId59" Type="http://schemas.openxmlformats.org/officeDocument/2006/relationships/slideLayout" Target="../slideLayouts/slideLayout1.xml"/><Relationship Id="rId6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3"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4" Type="http://schemas.openxmlformats.org/officeDocument/2006/relationships/slideLayout" Target="../slideLayouts/slideLayout1.xml"/><Relationship Id="rId2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7" Type="http://schemas.openxmlformats.org/officeDocument/2006/relationships/hyperlink" Target="https://www.instagram.com/eatemp._/" TargetMode="External"/><Relationship Id="rId10" Type="http://schemas.openxmlformats.org/officeDocument/2006/relationships/hyperlink" Target="https://www.pinterest.com/eatempofficial/" TargetMode="External"/><Relationship Id="rId13" Type="http://schemas.openxmlformats.org/officeDocument/2006/relationships/hyperlink" Target="https://www.youtube.com/@eatemp" TargetMode="External"/><Relationship Id="rId16" Type="http://schemas.openxmlformats.org/officeDocument/2006/relationships/hyperlink" Target="https://www.tiktok.com/@eatemp.official"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8" Type="http://schemas.openxmlformats.org/officeDocument/2006/relationships/image" Target="../media/image-25-7.png"/><Relationship Id="rId9" Type="http://schemas.openxmlformats.org/officeDocument/2006/relationships/image" Target="../media/image-25-8.png"/><Relationship Id="rId11" Type="http://schemas.openxmlformats.org/officeDocument/2006/relationships/image" Target="../media/image-25-9.png"/><Relationship Id="rId12" Type="http://schemas.openxmlformats.org/officeDocument/2006/relationships/image" Target="../media/image-25-10.png"/><Relationship Id="rId14" Type="http://schemas.openxmlformats.org/officeDocument/2006/relationships/image" Target="../media/image-25-11.png"/><Relationship Id="rId15" Type="http://schemas.openxmlformats.org/officeDocument/2006/relationships/image" Target="../media/image-25-12.png"/><Relationship Id="rId17" Type="http://schemas.openxmlformats.org/officeDocument/2006/relationships/image" Target="../media/image-25-13.png"/><Relationship Id="rId18" Type="http://schemas.openxmlformats.org/officeDocument/2006/relationships/slideLayout" Target="../slideLayouts/slideLayout1.xml"/><Relationship Id="rId19"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png"/><Relationship Id="rId16" Type="http://schemas.openxmlformats.org/officeDocument/2006/relationships/image" Target="../media/image-5-16.png"/><Relationship Id="rId17" Type="http://schemas.openxmlformats.org/officeDocument/2006/relationships/image" Target="../media/image-5-17.png"/><Relationship Id="rId18" Type="http://schemas.openxmlformats.org/officeDocument/2006/relationships/image" Target="../media/image-5-18.png"/><Relationship Id="rId19" Type="http://schemas.openxmlformats.org/officeDocument/2006/relationships/image" Target="../media/image-5-19.png"/><Relationship Id="rId20" Type="http://schemas.openxmlformats.org/officeDocument/2006/relationships/image" Target="../media/image-5-20.png"/><Relationship Id="rId21" Type="http://schemas.openxmlformats.org/officeDocument/2006/relationships/image" Target="../media/image-5-21.png"/><Relationship Id="rId22" Type="http://schemas.openxmlformats.org/officeDocument/2006/relationships/image" Target="../media/image-5-22.png"/><Relationship Id="rId23" Type="http://schemas.openxmlformats.org/officeDocument/2006/relationships/image" Target="../media/image-5-23.png"/><Relationship Id="rId24" Type="http://schemas.openxmlformats.org/officeDocument/2006/relationships/image" Target="../media/image-5-24.png"/><Relationship Id="rId25" Type="http://schemas.openxmlformats.org/officeDocument/2006/relationships/image" Target="../media/image-5-25.png"/><Relationship Id="rId26" Type="http://schemas.openxmlformats.org/officeDocument/2006/relationships/image" Target="../media/image-5-26.png"/><Relationship Id="rId27" Type="http://schemas.openxmlformats.org/officeDocument/2006/relationships/image" Target="../media/image-5-27.png"/><Relationship Id="rId28" Type="http://schemas.openxmlformats.org/officeDocument/2006/relationships/image" Target="../media/image-5-28.png"/><Relationship Id="rId29" Type="http://schemas.openxmlformats.org/officeDocument/2006/relationships/image" Target="../media/image-5-29.png"/><Relationship Id="rId30" Type="http://schemas.openxmlformats.org/officeDocument/2006/relationships/image" Target="../media/image-5-30.png"/><Relationship Id="rId31" Type="http://schemas.openxmlformats.org/officeDocument/2006/relationships/image" Target="../media/image-5-31.png"/><Relationship Id="rId32" Type="http://schemas.openxmlformats.org/officeDocument/2006/relationships/image" Target="../media/image-5-32.png"/><Relationship Id="rId33" Type="http://schemas.openxmlformats.org/officeDocument/2006/relationships/image" Target="../media/image-5-33.png"/><Relationship Id="rId34" Type="http://schemas.openxmlformats.org/officeDocument/2006/relationships/image" Target="../media/image-5-34.png"/><Relationship Id="rId35" Type="http://schemas.openxmlformats.org/officeDocument/2006/relationships/slideLayout" Target="../slideLayouts/slideLayout1.xml"/><Relationship Id="rId3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slideLayout" Target="../slideLayouts/slideLayout1.xml"/><Relationship Id="rId1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png"/><Relationship Id="rId16" Type="http://schemas.openxmlformats.org/officeDocument/2006/relationships/image" Target="../media/image-7-16.png"/><Relationship Id="rId17" Type="http://schemas.openxmlformats.org/officeDocument/2006/relationships/image" Target="../media/image-7-17.png"/><Relationship Id="rId18" Type="http://schemas.openxmlformats.org/officeDocument/2006/relationships/image" Target="../media/image-7-18.png"/><Relationship Id="rId19" Type="http://schemas.openxmlformats.org/officeDocument/2006/relationships/image" Target="../media/image-7-19.png"/><Relationship Id="rId20" Type="http://schemas.openxmlformats.org/officeDocument/2006/relationships/image" Target="../media/image-7-20.png"/><Relationship Id="rId21" Type="http://schemas.openxmlformats.org/officeDocument/2006/relationships/image" Target="../media/image-7-21.png"/><Relationship Id="rId22" Type="http://schemas.openxmlformats.org/officeDocument/2006/relationships/image" Target="../media/image-7-22.png"/><Relationship Id="rId23" Type="http://schemas.openxmlformats.org/officeDocument/2006/relationships/image" Target="../media/image-7-23.png"/><Relationship Id="rId24" Type="http://schemas.openxmlformats.org/officeDocument/2006/relationships/image" Target="../media/image-7-24.png"/><Relationship Id="rId25" Type="http://schemas.openxmlformats.org/officeDocument/2006/relationships/image" Target="../media/image-7-25.png"/><Relationship Id="rId26" Type="http://schemas.openxmlformats.org/officeDocument/2006/relationships/slideLayout" Target="../slideLayouts/slideLayout1.xml"/><Relationship Id="rId2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9335667" y="4495800"/>
            <a:ext cx="14208843" cy="2523067"/>
          </a:xfrm>
          <a:prstGeom prst="rect">
            <a:avLst/>
          </a:prstGeom>
          <a:noFill/>
          <a:ln/>
        </p:spPr>
        <p:txBody>
          <a:bodyPr wrap="square" lIns="0" tIns="0" rIns="0" bIns="0" rtlCol="0" anchor="t"/>
          <a:lstStyle/>
          <a:p>
            <a:pPr algn="l"/>
            <a:r>
              <a:rPr lang="en-US" sz="12800" dirty="0">
                <a:solidFill>
                  <a:srgbClr val="0A674F">
                    <a:alpha val="100000"/>
                  </a:srgbClr>
                </a:solidFill>
                <a:latin typeface="Montserrat Bold" pitchFamily="34" charset="0"/>
                <a:ea typeface="Montserrat Bold" pitchFamily="34" charset="-122"/>
                <a:cs typeface="Montserrat Bold" pitchFamily="34" charset="-120"/>
              </a:rPr>
              <a:t>Climate Change</a:t>
            </a:r>
            <a:endParaRPr lang="en-US" sz="12800" dirty="0"/>
          </a:p>
        </p:txBody>
      </p:sp>
      <p:sp>
        <p:nvSpPr>
          <p:cNvPr id="4" name="Text 1"/>
          <p:cNvSpPr/>
          <p:nvPr/>
        </p:nvSpPr>
        <p:spPr>
          <a:xfrm>
            <a:off x="8853006" y="6807200"/>
            <a:ext cx="14941301" cy="1261533"/>
          </a:xfrm>
          <a:prstGeom prst="rect">
            <a:avLst/>
          </a:prstGeom>
          <a:noFill/>
          <a:ln/>
        </p:spPr>
        <p:txBody>
          <a:bodyPr wrap="square" lIns="0" tIns="0" rIns="0" bIns="0" rtlCol="0" anchor="t"/>
          <a:lstStyle/>
          <a:p>
            <a:pPr algn="l"/>
            <a:r>
              <a:rPr lang="en-US" sz="6400" spc="256" kern="0" dirty="0">
                <a:solidFill>
                  <a:srgbClr val="A6C498">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5" name="Shape 2"/>
          <p:cNvSpPr/>
          <p:nvPr/>
        </p:nvSpPr>
        <p:spPr>
          <a:xfrm>
            <a:off x="23370921" y="10515600"/>
            <a:ext cx="1016127" cy="32004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701588" cy="12611100"/>
          </a:xfrm>
          <a:prstGeom prst="rect">
            <a:avLst/>
          </a:prstGeom>
        </p:spPr>
      </p:pic>
      <p:pic>
        <p:nvPicPr>
          <p:cNvPr id="3" name="Image 1" descr="preencoded.png">    </p:cNvPr>
          <p:cNvPicPr>
            <a:picLocks noChangeAspect="1"/>
          </p:cNvPicPr>
          <p:nvPr/>
        </p:nvPicPr>
        <p:blipFill>
          <a:blip r:embed="rId2"/>
          <a:stretch>
            <a:fillRect/>
          </a:stretch>
        </p:blipFill>
        <p:spPr>
          <a:xfrm>
            <a:off x="11583848" y="7175500"/>
            <a:ext cx="12803200" cy="6540500"/>
          </a:xfrm>
          <a:prstGeom prst="rect">
            <a:avLst/>
          </a:prstGeom>
        </p:spPr>
      </p:pic>
      <p:sp>
        <p:nvSpPr>
          <p:cNvPr id="4" name="Text 0"/>
          <p:cNvSpPr/>
          <p:nvPr/>
        </p:nvSpPr>
        <p:spPr>
          <a:xfrm>
            <a:off x="2019552" y="1231900"/>
            <a:ext cx="14996341" cy="28278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Consequences of Climate Change</a:t>
            </a:r>
            <a:endParaRPr lang="en-US" sz="8000" dirty="0"/>
          </a:p>
        </p:txBody>
      </p:sp>
      <p:sp>
        <p:nvSpPr>
          <p:cNvPr id="5" name="Shape 1"/>
          <p:cNvSpPr/>
          <p:nvPr/>
        </p:nvSpPr>
        <p:spPr>
          <a:xfrm>
            <a:off x="2171971" y="4724400"/>
            <a:ext cx="8205226" cy="8204200"/>
          </a:xfrm>
          <a:prstGeom prst="rect">
            <a:avLst/>
          </a:prstGeom>
          <a:noFill/>
          <a:ln/>
        </p:spPr>
      </p:sp>
      <p:sp>
        <p:nvSpPr>
          <p:cNvPr id="6" name="Shape 2"/>
          <p:cNvSpPr/>
          <p:nvPr/>
        </p:nvSpPr>
        <p:spPr>
          <a:xfrm>
            <a:off x="2171971" y="4724400"/>
            <a:ext cx="8205226" cy="8204200"/>
          </a:xfrm>
          <a:prstGeom prst="ellipse">
            <a:avLst/>
          </a:prstGeom>
          <a:solidFill>
            <a:srgbClr val="FFFFFF">
              <a:alpha val="100000"/>
            </a:srgbClr>
          </a:solidFill>
          <a:ln/>
        </p:spPr>
      </p:sp>
      <p:sp>
        <p:nvSpPr>
          <p:cNvPr id="7" name="Shape 3"/>
          <p:cNvSpPr/>
          <p:nvPr/>
        </p:nvSpPr>
        <p:spPr>
          <a:xfrm>
            <a:off x="3200800" y="6616700"/>
            <a:ext cx="6160270" cy="6159500"/>
          </a:xfrm>
          <a:prstGeom prst="ellipse">
            <a:avLst/>
          </a:prstGeom>
          <a:solidFill>
            <a:srgbClr val="A6C498">
              <a:alpha val="100000"/>
            </a:srgbClr>
          </a:solidFill>
          <a:ln/>
        </p:spPr>
      </p:sp>
      <p:sp>
        <p:nvSpPr>
          <p:cNvPr id="8" name="Shape 4"/>
          <p:cNvSpPr/>
          <p:nvPr/>
        </p:nvSpPr>
        <p:spPr>
          <a:xfrm>
            <a:off x="4229629" y="8496300"/>
            <a:ext cx="4089911" cy="4089400"/>
          </a:xfrm>
          <a:prstGeom prst="ellipse">
            <a:avLst/>
          </a:prstGeom>
          <a:solidFill>
            <a:srgbClr val="0A674F">
              <a:alpha val="100000"/>
            </a:srgbClr>
          </a:solidFill>
          <a:ln/>
        </p:spPr>
      </p:sp>
      <p:sp>
        <p:nvSpPr>
          <p:cNvPr id="9" name="Text 5"/>
          <p:cNvSpPr/>
          <p:nvPr/>
        </p:nvSpPr>
        <p:spPr>
          <a:xfrm>
            <a:off x="5410876" y="5257800"/>
            <a:ext cx="1714714" cy="952500"/>
          </a:xfrm>
          <a:prstGeom prst="rect">
            <a:avLst/>
          </a:prstGeom>
          <a:noFill/>
          <a:ln/>
        </p:spPr>
        <p:txBody>
          <a:bodyPr wrap="square" lIns="0" tIns="0" rIns="0" bIns="0" rtlCol="0" anchor="ctr"/>
          <a:lstStyle/>
          <a:p>
            <a:pPr algn="ctr"/>
            <a:r>
              <a:rPr lang="en-US" sz="4800" dirty="0">
                <a:solidFill>
                  <a:srgbClr val="0A674F">
                    <a:alpha val="100000"/>
                  </a:srgbClr>
                </a:solidFill>
                <a:latin typeface="Montserrat Bold" pitchFamily="34" charset="0"/>
                <a:ea typeface="Montserrat Bold" pitchFamily="34" charset="-122"/>
                <a:cs typeface="Montserrat Bold" pitchFamily="34" charset="-120"/>
              </a:rPr>
              <a:t>6.7M</a:t>
            </a:r>
            <a:endParaRPr lang="en-US" sz="4800" dirty="0"/>
          </a:p>
        </p:txBody>
      </p:sp>
      <p:sp>
        <p:nvSpPr>
          <p:cNvPr id="10" name="Text 6"/>
          <p:cNvSpPr/>
          <p:nvPr/>
        </p:nvSpPr>
        <p:spPr>
          <a:xfrm>
            <a:off x="5436279" y="10071100"/>
            <a:ext cx="1689311"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Bold" pitchFamily="34" charset="0"/>
                <a:ea typeface="Montserrat Bold" pitchFamily="34" charset="-122"/>
                <a:cs typeface="Montserrat Bold" pitchFamily="34" charset="-120"/>
              </a:rPr>
              <a:t>2.3M</a:t>
            </a:r>
            <a:endParaRPr lang="en-US" sz="4800" dirty="0"/>
          </a:p>
        </p:txBody>
      </p:sp>
      <p:sp>
        <p:nvSpPr>
          <p:cNvPr id="11" name="Text 7"/>
          <p:cNvSpPr/>
          <p:nvPr/>
        </p:nvSpPr>
        <p:spPr>
          <a:xfrm>
            <a:off x="5372772" y="7137400"/>
            <a:ext cx="1803625"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Bold" pitchFamily="34" charset="0"/>
                <a:ea typeface="Montserrat Bold" pitchFamily="34" charset="-122"/>
                <a:cs typeface="Montserrat Bold"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14" name="Image 3" descr="preencoded.png">    </p:cNvPr>
          <p:cNvPicPr>
            <a:picLocks noChangeAspect="1"/>
          </p:cNvPicPr>
          <p:nvPr/>
        </p:nvPicPr>
        <p:blipFill>
          <a:blip r:embed="rId4"/>
          <a:stretch>
            <a:fillRect/>
          </a:stretch>
        </p:blipFill>
        <p:spPr>
          <a:xfrm>
            <a:off x="12701588" y="838200"/>
            <a:ext cx="10897962" cy="126746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457492"/>
            <a:ext cx="12843066" cy="6258508"/>
          </a:xfrm>
          <a:prstGeom prst="rect">
            <a:avLst/>
          </a:prstGeom>
        </p:spPr>
      </p:pic>
      <p:pic>
        <p:nvPicPr>
          <p:cNvPr id="3" name="Image 1" descr="preencoded.png">    </p:cNvPr>
          <p:cNvPicPr>
            <a:picLocks noChangeAspect="1"/>
          </p:cNvPicPr>
          <p:nvPr/>
        </p:nvPicPr>
        <p:blipFill>
          <a:blip r:embed="rId2"/>
          <a:stretch>
            <a:fillRect/>
          </a:stretch>
        </p:blipFill>
        <p:spPr>
          <a:xfrm>
            <a:off x="14590359" y="63500"/>
            <a:ext cx="9796689" cy="5207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6600975" y="5422900"/>
            <a:ext cx="7786073" cy="8293100"/>
          </a:xfrm>
          <a:prstGeom prst="rect">
            <a:avLst/>
          </a:prstGeom>
        </p:spPr>
      </p:pic>
      <p:sp>
        <p:nvSpPr>
          <p:cNvPr id="7" name="Text 1"/>
          <p:cNvSpPr/>
          <p:nvPr/>
        </p:nvSpPr>
        <p:spPr>
          <a:xfrm>
            <a:off x="2171971" y="1828800"/>
            <a:ext cx="8302604" cy="15832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Global impacts</a:t>
            </a:r>
            <a:endParaRPr lang="en-US" sz="8000" dirty="0"/>
          </a:p>
        </p:txBody>
      </p:sp>
      <p:sp>
        <p:nvSpPr>
          <p:cNvPr id="8" name="Text 2"/>
          <p:cNvSpPr/>
          <p:nvPr/>
        </p:nvSpPr>
        <p:spPr>
          <a:xfrm>
            <a:off x="2171971" y="3517900"/>
            <a:ext cx="21639271"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9" name="Shape 3"/>
          <p:cNvSpPr/>
          <p:nvPr/>
        </p:nvSpPr>
        <p:spPr>
          <a:xfrm>
            <a:off x="2171971" y="6858000"/>
            <a:ext cx="4064508" cy="4787912"/>
          </a:xfrm>
          <a:prstGeom prst="rect">
            <a:avLst/>
          </a:prstGeom>
          <a:noFill/>
          <a:ln/>
        </p:spPr>
      </p:sp>
      <p:pic>
        <p:nvPicPr>
          <p:cNvPr id="10" name="Image 4" descr="preencoded.png">    </p:cNvPr>
          <p:cNvPicPr>
            <a:picLocks noChangeAspect="1"/>
          </p:cNvPicPr>
          <p:nvPr/>
        </p:nvPicPr>
        <p:blipFill>
          <a:blip r:embed="rId5"/>
          <a:stretch>
            <a:fillRect/>
          </a:stretch>
        </p:blipFill>
        <p:spPr>
          <a:xfrm>
            <a:off x="2521209" y="6881230"/>
            <a:ext cx="514724" cy="406065"/>
          </a:xfrm>
          <a:prstGeom prst="rect">
            <a:avLst/>
          </a:prstGeom>
        </p:spPr>
      </p:pic>
      <p:pic>
        <p:nvPicPr>
          <p:cNvPr id="11" name="Image 5" descr="preencoded.png">    </p:cNvPr>
          <p:cNvPicPr>
            <a:picLocks noChangeAspect="1"/>
          </p:cNvPicPr>
          <p:nvPr/>
        </p:nvPicPr>
        <p:blipFill>
          <a:blip r:embed="rId6"/>
          <a:stretch>
            <a:fillRect/>
          </a:stretch>
        </p:blipFill>
        <p:spPr>
          <a:xfrm>
            <a:off x="2207983" y="7216428"/>
            <a:ext cx="333200" cy="555377"/>
          </a:xfrm>
          <a:prstGeom prst="rect">
            <a:avLst/>
          </a:prstGeom>
        </p:spPr>
      </p:pic>
      <p:pic>
        <p:nvPicPr>
          <p:cNvPr id="12" name="Image 6" descr="preencoded.png">    </p:cNvPr>
          <p:cNvPicPr>
            <a:picLocks noChangeAspect="1"/>
          </p:cNvPicPr>
          <p:nvPr/>
        </p:nvPicPr>
        <p:blipFill>
          <a:blip r:embed="rId7"/>
          <a:stretch>
            <a:fillRect/>
          </a:stretch>
        </p:blipFill>
        <p:spPr>
          <a:xfrm>
            <a:off x="2667240" y="7484008"/>
            <a:ext cx="524548" cy="389992"/>
          </a:xfrm>
          <a:prstGeom prst="rect">
            <a:avLst/>
          </a:prstGeom>
        </p:spPr>
      </p:pic>
      <p:pic>
        <p:nvPicPr>
          <p:cNvPr id="13" name="Image 7" descr="preencoded.png">    </p:cNvPr>
          <p:cNvPicPr>
            <a:picLocks noChangeAspect="1"/>
          </p:cNvPicPr>
          <p:nvPr/>
        </p:nvPicPr>
        <p:blipFill>
          <a:blip r:embed="rId8"/>
          <a:stretch>
            <a:fillRect/>
          </a:stretch>
        </p:blipFill>
        <p:spPr>
          <a:xfrm>
            <a:off x="2459692" y="6829636"/>
            <a:ext cx="576452" cy="466551"/>
          </a:xfrm>
          <a:prstGeom prst="rect">
            <a:avLst/>
          </a:prstGeom>
        </p:spPr>
      </p:pic>
      <p:pic>
        <p:nvPicPr>
          <p:cNvPr id="14" name="Image 8" descr="preencoded.png">    </p:cNvPr>
          <p:cNvPicPr>
            <a:picLocks noChangeAspect="1"/>
          </p:cNvPicPr>
          <p:nvPr/>
        </p:nvPicPr>
        <p:blipFill>
          <a:blip r:embed="rId9"/>
          <a:stretch>
            <a:fillRect/>
          </a:stretch>
        </p:blipFill>
        <p:spPr>
          <a:xfrm>
            <a:off x="2354306" y="6884677"/>
            <a:ext cx="333807" cy="317240"/>
          </a:xfrm>
          <a:prstGeom prst="rect">
            <a:avLst/>
          </a:prstGeom>
        </p:spPr>
      </p:pic>
      <p:pic>
        <p:nvPicPr>
          <p:cNvPr id="15" name="Image 9" descr="preencoded.png">    </p:cNvPr>
          <p:cNvPicPr>
            <a:picLocks noChangeAspect="1"/>
          </p:cNvPicPr>
          <p:nvPr/>
        </p:nvPicPr>
        <p:blipFill>
          <a:blip r:embed="rId10"/>
          <a:stretch>
            <a:fillRect/>
          </a:stretch>
        </p:blipFill>
        <p:spPr>
          <a:xfrm>
            <a:off x="2143591" y="7167910"/>
            <a:ext cx="393067" cy="617364"/>
          </a:xfrm>
          <a:prstGeom prst="rect">
            <a:avLst/>
          </a:prstGeom>
        </p:spPr>
      </p:pic>
      <p:pic>
        <p:nvPicPr>
          <p:cNvPr id="16" name="Image 10" descr="preencoded.png">    </p:cNvPr>
          <p:cNvPicPr>
            <a:picLocks noChangeAspect="1"/>
          </p:cNvPicPr>
          <p:nvPr/>
        </p:nvPicPr>
        <p:blipFill>
          <a:blip r:embed="rId11"/>
          <a:stretch>
            <a:fillRect/>
          </a:stretch>
        </p:blipFill>
        <p:spPr>
          <a:xfrm>
            <a:off x="2295139" y="7532340"/>
            <a:ext cx="268640" cy="265323"/>
          </a:xfrm>
          <a:prstGeom prst="rect">
            <a:avLst/>
          </a:prstGeom>
        </p:spPr>
      </p:pic>
      <p:pic>
        <p:nvPicPr>
          <p:cNvPr id="17" name="Image 11" descr="preencoded.png">    </p:cNvPr>
          <p:cNvPicPr>
            <a:picLocks noChangeAspect="1"/>
          </p:cNvPicPr>
          <p:nvPr/>
        </p:nvPicPr>
        <p:blipFill>
          <a:blip r:embed="rId12"/>
          <a:stretch>
            <a:fillRect/>
          </a:stretch>
        </p:blipFill>
        <p:spPr>
          <a:xfrm>
            <a:off x="2593068" y="7431013"/>
            <a:ext cx="586087" cy="450515"/>
          </a:xfrm>
          <a:prstGeom prst="rect">
            <a:avLst/>
          </a:prstGeom>
        </p:spPr>
      </p:pic>
      <p:pic>
        <p:nvPicPr>
          <p:cNvPr id="18" name="Image 12" descr="preencoded.png">    </p:cNvPr>
          <p:cNvPicPr>
            <a:picLocks noChangeAspect="1"/>
          </p:cNvPicPr>
          <p:nvPr/>
        </p:nvPicPr>
        <p:blipFill>
          <a:blip r:embed="rId13"/>
          <a:stretch>
            <a:fillRect/>
          </a:stretch>
        </p:blipFill>
        <p:spPr>
          <a:xfrm>
            <a:off x="2860326" y="7260903"/>
            <a:ext cx="317971" cy="328092"/>
          </a:xfrm>
          <a:prstGeom prst="rect">
            <a:avLst/>
          </a:prstGeom>
        </p:spPr>
      </p:pic>
      <p:sp>
        <p:nvSpPr>
          <p:cNvPr id="19" name="Shape 4"/>
          <p:cNvSpPr/>
          <p:nvPr/>
        </p:nvSpPr>
        <p:spPr>
          <a:xfrm>
            <a:off x="2171971" y="8178812"/>
            <a:ext cx="4064508" cy="3467100"/>
          </a:xfrm>
          <a:prstGeom prst="rect">
            <a:avLst/>
          </a:prstGeom>
          <a:noFill/>
          <a:ln/>
        </p:spPr>
      </p:sp>
      <p:sp>
        <p:nvSpPr>
          <p:cNvPr id="20" name="Text 5"/>
          <p:cNvSpPr/>
          <p:nvPr/>
        </p:nvSpPr>
        <p:spPr>
          <a:xfrm>
            <a:off x="2171971" y="8178812"/>
            <a:ext cx="4199992" cy="3602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as practiced by the graceful and precise elves.</a:t>
            </a:r>
            <a:endParaRPr lang="en-US" sz="3200" dirty="0"/>
          </a:p>
        </p:txBody>
      </p:sp>
      <p:sp>
        <p:nvSpPr>
          <p:cNvPr id="21" name="Shape 6"/>
          <p:cNvSpPr/>
          <p:nvPr/>
        </p:nvSpPr>
        <p:spPr>
          <a:xfrm>
            <a:off x="6642930" y="6858000"/>
            <a:ext cx="4064508" cy="4787913"/>
          </a:xfrm>
          <a:prstGeom prst="rect">
            <a:avLst/>
          </a:prstGeom>
          <a:noFill/>
          <a:ln/>
        </p:spPr>
      </p:sp>
      <p:pic>
        <p:nvPicPr>
          <p:cNvPr id="22" name="Image 13" descr="preencoded.png">    </p:cNvPr>
          <p:cNvPicPr>
            <a:picLocks noChangeAspect="1"/>
          </p:cNvPicPr>
          <p:nvPr/>
        </p:nvPicPr>
        <p:blipFill>
          <a:blip r:embed="rId14"/>
          <a:stretch>
            <a:fillRect/>
          </a:stretch>
        </p:blipFill>
        <p:spPr>
          <a:xfrm>
            <a:off x="6748419" y="6858000"/>
            <a:ext cx="570281" cy="543930"/>
          </a:xfrm>
          <a:prstGeom prst="rect">
            <a:avLst/>
          </a:prstGeom>
        </p:spPr>
      </p:pic>
      <p:pic>
        <p:nvPicPr>
          <p:cNvPr id="23" name="Image 14" descr="preencoded.png">    </p:cNvPr>
          <p:cNvPicPr>
            <a:picLocks noChangeAspect="1"/>
          </p:cNvPicPr>
          <p:nvPr/>
        </p:nvPicPr>
        <p:blipFill>
          <a:blip r:embed="rId15"/>
          <a:stretch>
            <a:fillRect/>
          </a:stretch>
        </p:blipFill>
        <p:spPr>
          <a:xfrm>
            <a:off x="6612907" y="7466719"/>
            <a:ext cx="871668" cy="437319"/>
          </a:xfrm>
          <a:prstGeom prst="rect">
            <a:avLst/>
          </a:prstGeom>
        </p:spPr>
      </p:pic>
      <p:pic>
        <p:nvPicPr>
          <p:cNvPr id="24" name="Image 15" descr="preencoded.png">    </p:cNvPr>
          <p:cNvPicPr>
            <a:picLocks noChangeAspect="1"/>
          </p:cNvPicPr>
          <p:nvPr/>
        </p:nvPicPr>
        <p:blipFill>
          <a:blip r:embed="rId16"/>
          <a:stretch>
            <a:fillRect/>
          </a:stretch>
        </p:blipFill>
        <p:spPr>
          <a:xfrm>
            <a:off x="6665096" y="7511728"/>
            <a:ext cx="289789" cy="146596"/>
          </a:xfrm>
          <a:prstGeom prst="rect">
            <a:avLst/>
          </a:prstGeom>
        </p:spPr>
      </p:pic>
      <p:pic>
        <p:nvPicPr>
          <p:cNvPr id="25" name="Image 16" descr="preencoded.png">    </p:cNvPr>
          <p:cNvPicPr>
            <a:picLocks noChangeAspect="1"/>
          </p:cNvPicPr>
          <p:nvPr/>
        </p:nvPicPr>
        <p:blipFill>
          <a:blip r:embed="rId17"/>
          <a:stretch>
            <a:fillRect/>
          </a:stretch>
        </p:blipFill>
        <p:spPr>
          <a:xfrm>
            <a:off x="6731314" y="7487295"/>
            <a:ext cx="298689" cy="158179"/>
          </a:xfrm>
          <a:prstGeom prst="rect">
            <a:avLst/>
          </a:prstGeom>
        </p:spPr>
      </p:pic>
      <p:pic>
        <p:nvPicPr>
          <p:cNvPr id="26" name="Image 17" descr="preencoded.png">    </p:cNvPr>
          <p:cNvPicPr>
            <a:picLocks noChangeAspect="1"/>
          </p:cNvPicPr>
          <p:nvPr/>
        </p:nvPicPr>
        <p:blipFill>
          <a:blip r:embed="rId18"/>
          <a:stretch>
            <a:fillRect/>
          </a:stretch>
        </p:blipFill>
        <p:spPr>
          <a:xfrm>
            <a:off x="6760311" y="6871481"/>
            <a:ext cx="610442" cy="610369"/>
          </a:xfrm>
          <a:prstGeom prst="rect">
            <a:avLst/>
          </a:prstGeom>
        </p:spPr>
      </p:pic>
      <p:pic>
        <p:nvPicPr>
          <p:cNvPr id="27" name="Image 18" descr="preencoded.png">    </p:cNvPr>
          <p:cNvPicPr>
            <a:picLocks noChangeAspect="1"/>
          </p:cNvPicPr>
          <p:nvPr/>
        </p:nvPicPr>
        <p:blipFill>
          <a:blip r:embed="rId19"/>
          <a:stretch>
            <a:fillRect/>
          </a:stretch>
        </p:blipFill>
        <p:spPr>
          <a:xfrm>
            <a:off x="7035507" y="6871568"/>
            <a:ext cx="60047" cy="610394"/>
          </a:xfrm>
          <a:prstGeom prst="rect">
            <a:avLst/>
          </a:prstGeom>
        </p:spPr>
      </p:pic>
      <p:pic>
        <p:nvPicPr>
          <p:cNvPr id="28" name="Image 19" descr="preencoded.png">    </p:cNvPr>
          <p:cNvPicPr>
            <a:picLocks noChangeAspect="1"/>
          </p:cNvPicPr>
          <p:nvPr/>
        </p:nvPicPr>
        <p:blipFill>
          <a:blip r:embed="rId20"/>
          <a:stretch>
            <a:fillRect/>
          </a:stretch>
        </p:blipFill>
        <p:spPr>
          <a:xfrm>
            <a:off x="6882425" y="6877633"/>
            <a:ext cx="154804" cy="598277"/>
          </a:xfrm>
          <a:prstGeom prst="rect">
            <a:avLst/>
          </a:prstGeom>
        </p:spPr>
      </p:pic>
      <p:pic>
        <p:nvPicPr>
          <p:cNvPr id="29" name="Image 20" descr="preencoded.png">    </p:cNvPr>
          <p:cNvPicPr>
            <a:picLocks noChangeAspect="1"/>
          </p:cNvPicPr>
          <p:nvPr/>
        </p:nvPicPr>
        <p:blipFill>
          <a:blip r:embed="rId21"/>
          <a:stretch>
            <a:fillRect/>
          </a:stretch>
        </p:blipFill>
        <p:spPr>
          <a:xfrm>
            <a:off x="7093908" y="6877633"/>
            <a:ext cx="154804" cy="598277"/>
          </a:xfrm>
          <a:prstGeom prst="rect">
            <a:avLst/>
          </a:prstGeom>
        </p:spPr>
      </p:pic>
      <p:pic>
        <p:nvPicPr>
          <p:cNvPr id="30" name="Image 21" descr="preencoded.png">    </p:cNvPr>
          <p:cNvPicPr>
            <a:picLocks noChangeAspect="1"/>
          </p:cNvPicPr>
          <p:nvPr/>
        </p:nvPicPr>
        <p:blipFill>
          <a:blip r:embed="rId22"/>
          <a:stretch>
            <a:fillRect/>
          </a:stretch>
        </p:blipFill>
        <p:spPr>
          <a:xfrm>
            <a:off x="6760293" y="7136519"/>
            <a:ext cx="610045" cy="121444"/>
          </a:xfrm>
          <a:prstGeom prst="rect">
            <a:avLst/>
          </a:prstGeom>
        </p:spPr>
      </p:pic>
      <p:pic>
        <p:nvPicPr>
          <p:cNvPr id="31" name="Image 22" descr="preencoded.png">    </p:cNvPr>
          <p:cNvPicPr>
            <a:picLocks noChangeAspect="1"/>
          </p:cNvPicPr>
          <p:nvPr/>
        </p:nvPicPr>
        <p:blipFill>
          <a:blip r:embed="rId23"/>
          <a:stretch>
            <a:fillRect/>
          </a:stretch>
        </p:blipFill>
        <p:spPr>
          <a:xfrm>
            <a:off x="6815044" y="6982073"/>
            <a:ext cx="501055" cy="104676"/>
          </a:xfrm>
          <a:prstGeom prst="rect">
            <a:avLst/>
          </a:prstGeom>
        </p:spPr>
      </p:pic>
      <p:pic>
        <p:nvPicPr>
          <p:cNvPr id="32" name="Image 23" descr="preencoded.png">    </p:cNvPr>
          <p:cNvPicPr>
            <a:picLocks noChangeAspect="1"/>
          </p:cNvPicPr>
          <p:nvPr/>
        </p:nvPicPr>
        <p:blipFill>
          <a:blip r:embed="rId24"/>
          <a:stretch>
            <a:fillRect/>
          </a:stretch>
        </p:blipFill>
        <p:spPr>
          <a:xfrm>
            <a:off x="6815044" y="7307907"/>
            <a:ext cx="501055" cy="104676"/>
          </a:xfrm>
          <a:prstGeom prst="rect">
            <a:avLst/>
          </a:prstGeom>
        </p:spPr>
      </p:pic>
      <p:sp>
        <p:nvSpPr>
          <p:cNvPr id="33" name="Shape 7"/>
          <p:cNvSpPr/>
          <p:nvPr/>
        </p:nvSpPr>
        <p:spPr>
          <a:xfrm>
            <a:off x="6642930" y="8178812"/>
            <a:ext cx="4064508" cy="3467100"/>
          </a:xfrm>
          <a:prstGeom prst="rect">
            <a:avLst/>
          </a:prstGeom>
          <a:noFill/>
          <a:ln/>
        </p:spPr>
      </p:sp>
      <p:sp>
        <p:nvSpPr>
          <p:cNvPr id="34" name="Text 8"/>
          <p:cNvSpPr/>
          <p:nvPr/>
        </p:nvSpPr>
        <p:spPr>
          <a:xfrm>
            <a:off x="6642930" y="8178812"/>
            <a:ext cx="4199992" cy="3602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Music of the Elves": Immerse yourself in the enchanting music of the elves, whose songs have the power to heal.</a:t>
            </a:r>
            <a:endParaRPr lang="en-US" sz="3200" dirty="0"/>
          </a:p>
        </p:txBody>
      </p:sp>
      <p:sp>
        <p:nvSpPr>
          <p:cNvPr id="35" name="Shape 9"/>
          <p:cNvSpPr/>
          <p:nvPr/>
        </p:nvSpPr>
        <p:spPr>
          <a:xfrm>
            <a:off x="11113889" y="6858000"/>
            <a:ext cx="4064508" cy="4787900"/>
          </a:xfrm>
          <a:prstGeom prst="rect">
            <a:avLst/>
          </a:prstGeom>
          <a:noFill/>
          <a:ln/>
        </p:spPr>
      </p:sp>
      <p:pic>
        <p:nvPicPr>
          <p:cNvPr id="36" name="Image 24" descr="preencoded.png">    </p:cNvPr>
          <p:cNvPicPr>
            <a:picLocks noChangeAspect="1"/>
          </p:cNvPicPr>
          <p:nvPr/>
        </p:nvPicPr>
        <p:blipFill>
          <a:blip r:embed="rId25"/>
          <a:stretch>
            <a:fillRect/>
          </a:stretch>
        </p:blipFill>
        <p:spPr>
          <a:xfrm>
            <a:off x="11468082" y="6875996"/>
            <a:ext cx="206243" cy="434144"/>
          </a:xfrm>
          <a:prstGeom prst="rect">
            <a:avLst/>
          </a:prstGeom>
        </p:spPr>
      </p:pic>
      <p:pic>
        <p:nvPicPr>
          <p:cNvPr id="37" name="Image 25" descr="preencoded.png">    </p:cNvPr>
          <p:cNvPicPr>
            <a:picLocks noChangeAspect="1"/>
          </p:cNvPicPr>
          <p:nvPr/>
        </p:nvPicPr>
        <p:blipFill>
          <a:blip r:embed="rId26"/>
          <a:stretch>
            <a:fillRect/>
          </a:stretch>
        </p:blipFill>
        <p:spPr>
          <a:xfrm>
            <a:off x="11586871" y="7338368"/>
            <a:ext cx="398931" cy="283766"/>
          </a:xfrm>
          <a:prstGeom prst="rect">
            <a:avLst/>
          </a:prstGeom>
        </p:spPr>
      </p:pic>
      <p:pic>
        <p:nvPicPr>
          <p:cNvPr id="38" name="Image 26" descr="preencoded.png">    </p:cNvPr>
          <p:cNvPicPr>
            <a:picLocks noChangeAspect="1"/>
          </p:cNvPicPr>
          <p:nvPr/>
        </p:nvPicPr>
        <p:blipFill>
          <a:blip r:embed="rId27"/>
          <a:stretch>
            <a:fillRect/>
          </a:stretch>
        </p:blipFill>
        <p:spPr>
          <a:xfrm>
            <a:off x="11155740" y="7337834"/>
            <a:ext cx="398649" cy="283828"/>
          </a:xfrm>
          <a:prstGeom prst="rect">
            <a:avLst/>
          </a:prstGeom>
        </p:spPr>
      </p:pic>
      <p:pic>
        <p:nvPicPr>
          <p:cNvPr id="39" name="Image 27" descr="preencoded.png">    </p:cNvPr>
          <p:cNvPicPr>
            <a:picLocks noChangeAspect="1"/>
          </p:cNvPicPr>
          <p:nvPr/>
        </p:nvPicPr>
        <p:blipFill>
          <a:blip r:embed="rId28"/>
          <a:stretch>
            <a:fillRect/>
          </a:stretch>
        </p:blipFill>
        <p:spPr>
          <a:xfrm>
            <a:off x="11437079" y="7243378"/>
            <a:ext cx="184077" cy="184063"/>
          </a:xfrm>
          <a:prstGeom prst="rect">
            <a:avLst/>
          </a:prstGeom>
        </p:spPr>
      </p:pic>
      <p:pic>
        <p:nvPicPr>
          <p:cNvPr id="40" name="Image 28" descr="preencoded.png">    </p:cNvPr>
          <p:cNvPicPr>
            <a:picLocks noChangeAspect="1"/>
          </p:cNvPicPr>
          <p:nvPr/>
        </p:nvPicPr>
        <p:blipFill>
          <a:blip r:embed="rId29"/>
          <a:stretch>
            <a:fillRect/>
          </a:stretch>
        </p:blipFill>
        <p:spPr>
          <a:xfrm>
            <a:off x="11395250" y="6827019"/>
            <a:ext cx="268206" cy="496106"/>
          </a:xfrm>
          <a:prstGeom prst="rect">
            <a:avLst/>
          </a:prstGeom>
        </p:spPr>
      </p:pic>
      <p:pic>
        <p:nvPicPr>
          <p:cNvPr id="41" name="Image 29" descr="preencoded.png">    </p:cNvPr>
          <p:cNvPicPr>
            <a:picLocks noChangeAspect="1"/>
          </p:cNvPicPr>
          <p:nvPr/>
        </p:nvPicPr>
        <p:blipFill>
          <a:blip r:embed="rId30"/>
          <a:stretch>
            <a:fillRect/>
          </a:stretch>
        </p:blipFill>
        <p:spPr>
          <a:xfrm>
            <a:off x="11514039" y="7289403"/>
            <a:ext cx="460923" cy="345703"/>
          </a:xfrm>
          <a:prstGeom prst="rect">
            <a:avLst/>
          </a:prstGeom>
        </p:spPr>
      </p:pic>
      <p:pic>
        <p:nvPicPr>
          <p:cNvPr id="42" name="Image 30" descr="preencoded.png">    </p:cNvPr>
          <p:cNvPicPr>
            <a:picLocks noChangeAspect="1"/>
          </p:cNvPicPr>
          <p:nvPr/>
        </p:nvPicPr>
        <p:blipFill>
          <a:blip r:embed="rId31"/>
          <a:stretch>
            <a:fillRect/>
          </a:stretch>
        </p:blipFill>
        <p:spPr>
          <a:xfrm>
            <a:off x="11082889" y="7288857"/>
            <a:ext cx="460631" cy="345777"/>
          </a:xfrm>
          <a:prstGeom prst="rect">
            <a:avLst/>
          </a:prstGeom>
        </p:spPr>
      </p:pic>
      <p:pic>
        <p:nvPicPr>
          <p:cNvPr id="43" name="Image 31" descr="preencoded.png">    </p:cNvPr>
          <p:cNvPicPr>
            <a:picLocks noChangeAspect="1"/>
          </p:cNvPicPr>
          <p:nvPr/>
        </p:nvPicPr>
        <p:blipFill>
          <a:blip r:embed="rId32"/>
          <a:stretch>
            <a:fillRect/>
          </a:stretch>
        </p:blipFill>
        <p:spPr>
          <a:xfrm>
            <a:off x="11425016" y="7363110"/>
            <a:ext cx="208810" cy="541858"/>
          </a:xfrm>
          <a:prstGeom prst="rect">
            <a:avLst/>
          </a:prstGeom>
        </p:spPr>
      </p:pic>
      <p:sp>
        <p:nvSpPr>
          <p:cNvPr id="44" name="Shape 10"/>
          <p:cNvSpPr/>
          <p:nvPr/>
        </p:nvSpPr>
        <p:spPr>
          <a:xfrm>
            <a:off x="11113889" y="8178800"/>
            <a:ext cx="4064508" cy="3467100"/>
          </a:xfrm>
          <a:prstGeom prst="rect">
            <a:avLst/>
          </a:prstGeom>
          <a:noFill/>
          <a:ln/>
        </p:spPr>
      </p:sp>
      <p:sp>
        <p:nvSpPr>
          <p:cNvPr id="45" name="Text 11"/>
          <p:cNvSpPr/>
          <p:nvPr/>
        </p:nvSpPr>
        <p:spPr>
          <a:xfrm>
            <a:off x="11113889" y="8178800"/>
            <a:ext cx="4199992" cy="3602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95549" y="9194800"/>
            <a:ext cx="16791499" cy="4495800"/>
          </a:xfrm>
          <a:prstGeom prst="rect">
            <a:avLst/>
          </a:prstGeom>
        </p:spPr>
      </p:pic>
      <p:pic>
        <p:nvPicPr>
          <p:cNvPr id="3" name="Image 1" descr="preencoded.png">    </p:cNvPr>
          <p:cNvPicPr>
            <a:picLocks noChangeAspect="1"/>
          </p:cNvPicPr>
          <p:nvPr/>
        </p:nvPicPr>
        <p:blipFill>
          <a:blip r:embed="rId2"/>
          <a:stretch>
            <a:fillRect/>
          </a:stretch>
        </p:blipFill>
        <p:spPr>
          <a:xfrm>
            <a:off x="0" y="0"/>
            <a:ext cx="14568721" cy="11442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0072359" y="673100"/>
            <a:ext cx="12803200" cy="12369800"/>
          </a:xfrm>
          <a:prstGeom prst="rect">
            <a:avLst/>
          </a:prstGeom>
        </p:spPr>
      </p:pic>
      <p:sp>
        <p:nvSpPr>
          <p:cNvPr id="7" name="Text 1"/>
          <p:cNvSpPr/>
          <p:nvPr/>
        </p:nvSpPr>
        <p:spPr>
          <a:xfrm>
            <a:off x="2768946" y="4064000"/>
            <a:ext cx="10690503" cy="65616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Increased frequency and intensity of extreme weather events</a:t>
            </a:r>
            <a:endParaRPr lang="en-US" sz="8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685461" y="0"/>
            <a:ext cx="12701588" cy="12611100"/>
          </a:xfrm>
          <a:prstGeom prst="rect">
            <a:avLst/>
          </a:prstGeom>
        </p:spPr>
      </p:pic>
      <p:pic>
        <p:nvPicPr>
          <p:cNvPr id="3" name="Image 1" descr="preencoded.png">    </p:cNvPr>
          <p:cNvPicPr>
            <a:picLocks noChangeAspect="1"/>
          </p:cNvPicPr>
          <p:nvPr/>
        </p:nvPicPr>
        <p:blipFill>
          <a:blip r:embed="rId2"/>
          <a:stretch>
            <a:fillRect/>
          </a:stretch>
        </p:blipFill>
        <p:spPr>
          <a:xfrm>
            <a:off x="0" y="7175500"/>
            <a:ext cx="12803200" cy="6540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6905813" y="0"/>
            <a:ext cx="6084060" cy="12268200"/>
          </a:xfrm>
          <a:prstGeom prst="rect">
            <a:avLst/>
          </a:prstGeom>
        </p:spPr>
      </p:pic>
      <p:pic>
        <p:nvPicPr>
          <p:cNvPr id="7" name="Image 4" descr="preencoded.png">    </p:cNvPr>
          <p:cNvPicPr>
            <a:picLocks noChangeAspect="1"/>
          </p:cNvPicPr>
          <p:nvPr/>
        </p:nvPicPr>
        <p:blipFill>
          <a:blip r:embed="rId5"/>
          <a:stretch>
            <a:fillRect/>
          </a:stretch>
        </p:blipFill>
        <p:spPr>
          <a:xfrm>
            <a:off x="10491511" y="1346200"/>
            <a:ext cx="6084060" cy="12369800"/>
          </a:xfrm>
          <a:prstGeom prst="rect">
            <a:avLst/>
          </a:prstGeom>
        </p:spPr>
      </p:pic>
      <p:sp>
        <p:nvSpPr>
          <p:cNvPr id="8" name="Text 1"/>
          <p:cNvSpPr/>
          <p:nvPr/>
        </p:nvSpPr>
        <p:spPr>
          <a:xfrm>
            <a:off x="1397175" y="1143000"/>
            <a:ext cx="10690503" cy="28278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Impacts on wildlife and ecosystems</a:t>
            </a:r>
            <a:endParaRPr lang="en-US" sz="8000" dirty="0"/>
          </a:p>
        </p:txBody>
      </p:sp>
      <p:sp>
        <p:nvSpPr>
          <p:cNvPr id="9" name="Shape 2"/>
          <p:cNvSpPr/>
          <p:nvPr/>
        </p:nvSpPr>
        <p:spPr>
          <a:xfrm>
            <a:off x="1244756" y="5029200"/>
            <a:ext cx="8573572" cy="6235700"/>
          </a:xfrm>
          <a:prstGeom prst="rect">
            <a:avLst/>
          </a:prstGeom>
          <a:noFill/>
          <a:ln/>
        </p:spPr>
      </p:sp>
      <p:sp>
        <p:nvSpPr>
          <p:cNvPr id="10" name="Shape 3"/>
          <p:cNvSpPr/>
          <p:nvPr/>
        </p:nvSpPr>
        <p:spPr>
          <a:xfrm>
            <a:off x="1244756" y="5029200"/>
            <a:ext cx="8573572" cy="1651000"/>
          </a:xfrm>
          <a:prstGeom prst="rect">
            <a:avLst/>
          </a:prstGeom>
          <a:noFill/>
          <a:ln/>
        </p:spPr>
      </p:sp>
      <p:sp>
        <p:nvSpPr>
          <p:cNvPr id="11" name="Shape 4"/>
          <p:cNvSpPr/>
          <p:nvPr/>
        </p:nvSpPr>
        <p:spPr>
          <a:xfrm>
            <a:off x="1244756" y="5232400"/>
            <a:ext cx="2108464" cy="1244600"/>
          </a:xfrm>
          <a:prstGeom prst="rect">
            <a:avLst/>
          </a:prstGeom>
          <a:noFill/>
          <a:ln/>
        </p:spPr>
      </p:sp>
      <p:sp>
        <p:nvSpPr>
          <p:cNvPr id="12" name="Text 5"/>
          <p:cNvSpPr/>
          <p:nvPr/>
        </p:nvSpPr>
        <p:spPr>
          <a:xfrm>
            <a:off x="1244756" y="5232400"/>
            <a:ext cx="2447173" cy="15832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75%</a:t>
            </a:r>
            <a:endParaRPr lang="en-US" sz="8000" dirty="0"/>
          </a:p>
        </p:txBody>
      </p:sp>
      <p:sp>
        <p:nvSpPr>
          <p:cNvPr id="13" name="Shape 6"/>
          <p:cNvSpPr/>
          <p:nvPr/>
        </p:nvSpPr>
        <p:spPr>
          <a:xfrm>
            <a:off x="3556445" y="5029200"/>
            <a:ext cx="6261883" cy="1651000"/>
          </a:xfrm>
          <a:prstGeom prst="rect">
            <a:avLst/>
          </a:prstGeom>
          <a:noFill/>
          <a:ln/>
        </p:spPr>
      </p:sp>
      <p:sp>
        <p:nvSpPr>
          <p:cNvPr id="14" name="Text 7"/>
          <p:cNvSpPr/>
          <p:nvPr/>
        </p:nvSpPr>
        <p:spPr>
          <a:xfrm>
            <a:off x="3556445" y="5029200"/>
            <a:ext cx="6414302" cy="711200"/>
          </a:xfrm>
          <a:prstGeom prst="rect">
            <a:avLst/>
          </a:prstGeom>
          <a:noFill/>
          <a:ln/>
        </p:spPr>
        <p:txBody>
          <a:bodyPr wrap="square" lIns="0" tIns="0" rIns="0" bIns="0" rtlCol="0" anchor="t"/>
          <a:lstStyle/>
          <a:p>
            <a:pPr algn="l"/>
            <a:r>
              <a:rPr lang="en-US" sz="3600" dirty="0">
                <a:solidFill>
                  <a:srgbClr val="000000">
                    <a:alpha val="100000"/>
                  </a:srgbClr>
                </a:solidFill>
                <a:latin typeface="Montserrat Bold" pitchFamily="34" charset="0"/>
                <a:ea typeface="Montserrat Bold" pitchFamily="34" charset="-122"/>
                <a:cs typeface="Montserrat Bold" pitchFamily="34" charset="-120"/>
              </a:rPr>
              <a:t>Enchanted Creatures</a:t>
            </a:r>
            <a:endParaRPr lang="en-US" sz="3600" dirty="0"/>
          </a:p>
        </p:txBody>
      </p:sp>
      <p:sp>
        <p:nvSpPr>
          <p:cNvPr id="15" name="Text 8"/>
          <p:cNvSpPr/>
          <p:nvPr/>
        </p:nvSpPr>
        <p:spPr>
          <a:xfrm>
            <a:off x="3556445" y="5689600"/>
            <a:ext cx="6397366"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16" name="Shape 9"/>
          <p:cNvSpPr/>
          <p:nvPr/>
        </p:nvSpPr>
        <p:spPr>
          <a:xfrm>
            <a:off x="1244756" y="7289800"/>
            <a:ext cx="8573572" cy="1714500"/>
          </a:xfrm>
          <a:prstGeom prst="rect">
            <a:avLst/>
          </a:prstGeom>
          <a:noFill/>
          <a:ln/>
        </p:spPr>
      </p:sp>
      <p:sp>
        <p:nvSpPr>
          <p:cNvPr id="17" name="Shape 10"/>
          <p:cNvSpPr/>
          <p:nvPr/>
        </p:nvSpPr>
        <p:spPr>
          <a:xfrm>
            <a:off x="1244756" y="7524750"/>
            <a:ext cx="2235479" cy="1244600"/>
          </a:xfrm>
          <a:prstGeom prst="rect">
            <a:avLst/>
          </a:prstGeom>
          <a:noFill/>
          <a:ln/>
        </p:spPr>
      </p:sp>
      <p:sp>
        <p:nvSpPr>
          <p:cNvPr id="18" name="Text 11"/>
          <p:cNvSpPr/>
          <p:nvPr/>
        </p:nvSpPr>
        <p:spPr>
          <a:xfrm>
            <a:off x="1244756" y="7524750"/>
            <a:ext cx="2574188" cy="15832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60%</a:t>
            </a:r>
            <a:endParaRPr lang="en-US" sz="8000" dirty="0"/>
          </a:p>
        </p:txBody>
      </p:sp>
      <p:sp>
        <p:nvSpPr>
          <p:cNvPr id="19" name="Shape 12"/>
          <p:cNvSpPr/>
          <p:nvPr/>
        </p:nvSpPr>
        <p:spPr>
          <a:xfrm>
            <a:off x="3683460" y="7289800"/>
            <a:ext cx="6134867" cy="1714500"/>
          </a:xfrm>
          <a:prstGeom prst="rect">
            <a:avLst/>
          </a:prstGeom>
          <a:noFill/>
          <a:ln/>
        </p:spPr>
      </p:sp>
      <p:sp>
        <p:nvSpPr>
          <p:cNvPr id="20" name="Text 13"/>
          <p:cNvSpPr/>
          <p:nvPr/>
        </p:nvSpPr>
        <p:spPr>
          <a:xfrm>
            <a:off x="3683460" y="7289800"/>
            <a:ext cx="6287286" cy="1270000"/>
          </a:xfrm>
          <a:prstGeom prst="rect">
            <a:avLst/>
          </a:prstGeom>
          <a:noFill/>
          <a:ln/>
        </p:spPr>
        <p:txBody>
          <a:bodyPr wrap="square" lIns="0" tIns="0" rIns="0" bIns="0" rtlCol="0" anchor="t"/>
          <a:lstStyle/>
          <a:p>
            <a:pPr algn="l"/>
            <a:r>
              <a:rPr lang="en-US" sz="3600" dirty="0">
                <a:solidFill>
                  <a:srgbClr val="000000">
                    <a:alpha val="100000"/>
                  </a:srgbClr>
                </a:solidFill>
                <a:latin typeface="Montserrat Bold" pitchFamily="34" charset="0"/>
                <a:ea typeface="Montserrat Bold" pitchFamily="34" charset="-122"/>
                <a:cs typeface="Montserrat Bold" pitchFamily="34" charset="-120"/>
              </a:rPr>
              <a:t>Magic-Wielding Individuals</a:t>
            </a:r>
            <a:endParaRPr lang="en-US" sz="3600" dirty="0"/>
          </a:p>
        </p:txBody>
      </p:sp>
      <p:sp>
        <p:nvSpPr>
          <p:cNvPr id="21" name="Text 14"/>
          <p:cNvSpPr/>
          <p:nvPr/>
        </p:nvSpPr>
        <p:spPr>
          <a:xfrm>
            <a:off x="3683460" y="8509000"/>
            <a:ext cx="6270350"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2" name="Shape 15"/>
          <p:cNvSpPr/>
          <p:nvPr/>
        </p:nvSpPr>
        <p:spPr>
          <a:xfrm>
            <a:off x="1244756" y="9613900"/>
            <a:ext cx="8573572" cy="1651000"/>
          </a:xfrm>
          <a:prstGeom prst="rect">
            <a:avLst/>
          </a:prstGeom>
          <a:noFill/>
          <a:ln/>
        </p:spPr>
      </p:sp>
      <p:sp>
        <p:nvSpPr>
          <p:cNvPr id="23" name="Shape 16"/>
          <p:cNvSpPr/>
          <p:nvPr/>
        </p:nvSpPr>
        <p:spPr>
          <a:xfrm>
            <a:off x="1244756" y="9817100"/>
            <a:ext cx="2235479" cy="1244600"/>
          </a:xfrm>
          <a:prstGeom prst="rect">
            <a:avLst/>
          </a:prstGeom>
          <a:noFill/>
          <a:ln/>
        </p:spPr>
      </p:sp>
      <p:sp>
        <p:nvSpPr>
          <p:cNvPr id="24" name="Text 17"/>
          <p:cNvSpPr/>
          <p:nvPr/>
        </p:nvSpPr>
        <p:spPr>
          <a:xfrm>
            <a:off x="1244756" y="9817100"/>
            <a:ext cx="2574188" cy="15832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90%</a:t>
            </a:r>
            <a:endParaRPr lang="en-US" sz="8000" dirty="0"/>
          </a:p>
        </p:txBody>
      </p:sp>
      <p:sp>
        <p:nvSpPr>
          <p:cNvPr id="25" name="Shape 18"/>
          <p:cNvSpPr/>
          <p:nvPr/>
        </p:nvSpPr>
        <p:spPr>
          <a:xfrm>
            <a:off x="3683460" y="9613900"/>
            <a:ext cx="6134867" cy="1651000"/>
          </a:xfrm>
          <a:prstGeom prst="rect">
            <a:avLst/>
          </a:prstGeom>
          <a:noFill/>
          <a:ln/>
        </p:spPr>
      </p:sp>
      <p:sp>
        <p:nvSpPr>
          <p:cNvPr id="26" name="Text 19"/>
          <p:cNvSpPr/>
          <p:nvPr/>
        </p:nvSpPr>
        <p:spPr>
          <a:xfrm>
            <a:off x="3683460" y="9613900"/>
            <a:ext cx="6287286" cy="711200"/>
          </a:xfrm>
          <a:prstGeom prst="rect">
            <a:avLst/>
          </a:prstGeom>
          <a:noFill/>
          <a:ln/>
        </p:spPr>
        <p:txBody>
          <a:bodyPr wrap="square" lIns="0" tIns="0" rIns="0" bIns="0" rtlCol="0" anchor="t"/>
          <a:lstStyle/>
          <a:p>
            <a:pPr algn="l"/>
            <a:r>
              <a:rPr lang="en-US" sz="3600" dirty="0">
                <a:solidFill>
                  <a:srgbClr val="000000">
                    <a:alpha val="100000"/>
                  </a:srgbClr>
                </a:solidFill>
                <a:latin typeface="Montserrat Bold" pitchFamily="34" charset="0"/>
                <a:ea typeface="Montserrat Bold" pitchFamily="34" charset="-122"/>
                <a:cs typeface="Montserrat Bold" pitchFamily="34" charset="-120"/>
              </a:rPr>
              <a:t>Spells Cast</a:t>
            </a:r>
            <a:endParaRPr lang="en-US" sz="3600" dirty="0"/>
          </a:p>
        </p:txBody>
      </p:sp>
      <p:sp>
        <p:nvSpPr>
          <p:cNvPr id="27" name="Text 20"/>
          <p:cNvSpPr/>
          <p:nvPr/>
        </p:nvSpPr>
        <p:spPr>
          <a:xfrm>
            <a:off x="3683460" y="10274300"/>
            <a:ext cx="6270350" cy="1126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A6C49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680035" y="0"/>
            <a:ext cx="19026981"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305838" y="3403600"/>
            <a:ext cx="15762670" cy="6311900"/>
          </a:xfrm>
          <a:prstGeom prst="rect">
            <a:avLst/>
          </a:prstGeom>
          <a:noFill/>
          <a:ln/>
        </p:spPr>
      </p:sp>
      <p:sp>
        <p:nvSpPr>
          <p:cNvPr id="6" name="Shape 2"/>
          <p:cNvSpPr/>
          <p:nvPr/>
        </p:nvSpPr>
        <p:spPr>
          <a:xfrm>
            <a:off x="4305838" y="3403600"/>
            <a:ext cx="15762670" cy="4914900"/>
          </a:xfrm>
          <a:prstGeom prst="rect">
            <a:avLst/>
          </a:prstGeom>
          <a:noFill/>
          <a:ln/>
        </p:spPr>
      </p:sp>
      <p:sp>
        <p:nvSpPr>
          <p:cNvPr id="7" name="Text 3"/>
          <p:cNvSpPr/>
          <p:nvPr/>
        </p:nvSpPr>
        <p:spPr>
          <a:xfrm>
            <a:off x="5575997" y="3403600"/>
            <a:ext cx="13222353" cy="4737100"/>
          </a:xfrm>
          <a:prstGeom prst="rect">
            <a:avLst/>
          </a:prstGeom>
          <a:noFill/>
          <a:ln/>
        </p:spPr>
        <p:txBody>
          <a:bodyPr wrap="square" lIns="0" tIns="0" rIns="0" bIns="0" rtlCol="0" anchor="t"/>
          <a:lstStyle/>
          <a:p>
            <a:pPr algn="ctr"/>
            <a:r>
              <a:rPr lang="en-US" sz="24000" dirty="0">
                <a:solidFill>
                  <a:srgbClr val="0A674F">
                    <a:alpha val="100000"/>
                  </a:srgbClr>
                </a:solidFill>
                <a:latin typeface="Montserrat Bold" pitchFamily="34" charset="0"/>
                <a:ea typeface="Montserrat Bold" pitchFamily="34" charset="-122"/>
                <a:cs typeface="Montserrat Bold" pitchFamily="34" charset="-120"/>
              </a:rPr>
              <a:t>234,567</a:t>
            </a:r>
            <a:endParaRPr lang="en-US" sz="24000" dirty="0"/>
          </a:p>
        </p:txBody>
      </p:sp>
      <p:sp>
        <p:nvSpPr>
          <p:cNvPr id="8" name="Text 4"/>
          <p:cNvSpPr/>
          <p:nvPr/>
        </p:nvSpPr>
        <p:spPr>
          <a:xfrm>
            <a:off x="4170355" y="7327900"/>
            <a:ext cx="16033637" cy="1261533"/>
          </a:xfrm>
          <a:prstGeom prst="rect">
            <a:avLst/>
          </a:prstGeom>
          <a:noFill/>
          <a:ln/>
        </p:spPr>
        <p:txBody>
          <a:bodyPr wrap="square" lIns="0" tIns="0" rIns="0" bIns="0" rtlCol="0" anchor="t"/>
          <a:lstStyle/>
          <a:p>
            <a:pPr algn="ctr"/>
            <a:r>
              <a:rPr lang="en-US" sz="6400" spc="256" kern="0" dirty="0">
                <a:solidFill>
                  <a:srgbClr val="000000">
                    <a:alpha val="100000"/>
                  </a:srgbClr>
                </a:solidFill>
                <a:latin typeface="Montserrat Bold" pitchFamily="34" charset="0"/>
                <a:ea typeface="Montserrat Bold" pitchFamily="34" charset="-122"/>
                <a:cs typeface="Montserrat Bold" pitchFamily="34" charset="-120"/>
              </a:rPr>
              <a:t>UNICORN SIGHTINGS</a:t>
            </a:r>
            <a:endParaRPr lang="en-US" sz="6400" dirty="0"/>
          </a:p>
        </p:txBody>
      </p:sp>
      <p:sp>
        <p:nvSpPr>
          <p:cNvPr id="9" name="Text 5"/>
          <p:cNvSpPr/>
          <p:nvPr/>
        </p:nvSpPr>
        <p:spPr>
          <a:xfrm>
            <a:off x="7483352" y="8724900"/>
            <a:ext cx="9407642"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95549" y="9194800"/>
            <a:ext cx="16791499" cy="4495800"/>
          </a:xfrm>
          <a:prstGeom prst="rect">
            <a:avLst/>
          </a:prstGeom>
        </p:spPr>
      </p:pic>
      <p:pic>
        <p:nvPicPr>
          <p:cNvPr id="3" name="Image 1" descr="preencoded.png">    </p:cNvPr>
          <p:cNvPicPr>
            <a:picLocks noChangeAspect="1"/>
          </p:cNvPicPr>
          <p:nvPr/>
        </p:nvPicPr>
        <p:blipFill>
          <a:blip r:embed="rId2"/>
          <a:stretch>
            <a:fillRect/>
          </a:stretch>
        </p:blipFill>
        <p:spPr>
          <a:xfrm>
            <a:off x="0" y="0"/>
            <a:ext cx="14568721" cy="11442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3391324" y="4318000"/>
            <a:ext cx="7874984" cy="2476500"/>
          </a:xfrm>
          <a:prstGeom prst="rect">
            <a:avLst/>
          </a:prstGeom>
          <a:noFill/>
          <a:ln/>
        </p:spPr>
      </p:sp>
      <p:sp>
        <p:nvSpPr>
          <p:cNvPr id="7" name="Shape 2"/>
          <p:cNvSpPr/>
          <p:nvPr/>
        </p:nvSpPr>
        <p:spPr>
          <a:xfrm>
            <a:off x="3308764" y="4318000"/>
            <a:ext cx="8040105" cy="1981200"/>
          </a:xfrm>
          <a:prstGeom prst="rect">
            <a:avLst/>
          </a:prstGeom>
          <a:noFill/>
          <a:ln/>
        </p:spPr>
      </p:sp>
      <p:sp>
        <p:nvSpPr>
          <p:cNvPr id="8" name="Text 3"/>
          <p:cNvSpPr/>
          <p:nvPr/>
        </p:nvSpPr>
        <p:spPr>
          <a:xfrm>
            <a:off x="3308764" y="4318000"/>
            <a:ext cx="8582039" cy="2523067"/>
          </a:xfrm>
          <a:prstGeom prst="rect">
            <a:avLst/>
          </a:prstGeom>
          <a:noFill/>
          <a:ln/>
        </p:spPr>
        <p:txBody>
          <a:bodyPr wrap="square" lIns="0" tIns="0" rIns="0" bIns="0" rtlCol="0" anchor="t"/>
          <a:lstStyle/>
          <a:p>
            <a:pPr algn="l"/>
            <a:r>
              <a:rPr lang="en-US" sz="12800" dirty="0">
                <a:solidFill>
                  <a:srgbClr val="000000">
                    <a:alpha val="100000"/>
                  </a:srgbClr>
                </a:solidFill>
                <a:latin typeface="Montserrat Bold" pitchFamily="34" charset="0"/>
                <a:ea typeface="Montserrat Bold" pitchFamily="34" charset="-122"/>
                <a:cs typeface="Montserrat Bold" pitchFamily="34" charset="-120"/>
              </a:rPr>
              <a:t>233 Coins</a:t>
            </a:r>
            <a:endParaRPr lang="en-US" sz="12800" dirty="0"/>
          </a:p>
        </p:txBody>
      </p:sp>
      <p:sp>
        <p:nvSpPr>
          <p:cNvPr id="9" name="Shape 4"/>
          <p:cNvSpPr/>
          <p:nvPr/>
        </p:nvSpPr>
        <p:spPr>
          <a:xfrm>
            <a:off x="3391324" y="6299200"/>
            <a:ext cx="7874984" cy="495300"/>
          </a:xfrm>
          <a:prstGeom prst="rect">
            <a:avLst/>
          </a:prstGeom>
          <a:noFill/>
          <a:ln/>
        </p:spPr>
      </p:sp>
      <p:sp>
        <p:nvSpPr>
          <p:cNvPr id="10" name="Text 5"/>
          <p:cNvSpPr/>
          <p:nvPr/>
        </p:nvSpPr>
        <p:spPr>
          <a:xfrm>
            <a:off x="3323582" y="6299200"/>
            <a:ext cx="801046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11" name="Shape 6"/>
          <p:cNvSpPr/>
          <p:nvPr/>
        </p:nvSpPr>
        <p:spPr>
          <a:xfrm>
            <a:off x="3391324" y="8039100"/>
            <a:ext cx="7874984" cy="2476500"/>
          </a:xfrm>
          <a:prstGeom prst="rect">
            <a:avLst/>
          </a:prstGeom>
          <a:noFill/>
          <a:ln/>
        </p:spPr>
      </p:sp>
      <p:sp>
        <p:nvSpPr>
          <p:cNvPr id="12" name="Shape 7"/>
          <p:cNvSpPr/>
          <p:nvPr/>
        </p:nvSpPr>
        <p:spPr>
          <a:xfrm>
            <a:off x="3003925" y="8039100"/>
            <a:ext cx="8649781" cy="1981200"/>
          </a:xfrm>
          <a:prstGeom prst="rect">
            <a:avLst/>
          </a:prstGeom>
          <a:noFill/>
          <a:ln/>
        </p:spPr>
      </p:sp>
      <p:sp>
        <p:nvSpPr>
          <p:cNvPr id="13" name="Text 8"/>
          <p:cNvSpPr/>
          <p:nvPr/>
        </p:nvSpPr>
        <p:spPr>
          <a:xfrm>
            <a:off x="3003925" y="8039100"/>
            <a:ext cx="9191715" cy="2523067"/>
          </a:xfrm>
          <a:prstGeom prst="rect">
            <a:avLst/>
          </a:prstGeom>
          <a:noFill/>
          <a:ln/>
        </p:spPr>
        <p:txBody>
          <a:bodyPr wrap="square" lIns="0" tIns="0" rIns="0" bIns="0" rtlCol="0" anchor="t"/>
          <a:lstStyle/>
          <a:p>
            <a:pPr algn="l"/>
            <a:r>
              <a:rPr lang="en-US" sz="12800" dirty="0">
                <a:solidFill>
                  <a:srgbClr val="000000">
                    <a:alpha val="100000"/>
                  </a:srgbClr>
                </a:solidFill>
                <a:latin typeface="Montserrat Bold" pitchFamily="34" charset="0"/>
                <a:ea typeface="Montserrat Bold" pitchFamily="34" charset="-122"/>
                <a:cs typeface="Montserrat Bold" pitchFamily="34" charset="-120"/>
              </a:rPr>
              <a:t>456 Hours</a:t>
            </a:r>
            <a:endParaRPr lang="en-US" sz="12800" dirty="0"/>
          </a:p>
        </p:txBody>
      </p:sp>
      <p:sp>
        <p:nvSpPr>
          <p:cNvPr id="14" name="Shape 9"/>
          <p:cNvSpPr/>
          <p:nvPr/>
        </p:nvSpPr>
        <p:spPr>
          <a:xfrm>
            <a:off x="3391324" y="10020300"/>
            <a:ext cx="7874984" cy="495300"/>
          </a:xfrm>
          <a:prstGeom prst="rect">
            <a:avLst/>
          </a:prstGeom>
          <a:noFill/>
          <a:ln/>
        </p:spPr>
      </p:sp>
      <p:sp>
        <p:nvSpPr>
          <p:cNvPr id="15" name="Text 10"/>
          <p:cNvSpPr/>
          <p:nvPr/>
        </p:nvSpPr>
        <p:spPr>
          <a:xfrm>
            <a:off x="3323582" y="10020300"/>
            <a:ext cx="801046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16" name="Shape 11"/>
          <p:cNvSpPr/>
          <p:nvPr/>
        </p:nvSpPr>
        <p:spPr>
          <a:xfrm>
            <a:off x="13552594" y="4318000"/>
            <a:ext cx="7874984" cy="2476500"/>
          </a:xfrm>
          <a:prstGeom prst="rect">
            <a:avLst/>
          </a:prstGeom>
          <a:noFill/>
          <a:ln/>
        </p:spPr>
      </p:sp>
      <p:sp>
        <p:nvSpPr>
          <p:cNvPr id="17" name="Shape 12"/>
          <p:cNvSpPr/>
          <p:nvPr/>
        </p:nvSpPr>
        <p:spPr>
          <a:xfrm>
            <a:off x="15762670" y="4318000"/>
            <a:ext cx="3454832" cy="1981200"/>
          </a:xfrm>
          <a:prstGeom prst="rect">
            <a:avLst/>
          </a:prstGeom>
          <a:noFill/>
          <a:ln/>
        </p:spPr>
      </p:sp>
      <p:sp>
        <p:nvSpPr>
          <p:cNvPr id="18" name="Text 13"/>
          <p:cNvSpPr/>
          <p:nvPr/>
        </p:nvSpPr>
        <p:spPr>
          <a:xfrm>
            <a:off x="15762670" y="4318000"/>
            <a:ext cx="3996766" cy="2523067"/>
          </a:xfrm>
          <a:prstGeom prst="rect">
            <a:avLst/>
          </a:prstGeom>
          <a:noFill/>
          <a:ln/>
        </p:spPr>
        <p:txBody>
          <a:bodyPr wrap="square" lIns="0" tIns="0" rIns="0" bIns="0" rtlCol="0" anchor="t"/>
          <a:lstStyle/>
          <a:p>
            <a:pPr algn="l"/>
            <a:r>
              <a:rPr lang="en-US" sz="12800" dirty="0">
                <a:solidFill>
                  <a:srgbClr val="000000">
                    <a:alpha val="100000"/>
                  </a:srgbClr>
                </a:solidFill>
                <a:latin typeface="Montserrat Bold" pitchFamily="34" charset="0"/>
                <a:ea typeface="Montserrat Bold" pitchFamily="34" charset="-122"/>
                <a:cs typeface="Montserrat Bold" pitchFamily="34" charset="-120"/>
              </a:rPr>
              <a:t>85%</a:t>
            </a:r>
            <a:endParaRPr lang="en-US" sz="12800" dirty="0"/>
          </a:p>
        </p:txBody>
      </p:sp>
      <p:sp>
        <p:nvSpPr>
          <p:cNvPr id="19" name="Shape 14"/>
          <p:cNvSpPr/>
          <p:nvPr/>
        </p:nvSpPr>
        <p:spPr>
          <a:xfrm>
            <a:off x="13552594" y="6299200"/>
            <a:ext cx="7874984" cy="495300"/>
          </a:xfrm>
          <a:prstGeom prst="rect">
            <a:avLst/>
          </a:prstGeom>
          <a:noFill/>
          <a:ln/>
        </p:spPr>
      </p:sp>
      <p:sp>
        <p:nvSpPr>
          <p:cNvPr id="20" name="Text 15"/>
          <p:cNvSpPr/>
          <p:nvPr/>
        </p:nvSpPr>
        <p:spPr>
          <a:xfrm>
            <a:off x="13484852" y="6299200"/>
            <a:ext cx="801046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21" name="Shape 16"/>
          <p:cNvSpPr/>
          <p:nvPr/>
        </p:nvSpPr>
        <p:spPr>
          <a:xfrm>
            <a:off x="13552594" y="8039100"/>
            <a:ext cx="7874984" cy="2476500"/>
          </a:xfrm>
          <a:prstGeom prst="rect">
            <a:avLst/>
          </a:prstGeom>
          <a:noFill/>
          <a:ln/>
        </p:spPr>
      </p:sp>
      <p:sp>
        <p:nvSpPr>
          <p:cNvPr id="22" name="Shape 17"/>
          <p:cNvSpPr/>
          <p:nvPr/>
        </p:nvSpPr>
        <p:spPr>
          <a:xfrm>
            <a:off x="14371846" y="8039100"/>
            <a:ext cx="6236479" cy="1981200"/>
          </a:xfrm>
          <a:prstGeom prst="rect">
            <a:avLst/>
          </a:prstGeom>
          <a:noFill/>
          <a:ln/>
        </p:spPr>
      </p:sp>
      <p:sp>
        <p:nvSpPr>
          <p:cNvPr id="23" name="Text 18"/>
          <p:cNvSpPr/>
          <p:nvPr/>
        </p:nvSpPr>
        <p:spPr>
          <a:xfrm>
            <a:off x="14371846" y="8039100"/>
            <a:ext cx="6778414" cy="2523067"/>
          </a:xfrm>
          <a:prstGeom prst="rect">
            <a:avLst/>
          </a:prstGeom>
          <a:noFill/>
          <a:ln/>
        </p:spPr>
        <p:txBody>
          <a:bodyPr wrap="square" lIns="0" tIns="0" rIns="0" bIns="0" rtlCol="0" anchor="t"/>
          <a:lstStyle/>
          <a:p>
            <a:pPr algn="l"/>
            <a:r>
              <a:rPr lang="en-US" sz="12800" dirty="0">
                <a:solidFill>
                  <a:srgbClr val="000000">
                    <a:alpha val="100000"/>
                  </a:srgbClr>
                </a:solidFill>
                <a:latin typeface="Montserrat Bold" pitchFamily="34" charset="0"/>
                <a:ea typeface="Montserrat Bold" pitchFamily="34" charset="-122"/>
                <a:cs typeface="Montserrat Bold" pitchFamily="34" charset="-120"/>
              </a:rPr>
              <a:t>535 Km</a:t>
            </a:r>
            <a:endParaRPr lang="en-US" sz="12800" dirty="0"/>
          </a:p>
        </p:txBody>
      </p:sp>
      <p:sp>
        <p:nvSpPr>
          <p:cNvPr id="24" name="Shape 19"/>
          <p:cNvSpPr/>
          <p:nvPr/>
        </p:nvSpPr>
        <p:spPr>
          <a:xfrm>
            <a:off x="13552594" y="10020300"/>
            <a:ext cx="7874984" cy="495300"/>
          </a:xfrm>
          <a:prstGeom prst="rect">
            <a:avLst/>
          </a:prstGeom>
          <a:noFill/>
          <a:ln/>
        </p:spPr>
      </p:sp>
      <p:sp>
        <p:nvSpPr>
          <p:cNvPr id="25" name="Text 20"/>
          <p:cNvSpPr/>
          <p:nvPr/>
        </p:nvSpPr>
        <p:spPr>
          <a:xfrm>
            <a:off x="13484852" y="10020300"/>
            <a:ext cx="801046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sp>
        <p:nvSpPr>
          <p:cNvPr id="26" name="Text 21"/>
          <p:cNvSpPr/>
          <p:nvPr/>
        </p:nvSpPr>
        <p:spPr>
          <a:xfrm>
            <a:off x="4593741" y="1130300"/>
            <a:ext cx="15186865" cy="2827867"/>
          </a:xfrm>
          <a:prstGeom prst="rect">
            <a:avLst/>
          </a:prstGeom>
          <a:noFill/>
          <a:ln/>
        </p:spPr>
        <p:txBody>
          <a:bodyPr wrap="square" lIns="0" tIns="0" rIns="0" bIns="0" rtlCol="0" anchor="t"/>
          <a:lstStyle/>
          <a:p>
            <a:pPr algn="ctr"/>
            <a:r>
              <a:rPr lang="en-US" sz="8000" dirty="0">
                <a:solidFill>
                  <a:srgbClr val="0A674F">
                    <a:alpha val="100000"/>
                  </a:srgbClr>
                </a:solidFill>
                <a:latin typeface="Montserrat Bold" pitchFamily="34" charset="0"/>
                <a:ea typeface="Montserrat Bold" pitchFamily="34" charset="-122"/>
                <a:cs typeface="Montserrat Bold" pitchFamily="34" charset="-120"/>
              </a:rPr>
              <a:t>Current Efforts to Address Climate Change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701588" cy="12611100"/>
          </a:xfrm>
          <a:prstGeom prst="rect">
            <a:avLst/>
          </a:prstGeom>
        </p:spPr>
      </p:pic>
      <p:pic>
        <p:nvPicPr>
          <p:cNvPr id="3" name="Image 1" descr="preencoded.png">    </p:cNvPr>
          <p:cNvPicPr>
            <a:picLocks noChangeAspect="1"/>
          </p:cNvPicPr>
          <p:nvPr/>
        </p:nvPicPr>
        <p:blipFill>
          <a:blip r:embed="rId2"/>
          <a:stretch>
            <a:fillRect/>
          </a:stretch>
        </p:blipFill>
        <p:spPr>
          <a:xfrm>
            <a:off x="11583848" y="7175500"/>
            <a:ext cx="12803200" cy="6540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2718140" y="3098800"/>
            <a:ext cx="8941918" cy="6180901"/>
          </a:xfrm>
          <a:prstGeom prst="rect">
            <a:avLst/>
          </a:prstGeom>
          <a:noFill/>
          <a:ln/>
        </p:spPr>
      </p:sp>
      <p:sp>
        <p:nvSpPr>
          <p:cNvPr id="7" name="Text 2"/>
          <p:cNvSpPr/>
          <p:nvPr/>
        </p:nvSpPr>
        <p:spPr>
          <a:xfrm>
            <a:off x="2986455" y="8326413"/>
            <a:ext cx="216821"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3"/>
          <p:cNvSpPr/>
          <p:nvPr/>
        </p:nvSpPr>
        <p:spPr>
          <a:xfrm>
            <a:off x="3331658" y="8949506"/>
            <a:ext cx="257645" cy="422713"/>
          </a:xfrm>
          <a:prstGeom prst="rect">
            <a:avLst/>
          </a:prstGeom>
          <a:noFill/>
          <a:ln/>
        </p:spPr>
        <p:txBody>
          <a:bodyPr wrap="square" lIns="0" tIns="0" rIns="0" bIns="0" rtlCol="0" anchor="t"/>
          <a:lstStyle/>
          <a:p>
            <a:pPr algn="l"/>
            <a:r>
              <a:rPr lang="en-US" sz="2200" dirty="0">
                <a:solidFill>
                  <a:srgbClr val="0A674F">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4"/>
          <p:cNvSpPr/>
          <p:nvPr/>
        </p:nvSpPr>
        <p:spPr>
          <a:xfrm>
            <a:off x="4470732" y="8949506"/>
            <a:ext cx="257645" cy="422713"/>
          </a:xfrm>
          <a:prstGeom prst="rect">
            <a:avLst/>
          </a:prstGeom>
          <a:noFill/>
          <a:ln/>
        </p:spPr>
        <p:txBody>
          <a:bodyPr wrap="square" lIns="0" tIns="0" rIns="0" bIns="0" rtlCol="0" anchor="t"/>
          <a:lstStyle/>
          <a:p>
            <a:pPr algn="l"/>
            <a:r>
              <a:rPr lang="en-US" sz="2200" dirty="0">
                <a:solidFill>
                  <a:srgbClr val="0A674F">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5"/>
          <p:cNvSpPr/>
          <p:nvPr/>
        </p:nvSpPr>
        <p:spPr>
          <a:xfrm>
            <a:off x="5609804" y="8949506"/>
            <a:ext cx="257645" cy="422713"/>
          </a:xfrm>
          <a:prstGeom prst="rect">
            <a:avLst/>
          </a:prstGeom>
          <a:noFill/>
          <a:ln/>
        </p:spPr>
        <p:txBody>
          <a:bodyPr wrap="square" lIns="0" tIns="0" rIns="0" bIns="0" rtlCol="0" anchor="t"/>
          <a:lstStyle/>
          <a:p>
            <a:pPr algn="l"/>
            <a:r>
              <a:rPr lang="en-US" sz="2200" dirty="0">
                <a:solidFill>
                  <a:srgbClr val="0A674F">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6"/>
          <p:cNvSpPr/>
          <p:nvPr/>
        </p:nvSpPr>
        <p:spPr>
          <a:xfrm>
            <a:off x="6748878" y="8949506"/>
            <a:ext cx="257645" cy="422713"/>
          </a:xfrm>
          <a:prstGeom prst="rect">
            <a:avLst/>
          </a:prstGeom>
          <a:noFill/>
          <a:ln/>
        </p:spPr>
        <p:txBody>
          <a:bodyPr wrap="square" lIns="0" tIns="0" rIns="0" bIns="0" rtlCol="0" anchor="t"/>
          <a:lstStyle/>
          <a:p>
            <a:pPr algn="l"/>
            <a:r>
              <a:rPr lang="en-US" sz="2200" dirty="0">
                <a:solidFill>
                  <a:srgbClr val="0A674F">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7"/>
          <p:cNvSpPr/>
          <p:nvPr/>
        </p:nvSpPr>
        <p:spPr>
          <a:xfrm>
            <a:off x="7887996" y="8949506"/>
            <a:ext cx="257645" cy="422713"/>
          </a:xfrm>
          <a:prstGeom prst="rect">
            <a:avLst/>
          </a:prstGeom>
          <a:noFill/>
          <a:ln/>
        </p:spPr>
        <p:txBody>
          <a:bodyPr wrap="square" lIns="0" tIns="0" rIns="0" bIns="0" rtlCol="0" anchor="t"/>
          <a:lstStyle/>
          <a:p>
            <a:pPr algn="l"/>
            <a:r>
              <a:rPr lang="en-US" sz="2200" dirty="0">
                <a:solidFill>
                  <a:srgbClr val="0A674F">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8"/>
          <p:cNvSpPr/>
          <p:nvPr/>
        </p:nvSpPr>
        <p:spPr>
          <a:xfrm>
            <a:off x="9027070" y="8949506"/>
            <a:ext cx="257645" cy="422713"/>
          </a:xfrm>
          <a:prstGeom prst="rect">
            <a:avLst/>
          </a:prstGeom>
          <a:noFill/>
          <a:ln/>
        </p:spPr>
        <p:txBody>
          <a:bodyPr wrap="square" lIns="0" tIns="0" rIns="0" bIns="0" rtlCol="0" anchor="t"/>
          <a:lstStyle/>
          <a:p>
            <a:pPr algn="l"/>
            <a:r>
              <a:rPr lang="en-US" sz="2200" dirty="0">
                <a:solidFill>
                  <a:srgbClr val="0A674F">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9"/>
          <p:cNvSpPr/>
          <p:nvPr/>
        </p:nvSpPr>
        <p:spPr>
          <a:xfrm>
            <a:off x="10166145" y="8949506"/>
            <a:ext cx="257645" cy="422713"/>
          </a:xfrm>
          <a:prstGeom prst="rect">
            <a:avLst/>
          </a:prstGeom>
          <a:noFill/>
          <a:ln/>
        </p:spPr>
        <p:txBody>
          <a:bodyPr wrap="square" lIns="0" tIns="0" rIns="0" bIns="0" rtlCol="0" anchor="t"/>
          <a:lstStyle/>
          <a:p>
            <a:pPr algn="l"/>
            <a:r>
              <a:rPr lang="en-US" sz="2200" dirty="0">
                <a:solidFill>
                  <a:srgbClr val="0A674F">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0"/>
          <p:cNvSpPr/>
          <p:nvPr/>
        </p:nvSpPr>
        <p:spPr>
          <a:xfrm>
            <a:off x="11281636" y="8949506"/>
            <a:ext cx="257645" cy="422713"/>
          </a:xfrm>
          <a:prstGeom prst="rect">
            <a:avLst/>
          </a:prstGeom>
          <a:noFill/>
          <a:ln/>
        </p:spPr>
        <p:txBody>
          <a:bodyPr wrap="square" lIns="0" tIns="0" rIns="0" bIns="0" rtlCol="0" anchor="t"/>
          <a:lstStyle/>
          <a:p>
            <a:pPr algn="l"/>
            <a:r>
              <a:rPr lang="en-US" sz="2200" dirty="0">
                <a:solidFill>
                  <a:srgbClr val="0A674F">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1"/>
          <p:cNvSpPr/>
          <p:nvPr/>
        </p:nvSpPr>
        <p:spPr>
          <a:xfrm>
            <a:off x="2852319" y="7808987"/>
            <a:ext cx="356539"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2"/>
          <p:cNvSpPr/>
          <p:nvPr/>
        </p:nvSpPr>
        <p:spPr>
          <a:xfrm>
            <a:off x="2852319" y="7291512"/>
            <a:ext cx="356539"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3"/>
          <p:cNvSpPr/>
          <p:nvPr/>
        </p:nvSpPr>
        <p:spPr>
          <a:xfrm>
            <a:off x="2852319" y="6774061"/>
            <a:ext cx="356539"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4"/>
          <p:cNvSpPr/>
          <p:nvPr/>
        </p:nvSpPr>
        <p:spPr>
          <a:xfrm>
            <a:off x="2852319" y="6256511"/>
            <a:ext cx="356539"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5"/>
          <p:cNvSpPr/>
          <p:nvPr/>
        </p:nvSpPr>
        <p:spPr>
          <a:xfrm>
            <a:off x="2852319" y="5739209"/>
            <a:ext cx="356539"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6"/>
          <p:cNvSpPr/>
          <p:nvPr/>
        </p:nvSpPr>
        <p:spPr>
          <a:xfrm>
            <a:off x="2852319" y="5221709"/>
            <a:ext cx="356539"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7"/>
          <p:cNvSpPr/>
          <p:nvPr/>
        </p:nvSpPr>
        <p:spPr>
          <a:xfrm>
            <a:off x="2852319" y="4704407"/>
            <a:ext cx="356539"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8"/>
          <p:cNvSpPr/>
          <p:nvPr/>
        </p:nvSpPr>
        <p:spPr>
          <a:xfrm>
            <a:off x="2852319" y="4186957"/>
            <a:ext cx="356539"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19"/>
          <p:cNvSpPr/>
          <p:nvPr/>
        </p:nvSpPr>
        <p:spPr>
          <a:xfrm>
            <a:off x="2852319" y="3669407"/>
            <a:ext cx="356539"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0"/>
          <p:cNvSpPr/>
          <p:nvPr/>
        </p:nvSpPr>
        <p:spPr>
          <a:xfrm>
            <a:off x="2718140" y="3151932"/>
            <a:ext cx="483555" cy="356494"/>
          </a:xfrm>
          <a:prstGeom prst="rect">
            <a:avLst/>
          </a:prstGeom>
          <a:noFill/>
          <a:ln/>
        </p:spPr>
        <p:txBody>
          <a:bodyPr wrap="square" lIns="0" tIns="0" rIns="0" bIns="0" rtlCol="0" anchor="t"/>
          <a:lstStyle/>
          <a:p>
            <a:pPr algn="l"/>
            <a:r>
              <a:rPr lang="en-US" sz="1800" dirty="0">
                <a:solidFill>
                  <a:srgbClr val="0A674F">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3" descr="preencoded.png">    </p:cNvPr>
          <p:cNvPicPr>
            <a:picLocks noChangeAspect="1"/>
          </p:cNvPicPr>
          <p:nvPr/>
        </p:nvPicPr>
        <p:blipFill>
          <a:blip r:embed="rId4"/>
          <a:stretch>
            <a:fillRect/>
          </a:stretch>
        </p:blipFill>
        <p:spPr>
          <a:xfrm>
            <a:off x="3368467" y="3098800"/>
            <a:ext cx="8291591" cy="5511006"/>
          </a:xfrm>
          <a:prstGeom prst="rect">
            <a:avLst/>
          </a:prstGeom>
        </p:spPr>
      </p:pic>
      <p:pic>
        <p:nvPicPr>
          <p:cNvPr id="27" name="Image 4" descr="preencoded.png">    </p:cNvPr>
          <p:cNvPicPr>
            <a:picLocks noChangeAspect="1"/>
          </p:cNvPicPr>
          <p:nvPr/>
        </p:nvPicPr>
        <p:blipFill>
          <a:blip r:embed="rId5"/>
          <a:stretch>
            <a:fillRect/>
          </a:stretch>
        </p:blipFill>
        <p:spPr>
          <a:xfrm>
            <a:off x="4512766" y="3512344"/>
            <a:ext cx="11567" cy="5258445"/>
          </a:xfrm>
          <a:prstGeom prst="rect">
            <a:avLst/>
          </a:prstGeom>
        </p:spPr>
      </p:pic>
      <p:pic>
        <p:nvPicPr>
          <p:cNvPr id="28" name="Image 5" descr="preencoded.png">    </p:cNvPr>
          <p:cNvPicPr>
            <a:picLocks noChangeAspect="1"/>
          </p:cNvPicPr>
          <p:nvPr/>
        </p:nvPicPr>
        <p:blipFill>
          <a:blip r:embed="rId6"/>
          <a:stretch>
            <a:fillRect/>
          </a:stretch>
        </p:blipFill>
        <p:spPr>
          <a:xfrm>
            <a:off x="5651279" y="3512344"/>
            <a:ext cx="11567" cy="5258445"/>
          </a:xfrm>
          <a:prstGeom prst="rect">
            <a:avLst/>
          </a:prstGeom>
        </p:spPr>
      </p:pic>
      <p:pic>
        <p:nvPicPr>
          <p:cNvPr id="29" name="Image 6" descr="preencoded.png">    </p:cNvPr>
          <p:cNvPicPr>
            <a:picLocks noChangeAspect="1"/>
          </p:cNvPicPr>
          <p:nvPr/>
        </p:nvPicPr>
        <p:blipFill>
          <a:blip r:embed="rId7"/>
          <a:stretch>
            <a:fillRect/>
          </a:stretch>
        </p:blipFill>
        <p:spPr>
          <a:xfrm>
            <a:off x="6789795" y="3512344"/>
            <a:ext cx="11567" cy="5258445"/>
          </a:xfrm>
          <a:prstGeom prst="rect">
            <a:avLst/>
          </a:prstGeom>
        </p:spPr>
      </p:pic>
      <p:pic>
        <p:nvPicPr>
          <p:cNvPr id="30" name="Image 7" descr="preencoded.png">    </p:cNvPr>
          <p:cNvPicPr>
            <a:picLocks noChangeAspect="1"/>
          </p:cNvPicPr>
          <p:nvPr/>
        </p:nvPicPr>
        <p:blipFill>
          <a:blip r:embed="rId8"/>
          <a:stretch>
            <a:fillRect/>
          </a:stretch>
        </p:blipFill>
        <p:spPr>
          <a:xfrm>
            <a:off x="7928309" y="3512344"/>
            <a:ext cx="11567" cy="5258445"/>
          </a:xfrm>
          <a:prstGeom prst="rect">
            <a:avLst/>
          </a:prstGeom>
        </p:spPr>
      </p:pic>
      <p:pic>
        <p:nvPicPr>
          <p:cNvPr id="31" name="Image 8" descr="preencoded.png">    </p:cNvPr>
          <p:cNvPicPr>
            <a:picLocks noChangeAspect="1"/>
          </p:cNvPicPr>
          <p:nvPr/>
        </p:nvPicPr>
        <p:blipFill>
          <a:blip r:embed="rId9"/>
          <a:stretch>
            <a:fillRect/>
          </a:stretch>
        </p:blipFill>
        <p:spPr>
          <a:xfrm>
            <a:off x="9066828" y="3512344"/>
            <a:ext cx="11567" cy="5258445"/>
          </a:xfrm>
          <a:prstGeom prst="rect">
            <a:avLst/>
          </a:prstGeom>
        </p:spPr>
      </p:pic>
      <p:pic>
        <p:nvPicPr>
          <p:cNvPr id="32" name="Image 9" descr="preencoded.png">    </p:cNvPr>
          <p:cNvPicPr>
            <a:picLocks noChangeAspect="1"/>
          </p:cNvPicPr>
          <p:nvPr/>
        </p:nvPicPr>
        <p:blipFill>
          <a:blip r:embed="rId10"/>
          <a:stretch>
            <a:fillRect/>
          </a:stretch>
        </p:blipFill>
        <p:spPr>
          <a:xfrm>
            <a:off x="10205341" y="3512344"/>
            <a:ext cx="11567" cy="5258445"/>
          </a:xfrm>
          <a:prstGeom prst="rect">
            <a:avLst/>
          </a:prstGeom>
        </p:spPr>
      </p:pic>
      <p:pic>
        <p:nvPicPr>
          <p:cNvPr id="33" name="Image 10" descr="preencoded.png">    </p:cNvPr>
          <p:cNvPicPr>
            <a:picLocks noChangeAspect="1"/>
          </p:cNvPicPr>
          <p:nvPr/>
        </p:nvPicPr>
        <p:blipFill>
          <a:blip r:embed="rId11"/>
          <a:stretch>
            <a:fillRect/>
          </a:stretch>
        </p:blipFill>
        <p:spPr>
          <a:xfrm>
            <a:off x="11343854" y="3512344"/>
            <a:ext cx="11567" cy="5258445"/>
          </a:xfrm>
          <a:prstGeom prst="rect">
            <a:avLst/>
          </a:prstGeom>
        </p:spPr>
      </p:pic>
      <p:pic>
        <p:nvPicPr>
          <p:cNvPr id="34" name="Image 11" descr="preencoded.png">    </p:cNvPr>
          <p:cNvPicPr>
            <a:picLocks noChangeAspect="1"/>
          </p:cNvPicPr>
          <p:nvPr/>
        </p:nvPicPr>
        <p:blipFill>
          <a:blip r:embed="rId12"/>
          <a:stretch>
            <a:fillRect/>
          </a:stretch>
        </p:blipFill>
        <p:spPr>
          <a:xfrm>
            <a:off x="3355539" y="4810745"/>
            <a:ext cx="8050168" cy="2373585"/>
          </a:xfrm>
          <a:prstGeom prst="rect">
            <a:avLst/>
          </a:prstGeom>
        </p:spPr>
      </p:pic>
      <p:pic>
        <p:nvPicPr>
          <p:cNvPr id="35" name="Image 12" descr="preencoded.png">    </p:cNvPr>
          <p:cNvPicPr>
            <a:picLocks noChangeAspect="1"/>
          </p:cNvPicPr>
          <p:nvPr/>
        </p:nvPicPr>
        <p:blipFill>
          <a:blip r:embed="rId13"/>
          <a:stretch>
            <a:fillRect/>
          </a:stretch>
        </p:blipFill>
        <p:spPr>
          <a:xfrm>
            <a:off x="3369143" y="5686425"/>
            <a:ext cx="8044031" cy="2268538"/>
          </a:xfrm>
          <a:prstGeom prst="rect">
            <a:avLst/>
          </a:prstGeom>
        </p:spPr>
      </p:pic>
      <p:pic>
        <p:nvPicPr>
          <p:cNvPr id="36" name="Image 13" descr="preencoded.png">    </p:cNvPr>
          <p:cNvPicPr>
            <a:picLocks noChangeAspect="1"/>
          </p:cNvPicPr>
          <p:nvPr/>
        </p:nvPicPr>
        <p:blipFill>
          <a:blip r:embed="rId14"/>
          <a:stretch>
            <a:fillRect/>
          </a:stretch>
        </p:blipFill>
        <p:spPr>
          <a:xfrm>
            <a:off x="4441751" y="5382543"/>
            <a:ext cx="153591" cy="153566"/>
          </a:xfrm>
          <a:prstGeom prst="rect">
            <a:avLst/>
          </a:prstGeom>
        </p:spPr>
      </p:pic>
      <p:pic>
        <p:nvPicPr>
          <p:cNvPr id="37" name="Image 14" descr="preencoded.png">    </p:cNvPr>
          <p:cNvPicPr>
            <a:picLocks noChangeAspect="1"/>
          </p:cNvPicPr>
          <p:nvPr/>
        </p:nvPicPr>
        <p:blipFill>
          <a:blip r:embed="rId15"/>
          <a:stretch>
            <a:fillRect/>
          </a:stretch>
        </p:blipFill>
        <p:spPr>
          <a:xfrm>
            <a:off x="4441751" y="6308030"/>
            <a:ext cx="153591" cy="153566"/>
          </a:xfrm>
          <a:prstGeom prst="rect">
            <a:avLst/>
          </a:prstGeom>
        </p:spPr>
      </p:pic>
      <p:pic>
        <p:nvPicPr>
          <p:cNvPr id="38" name="Image 15" descr="preencoded.png">    </p:cNvPr>
          <p:cNvPicPr>
            <a:picLocks noChangeAspect="1"/>
          </p:cNvPicPr>
          <p:nvPr/>
        </p:nvPicPr>
        <p:blipFill>
          <a:blip r:embed="rId16"/>
          <a:stretch>
            <a:fillRect/>
          </a:stretch>
        </p:blipFill>
        <p:spPr>
          <a:xfrm>
            <a:off x="5580267" y="4978177"/>
            <a:ext cx="153591" cy="153566"/>
          </a:xfrm>
          <a:prstGeom prst="rect">
            <a:avLst/>
          </a:prstGeom>
        </p:spPr>
      </p:pic>
      <p:pic>
        <p:nvPicPr>
          <p:cNvPr id="39" name="Image 16" descr="preencoded.png">    </p:cNvPr>
          <p:cNvPicPr>
            <a:picLocks noChangeAspect="1"/>
          </p:cNvPicPr>
          <p:nvPr/>
        </p:nvPicPr>
        <p:blipFill>
          <a:blip r:embed="rId17"/>
          <a:stretch>
            <a:fillRect/>
          </a:stretch>
        </p:blipFill>
        <p:spPr>
          <a:xfrm>
            <a:off x="5580267" y="6742410"/>
            <a:ext cx="153591" cy="153566"/>
          </a:xfrm>
          <a:prstGeom prst="rect">
            <a:avLst/>
          </a:prstGeom>
        </p:spPr>
      </p:pic>
      <p:pic>
        <p:nvPicPr>
          <p:cNvPr id="40" name="Image 17" descr="preencoded.png">    </p:cNvPr>
          <p:cNvPicPr>
            <a:picLocks noChangeAspect="1"/>
          </p:cNvPicPr>
          <p:nvPr/>
        </p:nvPicPr>
        <p:blipFill>
          <a:blip r:embed="rId18"/>
          <a:stretch>
            <a:fillRect/>
          </a:stretch>
        </p:blipFill>
        <p:spPr>
          <a:xfrm>
            <a:off x="6718783" y="7059712"/>
            <a:ext cx="153591" cy="153566"/>
          </a:xfrm>
          <a:prstGeom prst="rect">
            <a:avLst/>
          </a:prstGeom>
        </p:spPr>
      </p:pic>
      <p:pic>
        <p:nvPicPr>
          <p:cNvPr id="41" name="Image 18" descr="preencoded.png">    </p:cNvPr>
          <p:cNvPicPr>
            <a:picLocks noChangeAspect="1"/>
          </p:cNvPicPr>
          <p:nvPr/>
        </p:nvPicPr>
        <p:blipFill>
          <a:blip r:embed="rId19"/>
          <a:stretch>
            <a:fillRect/>
          </a:stretch>
        </p:blipFill>
        <p:spPr>
          <a:xfrm>
            <a:off x="6718783" y="5638726"/>
            <a:ext cx="153591" cy="153566"/>
          </a:xfrm>
          <a:prstGeom prst="rect">
            <a:avLst/>
          </a:prstGeom>
        </p:spPr>
      </p:pic>
      <p:pic>
        <p:nvPicPr>
          <p:cNvPr id="42" name="Image 19" descr="preencoded.png">    </p:cNvPr>
          <p:cNvPicPr>
            <a:picLocks noChangeAspect="1"/>
          </p:cNvPicPr>
          <p:nvPr/>
        </p:nvPicPr>
        <p:blipFill>
          <a:blip r:embed="rId20"/>
          <a:stretch>
            <a:fillRect/>
          </a:stretch>
        </p:blipFill>
        <p:spPr>
          <a:xfrm>
            <a:off x="7861923" y="6060132"/>
            <a:ext cx="153591" cy="153566"/>
          </a:xfrm>
          <a:prstGeom prst="rect">
            <a:avLst/>
          </a:prstGeom>
        </p:spPr>
      </p:pic>
      <p:pic>
        <p:nvPicPr>
          <p:cNvPr id="43" name="Image 20" descr="preencoded.png">    </p:cNvPr>
          <p:cNvPicPr>
            <a:picLocks noChangeAspect="1"/>
          </p:cNvPicPr>
          <p:nvPr/>
        </p:nvPicPr>
        <p:blipFill>
          <a:blip r:embed="rId21"/>
          <a:stretch>
            <a:fillRect/>
          </a:stretch>
        </p:blipFill>
        <p:spPr>
          <a:xfrm>
            <a:off x="7861923" y="5747544"/>
            <a:ext cx="153591" cy="153566"/>
          </a:xfrm>
          <a:prstGeom prst="rect">
            <a:avLst/>
          </a:prstGeom>
        </p:spPr>
      </p:pic>
      <p:pic>
        <p:nvPicPr>
          <p:cNvPr id="44" name="Image 21" descr="preencoded.png">    </p:cNvPr>
          <p:cNvPicPr>
            <a:picLocks noChangeAspect="1"/>
          </p:cNvPicPr>
          <p:nvPr/>
        </p:nvPicPr>
        <p:blipFill>
          <a:blip r:embed="rId22"/>
          <a:stretch>
            <a:fillRect/>
          </a:stretch>
        </p:blipFill>
        <p:spPr>
          <a:xfrm>
            <a:off x="8995813" y="6994475"/>
            <a:ext cx="153591" cy="153566"/>
          </a:xfrm>
          <a:prstGeom prst="rect">
            <a:avLst/>
          </a:prstGeom>
        </p:spPr>
      </p:pic>
      <p:pic>
        <p:nvPicPr>
          <p:cNvPr id="45" name="Image 22" descr="preencoded.png">    </p:cNvPr>
          <p:cNvPicPr>
            <a:picLocks noChangeAspect="1"/>
          </p:cNvPicPr>
          <p:nvPr/>
        </p:nvPicPr>
        <p:blipFill>
          <a:blip r:embed="rId23"/>
          <a:stretch>
            <a:fillRect/>
          </a:stretch>
        </p:blipFill>
        <p:spPr>
          <a:xfrm>
            <a:off x="8995813" y="6403777"/>
            <a:ext cx="153591" cy="153566"/>
          </a:xfrm>
          <a:prstGeom prst="rect">
            <a:avLst/>
          </a:prstGeom>
        </p:spPr>
      </p:pic>
      <p:pic>
        <p:nvPicPr>
          <p:cNvPr id="46" name="Image 23" descr="preencoded.png">    </p:cNvPr>
          <p:cNvPicPr>
            <a:picLocks noChangeAspect="1"/>
          </p:cNvPicPr>
          <p:nvPr/>
        </p:nvPicPr>
        <p:blipFill>
          <a:blip r:embed="rId24"/>
          <a:stretch>
            <a:fillRect/>
          </a:stretch>
        </p:blipFill>
        <p:spPr>
          <a:xfrm>
            <a:off x="10138955" y="6299349"/>
            <a:ext cx="153591" cy="153566"/>
          </a:xfrm>
          <a:prstGeom prst="rect">
            <a:avLst/>
          </a:prstGeom>
        </p:spPr>
      </p:pic>
      <p:pic>
        <p:nvPicPr>
          <p:cNvPr id="47" name="Image 24" descr="preencoded.png">    </p:cNvPr>
          <p:cNvPicPr>
            <a:picLocks noChangeAspect="1"/>
          </p:cNvPicPr>
          <p:nvPr/>
        </p:nvPicPr>
        <p:blipFill>
          <a:blip r:embed="rId25"/>
          <a:stretch>
            <a:fillRect/>
          </a:stretch>
        </p:blipFill>
        <p:spPr>
          <a:xfrm>
            <a:off x="10138955" y="5899671"/>
            <a:ext cx="153591" cy="153566"/>
          </a:xfrm>
          <a:prstGeom prst="rect">
            <a:avLst/>
          </a:prstGeom>
        </p:spPr>
      </p:pic>
      <p:sp>
        <p:nvSpPr>
          <p:cNvPr id="48" name="Shape 21"/>
          <p:cNvSpPr/>
          <p:nvPr/>
        </p:nvSpPr>
        <p:spPr>
          <a:xfrm>
            <a:off x="14403600" y="3378200"/>
            <a:ext cx="5601400" cy="7620000"/>
          </a:xfrm>
          <a:prstGeom prst="rect">
            <a:avLst/>
          </a:prstGeom>
          <a:noFill/>
          <a:ln/>
        </p:spPr>
      </p:sp>
      <p:sp>
        <p:nvSpPr>
          <p:cNvPr id="49" name="Shape 22"/>
          <p:cNvSpPr/>
          <p:nvPr/>
        </p:nvSpPr>
        <p:spPr>
          <a:xfrm>
            <a:off x="14403600" y="3378200"/>
            <a:ext cx="5601400" cy="7620000"/>
          </a:xfrm>
          <a:prstGeom prst="rect">
            <a:avLst/>
          </a:prstGeom>
          <a:noFill/>
          <a:ln/>
        </p:spPr>
      </p:sp>
      <p:pic>
        <p:nvPicPr>
          <p:cNvPr id="50" name="Image 25" descr="preencoded.png">    </p:cNvPr>
          <p:cNvPicPr>
            <a:picLocks noChangeAspect="1"/>
          </p:cNvPicPr>
          <p:nvPr/>
        </p:nvPicPr>
        <p:blipFill>
          <a:blip r:embed="rId26"/>
          <a:stretch>
            <a:fillRect/>
          </a:stretch>
        </p:blipFill>
        <p:spPr>
          <a:xfrm>
            <a:off x="14403600" y="3378200"/>
            <a:ext cx="5575997" cy="5575300"/>
          </a:xfrm>
          <a:prstGeom prst="rect">
            <a:avLst/>
          </a:prstGeom>
        </p:spPr>
      </p:pic>
      <p:pic>
        <p:nvPicPr>
          <p:cNvPr id="51" name="Image 26" descr="preencoded.png">    </p:cNvPr>
          <p:cNvPicPr>
            <a:picLocks noChangeAspect="1"/>
          </p:cNvPicPr>
          <p:nvPr/>
        </p:nvPicPr>
        <p:blipFill>
          <a:blip r:embed="rId27"/>
          <a:stretch>
            <a:fillRect/>
          </a:stretch>
        </p:blipFill>
        <p:spPr>
          <a:xfrm>
            <a:off x="14403600" y="3378200"/>
            <a:ext cx="5575997" cy="5575300"/>
          </a:xfrm>
          <a:prstGeom prst="rect">
            <a:avLst/>
          </a:prstGeom>
        </p:spPr>
      </p:pic>
      <p:sp>
        <p:nvSpPr>
          <p:cNvPr id="52" name="Shape 23"/>
          <p:cNvSpPr/>
          <p:nvPr/>
        </p:nvSpPr>
        <p:spPr>
          <a:xfrm>
            <a:off x="16162770" y="5552579"/>
            <a:ext cx="2070359" cy="1226566"/>
          </a:xfrm>
          <a:prstGeom prst="rect">
            <a:avLst/>
          </a:prstGeom>
          <a:noFill/>
          <a:ln/>
        </p:spPr>
      </p:sp>
      <p:sp>
        <p:nvSpPr>
          <p:cNvPr id="53" name="Text 24"/>
          <p:cNvSpPr/>
          <p:nvPr/>
        </p:nvSpPr>
        <p:spPr>
          <a:xfrm>
            <a:off x="16162770" y="5543550"/>
            <a:ext cx="2273584"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34.574</a:t>
            </a:r>
            <a:endParaRPr lang="en-US" sz="4800" dirty="0"/>
          </a:p>
        </p:txBody>
      </p:sp>
      <p:sp>
        <p:nvSpPr>
          <p:cNvPr id="54" name="Text 25"/>
          <p:cNvSpPr/>
          <p:nvPr/>
        </p:nvSpPr>
        <p:spPr>
          <a:xfrm>
            <a:off x="16702588" y="6292850"/>
            <a:ext cx="1126207"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Total</a:t>
            </a:r>
            <a:endParaRPr lang="en-US" sz="3200" dirty="0"/>
          </a:p>
        </p:txBody>
      </p:sp>
      <p:sp>
        <p:nvSpPr>
          <p:cNvPr id="55" name="Shape 26"/>
          <p:cNvSpPr/>
          <p:nvPr/>
        </p:nvSpPr>
        <p:spPr>
          <a:xfrm>
            <a:off x="13260457" y="10515600"/>
            <a:ext cx="7874984" cy="1841500"/>
          </a:xfrm>
          <a:prstGeom prst="rect">
            <a:avLst/>
          </a:prstGeom>
          <a:noFill/>
          <a:ln/>
        </p:spPr>
      </p:sp>
      <p:sp>
        <p:nvSpPr>
          <p:cNvPr id="56" name="Shape 27"/>
          <p:cNvSpPr/>
          <p:nvPr/>
        </p:nvSpPr>
        <p:spPr>
          <a:xfrm>
            <a:off x="13260457" y="10515600"/>
            <a:ext cx="7874984" cy="1841500"/>
          </a:xfrm>
          <a:prstGeom prst="rect">
            <a:avLst/>
          </a:prstGeom>
          <a:noFill/>
          <a:ln/>
        </p:spPr>
      </p:sp>
      <p:sp>
        <p:nvSpPr>
          <p:cNvPr id="57" name="Text 28"/>
          <p:cNvSpPr/>
          <p:nvPr/>
        </p:nvSpPr>
        <p:spPr>
          <a:xfrm>
            <a:off x="13158845" y="10515600"/>
            <a:ext cx="8078210" cy="952500"/>
          </a:xfrm>
          <a:prstGeom prst="rect">
            <a:avLst/>
          </a:prstGeom>
          <a:noFill/>
          <a:ln/>
        </p:spPr>
        <p:txBody>
          <a:bodyPr wrap="square" lIns="0" tIns="0" rIns="0" bIns="0" rtlCol="0" anchor="t"/>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Treasure Found</a:t>
            </a:r>
            <a:endParaRPr lang="en-US" sz="4800" dirty="0"/>
          </a:p>
        </p:txBody>
      </p:sp>
      <p:sp>
        <p:nvSpPr>
          <p:cNvPr id="58" name="Text 29"/>
          <p:cNvSpPr/>
          <p:nvPr/>
        </p:nvSpPr>
        <p:spPr>
          <a:xfrm>
            <a:off x="13192716" y="11366500"/>
            <a:ext cx="8010468"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amount of treasure found per month</a:t>
            </a:r>
            <a:endParaRPr lang="en-US" sz="3200" dirty="0"/>
          </a:p>
        </p:txBody>
      </p:sp>
      <p:sp>
        <p:nvSpPr>
          <p:cNvPr id="59" name="Shape 30"/>
          <p:cNvSpPr/>
          <p:nvPr/>
        </p:nvSpPr>
        <p:spPr>
          <a:xfrm>
            <a:off x="3251606" y="10515600"/>
            <a:ext cx="7874984" cy="1841500"/>
          </a:xfrm>
          <a:prstGeom prst="rect">
            <a:avLst/>
          </a:prstGeom>
          <a:noFill/>
          <a:ln/>
        </p:spPr>
      </p:sp>
      <p:sp>
        <p:nvSpPr>
          <p:cNvPr id="60" name="Shape 31"/>
          <p:cNvSpPr/>
          <p:nvPr/>
        </p:nvSpPr>
        <p:spPr>
          <a:xfrm>
            <a:off x="3251606" y="10515600"/>
            <a:ext cx="7874984" cy="1841500"/>
          </a:xfrm>
          <a:prstGeom prst="rect">
            <a:avLst/>
          </a:prstGeom>
          <a:noFill/>
          <a:ln/>
        </p:spPr>
      </p:sp>
      <p:sp>
        <p:nvSpPr>
          <p:cNvPr id="61" name="Text 32"/>
          <p:cNvSpPr/>
          <p:nvPr/>
        </p:nvSpPr>
        <p:spPr>
          <a:xfrm>
            <a:off x="3149994" y="10515600"/>
            <a:ext cx="8078210" cy="952500"/>
          </a:xfrm>
          <a:prstGeom prst="rect">
            <a:avLst/>
          </a:prstGeom>
          <a:noFill/>
          <a:ln/>
        </p:spPr>
        <p:txBody>
          <a:bodyPr wrap="square" lIns="0" tIns="0" rIns="0" bIns="0" rtlCol="0" anchor="t"/>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Spellcasting Progress</a:t>
            </a:r>
            <a:endParaRPr lang="en-US" sz="4800" dirty="0"/>
          </a:p>
        </p:txBody>
      </p:sp>
      <p:sp>
        <p:nvSpPr>
          <p:cNvPr id="62" name="Text 33"/>
          <p:cNvSpPr/>
          <p:nvPr/>
        </p:nvSpPr>
        <p:spPr>
          <a:xfrm>
            <a:off x="3183865" y="11366500"/>
            <a:ext cx="8010468" cy="1126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122065" y="7457480"/>
            <a:ext cx="9264983" cy="6258520"/>
          </a:xfrm>
          <a:prstGeom prst="rect">
            <a:avLst/>
          </a:prstGeom>
        </p:spPr>
      </p:pic>
      <p:pic>
        <p:nvPicPr>
          <p:cNvPr id="3" name="Image 1" descr="preencoded.png">    </p:cNvPr>
          <p:cNvPicPr>
            <a:picLocks noChangeAspect="1"/>
          </p:cNvPicPr>
          <p:nvPr/>
        </p:nvPicPr>
        <p:blipFill>
          <a:blip r:embed="rId2"/>
          <a:stretch>
            <a:fillRect/>
          </a:stretch>
        </p:blipFill>
        <p:spPr>
          <a:xfrm>
            <a:off x="0" y="63500"/>
            <a:ext cx="13374772" cy="5207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4022553" y="7670800"/>
            <a:ext cx="8738692" cy="1943100"/>
          </a:xfrm>
          <a:prstGeom prst="rect">
            <a:avLst/>
          </a:prstGeom>
          <a:noFill/>
          <a:ln/>
        </p:spPr>
      </p:sp>
      <p:sp>
        <p:nvSpPr>
          <p:cNvPr id="7" name="Shape 2"/>
          <p:cNvSpPr/>
          <p:nvPr/>
        </p:nvSpPr>
        <p:spPr>
          <a:xfrm>
            <a:off x="14022553" y="7670800"/>
            <a:ext cx="8738692" cy="1943100"/>
          </a:xfrm>
          <a:prstGeom prst="rect">
            <a:avLst/>
          </a:prstGeom>
          <a:noFill/>
          <a:ln/>
        </p:spPr>
      </p:sp>
      <p:sp>
        <p:nvSpPr>
          <p:cNvPr id="8" name="Text 3"/>
          <p:cNvSpPr/>
          <p:nvPr/>
        </p:nvSpPr>
        <p:spPr>
          <a:xfrm>
            <a:off x="14022553" y="7670800"/>
            <a:ext cx="8941918"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A web application</a:t>
            </a:r>
            <a:endParaRPr lang="en-US" sz="4800" dirty="0"/>
          </a:p>
        </p:txBody>
      </p:sp>
      <p:sp>
        <p:nvSpPr>
          <p:cNvPr id="9" name="Text 4"/>
          <p:cNvSpPr/>
          <p:nvPr/>
        </p:nvSpPr>
        <p:spPr>
          <a:xfrm>
            <a:off x="14022553" y="8623300"/>
            <a:ext cx="8874176"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10" name="Image 3" descr="preencoded.png">    </p:cNvPr>
          <p:cNvPicPr>
            <a:picLocks noChangeAspect="1"/>
          </p:cNvPicPr>
          <p:nvPr/>
        </p:nvPicPr>
        <p:blipFill>
          <a:blip r:embed="rId4"/>
          <a:stretch>
            <a:fillRect/>
          </a:stretch>
        </p:blipFill>
        <p:spPr>
          <a:xfrm>
            <a:off x="254032" y="3251200"/>
            <a:ext cx="13768521" cy="8166100"/>
          </a:xfrm>
          <a:prstGeom prst="rect">
            <a:avLst/>
          </a:prstGeom>
        </p:spPr>
      </p:pic>
      <p:pic>
        <p:nvPicPr>
          <p:cNvPr id="11" name="Image 4" descr="preencoded.png">    </p:cNvPr>
          <p:cNvPicPr>
            <a:picLocks noChangeAspect="1"/>
          </p:cNvPicPr>
          <p:nvPr/>
        </p:nvPicPr>
        <p:blipFill>
          <a:blip r:embed="rId5"/>
          <a:stretch>
            <a:fillRect/>
          </a:stretch>
        </p:blipFill>
        <p:spPr>
          <a:xfrm>
            <a:off x="2184673" y="3594100"/>
            <a:ext cx="9894537" cy="6489700"/>
          </a:xfrm>
          <a:prstGeom prst="rect">
            <a:avLst/>
          </a:prstGeom>
        </p:spPr>
      </p:pic>
      <p:sp>
        <p:nvSpPr>
          <p:cNvPr id="12" name="Text 5"/>
          <p:cNvSpPr/>
          <p:nvPr/>
        </p:nvSpPr>
        <p:spPr>
          <a:xfrm>
            <a:off x="14022553" y="4064000"/>
            <a:ext cx="9369538" cy="28278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Clean energy technologies</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95549" y="9194800"/>
            <a:ext cx="16791499" cy="4495800"/>
          </a:xfrm>
          <a:prstGeom prst="rect">
            <a:avLst/>
          </a:prstGeom>
        </p:spPr>
      </p:pic>
      <p:pic>
        <p:nvPicPr>
          <p:cNvPr id="3" name="Image 1" descr="preencoded.png">    </p:cNvPr>
          <p:cNvPicPr>
            <a:picLocks noChangeAspect="1"/>
          </p:cNvPicPr>
          <p:nvPr/>
        </p:nvPicPr>
        <p:blipFill>
          <a:blip r:embed="rId2"/>
          <a:stretch>
            <a:fillRect/>
          </a:stretch>
        </p:blipFill>
        <p:spPr>
          <a:xfrm>
            <a:off x="0" y="0"/>
            <a:ext cx="14568721" cy="11442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3924791" y="4940300"/>
            <a:ext cx="8738692" cy="2438400"/>
          </a:xfrm>
          <a:prstGeom prst="rect">
            <a:avLst/>
          </a:prstGeom>
          <a:noFill/>
          <a:ln/>
        </p:spPr>
      </p:sp>
      <p:sp>
        <p:nvSpPr>
          <p:cNvPr id="7" name="Shape 2"/>
          <p:cNvSpPr/>
          <p:nvPr/>
        </p:nvSpPr>
        <p:spPr>
          <a:xfrm>
            <a:off x="3924791" y="4940300"/>
            <a:ext cx="8738692" cy="2438400"/>
          </a:xfrm>
          <a:prstGeom prst="rect">
            <a:avLst/>
          </a:prstGeom>
          <a:noFill/>
          <a:ln/>
        </p:spPr>
      </p:sp>
      <p:sp>
        <p:nvSpPr>
          <p:cNvPr id="8" name="Text 3"/>
          <p:cNvSpPr/>
          <p:nvPr/>
        </p:nvSpPr>
        <p:spPr>
          <a:xfrm>
            <a:off x="3924791" y="4940300"/>
            <a:ext cx="8941918"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An mobile app</a:t>
            </a:r>
            <a:endParaRPr lang="en-US" sz="4800" dirty="0"/>
          </a:p>
        </p:txBody>
      </p:sp>
      <p:sp>
        <p:nvSpPr>
          <p:cNvPr id="9" name="Text 4"/>
          <p:cNvSpPr/>
          <p:nvPr/>
        </p:nvSpPr>
        <p:spPr>
          <a:xfrm>
            <a:off x="3924791" y="5892800"/>
            <a:ext cx="8874176"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An app designed for exploring and experiencing the enchanting realm of fantasy</a:t>
            </a:r>
            <a:endParaRPr lang="en-US" sz="3200" dirty="0"/>
          </a:p>
        </p:txBody>
      </p:sp>
      <p:sp>
        <p:nvSpPr>
          <p:cNvPr id="10" name="Text 5"/>
          <p:cNvSpPr/>
          <p:nvPr/>
        </p:nvSpPr>
        <p:spPr>
          <a:xfrm>
            <a:off x="3924791" y="8191500"/>
            <a:ext cx="9090103" cy="342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Explore a magical world</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Immerse in a realm of magic</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Discover untold wonders</a:t>
            </a:r>
            <a:endParaRPr lang="en-US" sz="3200" dirty="0"/>
          </a:p>
          <a:p>
            <a:pPr algn="l"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Live your fantasy dreams</a:t>
            </a:r>
            <a:endParaRPr lang="en-US" sz="3200" dirty="0"/>
          </a:p>
        </p:txBody>
      </p:sp>
      <p:sp>
        <p:nvSpPr>
          <p:cNvPr id="11" name="Text 6"/>
          <p:cNvSpPr/>
          <p:nvPr/>
        </p:nvSpPr>
        <p:spPr>
          <a:xfrm>
            <a:off x="3873984" y="1854200"/>
            <a:ext cx="12900579" cy="28278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Clean energy technologies</a:t>
            </a:r>
            <a:endParaRPr lang="en-US" sz="8000" dirty="0"/>
          </a:p>
        </p:txBody>
      </p:sp>
      <p:pic>
        <p:nvPicPr>
          <p:cNvPr id="12" name="Image 3" descr="preencoded.png">    </p:cNvPr>
          <p:cNvPicPr>
            <a:picLocks noChangeAspect="1"/>
          </p:cNvPicPr>
          <p:nvPr/>
        </p:nvPicPr>
        <p:blipFill>
          <a:blip r:embed="rId4"/>
          <a:stretch>
            <a:fillRect/>
          </a:stretch>
        </p:blipFill>
        <p:spPr>
          <a:xfrm>
            <a:off x="15457832" y="1028700"/>
            <a:ext cx="5474384" cy="11849100"/>
          </a:xfrm>
          <a:prstGeom prst="rect">
            <a:avLst/>
          </a:prstGeom>
        </p:spPr>
      </p:pic>
      <p:pic>
        <p:nvPicPr>
          <p:cNvPr id="13" name="Image 4" descr="preencoded.png">    </p:cNvPr>
          <p:cNvPicPr>
            <a:picLocks noChangeAspect="1"/>
          </p:cNvPicPr>
          <p:nvPr/>
        </p:nvPicPr>
        <p:blipFill>
          <a:blip r:embed="rId5"/>
          <a:stretch>
            <a:fillRect/>
          </a:stretch>
        </p:blipFill>
        <p:spPr>
          <a:xfrm>
            <a:off x="15648356" y="1765300"/>
            <a:ext cx="5106038" cy="10795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685461" y="0"/>
            <a:ext cx="12701588" cy="12611100"/>
          </a:xfrm>
          <a:prstGeom prst="rect">
            <a:avLst/>
          </a:prstGeom>
        </p:spPr>
      </p:pic>
      <p:pic>
        <p:nvPicPr>
          <p:cNvPr id="3" name="Image 1" descr="preencoded.png">    </p:cNvPr>
          <p:cNvPicPr>
            <a:picLocks noChangeAspect="1"/>
          </p:cNvPicPr>
          <p:nvPr/>
        </p:nvPicPr>
        <p:blipFill>
          <a:blip r:embed="rId2"/>
          <a:stretch>
            <a:fillRect/>
          </a:stretch>
        </p:blipFill>
        <p:spPr>
          <a:xfrm>
            <a:off x="0" y="7175500"/>
            <a:ext cx="12803200" cy="6540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0" y="0"/>
            <a:ext cx="21986448" cy="11531600"/>
          </a:xfrm>
          <a:prstGeom prst="rect">
            <a:avLst/>
          </a:prstGeom>
        </p:spPr>
      </p:pic>
      <p:sp>
        <p:nvSpPr>
          <p:cNvPr id="7" name="Text 1"/>
          <p:cNvSpPr/>
          <p:nvPr/>
        </p:nvSpPr>
        <p:spPr>
          <a:xfrm>
            <a:off x="16397749" y="520700"/>
            <a:ext cx="7464300" cy="2827867"/>
          </a:xfrm>
          <a:prstGeom prst="rect">
            <a:avLst/>
          </a:prstGeom>
          <a:noFill/>
          <a:ln/>
        </p:spPr>
        <p:txBody>
          <a:bodyPr wrap="square" lIns="0" tIns="0" rIns="0" bIns="0" rtlCol="0" anchor="t"/>
          <a:lstStyle/>
          <a:p>
            <a:pPr algn="l"/>
            <a:r>
              <a:rPr lang="en-US" sz="8000" dirty="0">
                <a:solidFill>
                  <a:srgbClr val="FFFFFF">
                    <a:alpha val="100000"/>
                  </a:srgbClr>
                </a:solidFill>
                <a:latin typeface="Montserrat Bold" pitchFamily="34" charset="0"/>
                <a:ea typeface="Montserrat Bold" pitchFamily="34" charset="-122"/>
                <a:cs typeface="Montserrat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95549" y="9194800"/>
            <a:ext cx="16791499" cy="4495800"/>
          </a:xfrm>
          <a:prstGeom prst="rect">
            <a:avLst/>
          </a:prstGeom>
        </p:spPr>
      </p:pic>
      <p:pic>
        <p:nvPicPr>
          <p:cNvPr id="3" name="Image 1" descr="preencoded.png">    </p:cNvPr>
          <p:cNvPicPr>
            <a:picLocks noChangeAspect="1"/>
          </p:cNvPicPr>
          <p:nvPr/>
        </p:nvPicPr>
        <p:blipFill>
          <a:blip r:embed="rId2"/>
          <a:stretch>
            <a:fillRect/>
          </a:stretch>
        </p:blipFill>
        <p:spPr>
          <a:xfrm>
            <a:off x="0" y="0"/>
            <a:ext cx="14568721" cy="11442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2451406" y="3568700"/>
            <a:ext cx="8620144" cy="2523067"/>
          </a:xfrm>
          <a:prstGeom prst="rect">
            <a:avLst/>
          </a:prstGeom>
          <a:noFill/>
          <a:ln/>
        </p:spPr>
        <p:txBody>
          <a:bodyPr wrap="square" lIns="0" tIns="0" rIns="0" bIns="0" rtlCol="0" anchor="t"/>
          <a:lstStyle/>
          <a:p>
            <a:pPr algn="l"/>
            <a:r>
              <a:rPr lang="en-US" sz="12800" dirty="0">
                <a:solidFill>
                  <a:srgbClr val="0A674F">
                    <a:alpha val="100000"/>
                  </a:srgbClr>
                </a:solidFill>
                <a:latin typeface="Montserrat Bold" pitchFamily="34" charset="0"/>
                <a:ea typeface="Montserrat Bold" pitchFamily="34" charset="-122"/>
                <a:cs typeface="Montserrat Bold" pitchFamily="34" charset="-120"/>
              </a:rPr>
              <a:t>Welcome</a:t>
            </a:r>
            <a:endParaRPr lang="en-US" sz="12800" dirty="0"/>
          </a:p>
        </p:txBody>
      </p:sp>
      <p:sp>
        <p:nvSpPr>
          <p:cNvPr id="7" name="Text 2"/>
          <p:cNvSpPr/>
          <p:nvPr/>
        </p:nvSpPr>
        <p:spPr>
          <a:xfrm>
            <a:off x="2413302" y="6273800"/>
            <a:ext cx="9369538" cy="3107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8" name="Image 3" descr="preencoded.png">    </p:cNvPr>
          <p:cNvPicPr>
            <a:picLocks noChangeAspect="1"/>
          </p:cNvPicPr>
          <p:nvPr/>
        </p:nvPicPr>
        <p:blipFill>
          <a:blip r:embed="rId4"/>
          <a:stretch>
            <a:fillRect/>
          </a:stretch>
        </p:blipFill>
        <p:spPr>
          <a:xfrm>
            <a:off x="10999575" y="304800"/>
            <a:ext cx="13387473" cy="134112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7457480"/>
            <a:ext cx="12843066" cy="6258520"/>
          </a:xfrm>
          <a:prstGeom prst="rect">
            <a:avLst/>
          </a:prstGeom>
        </p:spPr>
      </p:pic>
      <p:pic>
        <p:nvPicPr>
          <p:cNvPr id="3" name="Image 1" descr="preencoded.png">    </p:cNvPr>
          <p:cNvPicPr>
            <a:picLocks noChangeAspect="1"/>
          </p:cNvPicPr>
          <p:nvPr/>
        </p:nvPicPr>
        <p:blipFill>
          <a:blip r:embed="rId2"/>
          <a:stretch>
            <a:fillRect/>
          </a:stretch>
        </p:blipFill>
        <p:spPr>
          <a:xfrm>
            <a:off x="14590359" y="63500"/>
            <a:ext cx="9796689" cy="5207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0" y="0"/>
            <a:ext cx="7646356" cy="13716000"/>
          </a:xfrm>
          <a:prstGeom prst="rect">
            <a:avLst/>
          </a:prstGeom>
        </p:spPr>
      </p:pic>
      <p:sp>
        <p:nvSpPr>
          <p:cNvPr id="7" name="Shape 1"/>
          <p:cNvSpPr/>
          <p:nvPr/>
        </p:nvSpPr>
        <p:spPr>
          <a:xfrm>
            <a:off x="8675184" y="4889500"/>
            <a:ext cx="6604826" cy="3086100"/>
          </a:xfrm>
          <a:prstGeom prst="rect">
            <a:avLst/>
          </a:prstGeom>
          <a:noFill/>
          <a:ln/>
        </p:spPr>
      </p:sp>
      <p:sp>
        <p:nvSpPr>
          <p:cNvPr id="8" name="Shape 2"/>
          <p:cNvSpPr/>
          <p:nvPr/>
        </p:nvSpPr>
        <p:spPr>
          <a:xfrm>
            <a:off x="8675184" y="5441950"/>
            <a:ext cx="647781" cy="1981200"/>
          </a:xfrm>
          <a:prstGeom prst="rect">
            <a:avLst/>
          </a:prstGeom>
          <a:noFill/>
          <a:ln/>
        </p:spPr>
      </p:sp>
      <p:sp>
        <p:nvSpPr>
          <p:cNvPr id="9" name="Text 3"/>
          <p:cNvSpPr/>
          <p:nvPr/>
        </p:nvSpPr>
        <p:spPr>
          <a:xfrm>
            <a:off x="8675184" y="5441950"/>
            <a:ext cx="1189715" cy="2523067"/>
          </a:xfrm>
          <a:prstGeom prst="rect">
            <a:avLst/>
          </a:prstGeom>
          <a:noFill/>
          <a:ln/>
        </p:spPr>
        <p:txBody>
          <a:bodyPr wrap="square" lIns="0" tIns="0" rIns="0" bIns="0" rtlCol="0" anchor="t"/>
          <a:lstStyle/>
          <a:p>
            <a:pPr algn="l"/>
            <a:r>
              <a:rPr lang="en-US" sz="12800" dirty="0">
                <a:solidFill>
                  <a:srgbClr val="0A674F">
                    <a:alpha val="100000"/>
                  </a:srgbClr>
                </a:solidFill>
                <a:latin typeface="Montserrat Bold" pitchFamily="34" charset="0"/>
                <a:ea typeface="Montserrat Bold" pitchFamily="34" charset="-122"/>
                <a:cs typeface="Montserrat Bold" pitchFamily="34" charset="-120"/>
              </a:rPr>
              <a:t>1</a:t>
            </a:r>
            <a:endParaRPr lang="en-US" sz="12800" dirty="0"/>
          </a:p>
        </p:txBody>
      </p:sp>
      <p:sp>
        <p:nvSpPr>
          <p:cNvPr id="10" name="Shape 4"/>
          <p:cNvSpPr/>
          <p:nvPr/>
        </p:nvSpPr>
        <p:spPr>
          <a:xfrm>
            <a:off x="9526191" y="4889500"/>
            <a:ext cx="5753819" cy="3086100"/>
          </a:xfrm>
          <a:prstGeom prst="rect">
            <a:avLst/>
          </a:prstGeom>
          <a:noFill/>
          <a:ln/>
        </p:spPr>
      </p:sp>
      <p:sp>
        <p:nvSpPr>
          <p:cNvPr id="11" name="Text 5"/>
          <p:cNvSpPr/>
          <p:nvPr/>
        </p:nvSpPr>
        <p:spPr>
          <a:xfrm>
            <a:off x="9526191" y="4889500"/>
            <a:ext cx="5957045" cy="17018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Discover the secrets</a:t>
            </a:r>
            <a:endParaRPr lang="en-US" sz="4800" dirty="0"/>
          </a:p>
        </p:txBody>
      </p:sp>
      <p:sp>
        <p:nvSpPr>
          <p:cNvPr id="12" name="Text 6"/>
          <p:cNvSpPr/>
          <p:nvPr/>
        </p:nvSpPr>
        <p:spPr>
          <a:xfrm>
            <a:off x="9526191" y="6489700"/>
            <a:ext cx="5889303"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13" name="Shape 7"/>
          <p:cNvSpPr/>
          <p:nvPr/>
        </p:nvSpPr>
        <p:spPr>
          <a:xfrm>
            <a:off x="8675184" y="8737600"/>
            <a:ext cx="6604826" cy="3581400"/>
          </a:xfrm>
          <a:prstGeom prst="rect">
            <a:avLst/>
          </a:prstGeom>
          <a:noFill/>
          <a:ln/>
        </p:spPr>
      </p:sp>
      <p:sp>
        <p:nvSpPr>
          <p:cNvPr id="14" name="Shape 8"/>
          <p:cNvSpPr/>
          <p:nvPr/>
        </p:nvSpPr>
        <p:spPr>
          <a:xfrm>
            <a:off x="8675184" y="9537700"/>
            <a:ext cx="965321" cy="1981200"/>
          </a:xfrm>
          <a:prstGeom prst="rect">
            <a:avLst/>
          </a:prstGeom>
          <a:noFill/>
          <a:ln/>
        </p:spPr>
      </p:sp>
      <p:sp>
        <p:nvSpPr>
          <p:cNvPr id="15" name="Text 9"/>
          <p:cNvSpPr/>
          <p:nvPr/>
        </p:nvSpPr>
        <p:spPr>
          <a:xfrm>
            <a:off x="8675184" y="9537700"/>
            <a:ext cx="1507255" cy="2523067"/>
          </a:xfrm>
          <a:prstGeom prst="rect">
            <a:avLst/>
          </a:prstGeom>
          <a:noFill/>
          <a:ln/>
        </p:spPr>
        <p:txBody>
          <a:bodyPr wrap="square" lIns="0" tIns="0" rIns="0" bIns="0" rtlCol="0" anchor="t"/>
          <a:lstStyle/>
          <a:p>
            <a:pPr algn="l"/>
            <a:r>
              <a:rPr lang="en-US" sz="12800" dirty="0">
                <a:solidFill>
                  <a:srgbClr val="0A674F">
                    <a:alpha val="100000"/>
                  </a:srgbClr>
                </a:solidFill>
                <a:latin typeface="Montserrat Bold" pitchFamily="34" charset="0"/>
                <a:ea typeface="Montserrat Bold" pitchFamily="34" charset="-122"/>
                <a:cs typeface="Montserrat Bold" pitchFamily="34" charset="-120"/>
              </a:rPr>
              <a:t>3</a:t>
            </a:r>
            <a:endParaRPr lang="en-US" sz="12800" dirty="0"/>
          </a:p>
        </p:txBody>
      </p:sp>
      <p:sp>
        <p:nvSpPr>
          <p:cNvPr id="16" name="Shape 10"/>
          <p:cNvSpPr/>
          <p:nvPr/>
        </p:nvSpPr>
        <p:spPr>
          <a:xfrm>
            <a:off x="9843730" y="8737600"/>
            <a:ext cx="5436279" cy="3581400"/>
          </a:xfrm>
          <a:prstGeom prst="rect">
            <a:avLst/>
          </a:prstGeom>
          <a:noFill/>
          <a:ln/>
        </p:spPr>
      </p:sp>
      <p:sp>
        <p:nvSpPr>
          <p:cNvPr id="17" name="Text 11"/>
          <p:cNvSpPr/>
          <p:nvPr/>
        </p:nvSpPr>
        <p:spPr>
          <a:xfrm>
            <a:off x="9843730" y="8737600"/>
            <a:ext cx="5639505" cy="17018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Meet the creatures</a:t>
            </a:r>
            <a:endParaRPr lang="en-US" sz="4800" dirty="0"/>
          </a:p>
        </p:txBody>
      </p:sp>
      <p:sp>
        <p:nvSpPr>
          <p:cNvPr id="18" name="Text 12"/>
          <p:cNvSpPr/>
          <p:nvPr/>
        </p:nvSpPr>
        <p:spPr>
          <a:xfrm>
            <a:off x="9843730" y="10337800"/>
            <a:ext cx="5571763" cy="2116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Encounter the mythical creatures that call the forest home, from talking animals to fairies.</a:t>
            </a:r>
            <a:endParaRPr lang="en-US" sz="3200" dirty="0"/>
          </a:p>
        </p:txBody>
      </p:sp>
      <p:sp>
        <p:nvSpPr>
          <p:cNvPr id="19" name="Shape 13"/>
          <p:cNvSpPr/>
          <p:nvPr/>
        </p:nvSpPr>
        <p:spPr>
          <a:xfrm>
            <a:off x="16181822" y="8737600"/>
            <a:ext cx="6604826" cy="3581400"/>
          </a:xfrm>
          <a:prstGeom prst="rect">
            <a:avLst/>
          </a:prstGeom>
          <a:noFill/>
          <a:ln/>
        </p:spPr>
      </p:sp>
      <p:sp>
        <p:nvSpPr>
          <p:cNvPr id="20" name="Shape 14"/>
          <p:cNvSpPr/>
          <p:nvPr/>
        </p:nvSpPr>
        <p:spPr>
          <a:xfrm>
            <a:off x="16181822" y="9537700"/>
            <a:ext cx="1130441" cy="1981200"/>
          </a:xfrm>
          <a:prstGeom prst="rect">
            <a:avLst/>
          </a:prstGeom>
          <a:noFill/>
          <a:ln/>
        </p:spPr>
      </p:sp>
      <p:sp>
        <p:nvSpPr>
          <p:cNvPr id="21" name="Text 15"/>
          <p:cNvSpPr/>
          <p:nvPr/>
        </p:nvSpPr>
        <p:spPr>
          <a:xfrm>
            <a:off x="16181822" y="9537700"/>
            <a:ext cx="1672376" cy="2523067"/>
          </a:xfrm>
          <a:prstGeom prst="rect">
            <a:avLst/>
          </a:prstGeom>
          <a:noFill/>
          <a:ln/>
        </p:spPr>
        <p:txBody>
          <a:bodyPr wrap="square" lIns="0" tIns="0" rIns="0" bIns="0" rtlCol="0" anchor="t"/>
          <a:lstStyle/>
          <a:p>
            <a:pPr algn="l"/>
            <a:r>
              <a:rPr lang="en-US" sz="12800" dirty="0">
                <a:solidFill>
                  <a:srgbClr val="0A674F">
                    <a:alpha val="100000"/>
                  </a:srgbClr>
                </a:solidFill>
                <a:latin typeface="Montserrat Bold" pitchFamily="34" charset="0"/>
                <a:ea typeface="Montserrat Bold" pitchFamily="34" charset="-122"/>
                <a:cs typeface="Montserrat Bold" pitchFamily="34" charset="-120"/>
              </a:rPr>
              <a:t>4</a:t>
            </a:r>
            <a:endParaRPr lang="en-US" sz="12800" dirty="0"/>
          </a:p>
        </p:txBody>
      </p:sp>
      <p:sp>
        <p:nvSpPr>
          <p:cNvPr id="22" name="Shape 16"/>
          <p:cNvSpPr/>
          <p:nvPr/>
        </p:nvSpPr>
        <p:spPr>
          <a:xfrm>
            <a:off x="17515489" y="8737600"/>
            <a:ext cx="5271159" cy="3581400"/>
          </a:xfrm>
          <a:prstGeom prst="rect">
            <a:avLst/>
          </a:prstGeom>
          <a:noFill/>
          <a:ln/>
        </p:spPr>
      </p:sp>
      <p:sp>
        <p:nvSpPr>
          <p:cNvPr id="23" name="Text 17"/>
          <p:cNvSpPr/>
          <p:nvPr/>
        </p:nvSpPr>
        <p:spPr>
          <a:xfrm>
            <a:off x="17515489" y="8737600"/>
            <a:ext cx="5474384" cy="17018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Uncover the magic</a:t>
            </a:r>
            <a:endParaRPr lang="en-US" sz="4800" dirty="0"/>
          </a:p>
        </p:txBody>
      </p:sp>
      <p:sp>
        <p:nvSpPr>
          <p:cNvPr id="24" name="Text 18"/>
          <p:cNvSpPr/>
          <p:nvPr/>
        </p:nvSpPr>
        <p:spPr>
          <a:xfrm>
            <a:off x="17515489" y="10337800"/>
            <a:ext cx="5406642" cy="2116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Learn about the powerful magic that pervades the forest and how it affects all who enter.</a:t>
            </a:r>
            <a:endParaRPr lang="en-US" sz="3200" dirty="0"/>
          </a:p>
        </p:txBody>
      </p:sp>
      <p:sp>
        <p:nvSpPr>
          <p:cNvPr id="25" name="Shape 19"/>
          <p:cNvSpPr/>
          <p:nvPr/>
        </p:nvSpPr>
        <p:spPr>
          <a:xfrm>
            <a:off x="16181822" y="4889500"/>
            <a:ext cx="6604826" cy="3086100"/>
          </a:xfrm>
          <a:prstGeom prst="rect">
            <a:avLst/>
          </a:prstGeom>
          <a:noFill/>
          <a:ln/>
        </p:spPr>
      </p:sp>
      <p:sp>
        <p:nvSpPr>
          <p:cNvPr id="26" name="Shape 20"/>
          <p:cNvSpPr/>
          <p:nvPr/>
        </p:nvSpPr>
        <p:spPr>
          <a:xfrm>
            <a:off x="16181822" y="5441950"/>
            <a:ext cx="965321" cy="1981200"/>
          </a:xfrm>
          <a:prstGeom prst="rect">
            <a:avLst/>
          </a:prstGeom>
          <a:noFill/>
          <a:ln/>
        </p:spPr>
      </p:sp>
      <p:sp>
        <p:nvSpPr>
          <p:cNvPr id="27" name="Text 21"/>
          <p:cNvSpPr/>
          <p:nvPr/>
        </p:nvSpPr>
        <p:spPr>
          <a:xfrm>
            <a:off x="16181822" y="5441950"/>
            <a:ext cx="1507255" cy="2523067"/>
          </a:xfrm>
          <a:prstGeom prst="rect">
            <a:avLst/>
          </a:prstGeom>
          <a:noFill/>
          <a:ln/>
        </p:spPr>
        <p:txBody>
          <a:bodyPr wrap="square" lIns="0" tIns="0" rIns="0" bIns="0" rtlCol="0" anchor="t"/>
          <a:lstStyle/>
          <a:p>
            <a:pPr algn="l"/>
            <a:r>
              <a:rPr lang="en-US" sz="12800" dirty="0">
                <a:solidFill>
                  <a:srgbClr val="0A674F">
                    <a:alpha val="100000"/>
                  </a:srgbClr>
                </a:solidFill>
                <a:latin typeface="Montserrat Bold" pitchFamily="34" charset="0"/>
                <a:ea typeface="Montserrat Bold" pitchFamily="34" charset="-122"/>
                <a:cs typeface="Montserrat Bold" pitchFamily="34" charset="-120"/>
              </a:rPr>
              <a:t>2</a:t>
            </a:r>
            <a:endParaRPr lang="en-US" sz="12800" dirty="0"/>
          </a:p>
        </p:txBody>
      </p:sp>
      <p:sp>
        <p:nvSpPr>
          <p:cNvPr id="28" name="Shape 22"/>
          <p:cNvSpPr/>
          <p:nvPr/>
        </p:nvSpPr>
        <p:spPr>
          <a:xfrm>
            <a:off x="17350369" y="4889500"/>
            <a:ext cx="5436279" cy="3086100"/>
          </a:xfrm>
          <a:prstGeom prst="rect">
            <a:avLst/>
          </a:prstGeom>
          <a:noFill/>
          <a:ln/>
        </p:spPr>
      </p:sp>
      <p:sp>
        <p:nvSpPr>
          <p:cNvPr id="29" name="Text 23"/>
          <p:cNvSpPr/>
          <p:nvPr/>
        </p:nvSpPr>
        <p:spPr>
          <a:xfrm>
            <a:off x="17350369" y="4889500"/>
            <a:ext cx="5639505" cy="17018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Find your own path</a:t>
            </a:r>
            <a:endParaRPr lang="en-US" sz="4800" dirty="0"/>
          </a:p>
        </p:txBody>
      </p:sp>
      <p:sp>
        <p:nvSpPr>
          <p:cNvPr id="30" name="Text 24"/>
          <p:cNvSpPr/>
          <p:nvPr/>
        </p:nvSpPr>
        <p:spPr>
          <a:xfrm>
            <a:off x="17350369" y="6489700"/>
            <a:ext cx="5571763" cy="16213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sp>
        <p:nvSpPr>
          <p:cNvPr id="31" name="Text 25"/>
          <p:cNvSpPr/>
          <p:nvPr/>
        </p:nvSpPr>
        <p:spPr>
          <a:xfrm>
            <a:off x="8929216" y="1143000"/>
            <a:ext cx="14780414" cy="28278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Challenges in Addressing Climate Change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95549" y="9194800"/>
            <a:ext cx="16791499" cy="4495800"/>
          </a:xfrm>
          <a:prstGeom prst="rect">
            <a:avLst/>
          </a:prstGeom>
        </p:spPr>
      </p:pic>
      <p:pic>
        <p:nvPicPr>
          <p:cNvPr id="3" name="Image 1" descr="preencoded.png">    </p:cNvPr>
          <p:cNvPicPr>
            <a:picLocks noChangeAspect="1"/>
          </p:cNvPicPr>
          <p:nvPr/>
        </p:nvPicPr>
        <p:blipFill>
          <a:blip r:embed="rId2"/>
          <a:stretch>
            <a:fillRect/>
          </a:stretch>
        </p:blipFill>
        <p:spPr>
          <a:xfrm>
            <a:off x="0" y="0"/>
            <a:ext cx="14568721" cy="11442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508063" y="2933700"/>
            <a:ext cx="14479810" cy="7861300"/>
          </a:xfrm>
          <a:prstGeom prst="rect">
            <a:avLst/>
          </a:prstGeom>
        </p:spPr>
      </p:pic>
      <p:sp>
        <p:nvSpPr>
          <p:cNvPr id="7" name="Text 1"/>
          <p:cNvSpPr/>
          <p:nvPr/>
        </p:nvSpPr>
        <p:spPr>
          <a:xfrm>
            <a:off x="2815519" y="11696700"/>
            <a:ext cx="18756011" cy="1583267"/>
          </a:xfrm>
          <a:prstGeom prst="rect">
            <a:avLst/>
          </a:prstGeom>
          <a:noFill/>
          <a:ln/>
        </p:spPr>
        <p:txBody>
          <a:bodyPr wrap="square" lIns="0" tIns="0" rIns="0" bIns="0" rtlCol="0" anchor="t"/>
          <a:lstStyle/>
          <a:p>
            <a:pPr algn="ctr"/>
            <a:r>
              <a:rPr lang="en-US" sz="8000" dirty="0">
                <a:solidFill>
                  <a:srgbClr val="0A674F">
                    <a:alpha val="100000"/>
                  </a:srgbClr>
                </a:solidFill>
                <a:latin typeface="Montserrat Bold" pitchFamily="34" charset="0"/>
                <a:ea typeface="Montserrat Bold" pitchFamily="34" charset="-122"/>
                <a:cs typeface="Montserrat Bold" pitchFamily="34" charset="-120"/>
              </a:rPr>
              <a:t>Political and economic obstacles</a:t>
            </a:r>
            <a:endParaRPr lang="en-US" sz="8000" dirty="0"/>
          </a:p>
        </p:txBody>
      </p:sp>
      <p:sp>
        <p:nvSpPr>
          <p:cNvPr id="8" name="Shape 2"/>
          <p:cNvSpPr/>
          <p:nvPr/>
        </p:nvSpPr>
        <p:spPr>
          <a:xfrm>
            <a:off x="15724565" y="1689100"/>
            <a:ext cx="6935067" cy="2590800"/>
          </a:xfrm>
          <a:prstGeom prst="rect">
            <a:avLst/>
          </a:prstGeom>
          <a:noFill/>
          <a:ln/>
        </p:spPr>
      </p:sp>
      <p:sp>
        <p:nvSpPr>
          <p:cNvPr id="9" name="Shape 3"/>
          <p:cNvSpPr/>
          <p:nvPr/>
        </p:nvSpPr>
        <p:spPr>
          <a:xfrm>
            <a:off x="15724565" y="1689100"/>
            <a:ext cx="6935067" cy="2590800"/>
          </a:xfrm>
          <a:prstGeom prst="rect">
            <a:avLst/>
          </a:prstGeom>
          <a:noFill/>
          <a:ln/>
        </p:spPr>
      </p:sp>
      <p:sp>
        <p:nvSpPr>
          <p:cNvPr id="10" name="Text 4"/>
          <p:cNvSpPr/>
          <p:nvPr/>
        </p:nvSpPr>
        <p:spPr>
          <a:xfrm>
            <a:off x="15724565" y="1689100"/>
            <a:ext cx="7138292" cy="17018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The Enchanted Forest</a:t>
            </a:r>
            <a:endParaRPr lang="en-US" sz="4800" dirty="0"/>
          </a:p>
        </p:txBody>
      </p:sp>
      <p:sp>
        <p:nvSpPr>
          <p:cNvPr id="11" name="Text 5"/>
          <p:cNvSpPr/>
          <p:nvPr/>
        </p:nvSpPr>
        <p:spPr>
          <a:xfrm>
            <a:off x="15724565" y="3289300"/>
            <a:ext cx="7070550"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2" name="Shape 6"/>
          <p:cNvSpPr/>
          <p:nvPr/>
        </p:nvSpPr>
        <p:spPr>
          <a:xfrm>
            <a:off x="15724565" y="5118100"/>
            <a:ext cx="6935067" cy="2336800"/>
          </a:xfrm>
          <a:prstGeom prst="rect">
            <a:avLst/>
          </a:prstGeom>
          <a:noFill/>
          <a:ln/>
        </p:spPr>
      </p:sp>
      <p:sp>
        <p:nvSpPr>
          <p:cNvPr id="13" name="Shape 7"/>
          <p:cNvSpPr/>
          <p:nvPr/>
        </p:nvSpPr>
        <p:spPr>
          <a:xfrm>
            <a:off x="15724565" y="5118100"/>
            <a:ext cx="6935067" cy="2336800"/>
          </a:xfrm>
          <a:prstGeom prst="rect">
            <a:avLst/>
          </a:prstGeom>
          <a:noFill/>
          <a:ln/>
        </p:spPr>
      </p:sp>
      <p:sp>
        <p:nvSpPr>
          <p:cNvPr id="14" name="Text 8"/>
          <p:cNvSpPr/>
          <p:nvPr/>
        </p:nvSpPr>
        <p:spPr>
          <a:xfrm>
            <a:off x="15724565" y="5118100"/>
            <a:ext cx="7138292"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The Crystal Caves</a:t>
            </a:r>
            <a:endParaRPr lang="en-US" sz="4800" dirty="0"/>
          </a:p>
        </p:txBody>
      </p:sp>
      <p:sp>
        <p:nvSpPr>
          <p:cNvPr id="15" name="Text 9"/>
          <p:cNvSpPr/>
          <p:nvPr/>
        </p:nvSpPr>
        <p:spPr>
          <a:xfrm>
            <a:off x="15724565" y="5969000"/>
            <a:ext cx="7070550" cy="16213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16" name="Shape 10"/>
          <p:cNvSpPr/>
          <p:nvPr/>
        </p:nvSpPr>
        <p:spPr>
          <a:xfrm>
            <a:off x="15724565" y="8388350"/>
            <a:ext cx="6935067" cy="1841500"/>
          </a:xfrm>
          <a:prstGeom prst="rect">
            <a:avLst/>
          </a:prstGeom>
          <a:noFill/>
          <a:ln/>
        </p:spPr>
      </p:sp>
      <p:sp>
        <p:nvSpPr>
          <p:cNvPr id="17" name="Shape 11"/>
          <p:cNvSpPr/>
          <p:nvPr/>
        </p:nvSpPr>
        <p:spPr>
          <a:xfrm>
            <a:off x="15724565" y="8388350"/>
            <a:ext cx="6935067" cy="1841500"/>
          </a:xfrm>
          <a:prstGeom prst="rect">
            <a:avLst/>
          </a:prstGeom>
          <a:noFill/>
          <a:ln/>
        </p:spPr>
      </p:sp>
      <p:sp>
        <p:nvSpPr>
          <p:cNvPr id="18" name="Text 12"/>
          <p:cNvSpPr/>
          <p:nvPr/>
        </p:nvSpPr>
        <p:spPr>
          <a:xfrm>
            <a:off x="15724565" y="8388350"/>
            <a:ext cx="7138292"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The Dragon's Lair</a:t>
            </a:r>
            <a:endParaRPr lang="en-US" sz="4800" dirty="0"/>
          </a:p>
        </p:txBody>
      </p:sp>
      <p:sp>
        <p:nvSpPr>
          <p:cNvPr id="19" name="Text 13"/>
          <p:cNvSpPr/>
          <p:nvPr/>
        </p:nvSpPr>
        <p:spPr>
          <a:xfrm>
            <a:off x="15724565" y="9239250"/>
            <a:ext cx="7070550"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701588" cy="12611100"/>
          </a:xfrm>
          <a:prstGeom prst="rect">
            <a:avLst/>
          </a:prstGeom>
        </p:spPr>
      </p:pic>
      <p:pic>
        <p:nvPicPr>
          <p:cNvPr id="3" name="Image 1" descr="preencoded.png">    </p:cNvPr>
          <p:cNvPicPr>
            <a:picLocks noChangeAspect="1"/>
          </p:cNvPicPr>
          <p:nvPr/>
        </p:nvPicPr>
        <p:blipFill>
          <a:blip r:embed="rId2"/>
          <a:stretch>
            <a:fillRect/>
          </a:stretch>
        </p:blipFill>
        <p:spPr>
          <a:xfrm>
            <a:off x="11583848" y="7175500"/>
            <a:ext cx="12803200" cy="6540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054423" y="965200"/>
            <a:ext cx="12278201" cy="2827867"/>
          </a:xfrm>
          <a:prstGeom prst="rect">
            <a:avLst/>
          </a:prstGeom>
          <a:noFill/>
          <a:ln/>
        </p:spPr>
        <p:txBody>
          <a:bodyPr wrap="square" lIns="0" tIns="0" rIns="0" bIns="0" rtlCol="0" anchor="t"/>
          <a:lstStyle/>
          <a:p>
            <a:pPr algn="ctr"/>
            <a:r>
              <a:rPr lang="en-US" sz="8000" dirty="0">
                <a:solidFill>
                  <a:srgbClr val="0A674F">
                    <a:alpha val="100000"/>
                  </a:srgbClr>
                </a:solidFill>
                <a:latin typeface="Montserrat Bold" pitchFamily="34" charset="0"/>
                <a:ea typeface="Montserrat Bold" pitchFamily="34" charset="-122"/>
                <a:cs typeface="Montserrat Bold" pitchFamily="34" charset="-120"/>
              </a:rPr>
              <a:t>Public perception and understanding</a:t>
            </a:r>
            <a:endParaRPr lang="en-US" sz="8000" dirty="0"/>
          </a:p>
        </p:txBody>
      </p:sp>
      <p:sp>
        <p:nvSpPr>
          <p:cNvPr id="7" name="Shape 2"/>
          <p:cNvSpPr/>
          <p:nvPr/>
        </p:nvSpPr>
        <p:spPr>
          <a:xfrm>
            <a:off x="1714714" y="4203700"/>
            <a:ext cx="6122165" cy="6616692"/>
          </a:xfrm>
          <a:prstGeom prst="roundRect">
            <a:avLst>
              <a:gd name="adj" fmla="val 3286"/>
            </a:avLst>
          </a:prstGeom>
          <a:noFill/>
          <a:ln w="12700">
            <a:solidFill>
              <a:srgbClr val="000000"/>
            </a:solidFill>
            <a:prstDash val="solid"/>
          </a:ln>
        </p:spPr>
      </p:sp>
      <p:pic>
        <p:nvPicPr>
          <p:cNvPr id="8" name="Image 3" descr="preencoded.png">    </p:cNvPr>
          <p:cNvPicPr>
            <a:picLocks noChangeAspect="1"/>
          </p:cNvPicPr>
          <p:nvPr/>
        </p:nvPicPr>
        <p:blipFill>
          <a:blip r:embed="rId4"/>
          <a:stretch>
            <a:fillRect/>
          </a:stretch>
        </p:blipFill>
        <p:spPr>
          <a:xfrm>
            <a:off x="4254182" y="4900885"/>
            <a:ext cx="1192107" cy="1161380"/>
          </a:xfrm>
          <a:prstGeom prst="rect">
            <a:avLst/>
          </a:prstGeom>
        </p:spPr>
      </p:pic>
      <p:pic>
        <p:nvPicPr>
          <p:cNvPr id="9" name="Image 4" descr="preencoded.png">    </p:cNvPr>
          <p:cNvPicPr>
            <a:picLocks noChangeAspect="1"/>
          </p:cNvPicPr>
          <p:nvPr/>
        </p:nvPicPr>
        <p:blipFill>
          <a:blip r:embed="rId5"/>
          <a:stretch>
            <a:fillRect/>
          </a:stretch>
        </p:blipFill>
        <p:spPr>
          <a:xfrm>
            <a:off x="4136268" y="4815309"/>
            <a:ext cx="1229474" cy="1348829"/>
          </a:xfrm>
          <a:prstGeom prst="rect">
            <a:avLst/>
          </a:prstGeom>
        </p:spPr>
      </p:pic>
      <p:pic>
        <p:nvPicPr>
          <p:cNvPr id="10" name="Image 5" descr="preencoded.png">    </p:cNvPr>
          <p:cNvPicPr>
            <a:picLocks noChangeAspect="1"/>
          </p:cNvPicPr>
          <p:nvPr/>
        </p:nvPicPr>
        <p:blipFill>
          <a:blip r:embed="rId6"/>
          <a:stretch>
            <a:fillRect/>
          </a:stretch>
        </p:blipFill>
        <p:spPr>
          <a:xfrm>
            <a:off x="4075253" y="4603080"/>
            <a:ext cx="1351255" cy="272306"/>
          </a:xfrm>
          <a:prstGeom prst="rect">
            <a:avLst/>
          </a:prstGeom>
        </p:spPr>
      </p:pic>
      <p:pic>
        <p:nvPicPr>
          <p:cNvPr id="11" name="Image 6" descr="preencoded.png">    </p:cNvPr>
          <p:cNvPicPr>
            <a:picLocks noChangeAspect="1"/>
          </p:cNvPicPr>
          <p:nvPr/>
        </p:nvPicPr>
        <p:blipFill>
          <a:blip r:embed="rId7"/>
          <a:stretch>
            <a:fillRect/>
          </a:stretch>
        </p:blipFill>
        <p:spPr>
          <a:xfrm>
            <a:off x="4477015" y="4478462"/>
            <a:ext cx="547985" cy="184721"/>
          </a:xfrm>
          <a:prstGeom prst="rect">
            <a:avLst/>
          </a:prstGeom>
        </p:spPr>
      </p:pic>
      <p:pic>
        <p:nvPicPr>
          <p:cNvPr id="12" name="Image 7" descr="preencoded.png">    </p:cNvPr>
          <p:cNvPicPr>
            <a:picLocks noChangeAspect="1"/>
          </p:cNvPicPr>
          <p:nvPr/>
        </p:nvPicPr>
        <p:blipFill>
          <a:blip r:embed="rId8"/>
          <a:stretch>
            <a:fillRect/>
          </a:stretch>
        </p:blipFill>
        <p:spPr>
          <a:xfrm>
            <a:off x="4436749" y="5032152"/>
            <a:ext cx="60109" cy="915194"/>
          </a:xfrm>
          <a:prstGeom prst="rect">
            <a:avLst/>
          </a:prstGeom>
        </p:spPr>
      </p:pic>
      <p:pic>
        <p:nvPicPr>
          <p:cNvPr id="13" name="Image 8" descr="preencoded.png">    </p:cNvPr>
          <p:cNvPicPr>
            <a:picLocks noChangeAspect="1"/>
          </p:cNvPicPr>
          <p:nvPr/>
        </p:nvPicPr>
        <p:blipFill>
          <a:blip r:embed="rId9"/>
          <a:stretch>
            <a:fillRect/>
          </a:stretch>
        </p:blipFill>
        <p:spPr>
          <a:xfrm>
            <a:off x="5005027" y="5032152"/>
            <a:ext cx="60109" cy="915194"/>
          </a:xfrm>
          <a:prstGeom prst="rect">
            <a:avLst/>
          </a:prstGeom>
        </p:spPr>
      </p:pic>
      <p:pic>
        <p:nvPicPr>
          <p:cNvPr id="14" name="Image 9" descr="preencoded.png">    </p:cNvPr>
          <p:cNvPicPr>
            <a:picLocks noChangeAspect="1"/>
          </p:cNvPicPr>
          <p:nvPr/>
        </p:nvPicPr>
        <p:blipFill>
          <a:blip r:embed="rId10"/>
          <a:stretch>
            <a:fillRect/>
          </a:stretch>
        </p:blipFill>
        <p:spPr>
          <a:xfrm>
            <a:off x="4720950" y="5032127"/>
            <a:ext cx="60109" cy="915194"/>
          </a:xfrm>
          <a:prstGeom prst="rect">
            <a:avLst/>
          </a:prstGeom>
        </p:spPr>
      </p:pic>
      <p:sp>
        <p:nvSpPr>
          <p:cNvPr id="15" name="Shape 3"/>
          <p:cNvSpPr/>
          <p:nvPr/>
        </p:nvSpPr>
        <p:spPr>
          <a:xfrm>
            <a:off x="2121165" y="6438900"/>
            <a:ext cx="5309264" cy="4076700"/>
          </a:xfrm>
          <a:prstGeom prst="rect">
            <a:avLst/>
          </a:prstGeom>
          <a:noFill/>
          <a:ln/>
        </p:spPr>
      </p:sp>
      <p:sp>
        <p:nvSpPr>
          <p:cNvPr id="16" name="Text 4"/>
          <p:cNvSpPr/>
          <p:nvPr/>
        </p:nvSpPr>
        <p:spPr>
          <a:xfrm>
            <a:off x="2019552" y="6438900"/>
            <a:ext cx="5512489" cy="1701800"/>
          </a:xfrm>
          <a:prstGeom prst="rect">
            <a:avLst/>
          </a:prstGeom>
          <a:noFill/>
          <a:ln/>
        </p:spPr>
        <p:txBody>
          <a:bodyPr wrap="square" lIns="0" tIns="0" rIns="0" bIns="0" rtlCol="0" anchor="t"/>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Spellcasting Competition</a:t>
            </a:r>
            <a:endParaRPr lang="en-US" sz="4800" dirty="0"/>
          </a:p>
        </p:txBody>
      </p:sp>
      <p:sp>
        <p:nvSpPr>
          <p:cNvPr id="17" name="Text 5"/>
          <p:cNvSpPr/>
          <p:nvPr/>
        </p:nvSpPr>
        <p:spPr>
          <a:xfrm>
            <a:off x="2053423" y="8039100"/>
            <a:ext cx="5444747" cy="26119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significant event in the history of the fantasy realm, in which the greatest spellcasters of the realm.</a:t>
            </a:r>
            <a:endParaRPr lang="en-US" sz="3200" dirty="0"/>
          </a:p>
        </p:txBody>
      </p:sp>
      <p:sp>
        <p:nvSpPr>
          <p:cNvPr id="18" name="Shape 6"/>
          <p:cNvSpPr/>
          <p:nvPr/>
        </p:nvSpPr>
        <p:spPr>
          <a:xfrm>
            <a:off x="9132441" y="4203700"/>
            <a:ext cx="6122165" cy="6616687"/>
          </a:xfrm>
          <a:prstGeom prst="roundRect">
            <a:avLst>
              <a:gd name="adj" fmla="val 3286"/>
            </a:avLst>
          </a:prstGeom>
          <a:noFill/>
          <a:ln w="12700">
            <a:solidFill>
              <a:srgbClr val="000000"/>
            </a:solidFill>
            <a:prstDash val="solid"/>
          </a:ln>
        </p:spPr>
      </p:sp>
      <p:pic>
        <p:nvPicPr>
          <p:cNvPr id="19" name="Image 10" descr="preencoded.png">    </p:cNvPr>
          <p:cNvPicPr>
            <a:picLocks noChangeAspect="1"/>
          </p:cNvPicPr>
          <p:nvPr/>
        </p:nvPicPr>
        <p:blipFill>
          <a:blip r:embed="rId11"/>
          <a:stretch>
            <a:fillRect/>
          </a:stretch>
        </p:blipFill>
        <p:spPr>
          <a:xfrm>
            <a:off x="11783777" y="4845621"/>
            <a:ext cx="961634" cy="917004"/>
          </a:xfrm>
          <a:prstGeom prst="rect">
            <a:avLst/>
          </a:prstGeom>
        </p:spPr>
      </p:pic>
      <p:pic>
        <p:nvPicPr>
          <p:cNvPr id="20" name="Image 11" descr="preencoded.png">    </p:cNvPr>
          <p:cNvPicPr>
            <a:picLocks noChangeAspect="1"/>
          </p:cNvPicPr>
          <p:nvPr/>
        </p:nvPicPr>
        <p:blipFill>
          <a:blip r:embed="rId12"/>
          <a:stretch>
            <a:fillRect/>
          </a:stretch>
        </p:blipFill>
        <p:spPr>
          <a:xfrm>
            <a:off x="11700296" y="4739531"/>
            <a:ext cx="986569" cy="1092051"/>
          </a:xfrm>
          <a:prstGeom prst="rect">
            <a:avLst/>
          </a:prstGeom>
        </p:spPr>
      </p:pic>
      <p:pic>
        <p:nvPicPr>
          <p:cNvPr id="21" name="Image 12" descr="preencoded.png">    </p:cNvPr>
          <p:cNvPicPr>
            <a:picLocks noChangeAspect="1"/>
          </p:cNvPicPr>
          <p:nvPr/>
        </p:nvPicPr>
        <p:blipFill>
          <a:blip r:embed="rId13"/>
          <a:stretch>
            <a:fillRect/>
          </a:stretch>
        </p:blipFill>
        <p:spPr>
          <a:xfrm>
            <a:off x="11980921" y="5774879"/>
            <a:ext cx="425320" cy="284435"/>
          </a:xfrm>
          <a:prstGeom prst="rect">
            <a:avLst/>
          </a:prstGeom>
        </p:spPr>
      </p:pic>
      <p:pic>
        <p:nvPicPr>
          <p:cNvPr id="22" name="Image 13" descr="preencoded.png">    </p:cNvPr>
          <p:cNvPicPr>
            <a:picLocks noChangeAspect="1"/>
          </p:cNvPicPr>
          <p:nvPr/>
        </p:nvPicPr>
        <p:blipFill>
          <a:blip r:embed="rId14"/>
          <a:stretch>
            <a:fillRect/>
          </a:stretch>
        </p:blipFill>
        <p:spPr>
          <a:xfrm>
            <a:off x="12062173" y="6002710"/>
            <a:ext cx="262811" cy="159742"/>
          </a:xfrm>
          <a:prstGeom prst="rect">
            <a:avLst/>
          </a:prstGeom>
        </p:spPr>
      </p:pic>
      <p:pic>
        <p:nvPicPr>
          <p:cNvPr id="23" name="Image 14" descr="preencoded.png">    </p:cNvPr>
          <p:cNvPicPr>
            <a:picLocks noChangeAspect="1"/>
          </p:cNvPicPr>
          <p:nvPr/>
        </p:nvPicPr>
        <p:blipFill>
          <a:blip r:embed="rId15"/>
          <a:stretch>
            <a:fillRect/>
          </a:stretch>
        </p:blipFill>
        <p:spPr>
          <a:xfrm>
            <a:off x="11980921" y="5888732"/>
            <a:ext cx="425320" cy="56704"/>
          </a:xfrm>
          <a:prstGeom prst="rect">
            <a:avLst/>
          </a:prstGeom>
        </p:spPr>
      </p:pic>
      <p:pic>
        <p:nvPicPr>
          <p:cNvPr id="24" name="Image 15" descr="preencoded.png">    </p:cNvPr>
          <p:cNvPicPr>
            <a:picLocks noChangeAspect="1"/>
          </p:cNvPicPr>
          <p:nvPr/>
        </p:nvPicPr>
        <p:blipFill>
          <a:blip r:embed="rId16"/>
          <a:stretch>
            <a:fillRect/>
          </a:stretch>
        </p:blipFill>
        <p:spPr>
          <a:xfrm>
            <a:off x="11913087" y="5292006"/>
            <a:ext cx="560749" cy="539601"/>
          </a:xfrm>
          <a:prstGeom prst="rect">
            <a:avLst/>
          </a:prstGeom>
        </p:spPr>
      </p:pic>
      <p:pic>
        <p:nvPicPr>
          <p:cNvPr id="25" name="Image 16" descr="preencoded.png">    </p:cNvPr>
          <p:cNvPicPr>
            <a:picLocks noChangeAspect="1"/>
          </p:cNvPicPr>
          <p:nvPr/>
        </p:nvPicPr>
        <p:blipFill>
          <a:blip r:embed="rId17"/>
          <a:stretch>
            <a:fillRect/>
          </a:stretch>
        </p:blipFill>
        <p:spPr>
          <a:xfrm>
            <a:off x="12165218" y="4480148"/>
            <a:ext cx="56729" cy="183282"/>
          </a:xfrm>
          <a:prstGeom prst="rect">
            <a:avLst/>
          </a:prstGeom>
        </p:spPr>
      </p:pic>
      <p:pic>
        <p:nvPicPr>
          <p:cNvPr id="26" name="Image 17" descr="preencoded.png">    </p:cNvPr>
          <p:cNvPicPr>
            <a:picLocks noChangeAspect="1"/>
          </p:cNvPicPr>
          <p:nvPr/>
        </p:nvPicPr>
        <p:blipFill>
          <a:blip r:embed="rId18"/>
          <a:stretch>
            <a:fillRect/>
          </a:stretch>
        </p:blipFill>
        <p:spPr>
          <a:xfrm>
            <a:off x="11800978" y="4577730"/>
            <a:ext cx="119980" cy="166365"/>
          </a:xfrm>
          <a:prstGeom prst="rect">
            <a:avLst/>
          </a:prstGeom>
        </p:spPr>
      </p:pic>
      <p:pic>
        <p:nvPicPr>
          <p:cNvPr id="27" name="Image 18" descr="preencoded.png">    </p:cNvPr>
          <p:cNvPicPr>
            <a:picLocks noChangeAspect="1"/>
          </p:cNvPicPr>
          <p:nvPr/>
        </p:nvPicPr>
        <p:blipFill>
          <a:blip r:embed="rId19"/>
          <a:stretch>
            <a:fillRect/>
          </a:stretch>
        </p:blipFill>
        <p:spPr>
          <a:xfrm>
            <a:off x="11534251" y="4844306"/>
            <a:ext cx="166494" cy="120079"/>
          </a:xfrm>
          <a:prstGeom prst="rect">
            <a:avLst/>
          </a:prstGeom>
        </p:spPr>
      </p:pic>
      <p:pic>
        <p:nvPicPr>
          <p:cNvPr id="28" name="Image 19" descr="preencoded.png">    </p:cNvPr>
          <p:cNvPicPr>
            <a:picLocks noChangeAspect="1"/>
          </p:cNvPicPr>
          <p:nvPr/>
        </p:nvPicPr>
        <p:blipFill>
          <a:blip r:embed="rId20"/>
          <a:stretch>
            <a:fillRect/>
          </a:stretch>
        </p:blipFill>
        <p:spPr>
          <a:xfrm>
            <a:off x="12686421" y="4844306"/>
            <a:ext cx="166377" cy="120079"/>
          </a:xfrm>
          <a:prstGeom prst="rect">
            <a:avLst/>
          </a:prstGeom>
        </p:spPr>
      </p:pic>
      <p:pic>
        <p:nvPicPr>
          <p:cNvPr id="29" name="Image 20" descr="preencoded.png">    </p:cNvPr>
          <p:cNvPicPr>
            <a:picLocks noChangeAspect="1"/>
          </p:cNvPicPr>
          <p:nvPr/>
        </p:nvPicPr>
        <p:blipFill>
          <a:blip r:embed="rId21"/>
          <a:stretch>
            <a:fillRect/>
          </a:stretch>
        </p:blipFill>
        <p:spPr>
          <a:xfrm>
            <a:off x="12466093" y="4577730"/>
            <a:ext cx="120095" cy="166365"/>
          </a:xfrm>
          <a:prstGeom prst="rect">
            <a:avLst/>
          </a:prstGeom>
        </p:spPr>
      </p:pic>
      <p:sp>
        <p:nvSpPr>
          <p:cNvPr id="30" name="Shape 7"/>
          <p:cNvSpPr/>
          <p:nvPr/>
        </p:nvSpPr>
        <p:spPr>
          <a:xfrm>
            <a:off x="9538892" y="6438875"/>
            <a:ext cx="5309264" cy="4076700"/>
          </a:xfrm>
          <a:prstGeom prst="rect">
            <a:avLst/>
          </a:prstGeom>
          <a:noFill/>
          <a:ln/>
        </p:spPr>
      </p:sp>
      <p:sp>
        <p:nvSpPr>
          <p:cNvPr id="31" name="Text 8"/>
          <p:cNvSpPr/>
          <p:nvPr/>
        </p:nvSpPr>
        <p:spPr>
          <a:xfrm>
            <a:off x="9437280" y="6438875"/>
            <a:ext cx="5512489" cy="1701800"/>
          </a:xfrm>
          <a:prstGeom prst="rect">
            <a:avLst/>
          </a:prstGeom>
          <a:noFill/>
          <a:ln/>
        </p:spPr>
        <p:txBody>
          <a:bodyPr wrap="square" lIns="0" tIns="0" rIns="0" bIns="0" rtlCol="0" anchor="t"/>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Treasure</a:t>
            </a:r>
            <a:endParaRPr lang="en-US" sz="4800" dirty="0"/>
          </a:p>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Hunt</a:t>
            </a:r>
            <a:endParaRPr lang="en-US" sz="4800" dirty="0"/>
          </a:p>
        </p:txBody>
      </p:sp>
      <p:sp>
        <p:nvSpPr>
          <p:cNvPr id="32" name="Text 9"/>
          <p:cNvSpPr/>
          <p:nvPr/>
        </p:nvSpPr>
        <p:spPr>
          <a:xfrm>
            <a:off x="9471150" y="8039075"/>
            <a:ext cx="5444747" cy="26119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significant event in the history of the fantasy realm, in which a massive and awesome treasure hunt was organized.</a:t>
            </a:r>
            <a:endParaRPr lang="en-US" sz="3200" dirty="0"/>
          </a:p>
        </p:txBody>
      </p:sp>
      <p:sp>
        <p:nvSpPr>
          <p:cNvPr id="33" name="Shape 10"/>
          <p:cNvSpPr/>
          <p:nvPr/>
        </p:nvSpPr>
        <p:spPr>
          <a:xfrm>
            <a:off x="16550169" y="4203700"/>
            <a:ext cx="6122165" cy="6616706"/>
          </a:xfrm>
          <a:prstGeom prst="roundRect">
            <a:avLst>
              <a:gd name="adj" fmla="val 3286"/>
            </a:avLst>
          </a:prstGeom>
          <a:noFill/>
          <a:ln w="12700">
            <a:solidFill>
              <a:srgbClr val="000000"/>
            </a:solidFill>
            <a:prstDash val="solid"/>
          </a:ln>
        </p:spPr>
      </p:sp>
      <p:pic>
        <p:nvPicPr>
          <p:cNvPr id="34" name="Image 21" descr="preencoded.png">    </p:cNvPr>
          <p:cNvPicPr>
            <a:picLocks noChangeAspect="1"/>
          </p:cNvPicPr>
          <p:nvPr/>
        </p:nvPicPr>
        <p:blipFill>
          <a:blip r:embed="rId22"/>
          <a:stretch>
            <a:fillRect/>
          </a:stretch>
        </p:blipFill>
        <p:spPr>
          <a:xfrm>
            <a:off x="19558978" y="5258668"/>
            <a:ext cx="824233" cy="810642"/>
          </a:xfrm>
          <a:prstGeom prst="rect">
            <a:avLst/>
          </a:prstGeom>
        </p:spPr>
      </p:pic>
      <p:pic>
        <p:nvPicPr>
          <p:cNvPr id="35" name="Image 22" descr="preencoded.png">    </p:cNvPr>
          <p:cNvPicPr>
            <a:picLocks noChangeAspect="1"/>
          </p:cNvPicPr>
          <p:nvPr/>
        </p:nvPicPr>
        <p:blipFill>
          <a:blip r:embed="rId23"/>
          <a:stretch>
            <a:fillRect/>
          </a:stretch>
        </p:blipFill>
        <p:spPr>
          <a:xfrm>
            <a:off x="18811048" y="4480148"/>
            <a:ext cx="1396427" cy="1396231"/>
          </a:xfrm>
          <a:prstGeom prst="rect">
            <a:avLst/>
          </a:prstGeom>
        </p:spPr>
      </p:pic>
      <p:pic>
        <p:nvPicPr>
          <p:cNvPr id="36" name="Image 23" descr="preencoded.png">    </p:cNvPr>
          <p:cNvPicPr>
            <a:picLocks noChangeAspect="1"/>
          </p:cNvPicPr>
          <p:nvPr/>
        </p:nvPicPr>
        <p:blipFill>
          <a:blip r:embed="rId24"/>
          <a:stretch>
            <a:fillRect/>
          </a:stretch>
        </p:blipFill>
        <p:spPr>
          <a:xfrm>
            <a:off x="19480895" y="4480148"/>
            <a:ext cx="56729" cy="1396231"/>
          </a:xfrm>
          <a:prstGeom prst="rect">
            <a:avLst/>
          </a:prstGeom>
        </p:spPr>
      </p:pic>
      <p:pic>
        <p:nvPicPr>
          <p:cNvPr id="37" name="Image 24" descr="preencoded.png">    </p:cNvPr>
          <p:cNvPicPr>
            <a:picLocks noChangeAspect="1"/>
          </p:cNvPicPr>
          <p:nvPr/>
        </p:nvPicPr>
        <p:blipFill>
          <a:blip r:embed="rId25"/>
          <a:stretch>
            <a:fillRect/>
          </a:stretch>
        </p:blipFill>
        <p:spPr>
          <a:xfrm>
            <a:off x="19108140" y="4494833"/>
            <a:ext cx="287361" cy="1366838"/>
          </a:xfrm>
          <a:prstGeom prst="rect">
            <a:avLst/>
          </a:prstGeom>
        </p:spPr>
      </p:pic>
      <p:pic>
        <p:nvPicPr>
          <p:cNvPr id="38" name="Image 25" descr="preencoded.png">    </p:cNvPr>
          <p:cNvPicPr>
            <a:picLocks noChangeAspect="1"/>
          </p:cNvPicPr>
          <p:nvPr/>
        </p:nvPicPr>
        <p:blipFill>
          <a:blip r:embed="rId26"/>
          <a:stretch>
            <a:fillRect/>
          </a:stretch>
        </p:blipFill>
        <p:spPr>
          <a:xfrm>
            <a:off x="19622901" y="4494833"/>
            <a:ext cx="287395" cy="774799"/>
          </a:xfrm>
          <a:prstGeom prst="rect">
            <a:avLst/>
          </a:prstGeom>
        </p:spPr>
      </p:pic>
      <p:pic>
        <p:nvPicPr>
          <p:cNvPr id="39" name="Image 26" descr="preencoded.png">    </p:cNvPr>
          <p:cNvPicPr>
            <a:picLocks noChangeAspect="1"/>
          </p:cNvPicPr>
          <p:nvPr/>
        </p:nvPicPr>
        <p:blipFill>
          <a:blip r:embed="rId27"/>
          <a:stretch>
            <a:fillRect/>
          </a:stretch>
        </p:blipFill>
        <p:spPr>
          <a:xfrm>
            <a:off x="20020474" y="5125169"/>
            <a:ext cx="185894" cy="107156"/>
          </a:xfrm>
          <a:prstGeom prst="rect">
            <a:avLst/>
          </a:prstGeom>
        </p:spPr>
      </p:pic>
      <p:pic>
        <p:nvPicPr>
          <p:cNvPr id="40" name="Image 27" descr="preencoded.png">    </p:cNvPr>
          <p:cNvPicPr>
            <a:picLocks noChangeAspect="1"/>
          </p:cNvPicPr>
          <p:nvPr/>
        </p:nvPicPr>
        <p:blipFill>
          <a:blip r:embed="rId28"/>
          <a:stretch>
            <a:fillRect/>
          </a:stretch>
        </p:blipFill>
        <p:spPr>
          <a:xfrm>
            <a:off x="18810921" y="5139432"/>
            <a:ext cx="1030119" cy="191914"/>
          </a:xfrm>
          <a:prstGeom prst="rect">
            <a:avLst/>
          </a:prstGeom>
        </p:spPr>
      </p:pic>
      <p:pic>
        <p:nvPicPr>
          <p:cNvPr id="41" name="Image 28" descr="preencoded.png">    </p:cNvPr>
          <p:cNvPicPr>
            <a:picLocks noChangeAspect="1"/>
          </p:cNvPicPr>
          <p:nvPr/>
        </p:nvPicPr>
        <p:blipFill>
          <a:blip r:embed="rId29"/>
          <a:stretch>
            <a:fillRect/>
          </a:stretch>
        </p:blipFill>
        <p:spPr>
          <a:xfrm>
            <a:off x="18944145" y="4749006"/>
            <a:ext cx="1130106" cy="165373"/>
          </a:xfrm>
          <a:prstGeom prst="rect">
            <a:avLst/>
          </a:prstGeom>
        </p:spPr>
      </p:pic>
      <p:pic>
        <p:nvPicPr>
          <p:cNvPr id="42" name="Image 29" descr="preencoded.png">    </p:cNvPr>
          <p:cNvPicPr>
            <a:picLocks noChangeAspect="1"/>
          </p:cNvPicPr>
          <p:nvPr/>
        </p:nvPicPr>
        <p:blipFill>
          <a:blip r:embed="rId30"/>
          <a:stretch>
            <a:fillRect/>
          </a:stretch>
        </p:blipFill>
        <p:spPr>
          <a:xfrm>
            <a:off x="18944145" y="5542111"/>
            <a:ext cx="601759" cy="165422"/>
          </a:xfrm>
          <a:prstGeom prst="rect">
            <a:avLst/>
          </a:prstGeom>
        </p:spPr>
      </p:pic>
      <p:pic>
        <p:nvPicPr>
          <p:cNvPr id="43" name="Image 30" descr="preencoded.png">    </p:cNvPr>
          <p:cNvPicPr>
            <a:picLocks noChangeAspect="1"/>
          </p:cNvPicPr>
          <p:nvPr/>
        </p:nvPicPr>
        <p:blipFill>
          <a:blip r:embed="rId31"/>
          <a:stretch>
            <a:fillRect/>
          </a:stretch>
        </p:blipFill>
        <p:spPr>
          <a:xfrm>
            <a:off x="19479947" y="5166841"/>
            <a:ext cx="875203" cy="875109"/>
          </a:xfrm>
          <a:prstGeom prst="rect">
            <a:avLst/>
          </a:prstGeom>
        </p:spPr>
      </p:pic>
      <p:pic>
        <p:nvPicPr>
          <p:cNvPr id="44" name="Image 31" descr="preencoded.png">    </p:cNvPr>
          <p:cNvPicPr>
            <a:picLocks noChangeAspect="1"/>
          </p:cNvPicPr>
          <p:nvPr/>
        </p:nvPicPr>
        <p:blipFill>
          <a:blip r:embed="rId32"/>
          <a:stretch>
            <a:fillRect/>
          </a:stretch>
        </p:blipFill>
        <p:spPr>
          <a:xfrm>
            <a:off x="19359409" y="5389389"/>
            <a:ext cx="773172" cy="773063"/>
          </a:xfrm>
          <a:prstGeom prst="rect">
            <a:avLst/>
          </a:prstGeom>
        </p:spPr>
      </p:pic>
      <p:sp>
        <p:nvSpPr>
          <p:cNvPr id="45" name="Shape 11"/>
          <p:cNvSpPr/>
          <p:nvPr/>
        </p:nvSpPr>
        <p:spPr>
          <a:xfrm>
            <a:off x="16956619" y="6438900"/>
            <a:ext cx="5309264" cy="4076700"/>
          </a:xfrm>
          <a:prstGeom prst="rect">
            <a:avLst/>
          </a:prstGeom>
          <a:noFill/>
          <a:ln/>
        </p:spPr>
      </p:sp>
      <p:sp>
        <p:nvSpPr>
          <p:cNvPr id="46" name="Text 12"/>
          <p:cNvSpPr/>
          <p:nvPr/>
        </p:nvSpPr>
        <p:spPr>
          <a:xfrm>
            <a:off x="16855007" y="6438900"/>
            <a:ext cx="5512489" cy="1701800"/>
          </a:xfrm>
          <a:prstGeom prst="rect">
            <a:avLst/>
          </a:prstGeom>
          <a:noFill/>
          <a:ln/>
        </p:spPr>
        <p:txBody>
          <a:bodyPr wrap="square" lIns="0" tIns="0" rIns="0" bIns="0" rtlCol="0" anchor="t"/>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Great</a:t>
            </a:r>
            <a:endParaRPr lang="en-US" sz="4800" dirty="0"/>
          </a:p>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Adventure</a:t>
            </a:r>
            <a:endParaRPr lang="en-US" sz="4800" dirty="0"/>
          </a:p>
        </p:txBody>
      </p:sp>
      <p:sp>
        <p:nvSpPr>
          <p:cNvPr id="47" name="Text 13"/>
          <p:cNvSpPr/>
          <p:nvPr/>
        </p:nvSpPr>
        <p:spPr>
          <a:xfrm>
            <a:off x="16888878" y="8039100"/>
            <a:ext cx="5444747" cy="26119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595549" y="9194800"/>
            <a:ext cx="16791499" cy="4495800"/>
          </a:xfrm>
          <a:prstGeom prst="rect">
            <a:avLst/>
          </a:prstGeom>
        </p:spPr>
      </p:pic>
      <p:pic>
        <p:nvPicPr>
          <p:cNvPr id="3" name="Image 1" descr="preencoded.png">    </p:cNvPr>
          <p:cNvPicPr>
            <a:picLocks noChangeAspect="1"/>
          </p:cNvPicPr>
          <p:nvPr/>
        </p:nvPicPr>
        <p:blipFill>
          <a:blip r:embed="rId2"/>
          <a:stretch>
            <a:fillRect/>
          </a:stretch>
        </p:blipFill>
        <p:spPr>
          <a:xfrm>
            <a:off x="0" y="0"/>
            <a:ext cx="14568721" cy="11442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1371771" y="1422400"/>
            <a:ext cx="21410643" cy="15832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Future Implications of Climate Change</a:t>
            </a:r>
            <a:endParaRPr lang="en-US" sz="8000" dirty="0"/>
          </a:p>
        </p:txBody>
      </p:sp>
      <p:pic>
        <p:nvPicPr>
          <p:cNvPr id="7" name="Image 3" descr="preencoded.png">    </p:cNvPr>
          <p:cNvPicPr>
            <a:picLocks noChangeAspect="1"/>
          </p:cNvPicPr>
          <p:nvPr/>
        </p:nvPicPr>
        <p:blipFill>
          <a:blip r:embed="rId4"/>
          <a:stretch>
            <a:fillRect/>
          </a:stretch>
        </p:blipFill>
        <p:spPr>
          <a:xfrm>
            <a:off x="1371771" y="3962400"/>
            <a:ext cx="21643505" cy="8153400"/>
          </a:xfrm>
          <a:prstGeom prst="rect">
            <a:avLst/>
          </a:prstGeom>
        </p:spPr>
      </p:pic>
      <p:sp>
        <p:nvSpPr>
          <p:cNvPr id="8" name="Shape 2"/>
          <p:cNvSpPr/>
          <p:nvPr/>
        </p:nvSpPr>
        <p:spPr>
          <a:xfrm>
            <a:off x="1371771" y="7226300"/>
            <a:ext cx="18696737" cy="1625608"/>
          </a:xfrm>
          <a:prstGeom prst="rect">
            <a:avLst/>
          </a:prstGeom>
          <a:noFill/>
          <a:ln/>
        </p:spPr>
      </p:sp>
      <p:pic>
        <p:nvPicPr>
          <p:cNvPr id="9" name="Image 4" descr="preencoded.png">    </p:cNvPr>
          <p:cNvPicPr>
            <a:picLocks noChangeAspect="1"/>
          </p:cNvPicPr>
          <p:nvPr/>
        </p:nvPicPr>
        <p:blipFill>
          <a:blip r:embed="rId5"/>
          <a:stretch>
            <a:fillRect/>
          </a:stretch>
        </p:blipFill>
        <p:spPr>
          <a:xfrm>
            <a:off x="1439509" y="7226325"/>
            <a:ext cx="1434073" cy="1056903"/>
          </a:xfrm>
          <a:prstGeom prst="rect">
            <a:avLst/>
          </a:prstGeom>
        </p:spPr>
      </p:pic>
      <p:pic>
        <p:nvPicPr>
          <p:cNvPr id="10" name="Image 5" descr="preencoded.png">    </p:cNvPr>
          <p:cNvPicPr>
            <a:picLocks noChangeAspect="1"/>
          </p:cNvPicPr>
          <p:nvPr/>
        </p:nvPicPr>
        <p:blipFill>
          <a:blip r:embed="rId6"/>
          <a:stretch>
            <a:fillRect/>
          </a:stretch>
        </p:blipFill>
        <p:spPr>
          <a:xfrm>
            <a:off x="1343407" y="7255966"/>
            <a:ext cx="1490802" cy="1113631"/>
          </a:xfrm>
          <a:prstGeom prst="rect">
            <a:avLst/>
          </a:prstGeom>
        </p:spPr>
      </p:pic>
      <p:pic>
        <p:nvPicPr>
          <p:cNvPr id="11" name="Image 6" descr="preencoded.png">    </p:cNvPr>
          <p:cNvPicPr>
            <a:picLocks noChangeAspect="1"/>
          </p:cNvPicPr>
          <p:nvPr/>
        </p:nvPicPr>
        <p:blipFill>
          <a:blip r:embed="rId7"/>
          <a:stretch>
            <a:fillRect/>
          </a:stretch>
        </p:blipFill>
        <p:spPr>
          <a:xfrm>
            <a:off x="1927178" y="8312621"/>
            <a:ext cx="360730" cy="567630"/>
          </a:xfrm>
          <a:prstGeom prst="rect">
            <a:avLst/>
          </a:prstGeom>
        </p:spPr>
      </p:pic>
      <p:pic>
        <p:nvPicPr>
          <p:cNvPr id="12" name="Image 7" descr="preencoded.png">    </p:cNvPr>
          <p:cNvPicPr>
            <a:picLocks noChangeAspect="1"/>
          </p:cNvPicPr>
          <p:nvPr/>
        </p:nvPicPr>
        <p:blipFill>
          <a:blip r:embed="rId8"/>
          <a:stretch>
            <a:fillRect/>
          </a:stretch>
        </p:blipFill>
        <p:spPr>
          <a:xfrm>
            <a:off x="2183994" y="8430171"/>
            <a:ext cx="206708" cy="194692"/>
          </a:xfrm>
          <a:prstGeom prst="rect">
            <a:avLst/>
          </a:prstGeom>
        </p:spPr>
      </p:pic>
      <p:pic>
        <p:nvPicPr>
          <p:cNvPr id="13" name="Image 8" descr="preencoded.png">    </p:cNvPr>
          <p:cNvPicPr>
            <a:picLocks noChangeAspect="1"/>
          </p:cNvPicPr>
          <p:nvPr/>
        </p:nvPicPr>
        <p:blipFill>
          <a:blip r:embed="rId9"/>
          <a:stretch>
            <a:fillRect/>
          </a:stretch>
        </p:blipFill>
        <p:spPr>
          <a:xfrm>
            <a:off x="1576005" y="7758311"/>
            <a:ext cx="670626" cy="432817"/>
          </a:xfrm>
          <a:prstGeom prst="rect">
            <a:avLst/>
          </a:prstGeom>
        </p:spPr>
      </p:pic>
      <p:sp>
        <p:nvSpPr>
          <p:cNvPr id="14" name="Shape 3"/>
          <p:cNvSpPr/>
          <p:nvPr/>
        </p:nvSpPr>
        <p:spPr>
          <a:xfrm>
            <a:off x="2873582" y="8039100"/>
            <a:ext cx="2426025" cy="0"/>
          </a:xfrm>
          <a:prstGeom prst="rect">
            <a:avLst/>
          </a:prstGeom>
          <a:noFill/>
          <a:ln/>
        </p:spPr>
      </p:sp>
      <p:pic>
        <p:nvPicPr>
          <p:cNvPr id="15" name="Image 9" descr="preencoded.png">    </p:cNvPr>
          <p:cNvPicPr>
            <a:picLocks noChangeAspect="1"/>
          </p:cNvPicPr>
          <p:nvPr/>
        </p:nvPicPr>
        <p:blipFill>
          <a:blip r:embed="rId10"/>
          <a:stretch>
            <a:fillRect/>
          </a:stretch>
        </p:blipFill>
        <p:spPr>
          <a:xfrm>
            <a:off x="2873582" y="8001000"/>
            <a:ext cx="2426025" cy="38100"/>
          </a:xfrm>
          <a:prstGeom prst="rect">
            <a:avLst/>
          </a:prstGeom>
        </p:spPr>
      </p:pic>
      <p:pic>
        <p:nvPicPr>
          <p:cNvPr id="16" name="Image 10" descr="preencoded.png">    </p:cNvPr>
          <p:cNvPicPr>
            <a:picLocks noChangeAspect="1"/>
          </p:cNvPicPr>
          <p:nvPr/>
        </p:nvPicPr>
        <p:blipFill>
          <a:blip r:embed="rId11"/>
          <a:stretch>
            <a:fillRect/>
          </a:stretch>
        </p:blipFill>
        <p:spPr>
          <a:xfrm>
            <a:off x="5655137" y="7592789"/>
            <a:ext cx="798919" cy="761702"/>
          </a:xfrm>
          <a:prstGeom prst="rect">
            <a:avLst/>
          </a:prstGeom>
        </p:spPr>
      </p:pic>
      <p:pic>
        <p:nvPicPr>
          <p:cNvPr id="17" name="Image 11" descr="preencoded.png">    </p:cNvPr>
          <p:cNvPicPr>
            <a:picLocks noChangeAspect="1"/>
          </p:cNvPicPr>
          <p:nvPr/>
        </p:nvPicPr>
        <p:blipFill>
          <a:blip r:embed="rId12"/>
          <a:stretch>
            <a:fillRect/>
          </a:stretch>
        </p:blipFill>
        <p:spPr>
          <a:xfrm>
            <a:off x="5700972" y="7628136"/>
            <a:ext cx="822887" cy="822771"/>
          </a:xfrm>
          <a:prstGeom prst="rect">
            <a:avLst/>
          </a:prstGeom>
        </p:spPr>
      </p:pic>
      <p:pic>
        <p:nvPicPr>
          <p:cNvPr id="18" name="Image 12" descr="preencoded.png">    </p:cNvPr>
          <p:cNvPicPr>
            <a:picLocks noChangeAspect="1"/>
          </p:cNvPicPr>
          <p:nvPr/>
        </p:nvPicPr>
        <p:blipFill>
          <a:blip r:embed="rId13"/>
          <a:stretch>
            <a:fillRect/>
          </a:stretch>
        </p:blipFill>
        <p:spPr>
          <a:xfrm>
            <a:off x="6084144" y="7197948"/>
            <a:ext cx="56729" cy="326082"/>
          </a:xfrm>
          <a:prstGeom prst="rect">
            <a:avLst/>
          </a:prstGeom>
        </p:spPr>
      </p:pic>
      <p:pic>
        <p:nvPicPr>
          <p:cNvPr id="19" name="Image 13" descr="preencoded.png">    </p:cNvPr>
          <p:cNvPicPr>
            <a:picLocks noChangeAspect="1"/>
          </p:cNvPicPr>
          <p:nvPr/>
        </p:nvPicPr>
        <p:blipFill>
          <a:blip r:embed="rId14"/>
          <a:stretch>
            <a:fillRect/>
          </a:stretch>
        </p:blipFill>
        <p:spPr>
          <a:xfrm>
            <a:off x="5677749" y="7306816"/>
            <a:ext cx="191380" cy="290091"/>
          </a:xfrm>
          <a:prstGeom prst="rect">
            <a:avLst/>
          </a:prstGeom>
        </p:spPr>
      </p:pic>
      <p:pic>
        <p:nvPicPr>
          <p:cNvPr id="20" name="Image 14" descr="preencoded.png">    </p:cNvPr>
          <p:cNvPicPr>
            <a:picLocks noChangeAspect="1"/>
          </p:cNvPicPr>
          <p:nvPr/>
        </p:nvPicPr>
        <p:blipFill>
          <a:blip r:embed="rId15"/>
          <a:stretch>
            <a:fillRect/>
          </a:stretch>
        </p:blipFill>
        <p:spPr>
          <a:xfrm>
            <a:off x="5380136" y="7604249"/>
            <a:ext cx="290130" cy="191492"/>
          </a:xfrm>
          <a:prstGeom prst="rect">
            <a:avLst/>
          </a:prstGeom>
        </p:spPr>
      </p:pic>
      <p:pic>
        <p:nvPicPr>
          <p:cNvPr id="21" name="Image 15" descr="preencoded.png">    </p:cNvPr>
          <p:cNvPicPr>
            <a:picLocks noChangeAspect="1"/>
          </p:cNvPicPr>
          <p:nvPr/>
        </p:nvPicPr>
        <p:blipFill>
          <a:blip r:embed="rId16"/>
          <a:stretch>
            <a:fillRect/>
          </a:stretch>
        </p:blipFill>
        <p:spPr>
          <a:xfrm>
            <a:off x="5271243" y="8010748"/>
            <a:ext cx="326129" cy="56704"/>
          </a:xfrm>
          <a:prstGeom prst="rect">
            <a:avLst/>
          </a:prstGeom>
        </p:spPr>
      </p:pic>
      <p:pic>
        <p:nvPicPr>
          <p:cNvPr id="22" name="Image 16" descr="preencoded.png">    </p:cNvPr>
          <p:cNvPicPr>
            <a:picLocks noChangeAspect="1"/>
          </p:cNvPicPr>
          <p:nvPr/>
        </p:nvPicPr>
        <p:blipFill>
          <a:blip r:embed="rId17"/>
          <a:stretch>
            <a:fillRect/>
          </a:stretch>
        </p:blipFill>
        <p:spPr>
          <a:xfrm>
            <a:off x="5380136" y="8282434"/>
            <a:ext cx="290130" cy="191368"/>
          </a:xfrm>
          <a:prstGeom prst="rect">
            <a:avLst/>
          </a:prstGeom>
        </p:spPr>
      </p:pic>
      <p:pic>
        <p:nvPicPr>
          <p:cNvPr id="23" name="Image 17" descr="preencoded.png">    </p:cNvPr>
          <p:cNvPicPr>
            <a:picLocks noChangeAspect="1"/>
          </p:cNvPicPr>
          <p:nvPr/>
        </p:nvPicPr>
        <p:blipFill>
          <a:blip r:embed="rId18"/>
          <a:stretch>
            <a:fillRect/>
          </a:stretch>
        </p:blipFill>
        <p:spPr>
          <a:xfrm>
            <a:off x="5677749" y="8481293"/>
            <a:ext cx="191380" cy="290091"/>
          </a:xfrm>
          <a:prstGeom prst="rect">
            <a:avLst/>
          </a:prstGeom>
        </p:spPr>
      </p:pic>
      <p:pic>
        <p:nvPicPr>
          <p:cNvPr id="24" name="Image 18" descr="preencoded.png">    </p:cNvPr>
          <p:cNvPicPr>
            <a:picLocks noChangeAspect="1"/>
          </p:cNvPicPr>
          <p:nvPr/>
        </p:nvPicPr>
        <p:blipFill>
          <a:blip r:embed="rId19"/>
          <a:stretch>
            <a:fillRect/>
          </a:stretch>
        </p:blipFill>
        <p:spPr>
          <a:xfrm>
            <a:off x="6084144" y="8554045"/>
            <a:ext cx="56729" cy="326206"/>
          </a:xfrm>
          <a:prstGeom prst="rect">
            <a:avLst/>
          </a:prstGeom>
        </p:spPr>
      </p:pic>
      <p:pic>
        <p:nvPicPr>
          <p:cNvPr id="25" name="Image 19" descr="preencoded.png">    </p:cNvPr>
          <p:cNvPicPr>
            <a:picLocks noChangeAspect="1"/>
          </p:cNvPicPr>
          <p:nvPr/>
        </p:nvPicPr>
        <p:blipFill>
          <a:blip r:embed="rId20"/>
          <a:stretch>
            <a:fillRect/>
          </a:stretch>
        </p:blipFill>
        <p:spPr>
          <a:xfrm>
            <a:off x="6355889" y="8481293"/>
            <a:ext cx="191380" cy="290091"/>
          </a:xfrm>
          <a:prstGeom prst="rect">
            <a:avLst/>
          </a:prstGeom>
        </p:spPr>
      </p:pic>
      <p:pic>
        <p:nvPicPr>
          <p:cNvPr id="26" name="Image 20" descr="preencoded.png">    </p:cNvPr>
          <p:cNvPicPr>
            <a:picLocks noChangeAspect="1"/>
          </p:cNvPicPr>
          <p:nvPr/>
        </p:nvPicPr>
        <p:blipFill>
          <a:blip r:embed="rId21"/>
          <a:stretch>
            <a:fillRect/>
          </a:stretch>
        </p:blipFill>
        <p:spPr>
          <a:xfrm>
            <a:off x="6554751" y="8282434"/>
            <a:ext cx="290130" cy="191368"/>
          </a:xfrm>
          <a:prstGeom prst="rect">
            <a:avLst/>
          </a:prstGeom>
        </p:spPr>
      </p:pic>
      <p:pic>
        <p:nvPicPr>
          <p:cNvPr id="27" name="Image 21" descr="preencoded.png">    </p:cNvPr>
          <p:cNvPicPr>
            <a:picLocks noChangeAspect="1"/>
          </p:cNvPicPr>
          <p:nvPr/>
        </p:nvPicPr>
        <p:blipFill>
          <a:blip r:embed="rId22"/>
          <a:stretch>
            <a:fillRect/>
          </a:stretch>
        </p:blipFill>
        <p:spPr>
          <a:xfrm>
            <a:off x="6627649" y="8010748"/>
            <a:ext cx="326129" cy="56704"/>
          </a:xfrm>
          <a:prstGeom prst="rect">
            <a:avLst/>
          </a:prstGeom>
        </p:spPr>
      </p:pic>
      <p:pic>
        <p:nvPicPr>
          <p:cNvPr id="28" name="Image 22" descr="preencoded.png">    </p:cNvPr>
          <p:cNvPicPr>
            <a:picLocks noChangeAspect="1"/>
          </p:cNvPicPr>
          <p:nvPr/>
        </p:nvPicPr>
        <p:blipFill>
          <a:blip r:embed="rId23"/>
          <a:stretch>
            <a:fillRect/>
          </a:stretch>
        </p:blipFill>
        <p:spPr>
          <a:xfrm>
            <a:off x="6554751" y="7604249"/>
            <a:ext cx="290130" cy="191492"/>
          </a:xfrm>
          <a:prstGeom prst="rect">
            <a:avLst/>
          </a:prstGeom>
        </p:spPr>
      </p:pic>
      <p:pic>
        <p:nvPicPr>
          <p:cNvPr id="29" name="Image 23" descr="preencoded.png">    </p:cNvPr>
          <p:cNvPicPr>
            <a:picLocks noChangeAspect="1"/>
          </p:cNvPicPr>
          <p:nvPr/>
        </p:nvPicPr>
        <p:blipFill>
          <a:blip r:embed="rId24"/>
          <a:stretch>
            <a:fillRect/>
          </a:stretch>
        </p:blipFill>
        <p:spPr>
          <a:xfrm>
            <a:off x="6355889" y="7306816"/>
            <a:ext cx="191380" cy="290091"/>
          </a:xfrm>
          <a:prstGeom prst="rect">
            <a:avLst/>
          </a:prstGeom>
        </p:spPr>
      </p:pic>
      <p:sp>
        <p:nvSpPr>
          <p:cNvPr id="30" name="Shape 4"/>
          <p:cNvSpPr/>
          <p:nvPr/>
        </p:nvSpPr>
        <p:spPr>
          <a:xfrm>
            <a:off x="6925410" y="8039100"/>
            <a:ext cx="2426025" cy="0"/>
          </a:xfrm>
          <a:prstGeom prst="rect">
            <a:avLst/>
          </a:prstGeom>
          <a:noFill/>
          <a:ln/>
        </p:spPr>
      </p:sp>
      <p:pic>
        <p:nvPicPr>
          <p:cNvPr id="31" name="Image 24" descr="preencoded.png">    </p:cNvPr>
          <p:cNvPicPr>
            <a:picLocks noChangeAspect="1"/>
          </p:cNvPicPr>
          <p:nvPr/>
        </p:nvPicPr>
        <p:blipFill>
          <a:blip r:embed="rId25"/>
          <a:stretch>
            <a:fillRect/>
          </a:stretch>
        </p:blipFill>
        <p:spPr>
          <a:xfrm>
            <a:off x="6925410" y="8001000"/>
            <a:ext cx="2426025" cy="38100"/>
          </a:xfrm>
          <a:prstGeom prst="rect">
            <a:avLst/>
          </a:prstGeom>
        </p:spPr>
      </p:pic>
      <p:pic>
        <p:nvPicPr>
          <p:cNvPr id="32" name="Image 25" descr="preencoded.png">    </p:cNvPr>
          <p:cNvPicPr>
            <a:picLocks noChangeAspect="1"/>
          </p:cNvPicPr>
          <p:nvPr/>
        </p:nvPicPr>
        <p:blipFill>
          <a:blip r:embed="rId26"/>
          <a:stretch>
            <a:fillRect/>
          </a:stretch>
        </p:blipFill>
        <p:spPr>
          <a:xfrm>
            <a:off x="9351438" y="8094687"/>
            <a:ext cx="728754" cy="695077"/>
          </a:xfrm>
          <a:prstGeom prst="rect">
            <a:avLst/>
          </a:prstGeom>
        </p:spPr>
      </p:pic>
      <p:pic>
        <p:nvPicPr>
          <p:cNvPr id="33" name="Image 26" descr="preencoded.png">    </p:cNvPr>
          <p:cNvPicPr>
            <a:picLocks noChangeAspect="1"/>
          </p:cNvPicPr>
          <p:nvPr/>
        </p:nvPicPr>
        <p:blipFill>
          <a:blip r:embed="rId27"/>
          <a:stretch>
            <a:fillRect/>
          </a:stretch>
        </p:blipFill>
        <p:spPr>
          <a:xfrm>
            <a:off x="10744424" y="8094687"/>
            <a:ext cx="728754" cy="695077"/>
          </a:xfrm>
          <a:prstGeom prst="rect">
            <a:avLst/>
          </a:prstGeom>
        </p:spPr>
      </p:pic>
      <p:pic>
        <p:nvPicPr>
          <p:cNvPr id="34" name="Image 27" descr="preencoded.png">    </p:cNvPr>
          <p:cNvPicPr>
            <a:picLocks noChangeAspect="1"/>
          </p:cNvPicPr>
          <p:nvPr/>
        </p:nvPicPr>
        <p:blipFill>
          <a:blip r:embed="rId28"/>
          <a:stretch>
            <a:fillRect/>
          </a:stretch>
        </p:blipFill>
        <p:spPr>
          <a:xfrm>
            <a:off x="9427003" y="8125023"/>
            <a:ext cx="755341" cy="755228"/>
          </a:xfrm>
          <a:prstGeom prst="rect">
            <a:avLst/>
          </a:prstGeom>
        </p:spPr>
      </p:pic>
      <p:pic>
        <p:nvPicPr>
          <p:cNvPr id="35" name="Image 28" descr="preencoded.png">    </p:cNvPr>
          <p:cNvPicPr>
            <a:picLocks noChangeAspect="1"/>
          </p:cNvPicPr>
          <p:nvPr/>
        </p:nvPicPr>
        <p:blipFill>
          <a:blip r:embed="rId29"/>
          <a:stretch>
            <a:fillRect/>
          </a:stretch>
        </p:blipFill>
        <p:spPr>
          <a:xfrm>
            <a:off x="10831921" y="8125023"/>
            <a:ext cx="755341" cy="755228"/>
          </a:xfrm>
          <a:prstGeom prst="rect">
            <a:avLst/>
          </a:prstGeom>
        </p:spPr>
      </p:pic>
      <p:pic>
        <p:nvPicPr>
          <p:cNvPr id="36" name="Image 29" descr="preencoded.png">    </p:cNvPr>
          <p:cNvPicPr>
            <a:picLocks noChangeAspect="1"/>
          </p:cNvPicPr>
          <p:nvPr/>
        </p:nvPicPr>
        <p:blipFill>
          <a:blip r:embed="rId30"/>
          <a:stretch>
            <a:fillRect/>
          </a:stretch>
        </p:blipFill>
        <p:spPr>
          <a:xfrm>
            <a:off x="9776300" y="7859737"/>
            <a:ext cx="1461662" cy="671264"/>
          </a:xfrm>
          <a:prstGeom prst="rect">
            <a:avLst/>
          </a:prstGeom>
        </p:spPr>
      </p:pic>
      <p:pic>
        <p:nvPicPr>
          <p:cNvPr id="37" name="Image 30" descr="preencoded.png">    </p:cNvPr>
          <p:cNvPicPr>
            <a:picLocks noChangeAspect="1"/>
          </p:cNvPicPr>
          <p:nvPr/>
        </p:nvPicPr>
        <p:blipFill>
          <a:blip r:embed="rId31"/>
          <a:stretch>
            <a:fillRect/>
          </a:stretch>
        </p:blipFill>
        <p:spPr>
          <a:xfrm>
            <a:off x="9776303" y="7526635"/>
            <a:ext cx="1207327" cy="1004367"/>
          </a:xfrm>
          <a:prstGeom prst="rect">
            <a:avLst/>
          </a:prstGeom>
        </p:spPr>
      </p:pic>
      <p:pic>
        <p:nvPicPr>
          <p:cNvPr id="38" name="Image 31" descr="preencoded.png">    </p:cNvPr>
          <p:cNvPicPr>
            <a:picLocks noChangeAspect="1"/>
          </p:cNvPicPr>
          <p:nvPr/>
        </p:nvPicPr>
        <p:blipFill>
          <a:blip r:embed="rId32"/>
          <a:stretch>
            <a:fillRect/>
          </a:stretch>
        </p:blipFill>
        <p:spPr>
          <a:xfrm>
            <a:off x="10002218" y="7663681"/>
            <a:ext cx="56729" cy="252760"/>
          </a:xfrm>
          <a:prstGeom prst="rect">
            <a:avLst/>
          </a:prstGeom>
        </p:spPr>
      </p:pic>
      <p:pic>
        <p:nvPicPr>
          <p:cNvPr id="39" name="Image 32" descr="preencoded.png">    </p:cNvPr>
          <p:cNvPicPr>
            <a:picLocks noChangeAspect="1"/>
          </p:cNvPicPr>
          <p:nvPr/>
        </p:nvPicPr>
        <p:blipFill>
          <a:blip r:embed="rId33"/>
          <a:stretch>
            <a:fillRect/>
          </a:stretch>
        </p:blipFill>
        <p:spPr>
          <a:xfrm>
            <a:off x="10632385" y="7197948"/>
            <a:ext cx="611537" cy="385415"/>
          </a:xfrm>
          <a:prstGeom prst="rect">
            <a:avLst/>
          </a:prstGeom>
        </p:spPr>
      </p:pic>
      <p:pic>
        <p:nvPicPr>
          <p:cNvPr id="40" name="Image 33" descr="preencoded.png">    </p:cNvPr>
          <p:cNvPicPr>
            <a:picLocks noChangeAspect="1"/>
          </p:cNvPicPr>
          <p:nvPr/>
        </p:nvPicPr>
        <p:blipFill>
          <a:blip r:embed="rId34"/>
          <a:stretch>
            <a:fillRect/>
          </a:stretch>
        </p:blipFill>
        <p:spPr>
          <a:xfrm>
            <a:off x="10525628" y="7352258"/>
            <a:ext cx="611537" cy="221059"/>
          </a:xfrm>
          <a:prstGeom prst="rect">
            <a:avLst/>
          </a:prstGeom>
        </p:spPr>
      </p:pic>
      <p:pic>
        <p:nvPicPr>
          <p:cNvPr id="41" name="Image 34" descr="preencoded.png">    </p:cNvPr>
          <p:cNvPicPr>
            <a:picLocks noChangeAspect="1"/>
          </p:cNvPicPr>
          <p:nvPr/>
        </p:nvPicPr>
        <p:blipFill>
          <a:blip r:embed="rId35"/>
          <a:stretch>
            <a:fillRect/>
          </a:stretch>
        </p:blipFill>
        <p:spPr>
          <a:xfrm>
            <a:off x="9803470" y="7440786"/>
            <a:ext cx="454389" cy="278681"/>
          </a:xfrm>
          <a:prstGeom prst="rect">
            <a:avLst/>
          </a:prstGeom>
        </p:spPr>
      </p:pic>
      <p:sp>
        <p:nvSpPr>
          <p:cNvPr id="42" name="Shape 5"/>
          <p:cNvSpPr/>
          <p:nvPr/>
        </p:nvSpPr>
        <p:spPr>
          <a:xfrm>
            <a:off x="11558894" y="8039100"/>
            <a:ext cx="2426025" cy="0"/>
          </a:xfrm>
          <a:prstGeom prst="rect">
            <a:avLst/>
          </a:prstGeom>
          <a:noFill/>
          <a:ln/>
        </p:spPr>
      </p:sp>
      <p:pic>
        <p:nvPicPr>
          <p:cNvPr id="43" name="Image 35" descr="preencoded.png">    </p:cNvPr>
          <p:cNvPicPr>
            <a:picLocks noChangeAspect="1"/>
          </p:cNvPicPr>
          <p:nvPr/>
        </p:nvPicPr>
        <p:blipFill>
          <a:blip r:embed="rId36"/>
          <a:stretch>
            <a:fillRect/>
          </a:stretch>
        </p:blipFill>
        <p:spPr>
          <a:xfrm>
            <a:off x="11558894" y="8001000"/>
            <a:ext cx="2426025" cy="38100"/>
          </a:xfrm>
          <a:prstGeom prst="rect">
            <a:avLst/>
          </a:prstGeom>
        </p:spPr>
      </p:pic>
      <p:pic>
        <p:nvPicPr>
          <p:cNvPr id="44" name="Image 36" descr="preencoded.png">    </p:cNvPr>
          <p:cNvPicPr>
            <a:picLocks noChangeAspect="1"/>
          </p:cNvPicPr>
          <p:nvPr/>
        </p:nvPicPr>
        <p:blipFill>
          <a:blip r:embed="rId37"/>
          <a:stretch>
            <a:fillRect/>
          </a:stretch>
        </p:blipFill>
        <p:spPr>
          <a:xfrm>
            <a:off x="14284839" y="7305229"/>
            <a:ext cx="938395" cy="538287"/>
          </a:xfrm>
          <a:prstGeom prst="rect">
            <a:avLst/>
          </a:prstGeom>
        </p:spPr>
      </p:pic>
      <p:pic>
        <p:nvPicPr>
          <p:cNvPr id="45" name="Image 37" descr="preencoded.png">    </p:cNvPr>
          <p:cNvPicPr>
            <a:picLocks noChangeAspect="1"/>
          </p:cNvPicPr>
          <p:nvPr/>
        </p:nvPicPr>
        <p:blipFill>
          <a:blip r:embed="rId38"/>
          <a:stretch>
            <a:fillRect/>
          </a:stretch>
        </p:blipFill>
        <p:spPr>
          <a:xfrm>
            <a:off x="13984919" y="8195022"/>
            <a:ext cx="851115" cy="627534"/>
          </a:xfrm>
          <a:prstGeom prst="rect">
            <a:avLst/>
          </a:prstGeom>
        </p:spPr>
      </p:pic>
      <p:pic>
        <p:nvPicPr>
          <p:cNvPr id="46" name="Image 38" descr="preencoded.png">    </p:cNvPr>
          <p:cNvPicPr>
            <a:picLocks noChangeAspect="1"/>
          </p:cNvPicPr>
          <p:nvPr/>
        </p:nvPicPr>
        <p:blipFill>
          <a:blip r:embed="rId39"/>
          <a:stretch>
            <a:fillRect/>
          </a:stretch>
        </p:blipFill>
        <p:spPr>
          <a:xfrm>
            <a:off x="15174831" y="7818859"/>
            <a:ext cx="502907" cy="1033041"/>
          </a:xfrm>
          <a:prstGeom prst="rect">
            <a:avLst/>
          </a:prstGeom>
        </p:spPr>
      </p:pic>
      <p:pic>
        <p:nvPicPr>
          <p:cNvPr id="47" name="Image 39" descr="preencoded.png">    </p:cNvPr>
          <p:cNvPicPr>
            <a:picLocks noChangeAspect="1"/>
          </p:cNvPicPr>
          <p:nvPr/>
        </p:nvPicPr>
        <p:blipFill>
          <a:blip r:embed="rId40"/>
          <a:stretch>
            <a:fillRect/>
          </a:stretch>
        </p:blipFill>
        <p:spPr>
          <a:xfrm>
            <a:off x="14301643" y="7197948"/>
            <a:ext cx="995124" cy="595015"/>
          </a:xfrm>
          <a:prstGeom prst="rect">
            <a:avLst/>
          </a:prstGeom>
        </p:spPr>
      </p:pic>
      <p:pic>
        <p:nvPicPr>
          <p:cNvPr id="48" name="Image 40" descr="preencoded.png">    </p:cNvPr>
          <p:cNvPicPr>
            <a:picLocks noChangeAspect="1"/>
          </p:cNvPicPr>
          <p:nvPr/>
        </p:nvPicPr>
        <p:blipFill>
          <a:blip r:embed="rId41"/>
          <a:stretch>
            <a:fillRect/>
          </a:stretch>
        </p:blipFill>
        <p:spPr>
          <a:xfrm>
            <a:off x="14157792" y="7384604"/>
            <a:ext cx="871439" cy="555179"/>
          </a:xfrm>
          <a:prstGeom prst="rect">
            <a:avLst/>
          </a:prstGeom>
        </p:spPr>
      </p:pic>
      <p:pic>
        <p:nvPicPr>
          <p:cNvPr id="49" name="Image 41" descr="preencoded.png">    </p:cNvPr>
          <p:cNvPicPr>
            <a:picLocks noChangeAspect="1"/>
          </p:cNvPicPr>
          <p:nvPr/>
        </p:nvPicPr>
        <p:blipFill>
          <a:blip r:embed="rId42"/>
          <a:stretch>
            <a:fillRect/>
          </a:stretch>
        </p:blipFill>
        <p:spPr>
          <a:xfrm>
            <a:off x="14001720" y="8087668"/>
            <a:ext cx="907847" cy="684188"/>
          </a:xfrm>
          <a:prstGeom prst="rect">
            <a:avLst/>
          </a:prstGeom>
        </p:spPr>
      </p:pic>
      <p:pic>
        <p:nvPicPr>
          <p:cNvPr id="50" name="Image 42" descr="preencoded.png">    </p:cNvPr>
          <p:cNvPicPr>
            <a:picLocks noChangeAspect="1"/>
          </p:cNvPicPr>
          <p:nvPr/>
        </p:nvPicPr>
        <p:blipFill>
          <a:blip r:embed="rId43"/>
          <a:stretch>
            <a:fillRect/>
          </a:stretch>
        </p:blipFill>
        <p:spPr>
          <a:xfrm>
            <a:off x="14248828" y="8263260"/>
            <a:ext cx="895896" cy="513209"/>
          </a:xfrm>
          <a:prstGeom prst="rect">
            <a:avLst/>
          </a:prstGeom>
        </p:spPr>
      </p:pic>
      <p:pic>
        <p:nvPicPr>
          <p:cNvPr id="51" name="Image 43" descr="preencoded.png">    </p:cNvPr>
          <p:cNvPicPr>
            <a:picLocks noChangeAspect="1"/>
          </p:cNvPicPr>
          <p:nvPr/>
        </p:nvPicPr>
        <p:blipFill>
          <a:blip r:embed="rId44"/>
          <a:stretch>
            <a:fillRect/>
          </a:stretch>
        </p:blipFill>
        <p:spPr>
          <a:xfrm>
            <a:off x="15191632" y="7711430"/>
            <a:ext cx="559636" cy="1089769"/>
          </a:xfrm>
          <a:prstGeom prst="rect">
            <a:avLst/>
          </a:prstGeom>
        </p:spPr>
      </p:pic>
      <p:pic>
        <p:nvPicPr>
          <p:cNvPr id="52" name="Image 44" descr="preencoded.png">    </p:cNvPr>
          <p:cNvPicPr>
            <a:picLocks noChangeAspect="1"/>
          </p:cNvPicPr>
          <p:nvPr/>
        </p:nvPicPr>
        <p:blipFill>
          <a:blip r:embed="rId45"/>
          <a:stretch>
            <a:fillRect/>
          </a:stretch>
        </p:blipFill>
        <p:spPr>
          <a:xfrm>
            <a:off x="15381793" y="7492678"/>
            <a:ext cx="179677" cy="1011411"/>
          </a:xfrm>
          <a:prstGeom prst="rect">
            <a:avLst/>
          </a:prstGeom>
        </p:spPr>
      </p:pic>
      <p:sp>
        <p:nvSpPr>
          <p:cNvPr id="53" name="Shape 6"/>
          <p:cNvSpPr/>
          <p:nvPr/>
        </p:nvSpPr>
        <p:spPr>
          <a:xfrm>
            <a:off x="15722906" y="8039100"/>
            <a:ext cx="2426025" cy="0"/>
          </a:xfrm>
          <a:prstGeom prst="rect">
            <a:avLst/>
          </a:prstGeom>
          <a:noFill/>
          <a:ln/>
        </p:spPr>
      </p:sp>
      <p:pic>
        <p:nvPicPr>
          <p:cNvPr id="54" name="Image 45" descr="preencoded.png">    </p:cNvPr>
          <p:cNvPicPr>
            <a:picLocks noChangeAspect="1"/>
          </p:cNvPicPr>
          <p:nvPr/>
        </p:nvPicPr>
        <p:blipFill>
          <a:blip r:embed="rId46"/>
          <a:stretch>
            <a:fillRect/>
          </a:stretch>
        </p:blipFill>
        <p:spPr>
          <a:xfrm>
            <a:off x="15722906" y="8001000"/>
            <a:ext cx="2426025" cy="38100"/>
          </a:xfrm>
          <a:prstGeom prst="rect">
            <a:avLst/>
          </a:prstGeom>
        </p:spPr>
      </p:pic>
      <p:pic>
        <p:nvPicPr>
          <p:cNvPr id="55" name="Image 46" descr="preencoded.png">    </p:cNvPr>
          <p:cNvPicPr>
            <a:picLocks noChangeAspect="1"/>
          </p:cNvPicPr>
          <p:nvPr/>
        </p:nvPicPr>
        <p:blipFill>
          <a:blip r:embed="rId47"/>
          <a:stretch>
            <a:fillRect/>
          </a:stretch>
        </p:blipFill>
        <p:spPr>
          <a:xfrm>
            <a:off x="18203744" y="7298630"/>
            <a:ext cx="1864764" cy="724818"/>
          </a:xfrm>
          <a:prstGeom prst="rect">
            <a:avLst/>
          </a:prstGeom>
        </p:spPr>
      </p:pic>
      <p:pic>
        <p:nvPicPr>
          <p:cNvPr id="56" name="Image 47" descr="preencoded.png">    </p:cNvPr>
          <p:cNvPicPr>
            <a:picLocks noChangeAspect="1"/>
          </p:cNvPicPr>
          <p:nvPr/>
        </p:nvPicPr>
        <p:blipFill>
          <a:blip r:embed="rId48"/>
          <a:stretch>
            <a:fillRect/>
          </a:stretch>
        </p:blipFill>
        <p:spPr>
          <a:xfrm>
            <a:off x="19138477" y="8215982"/>
            <a:ext cx="367267" cy="363984"/>
          </a:xfrm>
          <a:prstGeom prst="rect">
            <a:avLst/>
          </a:prstGeom>
        </p:spPr>
      </p:pic>
      <p:pic>
        <p:nvPicPr>
          <p:cNvPr id="57" name="Image 48" descr="preencoded.png">    </p:cNvPr>
          <p:cNvPicPr>
            <a:picLocks noChangeAspect="1"/>
          </p:cNvPicPr>
          <p:nvPr/>
        </p:nvPicPr>
        <p:blipFill>
          <a:blip r:embed="rId49"/>
          <a:stretch>
            <a:fillRect/>
          </a:stretch>
        </p:blipFill>
        <p:spPr>
          <a:xfrm>
            <a:off x="18761147" y="8151614"/>
            <a:ext cx="367286" cy="363984"/>
          </a:xfrm>
          <a:prstGeom prst="rect">
            <a:avLst/>
          </a:prstGeom>
        </p:spPr>
      </p:pic>
      <p:pic>
        <p:nvPicPr>
          <p:cNvPr id="58" name="Image 49" descr="preencoded.png">    </p:cNvPr>
          <p:cNvPicPr>
            <a:picLocks noChangeAspect="1"/>
          </p:cNvPicPr>
          <p:nvPr/>
        </p:nvPicPr>
        <p:blipFill>
          <a:blip r:embed="rId50"/>
          <a:stretch>
            <a:fillRect/>
          </a:stretch>
        </p:blipFill>
        <p:spPr>
          <a:xfrm>
            <a:off x="19056093" y="8141370"/>
            <a:ext cx="454184" cy="454124"/>
          </a:xfrm>
          <a:prstGeom prst="rect">
            <a:avLst/>
          </a:prstGeom>
        </p:spPr>
      </p:pic>
      <p:pic>
        <p:nvPicPr>
          <p:cNvPr id="59" name="Image 50" descr="preencoded.png">    </p:cNvPr>
          <p:cNvPicPr>
            <a:picLocks noChangeAspect="1"/>
          </p:cNvPicPr>
          <p:nvPr/>
        </p:nvPicPr>
        <p:blipFill>
          <a:blip r:embed="rId51"/>
          <a:stretch>
            <a:fillRect/>
          </a:stretch>
        </p:blipFill>
        <p:spPr>
          <a:xfrm>
            <a:off x="19063821" y="8265269"/>
            <a:ext cx="322653" cy="322486"/>
          </a:xfrm>
          <a:prstGeom prst="rect">
            <a:avLst/>
          </a:prstGeom>
        </p:spPr>
      </p:pic>
      <p:pic>
        <p:nvPicPr>
          <p:cNvPr id="60" name="Image 51" descr="preencoded.png">    </p:cNvPr>
          <p:cNvPicPr>
            <a:picLocks noChangeAspect="1"/>
          </p:cNvPicPr>
          <p:nvPr/>
        </p:nvPicPr>
        <p:blipFill>
          <a:blip r:embed="rId52"/>
          <a:stretch>
            <a:fillRect/>
          </a:stretch>
        </p:blipFill>
        <p:spPr>
          <a:xfrm>
            <a:off x="18658710" y="8141370"/>
            <a:ext cx="454184" cy="454124"/>
          </a:xfrm>
          <a:prstGeom prst="rect">
            <a:avLst/>
          </a:prstGeom>
        </p:spPr>
      </p:pic>
      <p:pic>
        <p:nvPicPr>
          <p:cNvPr id="61" name="Image 52" descr="preencoded.png">    </p:cNvPr>
          <p:cNvPicPr>
            <a:picLocks noChangeAspect="1"/>
          </p:cNvPicPr>
          <p:nvPr/>
        </p:nvPicPr>
        <p:blipFill>
          <a:blip r:embed="rId53"/>
          <a:stretch>
            <a:fillRect/>
          </a:stretch>
        </p:blipFill>
        <p:spPr>
          <a:xfrm>
            <a:off x="18782513" y="8265269"/>
            <a:ext cx="322653" cy="322486"/>
          </a:xfrm>
          <a:prstGeom prst="rect">
            <a:avLst/>
          </a:prstGeom>
        </p:spPr>
      </p:pic>
      <p:pic>
        <p:nvPicPr>
          <p:cNvPr id="62" name="Image 53" descr="preencoded.png">    </p:cNvPr>
          <p:cNvPicPr>
            <a:picLocks noChangeAspect="1"/>
          </p:cNvPicPr>
          <p:nvPr/>
        </p:nvPicPr>
        <p:blipFill>
          <a:blip r:embed="rId54"/>
          <a:stretch>
            <a:fillRect/>
          </a:stretch>
        </p:blipFill>
        <p:spPr>
          <a:xfrm>
            <a:off x="19056065" y="8525222"/>
            <a:ext cx="56729" cy="354905"/>
          </a:xfrm>
          <a:prstGeom prst="rect">
            <a:avLst/>
          </a:prstGeom>
        </p:spPr>
      </p:pic>
      <p:pic>
        <p:nvPicPr>
          <p:cNvPr id="63" name="Image 54" descr="preencoded.png">    </p:cNvPr>
          <p:cNvPicPr>
            <a:picLocks noChangeAspect="1"/>
          </p:cNvPicPr>
          <p:nvPr/>
        </p:nvPicPr>
        <p:blipFill>
          <a:blip r:embed="rId55"/>
          <a:stretch>
            <a:fillRect/>
          </a:stretch>
        </p:blipFill>
        <p:spPr>
          <a:xfrm>
            <a:off x="18325953" y="7922890"/>
            <a:ext cx="1517080" cy="957387"/>
          </a:xfrm>
          <a:prstGeom prst="rect">
            <a:avLst/>
          </a:prstGeom>
        </p:spPr>
      </p:pic>
      <p:pic>
        <p:nvPicPr>
          <p:cNvPr id="64" name="Image 55" descr="preencoded.png">    </p:cNvPr>
          <p:cNvPicPr>
            <a:picLocks noChangeAspect="1"/>
          </p:cNvPicPr>
          <p:nvPr/>
        </p:nvPicPr>
        <p:blipFill>
          <a:blip r:embed="rId56"/>
          <a:stretch>
            <a:fillRect/>
          </a:stretch>
        </p:blipFill>
        <p:spPr>
          <a:xfrm>
            <a:off x="19317409" y="7198072"/>
            <a:ext cx="371869" cy="504825"/>
          </a:xfrm>
          <a:prstGeom prst="rect">
            <a:avLst/>
          </a:prstGeom>
        </p:spPr>
      </p:pic>
      <p:pic>
        <p:nvPicPr>
          <p:cNvPr id="65" name="Image 56" descr="preencoded.png">    </p:cNvPr>
          <p:cNvPicPr>
            <a:picLocks noChangeAspect="1"/>
          </p:cNvPicPr>
          <p:nvPr/>
        </p:nvPicPr>
        <p:blipFill>
          <a:blip r:embed="rId57"/>
          <a:stretch>
            <a:fillRect/>
          </a:stretch>
        </p:blipFill>
        <p:spPr>
          <a:xfrm>
            <a:off x="18123742" y="7197948"/>
            <a:ext cx="1921500" cy="781645"/>
          </a:xfrm>
          <a:prstGeom prst="rect">
            <a:avLst/>
          </a:prstGeom>
        </p:spPr>
      </p:pic>
      <p:pic>
        <p:nvPicPr>
          <p:cNvPr id="66" name="Image 57" descr="preencoded.png">    </p:cNvPr>
          <p:cNvPicPr>
            <a:picLocks noChangeAspect="1"/>
          </p:cNvPicPr>
          <p:nvPr/>
        </p:nvPicPr>
        <p:blipFill>
          <a:blip r:embed="rId58"/>
          <a:stretch>
            <a:fillRect/>
          </a:stretch>
        </p:blipFill>
        <p:spPr>
          <a:xfrm>
            <a:off x="18120567" y="8823424"/>
            <a:ext cx="1927854" cy="56704"/>
          </a:xfrm>
          <a:prstGeom prst="rect">
            <a:avLst/>
          </a:prstGeom>
        </p:spPr>
      </p:pic>
      <p:sp>
        <p:nvSpPr>
          <p:cNvPr id="67" name="Shape 7"/>
          <p:cNvSpPr/>
          <p:nvPr/>
        </p:nvSpPr>
        <p:spPr>
          <a:xfrm>
            <a:off x="1371771" y="3956050"/>
            <a:ext cx="4572572" cy="2743200"/>
          </a:xfrm>
          <a:prstGeom prst="rect">
            <a:avLst/>
          </a:prstGeom>
          <a:noFill/>
          <a:ln/>
        </p:spPr>
      </p:sp>
      <p:sp>
        <p:nvSpPr>
          <p:cNvPr id="68" name="Shape 8"/>
          <p:cNvSpPr/>
          <p:nvPr/>
        </p:nvSpPr>
        <p:spPr>
          <a:xfrm>
            <a:off x="1371771" y="3956050"/>
            <a:ext cx="4572572" cy="2743200"/>
          </a:xfrm>
          <a:prstGeom prst="rect">
            <a:avLst/>
          </a:prstGeom>
          <a:noFill/>
          <a:ln/>
        </p:spPr>
      </p:sp>
      <p:sp>
        <p:nvSpPr>
          <p:cNvPr id="69" name="Shape 9"/>
          <p:cNvSpPr/>
          <p:nvPr/>
        </p:nvSpPr>
        <p:spPr>
          <a:xfrm>
            <a:off x="1371771" y="3956050"/>
            <a:ext cx="4572572" cy="2743200"/>
          </a:xfrm>
          <a:prstGeom prst="rect">
            <a:avLst/>
          </a:prstGeom>
          <a:noFill/>
          <a:ln/>
        </p:spPr>
      </p:sp>
      <p:sp>
        <p:nvSpPr>
          <p:cNvPr id="70" name="Text 10"/>
          <p:cNvSpPr/>
          <p:nvPr/>
        </p:nvSpPr>
        <p:spPr>
          <a:xfrm>
            <a:off x="1371771" y="3956050"/>
            <a:ext cx="4724991" cy="711200"/>
          </a:xfrm>
          <a:prstGeom prst="rect">
            <a:avLst/>
          </a:prstGeom>
          <a:noFill/>
          <a:ln/>
        </p:spPr>
        <p:txBody>
          <a:bodyPr wrap="square" lIns="0" tIns="0" rIns="0" bIns="0" rtlCol="0" anchor="t"/>
          <a:lstStyle/>
          <a:p>
            <a:pPr algn="l"/>
            <a:r>
              <a:rPr lang="en-US" sz="3600" dirty="0">
                <a:solidFill>
                  <a:srgbClr val="000000">
                    <a:alpha val="100000"/>
                  </a:srgbClr>
                </a:solidFill>
                <a:latin typeface="Montserrat Bold" pitchFamily="34" charset="0"/>
                <a:ea typeface="Montserrat Bold" pitchFamily="34" charset="-122"/>
                <a:cs typeface="Montserrat Bold" pitchFamily="34" charset="-120"/>
              </a:rPr>
              <a:t>War</a:t>
            </a:r>
            <a:endParaRPr lang="en-US" sz="3600" dirty="0"/>
          </a:p>
        </p:txBody>
      </p:sp>
      <p:sp>
        <p:nvSpPr>
          <p:cNvPr id="71" name="Text 11"/>
          <p:cNvSpPr/>
          <p:nvPr/>
        </p:nvSpPr>
        <p:spPr>
          <a:xfrm>
            <a:off x="1371771" y="4718050"/>
            <a:ext cx="4708055"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volcanic eruption devastates a nearby city, forcing its inhabitants.</a:t>
            </a:r>
            <a:endParaRPr lang="en-US" sz="3200" dirty="0"/>
          </a:p>
        </p:txBody>
      </p:sp>
      <p:sp>
        <p:nvSpPr>
          <p:cNvPr id="72" name="Shape 12"/>
          <p:cNvSpPr/>
          <p:nvPr/>
        </p:nvSpPr>
        <p:spPr>
          <a:xfrm>
            <a:off x="5296562" y="9378950"/>
            <a:ext cx="4572572" cy="2743200"/>
          </a:xfrm>
          <a:prstGeom prst="rect">
            <a:avLst/>
          </a:prstGeom>
          <a:noFill/>
          <a:ln/>
        </p:spPr>
      </p:sp>
      <p:sp>
        <p:nvSpPr>
          <p:cNvPr id="73" name="Shape 13"/>
          <p:cNvSpPr/>
          <p:nvPr/>
        </p:nvSpPr>
        <p:spPr>
          <a:xfrm>
            <a:off x="5296562" y="9378950"/>
            <a:ext cx="4572572" cy="2743200"/>
          </a:xfrm>
          <a:prstGeom prst="rect">
            <a:avLst/>
          </a:prstGeom>
          <a:noFill/>
          <a:ln/>
        </p:spPr>
      </p:sp>
      <p:sp>
        <p:nvSpPr>
          <p:cNvPr id="74" name="Shape 14"/>
          <p:cNvSpPr/>
          <p:nvPr/>
        </p:nvSpPr>
        <p:spPr>
          <a:xfrm>
            <a:off x="5296562" y="9378950"/>
            <a:ext cx="4572572" cy="2743200"/>
          </a:xfrm>
          <a:prstGeom prst="rect">
            <a:avLst/>
          </a:prstGeom>
          <a:noFill/>
          <a:ln/>
        </p:spPr>
      </p:sp>
      <p:sp>
        <p:nvSpPr>
          <p:cNvPr id="75" name="Text 15"/>
          <p:cNvSpPr/>
          <p:nvPr/>
        </p:nvSpPr>
        <p:spPr>
          <a:xfrm>
            <a:off x="5296562" y="9378950"/>
            <a:ext cx="4724991" cy="711200"/>
          </a:xfrm>
          <a:prstGeom prst="rect">
            <a:avLst/>
          </a:prstGeom>
          <a:noFill/>
          <a:ln/>
        </p:spPr>
        <p:txBody>
          <a:bodyPr wrap="square" lIns="0" tIns="0" rIns="0" bIns="0" rtlCol="0" anchor="t"/>
          <a:lstStyle/>
          <a:p>
            <a:pPr algn="l"/>
            <a:r>
              <a:rPr lang="en-US" sz="3600" dirty="0">
                <a:solidFill>
                  <a:srgbClr val="000000">
                    <a:alpha val="100000"/>
                  </a:srgbClr>
                </a:solidFill>
                <a:latin typeface="Montserrat Bold" pitchFamily="34" charset="0"/>
                <a:ea typeface="Montserrat Bold" pitchFamily="34" charset="-122"/>
                <a:cs typeface="Montserrat Bold" pitchFamily="34" charset="-120"/>
              </a:rPr>
              <a:t>Obtain</a:t>
            </a:r>
            <a:endParaRPr lang="en-US" sz="3600" dirty="0"/>
          </a:p>
        </p:txBody>
      </p:sp>
      <p:sp>
        <p:nvSpPr>
          <p:cNvPr id="76" name="Text 16"/>
          <p:cNvSpPr/>
          <p:nvPr/>
        </p:nvSpPr>
        <p:spPr>
          <a:xfrm>
            <a:off x="5296562" y="10140950"/>
            <a:ext cx="4708055"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group of adventurers sets out to recover an ancient artifact.</a:t>
            </a:r>
            <a:endParaRPr lang="en-US" sz="3200" dirty="0"/>
          </a:p>
        </p:txBody>
      </p:sp>
      <p:sp>
        <p:nvSpPr>
          <p:cNvPr id="77" name="Shape 17"/>
          <p:cNvSpPr/>
          <p:nvPr/>
        </p:nvSpPr>
        <p:spPr>
          <a:xfrm>
            <a:off x="9348368" y="3956050"/>
            <a:ext cx="4572572" cy="2743200"/>
          </a:xfrm>
          <a:prstGeom prst="rect">
            <a:avLst/>
          </a:prstGeom>
          <a:noFill/>
          <a:ln/>
        </p:spPr>
      </p:sp>
      <p:sp>
        <p:nvSpPr>
          <p:cNvPr id="78" name="Shape 18"/>
          <p:cNvSpPr/>
          <p:nvPr/>
        </p:nvSpPr>
        <p:spPr>
          <a:xfrm>
            <a:off x="9348368" y="3956050"/>
            <a:ext cx="4572572" cy="2743200"/>
          </a:xfrm>
          <a:prstGeom prst="rect">
            <a:avLst/>
          </a:prstGeom>
          <a:noFill/>
          <a:ln/>
        </p:spPr>
      </p:sp>
      <p:sp>
        <p:nvSpPr>
          <p:cNvPr id="79" name="Shape 19"/>
          <p:cNvSpPr/>
          <p:nvPr/>
        </p:nvSpPr>
        <p:spPr>
          <a:xfrm>
            <a:off x="9348368" y="3956050"/>
            <a:ext cx="4572572" cy="2743200"/>
          </a:xfrm>
          <a:prstGeom prst="rect">
            <a:avLst/>
          </a:prstGeom>
          <a:noFill/>
          <a:ln/>
        </p:spPr>
      </p:sp>
      <p:sp>
        <p:nvSpPr>
          <p:cNvPr id="80" name="Text 20"/>
          <p:cNvSpPr/>
          <p:nvPr/>
        </p:nvSpPr>
        <p:spPr>
          <a:xfrm>
            <a:off x="9348368" y="3956050"/>
            <a:ext cx="4724991" cy="711200"/>
          </a:xfrm>
          <a:prstGeom prst="rect">
            <a:avLst/>
          </a:prstGeom>
          <a:noFill/>
          <a:ln/>
        </p:spPr>
        <p:txBody>
          <a:bodyPr wrap="square" lIns="0" tIns="0" rIns="0" bIns="0" rtlCol="0" anchor="t"/>
          <a:lstStyle/>
          <a:p>
            <a:pPr algn="l"/>
            <a:r>
              <a:rPr lang="en-US" sz="3600" dirty="0">
                <a:solidFill>
                  <a:srgbClr val="000000">
                    <a:alpha val="100000"/>
                  </a:srgbClr>
                </a:solidFill>
                <a:latin typeface="Montserrat Bold" pitchFamily="34" charset="0"/>
                <a:ea typeface="Montserrat Bold" pitchFamily="34" charset="-122"/>
                <a:cs typeface="Montserrat Bold" pitchFamily="34" charset="-120"/>
              </a:rPr>
              <a:t>Foundation</a:t>
            </a:r>
            <a:endParaRPr lang="en-US" sz="3600" dirty="0"/>
          </a:p>
        </p:txBody>
      </p:sp>
      <p:sp>
        <p:nvSpPr>
          <p:cNvPr id="81" name="Text 21"/>
          <p:cNvSpPr/>
          <p:nvPr/>
        </p:nvSpPr>
        <p:spPr>
          <a:xfrm>
            <a:off x="9348368" y="4718050"/>
            <a:ext cx="4708055"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An elf helps humans obtain the Crystal of the Unicorn from the Elven Forest.</a:t>
            </a:r>
            <a:endParaRPr lang="en-US" sz="3200" dirty="0"/>
          </a:p>
        </p:txBody>
      </p:sp>
      <p:sp>
        <p:nvSpPr>
          <p:cNvPr id="82" name="Shape 22"/>
          <p:cNvSpPr/>
          <p:nvPr/>
        </p:nvSpPr>
        <p:spPr>
          <a:xfrm>
            <a:off x="18150569" y="3956050"/>
            <a:ext cx="4572572" cy="2743200"/>
          </a:xfrm>
          <a:prstGeom prst="rect">
            <a:avLst/>
          </a:prstGeom>
          <a:noFill/>
          <a:ln/>
        </p:spPr>
      </p:sp>
      <p:sp>
        <p:nvSpPr>
          <p:cNvPr id="83" name="Shape 23"/>
          <p:cNvSpPr/>
          <p:nvPr/>
        </p:nvSpPr>
        <p:spPr>
          <a:xfrm>
            <a:off x="18150569" y="3956050"/>
            <a:ext cx="4572572" cy="2743200"/>
          </a:xfrm>
          <a:prstGeom prst="rect">
            <a:avLst/>
          </a:prstGeom>
          <a:noFill/>
          <a:ln/>
        </p:spPr>
      </p:sp>
      <p:sp>
        <p:nvSpPr>
          <p:cNvPr id="84" name="Shape 24"/>
          <p:cNvSpPr/>
          <p:nvPr/>
        </p:nvSpPr>
        <p:spPr>
          <a:xfrm>
            <a:off x="18150569" y="3956050"/>
            <a:ext cx="4572572" cy="2743200"/>
          </a:xfrm>
          <a:prstGeom prst="rect">
            <a:avLst/>
          </a:prstGeom>
          <a:noFill/>
          <a:ln/>
        </p:spPr>
      </p:sp>
      <p:sp>
        <p:nvSpPr>
          <p:cNvPr id="85" name="Text 25"/>
          <p:cNvSpPr/>
          <p:nvPr/>
        </p:nvSpPr>
        <p:spPr>
          <a:xfrm>
            <a:off x="18150569" y="3956050"/>
            <a:ext cx="4724991" cy="711200"/>
          </a:xfrm>
          <a:prstGeom prst="rect">
            <a:avLst/>
          </a:prstGeom>
          <a:noFill/>
          <a:ln/>
        </p:spPr>
        <p:txBody>
          <a:bodyPr wrap="square" lIns="0" tIns="0" rIns="0" bIns="0" rtlCol="0" anchor="t"/>
          <a:lstStyle/>
          <a:p>
            <a:pPr algn="l"/>
            <a:r>
              <a:rPr lang="en-US" sz="3600" dirty="0">
                <a:solidFill>
                  <a:srgbClr val="000000">
                    <a:alpha val="100000"/>
                  </a:srgbClr>
                </a:solidFill>
                <a:latin typeface="Montserrat Bold" pitchFamily="34" charset="0"/>
                <a:ea typeface="Montserrat Bold" pitchFamily="34" charset="-122"/>
                <a:cs typeface="Montserrat Bold" pitchFamily="34" charset="-120"/>
              </a:rPr>
              <a:t>Festival</a:t>
            </a:r>
            <a:endParaRPr lang="en-US" sz="3600" dirty="0"/>
          </a:p>
        </p:txBody>
      </p:sp>
      <p:sp>
        <p:nvSpPr>
          <p:cNvPr id="86" name="Text 26"/>
          <p:cNvSpPr/>
          <p:nvPr/>
        </p:nvSpPr>
        <p:spPr>
          <a:xfrm>
            <a:off x="18150569" y="4718050"/>
            <a:ext cx="4708055"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civilization of the Shimmering City is founded by a group of powerful wizards.</a:t>
            </a:r>
            <a:endParaRPr lang="en-US" sz="3200" dirty="0"/>
          </a:p>
        </p:txBody>
      </p:sp>
      <p:sp>
        <p:nvSpPr>
          <p:cNvPr id="87" name="Shape 27"/>
          <p:cNvSpPr/>
          <p:nvPr/>
        </p:nvSpPr>
        <p:spPr>
          <a:xfrm>
            <a:off x="13984448" y="9378950"/>
            <a:ext cx="4572572" cy="2743200"/>
          </a:xfrm>
          <a:prstGeom prst="rect">
            <a:avLst/>
          </a:prstGeom>
          <a:noFill/>
          <a:ln/>
        </p:spPr>
      </p:sp>
      <p:sp>
        <p:nvSpPr>
          <p:cNvPr id="88" name="Shape 28"/>
          <p:cNvSpPr/>
          <p:nvPr/>
        </p:nvSpPr>
        <p:spPr>
          <a:xfrm>
            <a:off x="13984448" y="9378950"/>
            <a:ext cx="4572572" cy="2743200"/>
          </a:xfrm>
          <a:prstGeom prst="rect">
            <a:avLst/>
          </a:prstGeom>
          <a:noFill/>
          <a:ln/>
        </p:spPr>
      </p:sp>
      <p:sp>
        <p:nvSpPr>
          <p:cNvPr id="89" name="Shape 29"/>
          <p:cNvSpPr/>
          <p:nvPr/>
        </p:nvSpPr>
        <p:spPr>
          <a:xfrm>
            <a:off x="13984448" y="9378950"/>
            <a:ext cx="4572572" cy="2743200"/>
          </a:xfrm>
          <a:prstGeom prst="rect">
            <a:avLst/>
          </a:prstGeom>
          <a:noFill/>
          <a:ln/>
        </p:spPr>
      </p:sp>
      <p:sp>
        <p:nvSpPr>
          <p:cNvPr id="90" name="Text 30"/>
          <p:cNvSpPr/>
          <p:nvPr/>
        </p:nvSpPr>
        <p:spPr>
          <a:xfrm>
            <a:off x="13984448" y="9378950"/>
            <a:ext cx="4724991" cy="711200"/>
          </a:xfrm>
          <a:prstGeom prst="rect">
            <a:avLst/>
          </a:prstGeom>
          <a:noFill/>
          <a:ln/>
        </p:spPr>
        <p:txBody>
          <a:bodyPr wrap="square" lIns="0" tIns="0" rIns="0" bIns="0" rtlCol="0" anchor="t"/>
          <a:lstStyle/>
          <a:p>
            <a:pPr algn="l"/>
            <a:r>
              <a:rPr lang="en-US" sz="3600" dirty="0">
                <a:solidFill>
                  <a:srgbClr val="000000">
                    <a:alpha val="100000"/>
                  </a:srgbClr>
                </a:solidFill>
                <a:latin typeface="Montserrat Bold" pitchFamily="34" charset="0"/>
                <a:ea typeface="Montserrat Bold" pitchFamily="34" charset="-122"/>
                <a:cs typeface="Montserrat Bold" pitchFamily="34" charset="-120"/>
              </a:rPr>
              <a:t>Invasion</a:t>
            </a:r>
            <a:endParaRPr lang="en-US" sz="3600" dirty="0"/>
          </a:p>
        </p:txBody>
      </p:sp>
      <p:sp>
        <p:nvSpPr>
          <p:cNvPr id="91" name="Text 31"/>
          <p:cNvSpPr/>
          <p:nvPr/>
        </p:nvSpPr>
        <p:spPr>
          <a:xfrm>
            <a:off x="13984448" y="10140950"/>
            <a:ext cx="4708055"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powerful sorcerer and a cunning thief cross paths, leading to a partnership.</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685461" y="0"/>
            <a:ext cx="12701588" cy="12611100"/>
          </a:xfrm>
          <a:prstGeom prst="rect">
            <a:avLst/>
          </a:prstGeom>
        </p:spPr>
      </p:pic>
      <p:pic>
        <p:nvPicPr>
          <p:cNvPr id="3" name="Image 1" descr="preencoded.png">    </p:cNvPr>
          <p:cNvPicPr>
            <a:picLocks noChangeAspect="1"/>
          </p:cNvPicPr>
          <p:nvPr/>
        </p:nvPicPr>
        <p:blipFill>
          <a:blip r:embed="rId2"/>
          <a:stretch>
            <a:fillRect/>
          </a:stretch>
        </p:blipFill>
        <p:spPr>
          <a:xfrm>
            <a:off x="0" y="7175500"/>
            <a:ext cx="12803200" cy="6540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2857857" y="2400300"/>
            <a:ext cx="18684035" cy="10541000"/>
          </a:xfrm>
          <a:prstGeom prst="rect">
            <a:avLst/>
          </a:prstGeom>
          <a:noFill/>
          <a:ln/>
        </p:spPr>
      </p:sp>
      <p:pic>
        <p:nvPicPr>
          <p:cNvPr id="7" name="Image 3" descr="preencoded.png">    </p:cNvPr>
          <p:cNvPicPr>
            <a:picLocks noChangeAspect="1"/>
          </p:cNvPicPr>
          <p:nvPr/>
        </p:nvPicPr>
        <p:blipFill>
          <a:blip r:embed="rId4"/>
          <a:stretch>
            <a:fillRect/>
          </a:stretch>
        </p:blipFill>
        <p:spPr>
          <a:xfrm>
            <a:off x="5542565" y="3685853"/>
            <a:ext cx="3869311" cy="3159447"/>
          </a:xfrm>
          <a:prstGeom prst="rect">
            <a:avLst/>
          </a:prstGeom>
        </p:spPr>
      </p:pic>
      <p:pic>
        <p:nvPicPr>
          <p:cNvPr id="8" name="Image 4" descr="preencoded.png">    </p:cNvPr>
          <p:cNvPicPr>
            <a:picLocks noChangeAspect="1"/>
          </p:cNvPicPr>
          <p:nvPr/>
        </p:nvPicPr>
        <p:blipFill>
          <a:blip r:embed="rId5"/>
          <a:stretch>
            <a:fillRect/>
          </a:stretch>
        </p:blipFill>
        <p:spPr>
          <a:xfrm>
            <a:off x="5550594" y="7216453"/>
            <a:ext cx="3869311" cy="3159447"/>
          </a:xfrm>
          <a:prstGeom prst="rect">
            <a:avLst/>
          </a:prstGeom>
        </p:spPr>
      </p:pic>
      <p:pic>
        <p:nvPicPr>
          <p:cNvPr id="9" name="Image 5" descr="preencoded.png">    </p:cNvPr>
          <p:cNvPicPr>
            <a:picLocks noChangeAspect="1"/>
          </p:cNvPicPr>
          <p:nvPr/>
        </p:nvPicPr>
        <p:blipFill>
          <a:blip r:embed="rId6"/>
          <a:stretch>
            <a:fillRect/>
          </a:stretch>
        </p:blipFill>
        <p:spPr>
          <a:xfrm>
            <a:off x="5601400" y="7023100"/>
            <a:ext cx="3962895" cy="12700"/>
          </a:xfrm>
          <a:prstGeom prst="rect">
            <a:avLst/>
          </a:prstGeom>
        </p:spPr>
      </p:pic>
      <p:pic>
        <p:nvPicPr>
          <p:cNvPr id="10" name="Image 6" descr="preencoded.png">    </p:cNvPr>
          <p:cNvPicPr>
            <a:picLocks noChangeAspect="1"/>
          </p:cNvPicPr>
          <p:nvPr/>
        </p:nvPicPr>
        <p:blipFill>
          <a:blip r:embed="rId7"/>
          <a:stretch>
            <a:fillRect/>
          </a:stretch>
        </p:blipFill>
        <p:spPr>
          <a:xfrm>
            <a:off x="10567721" y="7023100"/>
            <a:ext cx="3962895" cy="12700"/>
          </a:xfrm>
          <a:prstGeom prst="rect">
            <a:avLst/>
          </a:prstGeom>
        </p:spPr>
      </p:pic>
      <p:pic>
        <p:nvPicPr>
          <p:cNvPr id="11" name="Image 7" descr="preencoded.png">    </p:cNvPr>
          <p:cNvPicPr>
            <a:picLocks noChangeAspect="1"/>
          </p:cNvPicPr>
          <p:nvPr/>
        </p:nvPicPr>
        <p:blipFill>
          <a:blip r:embed="rId8"/>
          <a:stretch>
            <a:fillRect/>
          </a:stretch>
        </p:blipFill>
        <p:spPr>
          <a:xfrm>
            <a:off x="10567721" y="3200400"/>
            <a:ext cx="3962895" cy="12700"/>
          </a:xfrm>
          <a:prstGeom prst="rect">
            <a:avLst/>
          </a:prstGeom>
        </p:spPr>
      </p:pic>
      <p:pic>
        <p:nvPicPr>
          <p:cNvPr id="12" name="Image 8" descr="preencoded.png">    </p:cNvPr>
          <p:cNvPicPr>
            <a:picLocks noChangeAspect="1"/>
          </p:cNvPicPr>
          <p:nvPr/>
        </p:nvPicPr>
        <p:blipFill>
          <a:blip r:embed="rId9"/>
          <a:stretch>
            <a:fillRect/>
          </a:stretch>
        </p:blipFill>
        <p:spPr>
          <a:xfrm>
            <a:off x="10567721" y="10769600"/>
            <a:ext cx="3962895" cy="12700"/>
          </a:xfrm>
          <a:prstGeom prst="rect">
            <a:avLst/>
          </a:prstGeom>
        </p:spPr>
      </p:pic>
      <p:pic>
        <p:nvPicPr>
          <p:cNvPr id="13" name="Image 9" descr="preencoded.png">    </p:cNvPr>
          <p:cNvPicPr>
            <a:picLocks noChangeAspect="1"/>
          </p:cNvPicPr>
          <p:nvPr/>
        </p:nvPicPr>
        <p:blipFill>
          <a:blip r:embed="rId10"/>
          <a:stretch>
            <a:fillRect/>
          </a:stretch>
        </p:blipFill>
        <p:spPr>
          <a:xfrm>
            <a:off x="15534042" y="7023100"/>
            <a:ext cx="3962895" cy="12700"/>
          </a:xfrm>
          <a:prstGeom prst="rect">
            <a:avLst/>
          </a:prstGeom>
        </p:spPr>
      </p:pic>
      <p:pic>
        <p:nvPicPr>
          <p:cNvPr id="14" name="Image 10" descr="preencoded.png">    </p:cNvPr>
          <p:cNvPicPr>
            <a:picLocks noChangeAspect="1"/>
          </p:cNvPicPr>
          <p:nvPr/>
        </p:nvPicPr>
        <p:blipFill>
          <a:blip r:embed="rId11"/>
          <a:stretch>
            <a:fillRect/>
          </a:stretch>
        </p:blipFill>
        <p:spPr>
          <a:xfrm>
            <a:off x="15534042" y="3200400"/>
            <a:ext cx="3962895" cy="12700"/>
          </a:xfrm>
          <a:prstGeom prst="rect">
            <a:avLst/>
          </a:prstGeom>
        </p:spPr>
      </p:pic>
      <p:pic>
        <p:nvPicPr>
          <p:cNvPr id="15" name="Image 11" descr="preencoded.png">    </p:cNvPr>
          <p:cNvPicPr>
            <a:picLocks noChangeAspect="1"/>
          </p:cNvPicPr>
          <p:nvPr/>
        </p:nvPicPr>
        <p:blipFill>
          <a:blip r:embed="rId12"/>
          <a:stretch>
            <a:fillRect/>
          </a:stretch>
        </p:blipFill>
        <p:spPr>
          <a:xfrm>
            <a:off x="15534042" y="10769600"/>
            <a:ext cx="3962895" cy="12700"/>
          </a:xfrm>
          <a:prstGeom prst="rect">
            <a:avLst/>
          </a:prstGeom>
        </p:spPr>
      </p:pic>
      <p:sp>
        <p:nvSpPr>
          <p:cNvPr id="16" name="Shape 2"/>
          <p:cNvSpPr/>
          <p:nvPr/>
        </p:nvSpPr>
        <p:spPr>
          <a:xfrm>
            <a:off x="2857857" y="6184900"/>
            <a:ext cx="4166121" cy="2984500"/>
          </a:xfrm>
          <a:prstGeom prst="roundRect">
            <a:avLst>
              <a:gd name="adj" fmla="val 1838"/>
            </a:avLst>
          </a:prstGeom>
          <a:noFill/>
          <a:ln/>
        </p:spPr>
      </p:sp>
      <p:pic>
        <p:nvPicPr>
          <p:cNvPr id="17" name="Image 12" descr="preencoded.png">    </p:cNvPr>
          <p:cNvPicPr>
            <a:picLocks noChangeAspect="1"/>
          </p:cNvPicPr>
          <p:nvPr/>
        </p:nvPicPr>
        <p:blipFill>
          <a:blip r:embed="rId13"/>
          <a:stretch>
            <a:fillRect/>
          </a:stretch>
        </p:blipFill>
        <p:spPr>
          <a:xfrm>
            <a:off x="4128016" y="6184900"/>
            <a:ext cx="1625803" cy="1625600"/>
          </a:xfrm>
          <a:prstGeom prst="rect">
            <a:avLst/>
          </a:prstGeom>
        </p:spPr>
      </p:pic>
      <p:sp>
        <p:nvSpPr>
          <p:cNvPr id="18" name="Shape 3"/>
          <p:cNvSpPr/>
          <p:nvPr/>
        </p:nvSpPr>
        <p:spPr>
          <a:xfrm>
            <a:off x="3162695" y="8013700"/>
            <a:ext cx="3556445" cy="1155700"/>
          </a:xfrm>
          <a:prstGeom prst="roundRect">
            <a:avLst>
              <a:gd name="adj" fmla="val 4747"/>
            </a:avLst>
          </a:prstGeom>
          <a:noFill/>
          <a:ln/>
        </p:spPr>
      </p:sp>
      <p:sp>
        <p:nvSpPr>
          <p:cNvPr id="19" name="Text 4"/>
          <p:cNvSpPr/>
          <p:nvPr/>
        </p:nvSpPr>
        <p:spPr>
          <a:xfrm>
            <a:off x="3086486" y="80137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Chloe Ng</a:t>
            </a:r>
            <a:endParaRPr lang="en-US" sz="3600" dirty="0"/>
          </a:p>
        </p:txBody>
      </p:sp>
      <p:sp>
        <p:nvSpPr>
          <p:cNvPr id="20" name="Text 5"/>
          <p:cNvSpPr/>
          <p:nvPr/>
        </p:nvSpPr>
        <p:spPr>
          <a:xfrm>
            <a:off x="3094953" y="86741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Mage</a:t>
            </a:r>
            <a:endParaRPr lang="en-US" sz="3200" dirty="0"/>
          </a:p>
        </p:txBody>
      </p:sp>
      <p:sp>
        <p:nvSpPr>
          <p:cNvPr id="21" name="Shape 6"/>
          <p:cNvSpPr/>
          <p:nvPr/>
        </p:nvSpPr>
        <p:spPr>
          <a:xfrm>
            <a:off x="8027403" y="2400300"/>
            <a:ext cx="4166121" cy="2984500"/>
          </a:xfrm>
          <a:prstGeom prst="roundRect">
            <a:avLst>
              <a:gd name="adj" fmla="val 1838"/>
            </a:avLst>
          </a:prstGeom>
          <a:noFill/>
          <a:ln/>
        </p:spPr>
      </p:sp>
      <p:pic>
        <p:nvPicPr>
          <p:cNvPr id="22" name="Image 13" descr="preencoded.png">    </p:cNvPr>
          <p:cNvPicPr>
            <a:picLocks noChangeAspect="1"/>
          </p:cNvPicPr>
          <p:nvPr/>
        </p:nvPicPr>
        <p:blipFill>
          <a:blip r:embed="rId14"/>
          <a:stretch>
            <a:fillRect/>
          </a:stretch>
        </p:blipFill>
        <p:spPr>
          <a:xfrm>
            <a:off x="9297562" y="2400300"/>
            <a:ext cx="1625803" cy="1625600"/>
          </a:xfrm>
          <a:prstGeom prst="rect">
            <a:avLst/>
          </a:prstGeom>
        </p:spPr>
      </p:pic>
      <p:sp>
        <p:nvSpPr>
          <p:cNvPr id="23" name="Shape 7"/>
          <p:cNvSpPr/>
          <p:nvPr/>
        </p:nvSpPr>
        <p:spPr>
          <a:xfrm>
            <a:off x="8332241" y="4229100"/>
            <a:ext cx="3556445" cy="1155700"/>
          </a:xfrm>
          <a:prstGeom prst="roundRect">
            <a:avLst>
              <a:gd name="adj" fmla="val 4747"/>
            </a:avLst>
          </a:prstGeom>
          <a:noFill/>
          <a:ln/>
        </p:spPr>
      </p:sp>
      <p:sp>
        <p:nvSpPr>
          <p:cNvPr id="24" name="Text 8"/>
          <p:cNvSpPr/>
          <p:nvPr/>
        </p:nvSpPr>
        <p:spPr>
          <a:xfrm>
            <a:off x="8256032" y="42291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Valtorin</a:t>
            </a:r>
            <a:endParaRPr lang="en-US" sz="3600" dirty="0"/>
          </a:p>
        </p:txBody>
      </p:sp>
      <p:sp>
        <p:nvSpPr>
          <p:cNvPr id="25" name="Text 9"/>
          <p:cNvSpPr/>
          <p:nvPr/>
        </p:nvSpPr>
        <p:spPr>
          <a:xfrm>
            <a:off x="8264500" y="48895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Assassin</a:t>
            </a:r>
            <a:endParaRPr lang="en-US" sz="3200" dirty="0"/>
          </a:p>
        </p:txBody>
      </p:sp>
      <p:sp>
        <p:nvSpPr>
          <p:cNvPr id="26" name="Shape 10"/>
          <p:cNvSpPr/>
          <p:nvPr/>
        </p:nvSpPr>
        <p:spPr>
          <a:xfrm>
            <a:off x="17375772" y="2400300"/>
            <a:ext cx="4166121" cy="2984500"/>
          </a:xfrm>
          <a:prstGeom prst="roundRect">
            <a:avLst>
              <a:gd name="adj" fmla="val 1838"/>
            </a:avLst>
          </a:prstGeom>
          <a:noFill/>
          <a:ln/>
        </p:spPr>
      </p:sp>
      <p:pic>
        <p:nvPicPr>
          <p:cNvPr id="27" name="Image 14" descr="preencoded.png">    </p:cNvPr>
          <p:cNvPicPr>
            <a:picLocks noChangeAspect="1"/>
          </p:cNvPicPr>
          <p:nvPr/>
        </p:nvPicPr>
        <p:blipFill>
          <a:blip r:embed="rId15"/>
          <a:stretch>
            <a:fillRect/>
          </a:stretch>
        </p:blipFill>
        <p:spPr>
          <a:xfrm>
            <a:off x="18645930" y="2400300"/>
            <a:ext cx="1625803" cy="1625600"/>
          </a:xfrm>
          <a:prstGeom prst="rect">
            <a:avLst/>
          </a:prstGeom>
        </p:spPr>
      </p:pic>
      <p:sp>
        <p:nvSpPr>
          <p:cNvPr id="28" name="Shape 11"/>
          <p:cNvSpPr/>
          <p:nvPr/>
        </p:nvSpPr>
        <p:spPr>
          <a:xfrm>
            <a:off x="17680610" y="4229100"/>
            <a:ext cx="3556445" cy="1155700"/>
          </a:xfrm>
          <a:prstGeom prst="roundRect">
            <a:avLst>
              <a:gd name="adj" fmla="val 4747"/>
            </a:avLst>
          </a:prstGeom>
          <a:noFill/>
          <a:ln/>
        </p:spPr>
      </p:sp>
      <p:sp>
        <p:nvSpPr>
          <p:cNvPr id="29" name="Text 12"/>
          <p:cNvSpPr/>
          <p:nvPr/>
        </p:nvSpPr>
        <p:spPr>
          <a:xfrm>
            <a:off x="17604400" y="42291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Lyrisa</a:t>
            </a:r>
            <a:endParaRPr lang="en-US" sz="3600" dirty="0"/>
          </a:p>
        </p:txBody>
      </p:sp>
      <p:sp>
        <p:nvSpPr>
          <p:cNvPr id="30" name="Text 13"/>
          <p:cNvSpPr/>
          <p:nvPr/>
        </p:nvSpPr>
        <p:spPr>
          <a:xfrm>
            <a:off x="17612868" y="48895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Dreamer</a:t>
            </a:r>
            <a:endParaRPr lang="en-US" sz="3200" dirty="0"/>
          </a:p>
        </p:txBody>
      </p:sp>
      <p:sp>
        <p:nvSpPr>
          <p:cNvPr id="31" name="Shape 14"/>
          <p:cNvSpPr/>
          <p:nvPr/>
        </p:nvSpPr>
        <p:spPr>
          <a:xfrm>
            <a:off x="12701588" y="2400300"/>
            <a:ext cx="4166121" cy="2984500"/>
          </a:xfrm>
          <a:prstGeom prst="roundRect">
            <a:avLst>
              <a:gd name="adj" fmla="val 1838"/>
            </a:avLst>
          </a:prstGeom>
          <a:noFill/>
          <a:ln/>
        </p:spPr>
      </p:sp>
      <p:pic>
        <p:nvPicPr>
          <p:cNvPr id="32" name="Image 15" descr="preencoded.png">    </p:cNvPr>
          <p:cNvPicPr>
            <a:picLocks noChangeAspect="1"/>
          </p:cNvPicPr>
          <p:nvPr/>
        </p:nvPicPr>
        <p:blipFill>
          <a:blip r:embed="rId16"/>
          <a:stretch>
            <a:fillRect/>
          </a:stretch>
        </p:blipFill>
        <p:spPr>
          <a:xfrm>
            <a:off x="13971746" y="2400300"/>
            <a:ext cx="1625803" cy="1625600"/>
          </a:xfrm>
          <a:prstGeom prst="rect">
            <a:avLst/>
          </a:prstGeom>
        </p:spPr>
      </p:pic>
      <p:sp>
        <p:nvSpPr>
          <p:cNvPr id="33" name="Shape 15"/>
          <p:cNvSpPr/>
          <p:nvPr/>
        </p:nvSpPr>
        <p:spPr>
          <a:xfrm>
            <a:off x="13006426" y="4229100"/>
            <a:ext cx="3556445" cy="1155700"/>
          </a:xfrm>
          <a:prstGeom prst="roundRect">
            <a:avLst>
              <a:gd name="adj" fmla="val 4747"/>
            </a:avLst>
          </a:prstGeom>
          <a:noFill/>
          <a:ln/>
        </p:spPr>
      </p:sp>
      <p:sp>
        <p:nvSpPr>
          <p:cNvPr id="34" name="Text 16"/>
          <p:cNvSpPr/>
          <p:nvPr/>
        </p:nvSpPr>
        <p:spPr>
          <a:xfrm>
            <a:off x="12930216" y="42291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Lucian</a:t>
            </a:r>
            <a:endParaRPr lang="en-US" sz="3600" dirty="0"/>
          </a:p>
        </p:txBody>
      </p:sp>
      <p:sp>
        <p:nvSpPr>
          <p:cNvPr id="35" name="Text 17"/>
          <p:cNvSpPr/>
          <p:nvPr/>
        </p:nvSpPr>
        <p:spPr>
          <a:xfrm>
            <a:off x="12938684" y="48895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Conjurer</a:t>
            </a:r>
            <a:endParaRPr lang="en-US" sz="3200" dirty="0"/>
          </a:p>
        </p:txBody>
      </p:sp>
      <p:sp>
        <p:nvSpPr>
          <p:cNvPr id="36" name="Shape 18"/>
          <p:cNvSpPr/>
          <p:nvPr/>
        </p:nvSpPr>
        <p:spPr>
          <a:xfrm>
            <a:off x="12701588" y="9969500"/>
            <a:ext cx="4166121" cy="2984500"/>
          </a:xfrm>
          <a:prstGeom prst="roundRect">
            <a:avLst>
              <a:gd name="adj" fmla="val 1838"/>
            </a:avLst>
          </a:prstGeom>
          <a:noFill/>
          <a:ln/>
        </p:spPr>
      </p:sp>
      <p:pic>
        <p:nvPicPr>
          <p:cNvPr id="37" name="Image 16" descr="preencoded.png">    </p:cNvPr>
          <p:cNvPicPr>
            <a:picLocks noChangeAspect="1"/>
          </p:cNvPicPr>
          <p:nvPr/>
        </p:nvPicPr>
        <p:blipFill>
          <a:blip r:embed="rId17"/>
          <a:stretch>
            <a:fillRect/>
          </a:stretch>
        </p:blipFill>
        <p:spPr>
          <a:xfrm>
            <a:off x="13971746" y="9969500"/>
            <a:ext cx="1625803" cy="1625600"/>
          </a:xfrm>
          <a:prstGeom prst="rect">
            <a:avLst/>
          </a:prstGeom>
        </p:spPr>
      </p:pic>
      <p:sp>
        <p:nvSpPr>
          <p:cNvPr id="38" name="Shape 19"/>
          <p:cNvSpPr/>
          <p:nvPr/>
        </p:nvSpPr>
        <p:spPr>
          <a:xfrm>
            <a:off x="13006426" y="11798300"/>
            <a:ext cx="3556445" cy="1155700"/>
          </a:xfrm>
          <a:prstGeom prst="roundRect">
            <a:avLst>
              <a:gd name="adj" fmla="val 4747"/>
            </a:avLst>
          </a:prstGeom>
          <a:noFill/>
          <a:ln/>
        </p:spPr>
      </p:sp>
      <p:sp>
        <p:nvSpPr>
          <p:cNvPr id="39" name="Text 20"/>
          <p:cNvSpPr/>
          <p:nvPr/>
        </p:nvSpPr>
        <p:spPr>
          <a:xfrm>
            <a:off x="12930216" y="117983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Cedric</a:t>
            </a:r>
            <a:endParaRPr lang="en-US" sz="3600" dirty="0"/>
          </a:p>
        </p:txBody>
      </p:sp>
      <p:sp>
        <p:nvSpPr>
          <p:cNvPr id="40" name="Text 21"/>
          <p:cNvSpPr/>
          <p:nvPr/>
        </p:nvSpPr>
        <p:spPr>
          <a:xfrm>
            <a:off x="12938684" y="124587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Timekeeper</a:t>
            </a:r>
            <a:endParaRPr lang="en-US" sz="3200" dirty="0"/>
          </a:p>
        </p:txBody>
      </p:sp>
      <p:sp>
        <p:nvSpPr>
          <p:cNvPr id="41" name="Shape 22"/>
          <p:cNvSpPr/>
          <p:nvPr/>
        </p:nvSpPr>
        <p:spPr>
          <a:xfrm>
            <a:off x="12701588" y="6184900"/>
            <a:ext cx="4166121" cy="2984500"/>
          </a:xfrm>
          <a:prstGeom prst="roundRect">
            <a:avLst>
              <a:gd name="adj" fmla="val 1838"/>
            </a:avLst>
          </a:prstGeom>
          <a:noFill/>
          <a:ln/>
        </p:spPr>
      </p:sp>
      <p:pic>
        <p:nvPicPr>
          <p:cNvPr id="42" name="Image 17" descr="preencoded.png">    </p:cNvPr>
          <p:cNvPicPr>
            <a:picLocks noChangeAspect="1"/>
          </p:cNvPicPr>
          <p:nvPr/>
        </p:nvPicPr>
        <p:blipFill>
          <a:blip r:embed="rId18"/>
          <a:stretch>
            <a:fillRect/>
          </a:stretch>
        </p:blipFill>
        <p:spPr>
          <a:xfrm>
            <a:off x="13971746" y="6184900"/>
            <a:ext cx="1625803" cy="1625600"/>
          </a:xfrm>
          <a:prstGeom prst="rect">
            <a:avLst/>
          </a:prstGeom>
        </p:spPr>
      </p:pic>
      <p:sp>
        <p:nvSpPr>
          <p:cNvPr id="43" name="Shape 23"/>
          <p:cNvSpPr/>
          <p:nvPr/>
        </p:nvSpPr>
        <p:spPr>
          <a:xfrm>
            <a:off x="13006426" y="8013700"/>
            <a:ext cx="3556445" cy="1155700"/>
          </a:xfrm>
          <a:prstGeom prst="roundRect">
            <a:avLst>
              <a:gd name="adj" fmla="val 4747"/>
            </a:avLst>
          </a:prstGeom>
          <a:noFill/>
          <a:ln/>
        </p:spPr>
      </p:sp>
      <p:sp>
        <p:nvSpPr>
          <p:cNvPr id="44" name="Text 24"/>
          <p:cNvSpPr/>
          <p:nvPr/>
        </p:nvSpPr>
        <p:spPr>
          <a:xfrm>
            <a:off x="12930216" y="80137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Elvina</a:t>
            </a:r>
            <a:endParaRPr lang="en-US" sz="3600" dirty="0"/>
          </a:p>
        </p:txBody>
      </p:sp>
      <p:sp>
        <p:nvSpPr>
          <p:cNvPr id="45" name="Text 25"/>
          <p:cNvSpPr/>
          <p:nvPr/>
        </p:nvSpPr>
        <p:spPr>
          <a:xfrm>
            <a:off x="12938684" y="86741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Oracle</a:t>
            </a:r>
            <a:endParaRPr lang="en-US" sz="3200" dirty="0"/>
          </a:p>
        </p:txBody>
      </p:sp>
      <p:sp>
        <p:nvSpPr>
          <p:cNvPr id="46" name="Shape 26"/>
          <p:cNvSpPr/>
          <p:nvPr/>
        </p:nvSpPr>
        <p:spPr>
          <a:xfrm>
            <a:off x="17375772" y="9969500"/>
            <a:ext cx="4166121" cy="2984500"/>
          </a:xfrm>
          <a:prstGeom prst="roundRect">
            <a:avLst>
              <a:gd name="adj" fmla="val 1838"/>
            </a:avLst>
          </a:prstGeom>
          <a:noFill/>
          <a:ln/>
        </p:spPr>
      </p:sp>
      <p:pic>
        <p:nvPicPr>
          <p:cNvPr id="47" name="Image 18" descr="preencoded.png">    </p:cNvPr>
          <p:cNvPicPr>
            <a:picLocks noChangeAspect="1"/>
          </p:cNvPicPr>
          <p:nvPr/>
        </p:nvPicPr>
        <p:blipFill>
          <a:blip r:embed="rId19"/>
          <a:stretch>
            <a:fillRect/>
          </a:stretch>
        </p:blipFill>
        <p:spPr>
          <a:xfrm>
            <a:off x="18645930" y="9969500"/>
            <a:ext cx="1625803" cy="1625600"/>
          </a:xfrm>
          <a:prstGeom prst="rect">
            <a:avLst/>
          </a:prstGeom>
        </p:spPr>
      </p:pic>
      <p:sp>
        <p:nvSpPr>
          <p:cNvPr id="48" name="Shape 27"/>
          <p:cNvSpPr/>
          <p:nvPr/>
        </p:nvSpPr>
        <p:spPr>
          <a:xfrm>
            <a:off x="17680610" y="11798300"/>
            <a:ext cx="3556445" cy="1155700"/>
          </a:xfrm>
          <a:prstGeom prst="roundRect">
            <a:avLst>
              <a:gd name="adj" fmla="val 4747"/>
            </a:avLst>
          </a:prstGeom>
          <a:noFill/>
          <a:ln/>
        </p:spPr>
      </p:sp>
      <p:sp>
        <p:nvSpPr>
          <p:cNvPr id="49" name="Text 28"/>
          <p:cNvSpPr/>
          <p:nvPr/>
        </p:nvSpPr>
        <p:spPr>
          <a:xfrm>
            <a:off x="17604400" y="117983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Seraphina</a:t>
            </a:r>
            <a:endParaRPr lang="en-US" sz="3600" dirty="0"/>
          </a:p>
        </p:txBody>
      </p:sp>
      <p:sp>
        <p:nvSpPr>
          <p:cNvPr id="50" name="Text 29"/>
          <p:cNvSpPr/>
          <p:nvPr/>
        </p:nvSpPr>
        <p:spPr>
          <a:xfrm>
            <a:off x="17612868" y="124587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Lightbringer</a:t>
            </a:r>
            <a:endParaRPr lang="en-US" sz="3200" dirty="0"/>
          </a:p>
        </p:txBody>
      </p:sp>
      <p:sp>
        <p:nvSpPr>
          <p:cNvPr id="51" name="Shape 30"/>
          <p:cNvSpPr/>
          <p:nvPr/>
        </p:nvSpPr>
        <p:spPr>
          <a:xfrm>
            <a:off x="17375772" y="6184900"/>
            <a:ext cx="4166121" cy="2984500"/>
          </a:xfrm>
          <a:prstGeom prst="roundRect">
            <a:avLst>
              <a:gd name="adj" fmla="val 1838"/>
            </a:avLst>
          </a:prstGeom>
          <a:noFill/>
          <a:ln/>
        </p:spPr>
      </p:sp>
      <p:pic>
        <p:nvPicPr>
          <p:cNvPr id="52" name="Image 19" descr="preencoded.png">    </p:cNvPr>
          <p:cNvPicPr>
            <a:picLocks noChangeAspect="1"/>
          </p:cNvPicPr>
          <p:nvPr/>
        </p:nvPicPr>
        <p:blipFill>
          <a:blip r:embed="rId20"/>
          <a:stretch>
            <a:fillRect/>
          </a:stretch>
        </p:blipFill>
        <p:spPr>
          <a:xfrm>
            <a:off x="18645930" y="6184900"/>
            <a:ext cx="1625803" cy="1625600"/>
          </a:xfrm>
          <a:prstGeom prst="rect">
            <a:avLst/>
          </a:prstGeom>
        </p:spPr>
      </p:pic>
      <p:sp>
        <p:nvSpPr>
          <p:cNvPr id="53" name="Shape 31"/>
          <p:cNvSpPr/>
          <p:nvPr/>
        </p:nvSpPr>
        <p:spPr>
          <a:xfrm>
            <a:off x="17680610" y="8013700"/>
            <a:ext cx="3556445" cy="1155700"/>
          </a:xfrm>
          <a:prstGeom prst="roundRect">
            <a:avLst>
              <a:gd name="adj" fmla="val 4747"/>
            </a:avLst>
          </a:prstGeom>
          <a:noFill/>
          <a:ln/>
        </p:spPr>
      </p:sp>
      <p:sp>
        <p:nvSpPr>
          <p:cNvPr id="54" name="Text 32"/>
          <p:cNvSpPr/>
          <p:nvPr/>
        </p:nvSpPr>
        <p:spPr>
          <a:xfrm>
            <a:off x="17604400" y="80137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Kaelen</a:t>
            </a:r>
            <a:endParaRPr lang="en-US" sz="3600" dirty="0"/>
          </a:p>
        </p:txBody>
      </p:sp>
      <p:sp>
        <p:nvSpPr>
          <p:cNvPr id="55" name="Text 33"/>
          <p:cNvSpPr/>
          <p:nvPr/>
        </p:nvSpPr>
        <p:spPr>
          <a:xfrm>
            <a:off x="17612868" y="86741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Sentinel</a:t>
            </a:r>
            <a:endParaRPr lang="en-US" sz="3200" dirty="0"/>
          </a:p>
        </p:txBody>
      </p:sp>
      <p:sp>
        <p:nvSpPr>
          <p:cNvPr id="56" name="Shape 34"/>
          <p:cNvSpPr/>
          <p:nvPr/>
        </p:nvSpPr>
        <p:spPr>
          <a:xfrm>
            <a:off x="8027403" y="6184900"/>
            <a:ext cx="4166121" cy="2984500"/>
          </a:xfrm>
          <a:prstGeom prst="roundRect">
            <a:avLst>
              <a:gd name="adj" fmla="val 1838"/>
            </a:avLst>
          </a:prstGeom>
          <a:noFill/>
          <a:ln/>
        </p:spPr>
      </p:sp>
      <p:pic>
        <p:nvPicPr>
          <p:cNvPr id="57" name="Image 20" descr="preencoded.png">    </p:cNvPr>
          <p:cNvPicPr>
            <a:picLocks noChangeAspect="1"/>
          </p:cNvPicPr>
          <p:nvPr/>
        </p:nvPicPr>
        <p:blipFill>
          <a:blip r:embed="rId21"/>
          <a:stretch>
            <a:fillRect/>
          </a:stretch>
        </p:blipFill>
        <p:spPr>
          <a:xfrm>
            <a:off x="9297562" y="6184900"/>
            <a:ext cx="1625803" cy="1625600"/>
          </a:xfrm>
          <a:prstGeom prst="rect">
            <a:avLst/>
          </a:prstGeom>
        </p:spPr>
      </p:pic>
      <p:sp>
        <p:nvSpPr>
          <p:cNvPr id="58" name="Shape 35"/>
          <p:cNvSpPr/>
          <p:nvPr/>
        </p:nvSpPr>
        <p:spPr>
          <a:xfrm>
            <a:off x="8332241" y="8013700"/>
            <a:ext cx="3556445" cy="1155700"/>
          </a:xfrm>
          <a:prstGeom prst="roundRect">
            <a:avLst>
              <a:gd name="adj" fmla="val 4747"/>
            </a:avLst>
          </a:prstGeom>
          <a:noFill/>
          <a:ln/>
        </p:spPr>
      </p:sp>
      <p:sp>
        <p:nvSpPr>
          <p:cNvPr id="59" name="Text 36"/>
          <p:cNvSpPr/>
          <p:nvPr/>
        </p:nvSpPr>
        <p:spPr>
          <a:xfrm>
            <a:off x="8256032" y="80137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Aurielle</a:t>
            </a:r>
            <a:endParaRPr lang="en-US" sz="3600" dirty="0"/>
          </a:p>
        </p:txBody>
      </p:sp>
      <p:sp>
        <p:nvSpPr>
          <p:cNvPr id="60" name="Text 37"/>
          <p:cNvSpPr/>
          <p:nvPr/>
        </p:nvSpPr>
        <p:spPr>
          <a:xfrm>
            <a:off x="8264500" y="86741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Priestess</a:t>
            </a:r>
            <a:endParaRPr lang="en-US" sz="3200" dirty="0"/>
          </a:p>
        </p:txBody>
      </p:sp>
      <p:sp>
        <p:nvSpPr>
          <p:cNvPr id="61" name="Shape 38"/>
          <p:cNvSpPr/>
          <p:nvPr/>
        </p:nvSpPr>
        <p:spPr>
          <a:xfrm>
            <a:off x="8027403" y="9969500"/>
            <a:ext cx="4166121" cy="2984500"/>
          </a:xfrm>
          <a:prstGeom prst="roundRect">
            <a:avLst>
              <a:gd name="adj" fmla="val 1838"/>
            </a:avLst>
          </a:prstGeom>
          <a:noFill/>
          <a:ln/>
        </p:spPr>
      </p:sp>
      <p:pic>
        <p:nvPicPr>
          <p:cNvPr id="62" name="Image 21" descr="preencoded.png">    </p:cNvPr>
          <p:cNvPicPr>
            <a:picLocks noChangeAspect="1"/>
          </p:cNvPicPr>
          <p:nvPr/>
        </p:nvPicPr>
        <p:blipFill>
          <a:blip r:embed="rId22"/>
          <a:stretch>
            <a:fillRect/>
          </a:stretch>
        </p:blipFill>
        <p:spPr>
          <a:xfrm>
            <a:off x="9297562" y="9969500"/>
            <a:ext cx="1625803" cy="1625600"/>
          </a:xfrm>
          <a:prstGeom prst="rect">
            <a:avLst/>
          </a:prstGeom>
        </p:spPr>
      </p:pic>
      <p:sp>
        <p:nvSpPr>
          <p:cNvPr id="63" name="Shape 39"/>
          <p:cNvSpPr/>
          <p:nvPr/>
        </p:nvSpPr>
        <p:spPr>
          <a:xfrm>
            <a:off x="8332241" y="11798300"/>
            <a:ext cx="3556445" cy="1155700"/>
          </a:xfrm>
          <a:prstGeom prst="roundRect">
            <a:avLst>
              <a:gd name="adj" fmla="val 4747"/>
            </a:avLst>
          </a:prstGeom>
          <a:noFill/>
          <a:ln/>
        </p:spPr>
      </p:sp>
      <p:sp>
        <p:nvSpPr>
          <p:cNvPr id="64" name="Text 40"/>
          <p:cNvSpPr/>
          <p:nvPr/>
        </p:nvSpPr>
        <p:spPr>
          <a:xfrm>
            <a:off x="8256032" y="11798300"/>
            <a:ext cx="3708864" cy="711200"/>
          </a:xfrm>
          <a:prstGeom prst="rect">
            <a:avLst/>
          </a:prstGeom>
          <a:noFill/>
          <a:ln/>
        </p:spPr>
        <p:txBody>
          <a:bodyPr wrap="square" lIns="0" tIns="0" rIns="0" bIns="0" rtlCol="0" anchor="t"/>
          <a:lstStyle/>
          <a:p>
            <a:pPr algn="ctr"/>
            <a:r>
              <a:rPr lang="en-US" sz="3600" dirty="0">
                <a:solidFill>
                  <a:srgbClr val="000000">
                    <a:alpha val="100000"/>
                  </a:srgbClr>
                </a:solidFill>
                <a:latin typeface="Montserrat Bold" pitchFamily="34" charset="0"/>
                <a:ea typeface="Montserrat Bold" pitchFamily="34" charset="-122"/>
                <a:cs typeface="Montserrat Bold" pitchFamily="34" charset="-120"/>
              </a:rPr>
              <a:t>Theronis</a:t>
            </a:r>
            <a:endParaRPr lang="en-US" sz="3600" dirty="0"/>
          </a:p>
        </p:txBody>
      </p:sp>
      <p:sp>
        <p:nvSpPr>
          <p:cNvPr id="65" name="Text 41"/>
          <p:cNvSpPr/>
          <p:nvPr/>
        </p:nvSpPr>
        <p:spPr>
          <a:xfrm>
            <a:off x="8264500" y="12458700"/>
            <a:ext cx="3691928" cy="6307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Warrior</a:t>
            </a:r>
            <a:endParaRPr lang="en-US" sz="3200" dirty="0"/>
          </a:p>
        </p:txBody>
      </p:sp>
      <p:sp>
        <p:nvSpPr>
          <p:cNvPr id="66" name="Text 42"/>
          <p:cNvSpPr/>
          <p:nvPr/>
        </p:nvSpPr>
        <p:spPr>
          <a:xfrm>
            <a:off x="482660" y="12446000"/>
            <a:ext cx="7413493"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3"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7" name="Text 43"/>
          <p:cNvSpPr/>
          <p:nvPr/>
        </p:nvSpPr>
        <p:spPr>
          <a:xfrm>
            <a:off x="6985873" y="571500"/>
            <a:ext cx="10754011" cy="15832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122065" y="7457480"/>
            <a:ext cx="9264983" cy="6258520"/>
          </a:xfrm>
          <a:prstGeom prst="rect">
            <a:avLst/>
          </a:prstGeom>
        </p:spPr>
      </p:pic>
      <p:pic>
        <p:nvPicPr>
          <p:cNvPr id="3" name="Image 1" descr="preencoded.png">    </p:cNvPr>
          <p:cNvPicPr>
            <a:picLocks noChangeAspect="1"/>
          </p:cNvPicPr>
          <p:nvPr/>
        </p:nvPicPr>
        <p:blipFill>
          <a:blip r:embed="rId2"/>
          <a:stretch>
            <a:fillRect/>
          </a:stretch>
        </p:blipFill>
        <p:spPr>
          <a:xfrm>
            <a:off x="0" y="63500"/>
            <a:ext cx="13374772" cy="5207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054232" y="1346200"/>
            <a:ext cx="12041105" cy="10820400"/>
          </a:xfrm>
          <a:prstGeom prst="roundRect">
            <a:avLst>
              <a:gd name="adj" fmla="val 11746"/>
            </a:avLst>
          </a:prstGeom>
          <a:noFill/>
          <a:ln/>
        </p:spPr>
      </p:sp>
      <p:sp>
        <p:nvSpPr>
          <p:cNvPr id="7" name="Text 2"/>
          <p:cNvSpPr/>
          <p:nvPr/>
        </p:nvSpPr>
        <p:spPr>
          <a:xfrm>
            <a:off x="1867133" y="2159000"/>
            <a:ext cx="10754011" cy="28278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Thank you for choosing EaTemp</a:t>
            </a:r>
            <a:endParaRPr lang="en-US" sz="8000" dirty="0"/>
          </a:p>
        </p:txBody>
      </p:sp>
      <p:sp>
        <p:nvSpPr>
          <p:cNvPr id="8" name="Text 3"/>
          <p:cNvSpPr/>
          <p:nvPr/>
        </p:nvSpPr>
        <p:spPr>
          <a:xfrm>
            <a:off x="1867133" y="5257800"/>
            <a:ext cx="10550785" cy="3615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9" name="Shape 4"/>
          <p:cNvSpPr/>
          <p:nvPr/>
        </p:nvSpPr>
        <p:spPr>
          <a:xfrm>
            <a:off x="1867133" y="9347200"/>
            <a:ext cx="10326391" cy="2006600"/>
          </a:xfrm>
          <a:prstGeom prst="rect">
            <a:avLst/>
          </a:prstGeom>
          <a:noFill/>
          <a:ln/>
        </p:spPr>
      </p:sp>
      <p:sp>
        <p:nvSpPr>
          <p:cNvPr id="10" name="Shape 5"/>
          <p:cNvSpPr/>
          <p:nvPr/>
        </p:nvSpPr>
        <p:spPr>
          <a:xfrm>
            <a:off x="1867133" y="9347200"/>
            <a:ext cx="3937492" cy="2006600"/>
          </a:xfrm>
          <a:prstGeom prst="rect">
            <a:avLst/>
          </a:prstGeom>
          <a:noFill/>
          <a:ln/>
        </p:spPr>
      </p:sp>
      <p:sp>
        <p:nvSpPr>
          <p:cNvPr id="11" name="Shape 6"/>
          <p:cNvSpPr/>
          <p:nvPr/>
        </p:nvSpPr>
        <p:spPr>
          <a:xfrm>
            <a:off x="1867133" y="9347200"/>
            <a:ext cx="2895962" cy="812800"/>
          </a:xfrm>
          <a:prstGeom prst="rect">
            <a:avLst/>
          </a:prstGeom>
          <a:noFill/>
          <a:ln/>
        </p:spPr>
      </p:sp>
      <p:pic>
        <p:nvPicPr>
          <p:cNvPr id="12" name="Image 3" descr="preencoded.png">    </p:cNvPr>
          <p:cNvPicPr>
            <a:picLocks noChangeAspect="1"/>
          </p:cNvPicPr>
          <p:nvPr/>
        </p:nvPicPr>
        <p:blipFill>
          <a:blip r:embed="rId4"/>
          <a:stretch>
            <a:fillRect/>
          </a:stretch>
        </p:blipFill>
        <p:spPr>
          <a:xfrm>
            <a:off x="1867133" y="9347200"/>
            <a:ext cx="812902" cy="812800"/>
          </a:xfrm>
          <a:prstGeom prst="rect">
            <a:avLst/>
          </a:prstGeom>
        </p:spPr>
      </p:pic>
      <p:pic>
        <p:nvPicPr>
          <p:cNvPr id="13" name="Image 4" descr="preencoded.png">    </p:cNvPr>
          <p:cNvPicPr>
            <a:picLocks noChangeAspect="1"/>
          </p:cNvPicPr>
          <p:nvPr/>
        </p:nvPicPr>
        <p:blipFill>
          <a:blip r:embed="rId5"/>
          <a:stretch>
            <a:fillRect/>
          </a:stretch>
        </p:blipFill>
        <p:spPr>
          <a:xfrm>
            <a:off x="2163503" y="9643542"/>
            <a:ext cx="220160" cy="220142"/>
          </a:xfrm>
          <a:prstGeom prst="rect">
            <a:avLst/>
          </a:prstGeom>
        </p:spPr>
      </p:pic>
      <p:pic>
        <p:nvPicPr>
          <p:cNvPr id="14" name="Image 5" descr="preencoded.png">    </p:cNvPr>
          <p:cNvPicPr>
            <a:picLocks noChangeAspect="1"/>
          </p:cNvPicPr>
          <p:nvPr/>
        </p:nvPicPr>
        <p:blipFill>
          <a:blip r:embed="rId6"/>
          <a:stretch>
            <a:fillRect/>
          </a:stretch>
        </p:blipFill>
        <p:spPr>
          <a:xfrm>
            <a:off x="1962237" y="9441780"/>
            <a:ext cx="622694" cy="623664"/>
          </a:xfrm>
          <a:prstGeom prst="rect">
            <a:avLst/>
          </a:prstGeom>
        </p:spPr>
      </p:pic>
      <p:sp>
        <p:nvSpPr>
          <p:cNvPr id="15" name="Text 7"/>
          <p:cNvSpPr/>
          <p:nvPr/>
        </p:nvSpPr>
        <p:spPr>
          <a:xfrm>
            <a:off x="2883260" y="9505950"/>
            <a:ext cx="2015319"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7" invalidUrl="" action="" tgtFrame="" tooltip="Open https://www.instagram.com/eatemp._/" history="1" highlightClick="0" endSnd="0">
                  <a:extLst>
                    <a:ext uri="{A12FA001-AC4F-418D-AE19-62706E023703}">
                      <ahyp:hlinkClr xmlns:ahyp="http://schemas.microsoft.com/office/drawing/2018/hyperlinkcolor" val="tx"/>
                    </a:ext>
                  </a:extLst>
                </a:hlinkClick>
              </a:rPr>
              <a:t>eatemp._</a:t>
            </a:r>
            <a:endParaRPr lang="en-US" sz="3200" dirty="0"/>
          </a:p>
        </p:txBody>
      </p:sp>
      <p:sp>
        <p:nvSpPr>
          <p:cNvPr id="16" name="Shape 8"/>
          <p:cNvSpPr/>
          <p:nvPr/>
        </p:nvSpPr>
        <p:spPr>
          <a:xfrm>
            <a:off x="1867133" y="10541000"/>
            <a:ext cx="3937492" cy="812800"/>
          </a:xfrm>
          <a:prstGeom prst="rect">
            <a:avLst/>
          </a:prstGeom>
          <a:noFill/>
          <a:ln/>
        </p:spPr>
      </p:sp>
      <p:pic>
        <p:nvPicPr>
          <p:cNvPr id="17" name="Image 6" descr="preencoded.png">    </p:cNvPr>
          <p:cNvPicPr>
            <a:picLocks noChangeAspect="1"/>
          </p:cNvPicPr>
          <p:nvPr/>
        </p:nvPicPr>
        <p:blipFill>
          <a:blip r:embed="rId8"/>
          <a:stretch>
            <a:fillRect/>
          </a:stretch>
        </p:blipFill>
        <p:spPr>
          <a:xfrm>
            <a:off x="1867133" y="10541000"/>
            <a:ext cx="812902" cy="812800"/>
          </a:xfrm>
          <a:prstGeom prst="rect">
            <a:avLst/>
          </a:prstGeom>
        </p:spPr>
      </p:pic>
      <p:pic>
        <p:nvPicPr>
          <p:cNvPr id="18" name="Image 7" descr="preencoded.png">    </p:cNvPr>
          <p:cNvPicPr>
            <a:picLocks noChangeAspect="1"/>
          </p:cNvPicPr>
          <p:nvPr/>
        </p:nvPicPr>
        <p:blipFill>
          <a:blip r:embed="rId9"/>
          <a:stretch>
            <a:fillRect/>
          </a:stretch>
        </p:blipFill>
        <p:spPr>
          <a:xfrm>
            <a:off x="1934874" y="10608742"/>
            <a:ext cx="677417" cy="677342"/>
          </a:xfrm>
          <a:prstGeom prst="rect">
            <a:avLst/>
          </a:prstGeom>
        </p:spPr>
      </p:pic>
      <p:sp>
        <p:nvSpPr>
          <p:cNvPr id="19" name="Text 9"/>
          <p:cNvSpPr/>
          <p:nvPr/>
        </p:nvSpPr>
        <p:spPr>
          <a:xfrm>
            <a:off x="2883260" y="10699750"/>
            <a:ext cx="3056849"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10" invalidUrl="" action="" tgtFrame="" tooltip="Open https://www.pinterest.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
        <p:nvSpPr>
          <p:cNvPr id="20" name="Shape 10"/>
          <p:cNvSpPr/>
          <p:nvPr/>
        </p:nvSpPr>
        <p:spPr>
          <a:xfrm>
            <a:off x="7760670" y="9347200"/>
            <a:ext cx="4432854" cy="2006600"/>
          </a:xfrm>
          <a:prstGeom prst="rect">
            <a:avLst/>
          </a:prstGeom>
          <a:noFill/>
          <a:ln/>
        </p:spPr>
      </p:sp>
      <p:sp>
        <p:nvSpPr>
          <p:cNvPr id="21" name="Shape 11"/>
          <p:cNvSpPr/>
          <p:nvPr/>
        </p:nvSpPr>
        <p:spPr>
          <a:xfrm>
            <a:off x="7760670" y="9347200"/>
            <a:ext cx="3035679" cy="812800"/>
          </a:xfrm>
          <a:prstGeom prst="rect">
            <a:avLst/>
          </a:prstGeom>
          <a:noFill/>
          <a:ln/>
        </p:spPr>
      </p:sp>
      <p:pic>
        <p:nvPicPr>
          <p:cNvPr id="22" name="Image 8" descr="preencoded.png">    </p:cNvPr>
          <p:cNvPicPr>
            <a:picLocks noChangeAspect="1"/>
          </p:cNvPicPr>
          <p:nvPr/>
        </p:nvPicPr>
        <p:blipFill>
          <a:blip r:embed="rId11"/>
          <a:stretch>
            <a:fillRect/>
          </a:stretch>
        </p:blipFill>
        <p:spPr>
          <a:xfrm>
            <a:off x="7760670" y="9347200"/>
            <a:ext cx="812902" cy="812800"/>
          </a:xfrm>
          <a:prstGeom prst="rect">
            <a:avLst/>
          </a:prstGeom>
        </p:spPr>
      </p:pic>
      <p:pic>
        <p:nvPicPr>
          <p:cNvPr id="23" name="Image 9" descr="preencoded.png">    </p:cNvPr>
          <p:cNvPicPr>
            <a:picLocks noChangeAspect="1"/>
          </p:cNvPicPr>
          <p:nvPr/>
        </p:nvPicPr>
        <p:blipFill>
          <a:blip r:embed="rId12"/>
          <a:stretch>
            <a:fillRect/>
          </a:stretch>
        </p:blipFill>
        <p:spPr>
          <a:xfrm>
            <a:off x="7828411" y="9516542"/>
            <a:ext cx="677417" cy="474142"/>
          </a:xfrm>
          <a:prstGeom prst="rect">
            <a:avLst/>
          </a:prstGeom>
        </p:spPr>
      </p:pic>
      <p:sp>
        <p:nvSpPr>
          <p:cNvPr id="24" name="Text 12"/>
          <p:cNvSpPr/>
          <p:nvPr/>
        </p:nvSpPr>
        <p:spPr>
          <a:xfrm>
            <a:off x="8776797" y="9505950"/>
            <a:ext cx="2155036"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13" invalidUrl="" action="" tgtFrame="" tooltip="Open https://www.youtube.com/@eatemp" history="1" highlightClick="0" endSnd="0">
                  <a:extLst>
                    <a:ext uri="{A12FA001-AC4F-418D-AE19-62706E023703}">
                      <ahyp:hlinkClr xmlns:ahyp="http://schemas.microsoft.com/office/drawing/2018/hyperlinkcolor" val="tx"/>
                    </a:ext>
                  </a:extLst>
                </a:hlinkClick>
              </a:rPr>
              <a:t>@eatemp</a:t>
            </a:r>
            <a:endParaRPr lang="en-US" sz="3200" dirty="0"/>
          </a:p>
        </p:txBody>
      </p:sp>
      <p:sp>
        <p:nvSpPr>
          <p:cNvPr id="25" name="Shape 13"/>
          <p:cNvSpPr/>
          <p:nvPr/>
        </p:nvSpPr>
        <p:spPr>
          <a:xfrm>
            <a:off x="7760670" y="10541000"/>
            <a:ext cx="4432854" cy="812800"/>
          </a:xfrm>
          <a:prstGeom prst="rect">
            <a:avLst/>
          </a:prstGeom>
          <a:noFill/>
          <a:ln/>
        </p:spPr>
      </p:sp>
      <p:pic>
        <p:nvPicPr>
          <p:cNvPr id="26" name="Image 10" descr="preencoded.png">    </p:cNvPr>
          <p:cNvPicPr>
            <a:picLocks noChangeAspect="1"/>
          </p:cNvPicPr>
          <p:nvPr/>
        </p:nvPicPr>
        <p:blipFill>
          <a:blip r:embed="rId14"/>
          <a:stretch>
            <a:fillRect/>
          </a:stretch>
        </p:blipFill>
        <p:spPr>
          <a:xfrm>
            <a:off x="7760670" y="10541000"/>
            <a:ext cx="812902" cy="812800"/>
          </a:xfrm>
          <a:prstGeom prst="rect">
            <a:avLst/>
          </a:prstGeom>
        </p:spPr>
      </p:pic>
      <p:pic>
        <p:nvPicPr>
          <p:cNvPr id="27" name="Image 11" descr="preencoded.png">    </p:cNvPr>
          <p:cNvPicPr>
            <a:picLocks noChangeAspect="1"/>
          </p:cNvPicPr>
          <p:nvPr/>
        </p:nvPicPr>
        <p:blipFill>
          <a:blip r:embed="rId15"/>
          <a:stretch>
            <a:fillRect/>
          </a:stretch>
        </p:blipFill>
        <p:spPr>
          <a:xfrm>
            <a:off x="7901572" y="10642600"/>
            <a:ext cx="531094" cy="609600"/>
          </a:xfrm>
          <a:prstGeom prst="rect">
            <a:avLst/>
          </a:prstGeom>
        </p:spPr>
      </p:pic>
      <p:sp>
        <p:nvSpPr>
          <p:cNvPr id="28" name="Text 14"/>
          <p:cNvSpPr/>
          <p:nvPr/>
        </p:nvSpPr>
        <p:spPr>
          <a:xfrm>
            <a:off x="8776797" y="10699750"/>
            <a:ext cx="3552211" cy="6307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16" invalidUrl="" action="" tgtFrame="" tooltip="Open https://www.tiktok.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pic>
        <p:nvPicPr>
          <p:cNvPr id="29" name="Image 12" descr="preencoded.png">    </p:cNvPr>
          <p:cNvPicPr>
            <a:picLocks noChangeAspect="1"/>
          </p:cNvPicPr>
          <p:nvPr/>
        </p:nvPicPr>
        <p:blipFill>
          <a:blip r:embed="rId17"/>
          <a:stretch>
            <a:fillRect/>
          </a:stretch>
        </p:blipFill>
        <p:spPr>
          <a:xfrm>
            <a:off x="13374772" y="2247900"/>
            <a:ext cx="10014485" cy="992157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685461" y="0"/>
            <a:ext cx="12701588" cy="126111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4712289" y="1320800"/>
            <a:ext cx="15517106" cy="2523067"/>
          </a:xfrm>
          <a:prstGeom prst="rect">
            <a:avLst/>
          </a:prstGeom>
          <a:noFill/>
          <a:ln/>
        </p:spPr>
        <p:txBody>
          <a:bodyPr wrap="square" lIns="0" tIns="0" rIns="0" bIns="0" rtlCol="0" anchor="t"/>
          <a:lstStyle/>
          <a:p>
            <a:pPr algn="l"/>
            <a:r>
              <a:rPr lang="en-US" sz="12800" dirty="0">
                <a:solidFill>
                  <a:srgbClr val="0A674F">
                    <a:alpha val="100000"/>
                  </a:srgbClr>
                </a:solidFill>
                <a:latin typeface="Montserrat Bold" pitchFamily="34" charset="0"/>
                <a:ea typeface="Montserrat Bold" pitchFamily="34" charset="-122"/>
                <a:cs typeface="Montserrat Bold" pitchFamily="34" charset="-120"/>
              </a:rPr>
              <a:t>Table of Contents</a:t>
            </a:r>
            <a:endParaRPr lang="en-US" sz="12800" dirty="0"/>
          </a:p>
        </p:txBody>
      </p:sp>
      <p:sp>
        <p:nvSpPr>
          <p:cNvPr id="6" name="Shape 2"/>
          <p:cNvSpPr/>
          <p:nvPr/>
        </p:nvSpPr>
        <p:spPr>
          <a:xfrm>
            <a:off x="4191524" y="4051300"/>
            <a:ext cx="16016702" cy="7594600"/>
          </a:xfrm>
          <a:prstGeom prst="rect">
            <a:avLst/>
          </a:prstGeom>
          <a:noFill/>
          <a:ln/>
        </p:spPr>
      </p:sp>
      <p:sp>
        <p:nvSpPr>
          <p:cNvPr id="7" name="Shape 3"/>
          <p:cNvSpPr/>
          <p:nvPr/>
        </p:nvSpPr>
        <p:spPr>
          <a:xfrm>
            <a:off x="4191524" y="4051300"/>
            <a:ext cx="7316114" cy="1625600"/>
          </a:xfrm>
          <a:prstGeom prst="rect">
            <a:avLst/>
          </a:prstGeom>
          <a:noFill/>
          <a:ln/>
        </p:spPr>
      </p:sp>
      <p:sp>
        <p:nvSpPr>
          <p:cNvPr id="8" name="Shape 4"/>
          <p:cNvSpPr/>
          <p:nvPr/>
        </p:nvSpPr>
        <p:spPr>
          <a:xfrm>
            <a:off x="4191524" y="4191000"/>
            <a:ext cx="5487086" cy="1346200"/>
          </a:xfrm>
          <a:prstGeom prst="rect">
            <a:avLst/>
          </a:prstGeom>
          <a:noFill/>
          <a:ln/>
        </p:spPr>
      </p:sp>
      <p:sp>
        <p:nvSpPr>
          <p:cNvPr id="9" name="Text 5"/>
          <p:cNvSpPr/>
          <p:nvPr/>
        </p:nvSpPr>
        <p:spPr>
          <a:xfrm>
            <a:off x="3988298" y="4191000"/>
            <a:ext cx="5690311" cy="952500"/>
          </a:xfrm>
          <a:prstGeom prst="rect">
            <a:avLst/>
          </a:prstGeom>
          <a:noFill/>
          <a:ln/>
        </p:spPr>
        <p:txBody>
          <a:bodyPr wrap="square" lIns="0" tIns="0" rIns="0" bIns="0" rtlCol="0" anchor="t"/>
          <a:lstStyle/>
          <a:p>
            <a:pPr algn="r"/>
            <a:r>
              <a:rPr lang="en-US" sz="4800" dirty="0">
                <a:solidFill>
                  <a:srgbClr val="000000">
                    <a:alpha val="100000"/>
                  </a:srgbClr>
                </a:solidFill>
                <a:latin typeface="Montserrat Bold" pitchFamily="34" charset="0"/>
                <a:ea typeface="Montserrat Bold" pitchFamily="34" charset="-122"/>
                <a:cs typeface="Montserrat Bold" pitchFamily="34" charset="-120"/>
              </a:rPr>
              <a:t>Introduction</a:t>
            </a:r>
            <a:endParaRPr lang="en-US" sz="4800" dirty="0"/>
          </a:p>
        </p:txBody>
      </p:sp>
      <p:sp>
        <p:nvSpPr>
          <p:cNvPr id="10" name="Text 6"/>
          <p:cNvSpPr/>
          <p:nvPr/>
        </p:nvSpPr>
        <p:spPr>
          <a:xfrm>
            <a:off x="4056040" y="5041900"/>
            <a:ext cx="5622569" cy="6307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11" name="Shape 7"/>
          <p:cNvSpPr/>
          <p:nvPr/>
        </p:nvSpPr>
        <p:spPr>
          <a:xfrm>
            <a:off x="9881835" y="4051300"/>
            <a:ext cx="1625803" cy="1625600"/>
          </a:xfrm>
          <a:prstGeom prst="roundRect">
            <a:avLst>
              <a:gd name="adj" fmla="val 781313"/>
            </a:avLst>
          </a:prstGeom>
          <a:solidFill>
            <a:srgbClr val="0A674F">
              <a:alpha val="100000"/>
            </a:srgbClr>
          </a:solidFill>
          <a:ln w="50800">
            <a:solidFill>
              <a:srgbClr val="FFFFFF"/>
            </a:solidFill>
            <a:prstDash val="solid"/>
          </a:ln>
        </p:spPr>
      </p:sp>
      <p:sp>
        <p:nvSpPr>
          <p:cNvPr id="12" name="Text 8"/>
          <p:cNvSpPr/>
          <p:nvPr/>
        </p:nvSpPr>
        <p:spPr>
          <a:xfrm>
            <a:off x="10262883" y="4387850"/>
            <a:ext cx="863708"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Bold" pitchFamily="34" charset="0"/>
                <a:ea typeface="Montserrat Bold" pitchFamily="34" charset="-122"/>
                <a:cs typeface="Montserrat Bold" pitchFamily="34" charset="-120"/>
              </a:rPr>
              <a:t>01</a:t>
            </a:r>
            <a:endParaRPr lang="en-US" sz="4800" dirty="0"/>
          </a:p>
        </p:txBody>
      </p:sp>
      <p:sp>
        <p:nvSpPr>
          <p:cNvPr id="13" name="Shape 9"/>
          <p:cNvSpPr/>
          <p:nvPr/>
        </p:nvSpPr>
        <p:spPr>
          <a:xfrm>
            <a:off x="12892111" y="4051300"/>
            <a:ext cx="7316114" cy="1625600"/>
          </a:xfrm>
          <a:prstGeom prst="rect">
            <a:avLst/>
          </a:prstGeom>
          <a:noFill/>
          <a:ln/>
        </p:spPr>
      </p:sp>
      <p:sp>
        <p:nvSpPr>
          <p:cNvPr id="14" name="Shape 10"/>
          <p:cNvSpPr/>
          <p:nvPr/>
        </p:nvSpPr>
        <p:spPr>
          <a:xfrm>
            <a:off x="12892111" y="4051300"/>
            <a:ext cx="1625803" cy="1625600"/>
          </a:xfrm>
          <a:prstGeom prst="roundRect">
            <a:avLst>
              <a:gd name="adj" fmla="val 781313"/>
            </a:avLst>
          </a:prstGeom>
          <a:solidFill>
            <a:srgbClr val="0A674F">
              <a:alpha val="100000"/>
            </a:srgbClr>
          </a:solidFill>
          <a:ln w="50800">
            <a:solidFill>
              <a:srgbClr val="FFFFFF"/>
            </a:solidFill>
            <a:prstDash val="solid"/>
          </a:ln>
        </p:spPr>
      </p:sp>
      <p:sp>
        <p:nvSpPr>
          <p:cNvPr id="15" name="Text 11"/>
          <p:cNvSpPr/>
          <p:nvPr/>
        </p:nvSpPr>
        <p:spPr>
          <a:xfrm>
            <a:off x="13216002" y="4387850"/>
            <a:ext cx="978022"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Bold" pitchFamily="34" charset="0"/>
                <a:ea typeface="Montserrat Bold" pitchFamily="34" charset="-122"/>
                <a:cs typeface="Montserrat Bold" pitchFamily="34" charset="-120"/>
              </a:rPr>
              <a:t>02</a:t>
            </a:r>
            <a:endParaRPr lang="en-US" sz="4800" dirty="0"/>
          </a:p>
        </p:txBody>
      </p:sp>
      <p:sp>
        <p:nvSpPr>
          <p:cNvPr id="16" name="Shape 12"/>
          <p:cNvSpPr/>
          <p:nvPr/>
        </p:nvSpPr>
        <p:spPr>
          <a:xfrm>
            <a:off x="14721140" y="4191000"/>
            <a:ext cx="5487086" cy="1346200"/>
          </a:xfrm>
          <a:prstGeom prst="rect">
            <a:avLst/>
          </a:prstGeom>
          <a:noFill/>
          <a:ln/>
        </p:spPr>
      </p:sp>
      <p:sp>
        <p:nvSpPr>
          <p:cNvPr id="17" name="Text 13"/>
          <p:cNvSpPr/>
          <p:nvPr/>
        </p:nvSpPr>
        <p:spPr>
          <a:xfrm>
            <a:off x="14721140" y="4191000"/>
            <a:ext cx="5690311"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Causes</a:t>
            </a:r>
            <a:endParaRPr lang="en-US" sz="4800" dirty="0"/>
          </a:p>
        </p:txBody>
      </p:sp>
      <p:sp>
        <p:nvSpPr>
          <p:cNvPr id="18" name="Text 14"/>
          <p:cNvSpPr/>
          <p:nvPr/>
        </p:nvSpPr>
        <p:spPr>
          <a:xfrm>
            <a:off x="14721140" y="5041900"/>
            <a:ext cx="5622569"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19" name="Shape 15"/>
          <p:cNvSpPr/>
          <p:nvPr/>
        </p:nvSpPr>
        <p:spPr>
          <a:xfrm>
            <a:off x="4191524" y="7035800"/>
            <a:ext cx="7316114" cy="1625600"/>
          </a:xfrm>
          <a:prstGeom prst="rect">
            <a:avLst/>
          </a:prstGeom>
          <a:noFill/>
          <a:ln/>
        </p:spPr>
      </p:sp>
      <p:sp>
        <p:nvSpPr>
          <p:cNvPr id="20" name="Shape 16"/>
          <p:cNvSpPr/>
          <p:nvPr/>
        </p:nvSpPr>
        <p:spPr>
          <a:xfrm>
            <a:off x="4191524" y="7175500"/>
            <a:ext cx="5487086" cy="1346200"/>
          </a:xfrm>
          <a:prstGeom prst="rect">
            <a:avLst/>
          </a:prstGeom>
          <a:noFill/>
          <a:ln/>
        </p:spPr>
      </p:sp>
      <p:sp>
        <p:nvSpPr>
          <p:cNvPr id="21" name="Text 17"/>
          <p:cNvSpPr/>
          <p:nvPr/>
        </p:nvSpPr>
        <p:spPr>
          <a:xfrm>
            <a:off x="3988298" y="7175500"/>
            <a:ext cx="5690311" cy="952500"/>
          </a:xfrm>
          <a:prstGeom prst="rect">
            <a:avLst/>
          </a:prstGeom>
          <a:noFill/>
          <a:ln/>
        </p:spPr>
        <p:txBody>
          <a:bodyPr wrap="square" lIns="0" tIns="0" rIns="0" bIns="0" rtlCol="0" anchor="t"/>
          <a:lstStyle/>
          <a:p>
            <a:pPr algn="r"/>
            <a:r>
              <a:rPr lang="en-US" sz="4800" dirty="0">
                <a:solidFill>
                  <a:srgbClr val="000000">
                    <a:alpha val="100000"/>
                  </a:srgbClr>
                </a:solidFill>
                <a:latin typeface="Montserrat Bold" pitchFamily="34" charset="0"/>
                <a:ea typeface="Montserrat Bold" pitchFamily="34" charset="-122"/>
                <a:cs typeface="Montserrat Bold" pitchFamily="34" charset="-120"/>
              </a:rPr>
              <a:t>Consequences</a:t>
            </a:r>
            <a:endParaRPr lang="en-US" sz="4800" dirty="0"/>
          </a:p>
        </p:txBody>
      </p:sp>
      <p:sp>
        <p:nvSpPr>
          <p:cNvPr id="22" name="Text 18"/>
          <p:cNvSpPr/>
          <p:nvPr/>
        </p:nvSpPr>
        <p:spPr>
          <a:xfrm>
            <a:off x="4056040" y="8026400"/>
            <a:ext cx="5622569" cy="6307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3" name="Shape 19"/>
          <p:cNvSpPr/>
          <p:nvPr/>
        </p:nvSpPr>
        <p:spPr>
          <a:xfrm>
            <a:off x="9881835" y="7035800"/>
            <a:ext cx="1625803" cy="1625600"/>
          </a:xfrm>
          <a:prstGeom prst="roundRect">
            <a:avLst>
              <a:gd name="adj" fmla="val 781313"/>
            </a:avLst>
          </a:prstGeom>
          <a:solidFill>
            <a:srgbClr val="0A674F">
              <a:alpha val="100000"/>
            </a:srgbClr>
          </a:solidFill>
          <a:ln w="50800">
            <a:solidFill>
              <a:srgbClr val="FFFFFF"/>
            </a:solidFill>
            <a:prstDash val="solid"/>
          </a:ln>
        </p:spPr>
      </p:sp>
      <p:sp>
        <p:nvSpPr>
          <p:cNvPr id="24" name="Text 20"/>
          <p:cNvSpPr/>
          <p:nvPr/>
        </p:nvSpPr>
        <p:spPr>
          <a:xfrm>
            <a:off x="10205726" y="7372350"/>
            <a:ext cx="978022"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Bold" pitchFamily="34" charset="0"/>
                <a:ea typeface="Montserrat Bold" pitchFamily="34" charset="-122"/>
                <a:cs typeface="Montserrat Bold" pitchFamily="34" charset="-120"/>
              </a:rPr>
              <a:t>03</a:t>
            </a:r>
            <a:endParaRPr lang="en-US" sz="4800" dirty="0"/>
          </a:p>
        </p:txBody>
      </p:sp>
      <p:sp>
        <p:nvSpPr>
          <p:cNvPr id="25" name="Shape 21"/>
          <p:cNvSpPr/>
          <p:nvPr/>
        </p:nvSpPr>
        <p:spPr>
          <a:xfrm>
            <a:off x="12892111" y="7035800"/>
            <a:ext cx="7316114" cy="1625600"/>
          </a:xfrm>
          <a:prstGeom prst="rect">
            <a:avLst/>
          </a:prstGeom>
          <a:noFill/>
          <a:ln/>
        </p:spPr>
      </p:sp>
      <p:sp>
        <p:nvSpPr>
          <p:cNvPr id="26" name="Shape 22"/>
          <p:cNvSpPr/>
          <p:nvPr/>
        </p:nvSpPr>
        <p:spPr>
          <a:xfrm>
            <a:off x="12892111" y="7035800"/>
            <a:ext cx="1625803" cy="1625600"/>
          </a:xfrm>
          <a:prstGeom prst="roundRect">
            <a:avLst>
              <a:gd name="adj" fmla="val 781313"/>
            </a:avLst>
          </a:prstGeom>
          <a:solidFill>
            <a:srgbClr val="0A674F">
              <a:alpha val="100000"/>
            </a:srgbClr>
          </a:solidFill>
          <a:ln w="50800">
            <a:solidFill>
              <a:srgbClr val="FFFFFF"/>
            </a:solidFill>
            <a:prstDash val="solid"/>
          </a:ln>
        </p:spPr>
      </p:sp>
      <p:sp>
        <p:nvSpPr>
          <p:cNvPr id="27" name="Text 23"/>
          <p:cNvSpPr/>
          <p:nvPr/>
        </p:nvSpPr>
        <p:spPr>
          <a:xfrm>
            <a:off x="13184248" y="7372350"/>
            <a:ext cx="1041530"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Bold" pitchFamily="34" charset="0"/>
                <a:ea typeface="Montserrat Bold" pitchFamily="34" charset="-122"/>
                <a:cs typeface="Montserrat Bold" pitchFamily="34" charset="-120"/>
              </a:rPr>
              <a:t>04</a:t>
            </a:r>
            <a:endParaRPr lang="en-US" sz="4800" dirty="0"/>
          </a:p>
        </p:txBody>
      </p:sp>
      <p:sp>
        <p:nvSpPr>
          <p:cNvPr id="28" name="Shape 24"/>
          <p:cNvSpPr/>
          <p:nvPr/>
        </p:nvSpPr>
        <p:spPr>
          <a:xfrm>
            <a:off x="14721140" y="7175500"/>
            <a:ext cx="5487086" cy="1346200"/>
          </a:xfrm>
          <a:prstGeom prst="rect">
            <a:avLst/>
          </a:prstGeom>
          <a:noFill/>
          <a:ln/>
        </p:spPr>
      </p:sp>
      <p:sp>
        <p:nvSpPr>
          <p:cNvPr id="29" name="Text 25"/>
          <p:cNvSpPr/>
          <p:nvPr/>
        </p:nvSpPr>
        <p:spPr>
          <a:xfrm>
            <a:off x="14721140" y="7175500"/>
            <a:ext cx="5690311"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Efforts</a:t>
            </a:r>
            <a:endParaRPr lang="en-US" sz="4800" dirty="0"/>
          </a:p>
        </p:txBody>
      </p:sp>
      <p:sp>
        <p:nvSpPr>
          <p:cNvPr id="30" name="Text 26"/>
          <p:cNvSpPr/>
          <p:nvPr/>
        </p:nvSpPr>
        <p:spPr>
          <a:xfrm>
            <a:off x="14721140" y="8026400"/>
            <a:ext cx="5622569"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31" name="Shape 27"/>
          <p:cNvSpPr/>
          <p:nvPr/>
        </p:nvSpPr>
        <p:spPr>
          <a:xfrm>
            <a:off x="4191524" y="10020300"/>
            <a:ext cx="7316114" cy="1625600"/>
          </a:xfrm>
          <a:prstGeom prst="rect">
            <a:avLst/>
          </a:prstGeom>
          <a:noFill/>
          <a:ln/>
        </p:spPr>
      </p:sp>
      <p:sp>
        <p:nvSpPr>
          <p:cNvPr id="32" name="Shape 28"/>
          <p:cNvSpPr/>
          <p:nvPr/>
        </p:nvSpPr>
        <p:spPr>
          <a:xfrm>
            <a:off x="4191524" y="10160000"/>
            <a:ext cx="5487086" cy="1346200"/>
          </a:xfrm>
          <a:prstGeom prst="rect">
            <a:avLst/>
          </a:prstGeom>
          <a:noFill/>
          <a:ln/>
        </p:spPr>
      </p:sp>
      <p:sp>
        <p:nvSpPr>
          <p:cNvPr id="33" name="Text 29"/>
          <p:cNvSpPr/>
          <p:nvPr/>
        </p:nvSpPr>
        <p:spPr>
          <a:xfrm>
            <a:off x="3988298" y="10160000"/>
            <a:ext cx="5690311" cy="952500"/>
          </a:xfrm>
          <a:prstGeom prst="rect">
            <a:avLst/>
          </a:prstGeom>
          <a:noFill/>
          <a:ln/>
        </p:spPr>
        <p:txBody>
          <a:bodyPr wrap="square" lIns="0" tIns="0" rIns="0" bIns="0" rtlCol="0" anchor="t"/>
          <a:lstStyle/>
          <a:p>
            <a:pPr algn="r"/>
            <a:r>
              <a:rPr lang="en-US" sz="4800" dirty="0">
                <a:solidFill>
                  <a:srgbClr val="000000">
                    <a:alpha val="100000"/>
                  </a:srgbClr>
                </a:solidFill>
                <a:latin typeface="Montserrat Bold" pitchFamily="34" charset="0"/>
                <a:ea typeface="Montserrat Bold" pitchFamily="34" charset="-122"/>
                <a:cs typeface="Montserrat Bold" pitchFamily="34" charset="-120"/>
              </a:rPr>
              <a:t>Challenges</a:t>
            </a:r>
            <a:endParaRPr lang="en-US" sz="4800" dirty="0"/>
          </a:p>
        </p:txBody>
      </p:sp>
      <p:sp>
        <p:nvSpPr>
          <p:cNvPr id="34" name="Text 30"/>
          <p:cNvSpPr/>
          <p:nvPr/>
        </p:nvSpPr>
        <p:spPr>
          <a:xfrm>
            <a:off x="4056040" y="11010900"/>
            <a:ext cx="5622569" cy="6307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Happily Ever After</a:t>
            </a:r>
            <a:endParaRPr lang="en-US" sz="3200" dirty="0"/>
          </a:p>
        </p:txBody>
      </p:sp>
      <p:sp>
        <p:nvSpPr>
          <p:cNvPr id="35" name="Shape 31"/>
          <p:cNvSpPr/>
          <p:nvPr/>
        </p:nvSpPr>
        <p:spPr>
          <a:xfrm>
            <a:off x="9881835" y="10020300"/>
            <a:ext cx="1625803" cy="1625600"/>
          </a:xfrm>
          <a:prstGeom prst="roundRect">
            <a:avLst>
              <a:gd name="adj" fmla="val 781313"/>
            </a:avLst>
          </a:prstGeom>
          <a:solidFill>
            <a:srgbClr val="0A674F">
              <a:alpha val="100000"/>
            </a:srgbClr>
          </a:solidFill>
          <a:ln w="50800">
            <a:solidFill>
              <a:srgbClr val="FFFFFF"/>
            </a:solidFill>
            <a:prstDash val="solid"/>
          </a:ln>
        </p:spPr>
      </p:sp>
      <p:sp>
        <p:nvSpPr>
          <p:cNvPr id="36" name="Text 32"/>
          <p:cNvSpPr/>
          <p:nvPr/>
        </p:nvSpPr>
        <p:spPr>
          <a:xfrm>
            <a:off x="10199375" y="10356850"/>
            <a:ext cx="990724"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Bold" pitchFamily="34" charset="0"/>
                <a:ea typeface="Montserrat Bold" pitchFamily="34" charset="-122"/>
                <a:cs typeface="Montserrat Bold" pitchFamily="34" charset="-120"/>
              </a:rPr>
              <a:t>05</a:t>
            </a:r>
            <a:endParaRPr lang="en-US" sz="4800" dirty="0"/>
          </a:p>
        </p:txBody>
      </p:sp>
      <p:sp>
        <p:nvSpPr>
          <p:cNvPr id="37" name="Shape 33"/>
          <p:cNvSpPr/>
          <p:nvPr/>
        </p:nvSpPr>
        <p:spPr>
          <a:xfrm>
            <a:off x="12892111" y="10020300"/>
            <a:ext cx="7316114" cy="1625600"/>
          </a:xfrm>
          <a:prstGeom prst="rect">
            <a:avLst/>
          </a:prstGeom>
          <a:noFill/>
          <a:ln/>
        </p:spPr>
      </p:sp>
      <p:sp>
        <p:nvSpPr>
          <p:cNvPr id="38" name="Shape 34"/>
          <p:cNvSpPr/>
          <p:nvPr/>
        </p:nvSpPr>
        <p:spPr>
          <a:xfrm>
            <a:off x="12892111" y="10020300"/>
            <a:ext cx="1625803" cy="1625600"/>
          </a:xfrm>
          <a:prstGeom prst="roundRect">
            <a:avLst>
              <a:gd name="adj" fmla="val 781313"/>
            </a:avLst>
          </a:prstGeom>
          <a:solidFill>
            <a:srgbClr val="0A674F">
              <a:alpha val="100000"/>
            </a:srgbClr>
          </a:solidFill>
          <a:ln w="50800">
            <a:solidFill>
              <a:srgbClr val="FFFFFF"/>
            </a:solidFill>
            <a:prstDash val="solid"/>
          </a:ln>
        </p:spPr>
      </p:sp>
      <p:sp>
        <p:nvSpPr>
          <p:cNvPr id="39" name="Text 35"/>
          <p:cNvSpPr/>
          <p:nvPr/>
        </p:nvSpPr>
        <p:spPr>
          <a:xfrm>
            <a:off x="13196949" y="10356850"/>
            <a:ext cx="1016127"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Bold" pitchFamily="34" charset="0"/>
                <a:ea typeface="Montserrat Bold" pitchFamily="34" charset="-122"/>
                <a:cs typeface="Montserrat Bold" pitchFamily="34" charset="-120"/>
              </a:rPr>
              <a:t>06</a:t>
            </a:r>
            <a:endParaRPr lang="en-US" sz="4800" dirty="0"/>
          </a:p>
        </p:txBody>
      </p:sp>
      <p:sp>
        <p:nvSpPr>
          <p:cNvPr id="40" name="Shape 36"/>
          <p:cNvSpPr/>
          <p:nvPr/>
        </p:nvSpPr>
        <p:spPr>
          <a:xfrm>
            <a:off x="14721140" y="10160000"/>
            <a:ext cx="5487086" cy="1346200"/>
          </a:xfrm>
          <a:prstGeom prst="rect">
            <a:avLst/>
          </a:prstGeom>
          <a:noFill/>
          <a:ln/>
        </p:spPr>
      </p:sp>
      <p:sp>
        <p:nvSpPr>
          <p:cNvPr id="41" name="Text 37"/>
          <p:cNvSpPr/>
          <p:nvPr/>
        </p:nvSpPr>
        <p:spPr>
          <a:xfrm>
            <a:off x="14721140" y="10160000"/>
            <a:ext cx="5690311"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Conclusion</a:t>
            </a:r>
            <a:endParaRPr lang="en-US" sz="4800" dirty="0"/>
          </a:p>
        </p:txBody>
      </p:sp>
      <p:sp>
        <p:nvSpPr>
          <p:cNvPr id="42" name="Text 38"/>
          <p:cNvSpPr/>
          <p:nvPr/>
        </p:nvSpPr>
        <p:spPr>
          <a:xfrm>
            <a:off x="14721140" y="11010900"/>
            <a:ext cx="5622569" cy="6307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Embrace the Fantasy</a:t>
            </a:r>
            <a:endParaRPr lang="en-US" sz="3200" dirty="0"/>
          </a:p>
        </p:txBody>
      </p:sp>
      <p:pic>
        <p:nvPicPr>
          <p:cNvPr id="43" name="Image 2" descr="preencoded.png">    </p:cNvPr>
          <p:cNvPicPr>
            <a:picLocks noChangeAspect="1"/>
          </p:cNvPicPr>
          <p:nvPr/>
        </p:nvPicPr>
        <p:blipFill>
          <a:blip r:embed="rId3"/>
          <a:stretch>
            <a:fillRect/>
          </a:stretch>
        </p:blipFill>
        <p:spPr>
          <a:xfrm>
            <a:off x="0" y="7175500"/>
            <a:ext cx="12803200" cy="6540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63500"/>
            <a:ext cx="13374772" cy="5207000"/>
          </a:xfrm>
          <a:prstGeom prst="rect">
            <a:avLst/>
          </a:prstGeom>
        </p:spPr>
      </p:pic>
      <p:pic>
        <p:nvPicPr>
          <p:cNvPr id="3" name="Image 1" descr="preencoded.png">    </p:cNvPr>
          <p:cNvPicPr>
            <a:picLocks noChangeAspect="1"/>
          </p:cNvPicPr>
          <p:nvPr/>
        </p:nvPicPr>
        <p:blipFill>
          <a:blip r:embed="rId2"/>
          <a:stretch>
            <a:fillRect/>
          </a:stretch>
        </p:blipFill>
        <p:spPr>
          <a:xfrm>
            <a:off x="576761" y="1920174"/>
            <a:ext cx="11284032" cy="10863387"/>
          </a:xfrm>
          <a:prstGeom prst="rect">
            <a:avLst/>
          </a:prstGeom>
        </p:spPr>
      </p:pic>
      <p:pic>
        <p:nvPicPr>
          <p:cNvPr id="4" name="Image 2" descr="preencoded.png">    </p:cNvPr>
          <p:cNvPicPr>
            <a:picLocks noChangeAspect="1"/>
          </p:cNvPicPr>
          <p:nvPr/>
        </p:nvPicPr>
        <p:blipFill>
          <a:blip r:embed="rId3"/>
          <a:stretch>
            <a:fillRect/>
          </a:stretch>
        </p:blipFill>
        <p:spPr>
          <a:xfrm>
            <a:off x="15122065" y="7457495"/>
            <a:ext cx="9264983" cy="6258505"/>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1647356" y="5067300"/>
            <a:ext cx="10720140" cy="3276600"/>
          </a:xfrm>
          <a:prstGeom prst="rect">
            <a:avLst/>
          </a:prstGeom>
          <a:noFill/>
          <a:ln/>
        </p:spPr>
      </p:sp>
      <p:sp>
        <p:nvSpPr>
          <p:cNvPr id="8" name="Text 2"/>
          <p:cNvSpPr/>
          <p:nvPr/>
        </p:nvSpPr>
        <p:spPr>
          <a:xfrm>
            <a:off x="11376389" y="5067300"/>
            <a:ext cx="11262074" cy="2523067"/>
          </a:xfrm>
          <a:prstGeom prst="rect">
            <a:avLst/>
          </a:prstGeom>
          <a:noFill/>
          <a:ln/>
        </p:spPr>
        <p:txBody>
          <a:bodyPr wrap="square" lIns="0" tIns="0" rIns="0" bIns="0" rtlCol="0" anchor="t"/>
          <a:lstStyle/>
          <a:p>
            <a:pPr algn="ctr"/>
            <a:r>
              <a:rPr lang="en-US" sz="12800" dirty="0">
                <a:solidFill>
                  <a:srgbClr val="0A674F">
                    <a:alpha val="100000"/>
                  </a:srgbClr>
                </a:solidFill>
                <a:latin typeface="Montserrat Bold" pitchFamily="34" charset="0"/>
                <a:ea typeface="Montserrat Bold" pitchFamily="34" charset="-122"/>
                <a:cs typeface="Montserrat Bold" pitchFamily="34" charset="-120"/>
              </a:rPr>
              <a:t>Introduction</a:t>
            </a:r>
            <a:endParaRPr lang="en-US" sz="12800" dirty="0"/>
          </a:p>
        </p:txBody>
      </p:sp>
      <p:sp>
        <p:nvSpPr>
          <p:cNvPr id="9" name="Text 3"/>
          <p:cNvSpPr/>
          <p:nvPr/>
        </p:nvSpPr>
        <p:spPr>
          <a:xfrm>
            <a:off x="11647356" y="7353300"/>
            <a:ext cx="10855623"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Definition of climate change and the importance of the topic</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A6C49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4110409" y="10649992"/>
            <a:ext cx="3426963" cy="3066008"/>
          </a:xfrm>
          <a:prstGeom prst="rect">
            <a:avLst/>
          </a:prstGeom>
        </p:spPr>
      </p:pic>
      <p:pic>
        <p:nvPicPr>
          <p:cNvPr id="4" name="Image 2" descr="preencoded.png">    </p:cNvPr>
          <p:cNvPicPr>
            <a:picLocks noChangeAspect="1"/>
          </p:cNvPicPr>
          <p:nvPr/>
        </p:nvPicPr>
        <p:blipFill>
          <a:blip r:embed="rId3"/>
          <a:stretch>
            <a:fillRect/>
          </a:stretch>
        </p:blipFill>
        <p:spPr>
          <a:xfrm>
            <a:off x="14589420" y="11095769"/>
            <a:ext cx="2209946" cy="2620231"/>
          </a:xfrm>
          <a:prstGeom prst="rect">
            <a:avLst/>
          </a:prstGeom>
        </p:spPr>
      </p:pic>
      <p:pic>
        <p:nvPicPr>
          <p:cNvPr id="5" name="Image 3" descr="preencoded.png">    </p:cNvPr>
          <p:cNvPicPr>
            <a:picLocks noChangeAspect="1"/>
          </p:cNvPicPr>
          <p:nvPr/>
        </p:nvPicPr>
        <p:blipFill>
          <a:blip r:embed="rId4"/>
          <a:stretch>
            <a:fillRect/>
          </a:stretch>
        </p:blipFill>
        <p:spPr>
          <a:xfrm>
            <a:off x="16251399" y="11950067"/>
            <a:ext cx="639967" cy="175952"/>
          </a:xfrm>
          <a:prstGeom prst="rect">
            <a:avLst/>
          </a:prstGeom>
        </p:spPr>
      </p:pic>
      <p:pic>
        <p:nvPicPr>
          <p:cNvPr id="6" name="Image 4" descr="preencoded.png">    </p:cNvPr>
          <p:cNvPicPr>
            <a:picLocks noChangeAspect="1"/>
          </p:cNvPicPr>
          <p:nvPr/>
        </p:nvPicPr>
        <p:blipFill>
          <a:blip r:embed="rId5"/>
          <a:stretch>
            <a:fillRect/>
          </a:stretch>
        </p:blipFill>
        <p:spPr>
          <a:xfrm>
            <a:off x="15560608" y="11601307"/>
            <a:ext cx="402370" cy="1097025"/>
          </a:xfrm>
          <a:prstGeom prst="rect">
            <a:avLst/>
          </a:prstGeom>
        </p:spPr>
      </p:pic>
      <p:pic>
        <p:nvPicPr>
          <p:cNvPr id="7" name="Image 5" descr="preencoded.png">    </p:cNvPr>
          <p:cNvPicPr>
            <a:picLocks noChangeAspect="1"/>
          </p:cNvPicPr>
          <p:nvPr/>
        </p:nvPicPr>
        <p:blipFill>
          <a:blip r:embed="rId6"/>
          <a:stretch>
            <a:fillRect/>
          </a:stretch>
        </p:blipFill>
        <p:spPr>
          <a:xfrm>
            <a:off x="15511811" y="13383853"/>
            <a:ext cx="1055559" cy="147551"/>
          </a:xfrm>
          <a:prstGeom prst="rect">
            <a:avLst/>
          </a:prstGeom>
        </p:spPr>
      </p:pic>
      <p:pic>
        <p:nvPicPr>
          <p:cNvPr id="8" name="Image 6" descr="preencoded.png">    </p:cNvPr>
          <p:cNvPicPr>
            <a:picLocks noChangeAspect="1"/>
          </p:cNvPicPr>
          <p:nvPr/>
        </p:nvPicPr>
        <p:blipFill>
          <a:blip r:embed="rId7"/>
          <a:stretch>
            <a:fillRect/>
          </a:stretch>
        </p:blipFill>
        <p:spPr>
          <a:xfrm>
            <a:off x="14830214" y="13211882"/>
            <a:ext cx="303970" cy="504118"/>
          </a:xfrm>
          <a:prstGeom prst="rect">
            <a:avLst/>
          </a:prstGeom>
        </p:spPr>
      </p:pic>
      <p:pic>
        <p:nvPicPr>
          <p:cNvPr id="9" name="Image 7" descr="preencoded.png">    </p:cNvPr>
          <p:cNvPicPr>
            <a:picLocks noChangeAspect="1"/>
          </p:cNvPicPr>
          <p:nvPr/>
        </p:nvPicPr>
        <p:blipFill>
          <a:blip r:embed="rId8"/>
          <a:stretch>
            <a:fillRect/>
          </a:stretch>
        </p:blipFill>
        <p:spPr>
          <a:xfrm>
            <a:off x="1054232" y="13073156"/>
            <a:ext cx="3312243" cy="642844"/>
          </a:xfrm>
          <a:prstGeom prst="rect">
            <a:avLst/>
          </a:prstGeom>
        </p:spPr>
      </p:pic>
      <p:pic>
        <p:nvPicPr>
          <p:cNvPr id="10" name="Image 8" descr="preencoded.png">    </p:cNvPr>
          <p:cNvPicPr>
            <a:picLocks noChangeAspect="1"/>
          </p:cNvPicPr>
          <p:nvPr/>
        </p:nvPicPr>
        <p:blipFill>
          <a:blip r:embed="rId9"/>
          <a:stretch>
            <a:fillRect/>
          </a:stretch>
        </p:blipFill>
        <p:spPr>
          <a:xfrm>
            <a:off x="1378752" y="13547409"/>
            <a:ext cx="2787192" cy="168591"/>
          </a:xfrm>
          <a:prstGeom prst="rect">
            <a:avLst/>
          </a:prstGeom>
        </p:spPr>
      </p:pic>
      <p:pic>
        <p:nvPicPr>
          <p:cNvPr id="11" name="Image 9" descr="preencoded.png">    </p:cNvPr>
          <p:cNvPicPr>
            <a:picLocks noChangeAspect="1"/>
          </p:cNvPicPr>
          <p:nvPr/>
        </p:nvPicPr>
        <p:blipFill>
          <a:blip r:embed="rId10"/>
          <a:stretch>
            <a:fillRect/>
          </a:stretch>
        </p:blipFill>
        <p:spPr>
          <a:xfrm>
            <a:off x="1971946" y="13523013"/>
            <a:ext cx="92825" cy="192987"/>
          </a:xfrm>
          <a:prstGeom prst="rect">
            <a:avLst/>
          </a:prstGeom>
        </p:spPr>
      </p:pic>
      <p:pic>
        <p:nvPicPr>
          <p:cNvPr id="12" name="Image 10" descr="preencoded.png">    </p:cNvPr>
          <p:cNvPicPr>
            <a:picLocks noChangeAspect="1"/>
          </p:cNvPicPr>
          <p:nvPr/>
        </p:nvPicPr>
        <p:blipFill>
          <a:blip r:embed="rId11"/>
          <a:stretch>
            <a:fillRect/>
          </a:stretch>
        </p:blipFill>
        <p:spPr>
          <a:xfrm>
            <a:off x="17564168" y="10588594"/>
            <a:ext cx="4743609" cy="3127406"/>
          </a:xfrm>
          <a:prstGeom prst="rect">
            <a:avLst/>
          </a:prstGeom>
        </p:spPr>
      </p:pic>
      <p:pic>
        <p:nvPicPr>
          <p:cNvPr id="13" name="Image 11" descr="preencoded.png">    </p:cNvPr>
          <p:cNvPicPr>
            <a:picLocks noChangeAspect="1"/>
          </p:cNvPicPr>
          <p:nvPr/>
        </p:nvPicPr>
        <p:blipFill>
          <a:blip r:embed="rId12"/>
          <a:stretch>
            <a:fillRect/>
          </a:stretch>
        </p:blipFill>
        <p:spPr>
          <a:xfrm>
            <a:off x="17982000" y="10990411"/>
            <a:ext cx="1811499" cy="2725589"/>
          </a:xfrm>
          <a:prstGeom prst="rect">
            <a:avLst/>
          </a:prstGeom>
        </p:spPr>
      </p:pic>
      <p:pic>
        <p:nvPicPr>
          <p:cNvPr id="14" name="Image 12" descr="preencoded.png">    </p:cNvPr>
          <p:cNvPicPr>
            <a:picLocks noChangeAspect="1"/>
          </p:cNvPicPr>
          <p:nvPr/>
        </p:nvPicPr>
        <p:blipFill>
          <a:blip r:embed="rId13"/>
          <a:stretch>
            <a:fillRect/>
          </a:stretch>
        </p:blipFill>
        <p:spPr>
          <a:xfrm>
            <a:off x="18161996" y="12784559"/>
            <a:ext cx="2475892" cy="931441"/>
          </a:xfrm>
          <a:prstGeom prst="rect">
            <a:avLst/>
          </a:prstGeom>
        </p:spPr>
      </p:pic>
      <p:pic>
        <p:nvPicPr>
          <p:cNvPr id="15" name="Image 13" descr="preencoded.png">    </p:cNvPr>
          <p:cNvPicPr>
            <a:picLocks noChangeAspect="1"/>
          </p:cNvPicPr>
          <p:nvPr/>
        </p:nvPicPr>
        <p:blipFill>
          <a:blip r:embed="rId14"/>
          <a:stretch>
            <a:fillRect/>
          </a:stretch>
        </p:blipFill>
        <p:spPr>
          <a:xfrm>
            <a:off x="2013955" y="9118600"/>
            <a:ext cx="5094503" cy="4597400"/>
          </a:xfrm>
          <a:prstGeom prst="rect">
            <a:avLst/>
          </a:prstGeom>
        </p:spPr>
      </p:pic>
      <p:pic>
        <p:nvPicPr>
          <p:cNvPr id="16" name="Image 14" descr="preencoded.png">    </p:cNvPr>
          <p:cNvPicPr>
            <a:picLocks noChangeAspect="1"/>
          </p:cNvPicPr>
          <p:nvPr/>
        </p:nvPicPr>
        <p:blipFill>
          <a:blip r:embed="rId15"/>
          <a:stretch>
            <a:fillRect/>
          </a:stretch>
        </p:blipFill>
        <p:spPr>
          <a:xfrm>
            <a:off x="3142629" y="9751826"/>
            <a:ext cx="3248605" cy="3964174"/>
          </a:xfrm>
          <a:prstGeom prst="rect">
            <a:avLst/>
          </a:prstGeom>
        </p:spPr>
      </p:pic>
      <p:pic>
        <p:nvPicPr>
          <p:cNvPr id="17" name="Image 15" descr="preencoded.png">    </p:cNvPr>
          <p:cNvPicPr>
            <a:picLocks noChangeAspect="1"/>
          </p:cNvPicPr>
          <p:nvPr/>
        </p:nvPicPr>
        <p:blipFill>
          <a:blip r:embed="rId16"/>
          <a:stretch>
            <a:fillRect/>
          </a:stretch>
        </p:blipFill>
        <p:spPr>
          <a:xfrm>
            <a:off x="3929817" y="10342941"/>
            <a:ext cx="337439" cy="909718"/>
          </a:xfrm>
          <a:prstGeom prst="rect">
            <a:avLst/>
          </a:prstGeom>
        </p:spPr>
      </p:pic>
      <p:pic>
        <p:nvPicPr>
          <p:cNvPr id="18" name="Image 16" descr="preencoded.png">    </p:cNvPr>
          <p:cNvPicPr>
            <a:picLocks noChangeAspect="1"/>
          </p:cNvPicPr>
          <p:nvPr/>
        </p:nvPicPr>
        <p:blipFill>
          <a:blip r:embed="rId17"/>
          <a:stretch>
            <a:fillRect/>
          </a:stretch>
        </p:blipFill>
        <p:spPr>
          <a:xfrm>
            <a:off x="2744234" y="11645962"/>
            <a:ext cx="1647023" cy="440587"/>
          </a:xfrm>
          <a:prstGeom prst="rect">
            <a:avLst/>
          </a:prstGeom>
        </p:spPr>
      </p:pic>
      <p:pic>
        <p:nvPicPr>
          <p:cNvPr id="19" name="Image 17" descr="preencoded.png">    </p:cNvPr>
          <p:cNvPicPr>
            <a:picLocks noChangeAspect="1"/>
          </p:cNvPicPr>
          <p:nvPr/>
        </p:nvPicPr>
        <p:blipFill>
          <a:blip r:embed="rId18"/>
          <a:stretch>
            <a:fillRect/>
          </a:stretch>
        </p:blipFill>
        <p:spPr>
          <a:xfrm>
            <a:off x="5016600" y="11912724"/>
            <a:ext cx="713835" cy="1386855"/>
          </a:xfrm>
          <a:prstGeom prst="rect">
            <a:avLst/>
          </a:prstGeom>
        </p:spPr>
      </p:pic>
      <p:pic>
        <p:nvPicPr>
          <p:cNvPr id="20" name="Image 18" descr="preencoded.png">    </p:cNvPr>
          <p:cNvPicPr>
            <a:picLocks noChangeAspect="1"/>
          </p:cNvPicPr>
          <p:nvPr/>
        </p:nvPicPr>
        <p:blipFill>
          <a:blip r:embed="rId19"/>
          <a:stretch>
            <a:fillRect/>
          </a:stretch>
        </p:blipFill>
        <p:spPr>
          <a:xfrm>
            <a:off x="6029455" y="10369717"/>
            <a:ext cx="3086628" cy="3346283"/>
          </a:xfrm>
          <a:prstGeom prst="rect">
            <a:avLst/>
          </a:prstGeom>
        </p:spPr>
      </p:pic>
      <p:pic>
        <p:nvPicPr>
          <p:cNvPr id="21" name="Image 19" descr="preencoded.png">    </p:cNvPr>
          <p:cNvPicPr>
            <a:picLocks noChangeAspect="1"/>
          </p:cNvPicPr>
          <p:nvPr/>
        </p:nvPicPr>
        <p:blipFill>
          <a:blip r:embed="rId20"/>
          <a:stretch>
            <a:fillRect/>
          </a:stretch>
        </p:blipFill>
        <p:spPr>
          <a:xfrm>
            <a:off x="7111425" y="10771343"/>
            <a:ext cx="808132" cy="2944657"/>
          </a:xfrm>
          <a:prstGeom prst="rect">
            <a:avLst/>
          </a:prstGeom>
        </p:spPr>
      </p:pic>
      <p:pic>
        <p:nvPicPr>
          <p:cNvPr id="22" name="Image 20" descr="preencoded.png">    </p:cNvPr>
          <p:cNvPicPr>
            <a:picLocks noChangeAspect="1"/>
          </p:cNvPicPr>
          <p:nvPr/>
        </p:nvPicPr>
        <p:blipFill>
          <a:blip r:embed="rId21"/>
          <a:stretch>
            <a:fillRect/>
          </a:stretch>
        </p:blipFill>
        <p:spPr>
          <a:xfrm>
            <a:off x="7712220" y="11609629"/>
            <a:ext cx="596534" cy="396887"/>
          </a:xfrm>
          <a:prstGeom prst="rect">
            <a:avLst/>
          </a:prstGeom>
        </p:spPr>
      </p:pic>
      <p:pic>
        <p:nvPicPr>
          <p:cNvPr id="23" name="Image 21" descr="preencoded.png">    </p:cNvPr>
          <p:cNvPicPr>
            <a:picLocks noChangeAspect="1"/>
          </p:cNvPicPr>
          <p:nvPr/>
        </p:nvPicPr>
        <p:blipFill>
          <a:blip r:embed="rId22"/>
          <a:stretch>
            <a:fillRect/>
          </a:stretch>
        </p:blipFill>
        <p:spPr>
          <a:xfrm>
            <a:off x="6831432" y="11710008"/>
            <a:ext cx="785731" cy="984008"/>
          </a:xfrm>
          <a:prstGeom prst="rect">
            <a:avLst/>
          </a:prstGeom>
        </p:spPr>
      </p:pic>
      <p:pic>
        <p:nvPicPr>
          <p:cNvPr id="24" name="Image 22" descr="preencoded.png">    </p:cNvPr>
          <p:cNvPicPr>
            <a:picLocks noChangeAspect="1"/>
          </p:cNvPicPr>
          <p:nvPr/>
        </p:nvPicPr>
        <p:blipFill>
          <a:blip r:embed="rId23"/>
          <a:stretch>
            <a:fillRect/>
          </a:stretch>
        </p:blipFill>
        <p:spPr>
          <a:xfrm>
            <a:off x="7445016" y="13182619"/>
            <a:ext cx="1029731" cy="511274"/>
          </a:xfrm>
          <a:prstGeom prst="rect">
            <a:avLst/>
          </a:prstGeom>
        </p:spPr>
      </p:pic>
      <p:pic>
        <p:nvPicPr>
          <p:cNvPr id="25" name="Image 23" descr="preencoded.png">    </p:cNvPr>
          <p:cNvPicPr>
            <a:picLocks noChangeAspect="1"/>
          </p:cNvPicPr>
          <p:nvPr/>
        </p:nvPicPr>
        <p:blipFill>
          <a:blip r:embed="rId24"/>
          <a:stretch>
            <a:fillRect/>
          </a:stretch>
        </p:blipFill>
        <p:spPr>
          <a:xfrm>
            <a:off x="6644236" y="13603746"/>
            <a:ext cx="673333" cy="112254"/>
          </a:xfrm>
          <a:prstGeom prst="rect">
            <a:avLst/>
          </a:prstGeom>
        </p:spPr>
      </p:pic>
      <p:pic>
        <p:nvPicPr>
          <p:cNvPr id="26" name="Image 24" descr="preencoded.png">    </p:cNvPr>
          <p:cNvPicPr>
            <a:picLocks noChangeAspect="1"/>
          </p:cNvPicPr>
          <p:nvPr/>
        </p:nvPicPr>
        <p:blipFill>
          <a:blip r:embed="rId25"/>
          <a:stretch>
            <a:fillRect/>
          </a:stretch>
        </p:blipFill>
        <p:spPr>
          <a:xfrm>
            <a:off x="9237140" y="11928351"/>
            <a:ext cx="2309943" cy="1787649"/>
          </a:xfrm>
          <a:prstGeom prst="rect">
            <a:avLst/>
          </a:prstGeom>
        </p:spPr>
      </p:pic>
      <p:pic>
        <p:nvPicPr>
          <p:cNvPr id="27" name="Image 25" descr="preencoded.png">    </p:cNvPr>
          <p:cNvPicPr>
            <a:picLocks noChangeAspect="1"/>
          </p:cNvPicPr>
          <p:nvPr/>
        </p:nvPicPr>
        <p:blipFill>
          <a:blip r:embed="rId26"/>
          <a:stretch>
            <a:fillRect/>
          </a:stretch>
        </p:blipFill>
        <p:spPr>
          <a:xfrm>
            <a:off x="9779853" y="12228401"/>
            <a:ext cx="1080007" cy="1487599"/>
          </a:xfrm>
          <a:prstGeom prst="rect">
            <a:avLst/>
          </a:prstGeom>
        </p:spPr>
      </p:pic>
      <p:pic>
        <p:nvPicPr>
          <p:cNvPr id="28" name="Image 26" descr="preencoded.png">    </p:cNvPr>
          <p:cNvPicPr>
            <a:picLocks noChangeAspect="1"/>
          </p:cNvPicPr>
          <p:nvPr/>
        </p:nvPicPr>
        <p:blipFill>
          <a:blip r:embed="rId27"/>
          <a:stretch>
            <a:fillRect/>
          </a:stretch>
        </p:blipFill>
        <p:spPr>
          <a:xfrm>
            <a:off x="10589443" y="12849113"/>
            <a:ext cx="452817" cy="214796"/>
          </a:xfrm>
          <a:prstGeom prst="rect">
            <a:avLst/>
          </a:prstGeom>
        </p:spPr>
      </p:pic>
      <p:pic>
        <p:nvPicPr>
          <p:cNvPr id="29" name="Image 27" descr="preencoded.png">    </p:cNvPr>
          <p:cNvPicPr>
            <a:picLocks noChangeAspect="1"/>
          </p:cNvPicPr>
          <p:nvPr/>
        </p:nvPicPr>
        <p:blipFill>
          <a:blip r:embed="rId28"/>
          <a:stretch>
            <a:fillRect/>
          </a:stretch>
        </p:blipFill>
        <p:spPr>
          <a:xfrm>
            <a:off x="10008649" y="12767115"/>
            <a:ext cx="443616" cy="761516"/>
          </a:xfrm>
          <a:prstGeom prst="rect">
            <a:avLst/>
          </a:prstGeom>
        </p:spPr>
      </p:pic>
      <p:pic>
        <p:nvPicPr>
          <p:cNvPr id="30" name="Image 28" descr="preencoded.png">    </p:cNvPr>
          <p:cNvPicPr>
            <a:picLocks noChangeAspect="1"/>
          </p:cNvPicPr>
          <p:nvPr/>
        </p:nvPicPr>
        <p:blipFill>
          <a:blip r:embed="rId29"/>
          <a:stretch>
            <a:fillRect/>
          </a:stretch>
        </p:blipFill>
        <p:spPr>
          <a:xfrm>
            <a:off x="10920060" y="11497103"/>
            <a:ext cx="3593355" cy="2218897"/>
          </a:xfrm>
          <a:prstGeom prst="rect">
            <a:avLst/>
          </a:prstGeom>
        </p:spPr>
      </p:pic>
      <p:pic>
        <p:nvPicPr>
          <p:cNvPr id="31" name="Image 29" descr="preencoded.png">    </p:cNvPr>
          <p:cNvPicPr>
            <a:picLocks noChangeAspect="1"/>
          </p:cNvPicPr>
          <p:nvPr/>
        </p:nvPicPr>
        <p:blipFill>
          <a:blip r:embed="rId30"/>
          <a:stretch>
            <a:fillRect/>
          </a:stretch>
        </p:blipFill>
        <p:spPr>
          <a:xfrm>
            <a:off x="11206438" y="11981036"/>
            <a:ext cx="2769576" cy="1734964"/>
          </a:xfrm>
          <a:prstGeom prst="rect">
            <a:avLst/>
          </a:prstGeom>
        </p:spPr>
      </p:pic>
      <p:pic>
        <p:nvPicPr>
          <p:cNvPr id="32" name="Image 30" descr="preencoded.png">    </p:cNvPr>
          <p:cNvPicPr>
            <a:picLocks noChangeAspect="1"/>
          </p:cNvPicPr>
          <p:nvPr/>
        </p:nvPicPr>
        <p:blipFill>
          <a:blip r:embed="rId31"/>
          <a:stretch>
            <a:fillRect/>
          </a:stretch>
        </p:blipFill>
        <p:spPr>
          <a:xfrm>
            <a:off x="13292419" y="12757336"/>
            <a:ext cx="600401" cy="35607"/>
          </a:xfrm>
          <a:prstGeom prst="rect">
            <a:avLst/>
          </a:prstGeom>
        </p:spPr>
      </p:pic>
      <p:pic>
        <p:nvPicPr>
          <p:cNvPr id="33" name="Image 31" descr="preencoded.png">    </p:cNvPr>
          <p:cNvPicPr>
            <a:picLocks noChangeAspect="1"/>
          </p:cNvPicPr>
          <p:nvPr/>
        </p:nvPicPr>
        <p:blipFill>
          <a:blip r:embed="rId32"/>
          <a:stretch>
            <a:fillRect/>
          </a:stretch>
        </p:blipFill>
        <p:spPr>
          <a:xfrm>
            <a:off x="12777620" y="12193408"/>
            <a:ext cx="148009" cy="1049865"/>
          </a:xfrm>
          <a:prstGeom prst="rect">
            <a:avLst/>
          </a:prstGeom>
        </p:spPr>
      </p:pic>
      <p:pic>
        <p:nvPicPr>
          <p:cNvPr id="34" name="Image 32" descr="preencoded.png">    </p:cNvPr>
          <p:cNvPicPr>
            <a:picLocks noChangeAspect="1"/>
          </p:cNvPicPr>
          <p:nvPr/>
        </p:nvPicPr>
        <p:blipFill>
          <a:blip r:embed="rId33"/>
          <a:stretch>
            <a:fillRect/>
          </a:stretch>
        </p:blipFill>
        <p:spPr>
          <a:xfrm>
            <a:off x="11817630" y="13483233"/>
            <a:ext cx="68011" cy="232767"/>
          </a:xfrm>
          <a:prstGeom prst="rect">
            <a:avLst/>
          </a:prstGeom>
        </p:spPr>
      </p:pic>
      <p:sp>
        <p:nvSpPr>
          <p:cNvPr id="35" name="Shape 0"/>
          <p:cNvSpPr/>
          <p:nvPr/>
        </p:nvSpPr>
        <p:spPr>
          <a:xfrm>
            <a:off x="23370921" y="10515600"/>
            <a:ext cx="1016127" cy="3200400"/>
          </a:xfrm>
          <a:prstGeom prst="rect">
            <a:avLst/>
          </a:prstGeom>
          <a:noFill/>
          <a:ln/>
        </p:spPr>
      </p:sp>
      <p:pic>
        <p:nvPicPr>
          <p:cNvPr id="36" name="Image 33" descr="preencoded.png">    </p:cNvPr>
          <p:cNvPicPr>
            <a:picLocks noChangeAspect="1"/>
          </p:cNvPicPr>
          <p:nvPr/>
        </p:nvPicPr>
        <p:blipFill>
          <a:blip r:embed="rId34"/>
          <a:stretch>
            <a:fillRect/>
          </a:stretch>
        </p:blipFill>
        <p:spPr>
          <a:xfrm>
            <a:off x="23523340" y="10820400"/>
            <a:ext cx="711289" cy="2590800"/>
          </a:xfrm>
          <a:prstGeom prst="rect">
            <a:avLst/>
          </a:prstGeom>
        </p:spPr>
      </p:pic>
      <p:sp>
        <p:nvSpPr>
          <p:cNvPr id="37" name="Text 1"/>
          <p:cNvSpPr/>
          <p:nvPr/>
        </p:nvSpPr>
        <p:spPr>
          <a:xfrm>
            <a:off x="2959470" y="2743200"/>
            <a:ext cx="15529808" cy="15832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Definition of climate change</a:t>
            </a:r>
            <a:endParaRPr lang="en-US" sz="8000" dirty="0"/>
          </a:p>
        </p:txBody>
      </p:sp>
      <p:sp>
        <p:nvSpPr>
          <p:cNvPr id="38" name="Text 2"/>
          <p:cNvSpPr/>
          <p:nvPr/>
        </p:nvSpPr>
        <p:spPr>
          <a:xfrm>
            <a:off x="2959470" y="4737100"/>
            <a:ext cx="8861474" cy="5583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39" name="Text 3"/>
          <p:cNvSpPr/>
          <p:nvPr/>
        </p:nvSpPr>
        <p:spPr>
          <a:xfrm>
            <a:off x="12701588" y="4737100"/>
            <a:ext cx="8861474" cy="55837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9194800"/>
            <a:ext cx="16080210" cy="4495800"/>
          </a:xfrm>
          <a:prstGeom prst="rect">
            <a:avLst/>
          </a:prstGeom>
        </p:spPr>
      </p:pic>
      <p:pic>
        <p:nvPicPr>
          <p:cNvPr id="3" name="Image 1" descr="preencoded.png">    </p:cNvPr>
          <p:cNvPicPr>
            <a:picLocks noChangeAspect="1"/>
          </p:cNvPicPr>
          <p:nvPr/>
        </p:nvPicPr>
        <p:blipFill>
          <a:blip r:embed="rId2"/>
          <a:stretch>
            <a:fillRect/>
          </a:stretch>
        </p:blipFill>
        <p:spPr>
          <a:xfrm>
            <a:off x="9107038" y="0"/>
            <a:ext cx="15280010" cy="11442700"/>
          </a:xfrm>
          <a:prstGeom prst="rect">
            <a:avLst/>
          </a:prstGeom>
        </p:spPr>
      </p:pic>
      <p:pic>
        <p:nvPicPr>
          <p:cNvPr id="4" name="Image 2" descr="preencoded.png">    </p:cNvPr>
          <p:cNvPicPr>
            <a:picLocks noChangeAspect="1"/>
          </p:cNvPicPr>
          <p:nvPr/>
        </p:nvPicPr>
        <p:blipFill>
          <a:blip r:embed="rId3"/>
          <a:stretch>
            <a:fillRect/>
          </a:stretch>
        </p:blipFill>
        <p:spPr>
          <a:xfrm>
            <a:off x="12701588" y="0"/>
            <a:ext cx="11685461" cy="136779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2019552" y="4089400"/>
            <a:ext cx="9907238" cy="2933700"/>
          </a:xfrm>
          <a:prstGeom prst="rect">
            <a:avLst/>
          </a:prstGeom>
          <a:noFill/>
          <a:ln/>
        </p:spPr>
      </p:sp>
      <p:pic>
        <p:nvPicPr>
          <p:cNvPr id="8" name="Image 4" descr="preencoded.png">    </p:cNvPr>
          <p:cNvPicPr>
            <a:picLocks noChangeAspect="1"/>
          </p:cNvPicPr>
          <p:nvPr/>
        </p:nvPicPr>
        <p:blipFill>
          <a:blip r:embed="rId5"/>
          <a:stretch>
            <a:fillRect/>
          </a:stretch>
        </p:blipFill>
        <p:spPr>
          <a:xfrm>
            <a:off x="2868642" y="5011514"/>
            <a:ext cx="776716" cy="769696"/>
          </a:xfrm>
          <a:prstGeom prst="rect">
            <a:avLst/>
          </a:prstGeom>
        </p:spPr>
      </p:pic>
      <p:pic>
        <p:nvPicPr>
          <p:cNvPr id="9" name="Image 5" descr="preencoded.png">    </p:cNvPr>
          <p:cNvPicPr>
            <a:picLocks noChangeAspect="1"/>
          </p:cNvPicPr>
          <p:nvPr/>
        </p:nvPicPr>
        <p:blipFill>
          <a:blip r:embed="rId6"/>
          <a:stretch>
            <a:fillRect/>
          </a:stretch>
        </p:blipFill>
        <p:spPr>
          <a:xfrm>
            <a:off x="2070591" y="4875684"/>
            <a:ext cx="776732" cy="769696"/>
          </a:xfrm>
          <a:prstGeom prst="rect">
            <a:avLst/>
          </a:prstGeom>
        </p:spPr>
      </p:pic>
      <p:pic>
        <p:nvPicPr>
          <p:cNvPr id="10" name="Image 6" descr="preencoded.png">    </p:cNvPr>
          <p:cNvPicPr>
            <a:picLocks noChangeAspect="1"/>
          </p:cNvPicPr>
          <p:nvPr/>
        </p:nvPicPr>
        <p:blipFill>
          <a:blip r:embed="rId7"/>
          <a:stretch>
            <a:fillRect/>
          </a:stretch>
        </p:blipFill>
        <p:spPr>
          <a:xfrm>
            <a:off x="2777012" y="4915886"/>
            <a:ext cx="842575" cy="842473"/>
          </a:xfrm>
          <a:prstGeom prst="rect">
            <a:avLst/>
          </a:prstGeom>
        </p:spPr>
      </p:pic>
      <p:pic>
        <p:nvPicPr>
          <p:cNvPr id="11" name="Image 7" descr="preencoded.png">    </p:cNvPr>
          <p:cNvPicPr>
            <a:picLocks noChangeAspect="1"/>
          </p:cNvPicPr>
          <p:nvPr/>
        </p:nvPicPr>
        <p:blipFill>
          <a:blip r:embed="rId8"/>
          <a:stretch>
            <a:fillRect/>
          </a:stretch>
        </p:blipFill>
        <p:spPr>
          <a:xfrm>
            <a:off x="2792293" y="5160714"/>
            <a:ext cx="582434" cy="582364"/>
          </a:xfrm>
          <a:prstGeom prst="rect">
            <a:avLst/>
          </a:prstGeom>
        </p:spPr>
      </p:pic>
      <p:pic>
        <p:nvPicPr>
          <p:cNvPr id="12" name="Image 8" descr="preencoded.png">    </p:cNvPr>
          <p:cNvPicPr>
            <a:picLocks noChangeAspect="1"/>
          </p:cNvPicPr>
          <p:nvPr/>
        </p:nvPicPr>
        <p:blipFill>
          <a:blip r:embed="rId9"/>
          <a:stretch>
            <a:fillRect/>
          </a:stretch>
        </p:blipFill>
        <p:spPr>
          <a:xfrm>
            <a:off x="1991188" y="4915886"/>
            <a:ext cx="842572" cy="842473"/>
          </a:xfrm>
          <a:prstGeom prst="rect">
            <a:avLst/>
          </a:prstGeom>
        </p:spPr>
      </p:pic>
      <p:pic>
        <p:nvPicPr>
          <p:cNvPr id="13" name="Image 9" descr="preencoded.png">    </p:cNvPr>
          <p:cNvPicPr>
            <a:picLocks noChangeAspect="1"/>
          </p:cNvPicPr>
          <p:nvPr/>
        </p:nvPicPr>
        <p:blipFill>
          <a:blip r:embed="rId10"/>
          <a:stretch>
            <a:fillRect/>
          </a:stretch>
        </p:blipFill>
        <p:spPr>
          <a:xfrm>
            <a:off x="2266588" y="5191255"/>
            <a:ext cx="551893" cy="551824"/>
          </a:xfrm>
          <a:prstGeom prst="rect">
            <a:avLst/>
          </a:prstGeom>
        </p:spPr>
      </p:pic>
      <p:pic>
        <p:nvPicPr>
          <p:cNvPr id="14" name="Image 10" descr="preencoded.png">    </p:cNvPr>
          <p:cNvPicPr>
            <a:picLocks noChangeAspect="1"/>
          </p:cNvPicPr>
          <p:nvPr/>
        </p:nvPicPr>
        <p:blipFill>
          <a:blip r:embed="rId11"/>
          <a:stretch>
            <a:fillRect/>
          </a:stretch>
        </p:blipFill>
        <p:spPr>
          <a:xfrm>
            <a:off x="2686162" y="5670079"/>
            <a:ext cx="238567" cy="595102"/>
          </a:xfrm>
          <a:prstGeom prst="rect">
            <a:avLst/>
          </a:prstGeom>
        </p:spPr>
      </p:pic>
      <p:sp>
        <p:nvSpPr>
          <p:cNvPr id="15" name="Shape 2"/>
          <p:cNvSpPr/>
          <p:nvPr/>
        </p:nvSpPr>
        <p:spPr>
          <a:xfrm>
            <a:off x="4051806" y="4089400"/>
            <a:ext cx="7874984" cy="2933700"/>
          </a:xfrm>
          <a:prstGeom prst="rect">
            <a:avLst/>
          </a:prstGeom>
          <a:noFill/>
          <a:ln/>
        </p:spPr>
      </p:sp>
      <p:sp>
        <p:nvSpPr>
          <p:cNvPr id="16" name="Text 3"/>
          <p:cNvSpPr/>
          <p:nvPr/>
        </p:nvSpPr>
        <p:spPr>
          <a:xfrm>
            <a:off x="4051806" y="4089400"/>
            <a:ext cx="8078210"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Unicorn Sightings</a:t>
            </a:r>
            <a:endParaRPr lang="en-US" sz="4800" dirty="0"/>
          </a:p>
        </p:txBody>
      </p:sp>
      <p:sp>
        <p:nvSpPr>
          <p:cNvPr id="17" name="Text 4"/>
          <p:cNvSpPr/>
          <p:nvPr/>
        </p:nvSpPr>
        <p:spPr>
          <a:xfrm>
            <a:off x="4051806" y="5041900"/>
            <a:ext cx="8010468"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8" name="Shape 5"/>
          <p:cNvSpPr/>
          <p:nvPr/>
        </p:nvSpPr>
        <p:spPr>
          <a:xfrm>
            <a:off x="2019552" y="7886700"/>
            <a:ext cx="9907238" cy="2933700"/>
          </a:xfrm>
          <a:prstGeom prst="rect">
            <a:avLst/>
          </a:prstGeom>
          <a:noFill/>
          <a:ln/>
        </p:spPr>
      </p:sp>
      <p:pic>
        <p:nvPicPr>
          <p:cNvPr id="19" name="Image 11" descr="preencoded.png">    </p:cNvPr>
          <p:cNvPicPr>
            <a:picLocks noChangeAspect="1"/>
          </p:cNvPicPr>
          <p:nvPr/>
        </p:nvPicPr>
        <p:blipFill>
          <a:blip r:embed="rId12"/>
          <a:stretch>
            <a:fillRect/>
          </a:stretch>
        </p:blipFill>
        <p:spPr>
          <a:xfrm>
            <a:off x="2277916" y="8672581"/>
            <a:ext cx="1367439" cy="1344904"/>
          </a:xfrm>
          <a:prstGeom prst="rect">
            <a:avLst/>
          </a:prstGeom>
        </p:spPr>
      </p:pic>
      <p:pic>
        <p:nvPicPr>
          <p:cNvPr id="20" name="Image 12" descr="preencoded.png">    </p:cNvPr>
          <p:cNvPicPr>
            <a:picLocks noChangeAspect="1"/>
          </p:cNvPicPr>
          <p:nvPr/>
        </p:nvPicPr>
        <p:blipFill>
          <a:blip r:embed="rId13"/>
          <a:stretch>
            <a:fillRect/>
          </a:stretch>
        </p:blipFill>
        <p:spPr>
          <a:xfrm>
            <a:off x="2190146" y="8540434"/>
            <a:ext cx="1425527" cy="1425327"/>
          </a:xfrm>
          <a:prstGeom prst="rect">
            <a:avLst/>
          </a:prstGeom>
        </p:spPr>
      </p:pic>
      <p:pic>
        <p:nvPicPr>
          <p:cNvPr id="21" name="Image 13" descr="preencoded.png">    </p:cNvPr>
          <p:cNvPicPr>
            <a:picLocks noChangeAspect="1"/>
          </p:cNvPicPr>
          <p:nvPr/>
        </p:nvPicPr>
        <p:blipFill>
          <a:blip r:embed="rId14"/>
          <a:stretch>
            <a:fillRect/>
          </a:stretch>
        </p:blipFill>
        <p:spPr>
          <a:xfrm>
            <a:off x="1989119" y="8823641"/>
            <a:ext cx="1343187" cy="1343019"/>
          </a:xfrm>
          <a:prstGeom prst="rect">
            <a:avLst/>
          </a:prstGeom>
        </p:spPr>
      </p:pic>
      <p:pic>
        <p:nvPicPr>
          <p:cNvPr id="22" name="Image 14" descr="preencoded.png">    </p:cNvPr>
          <p:cNvPicPr>
            <a:picLocks noChangeAspect="1"/>
          </p:cNvPicPr>
          <p:nvPr/>
        </p:nvPicPr>
        <p:blipFill>
          <a:blip r:embed="rId15"/>
          <a:stretch>
            <a:fillRect/>
          </a:stretch>
        </p:blipFill>
        <p:spPr>
          <a:xfrm>
            <a:off x="2454123" y="9240968"/>
            <a:ext cx="517655" cy="466260"/>
          </a:xfrm>
          <a:prstGeom prst="rect">
            <a:avLst/>
          </a:prstGeom>
        </p:spPr>
      </p:pic>
      <p:pic>
        <p:nvPicPr>
          <p:cNvPr id="23" name="Image 15" descr="preencoded.png">    </p:cNvPr>
          <p:cNvPicPr>
            <a:picLocks noChangeAspect="1"/>
          </p:cNvPicPr>
          <p:nvPr/>
        </p:nvPicPr>
        <p:blipFill>
          <a:blip r:embed="rId16"/>
          <a:stretch>
            <a:fillRect/>
          </a:stretch>
        </p:blipFill>
        <p:spPr>
          <a:xfrm>
            <a:off x="2815551" y="8874069"/>
            <a:ext cx="517655" cy="466260"/>
          </a:xfrm>
          <a:prstGeom prst="rect">
            <a:avLst/>
          </a:prstGeom>
        </p:spPr>
      </p:pic>
      <p:sp>
        <p:nvSpPr>
          <p:cNvPr id="24" name="Shape 6"/>
          <p:cNvSpPr/>
          <p:nvPr/>
        </p:nvSpPr>
        <p:spPr>
          <a:xfrm>
            <a:off x="4051806" y="7886700"/>
            <a:ext cx="7874986" cy="2933700"/>
          </a:xfrm>
          <a:prstGeom prst="rect">
            <a:avLst/>
          </a:prstGeom>
          <a:noFill/>
          <a:ln/>
        </p:spPr>
      </p:sp>
      <p:sp>
        <p:nvSpPr>
          <p:cNvPr id="25" name="Text 7"/>
          <p:cNvSpPr/>
          <p:nvPr/>
        </p:nvSpPr>
        <p:spPr>
          <a:xfrm>
            <a:off x="4051806" y="7886700"/>
            <a:ext cx="8078211"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Dragon Taming</a:t>
            </a:r>
            <a:endParaRPr lang="en-US" sz="4800" dirty="0"/>
          </a:p>
        </p:txBody>
      </p:sp>
      <p:sp>
        <p:nvSpPr>
          <p:cNvPr id="26" name="Text 8"/>
          <p:cNvSpPr/>
          <p:nvPr/>
        </p:nvSpPr>
        <p:spPr>
          <a:xfrm>
            <a:off x="4051806" y="8839200"/>
            <a:ext cx="8010469" cy="2116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
        <p:nvSpPr>
          <p:cNvPr id="27" name="Text 9"/>
          <p:cNvSpPr/>
          <p:nvPr/>
        </p:nvSpPr>
        <p:spPr>
          <a:xfrm>
            <a:off x="2019552" y="736600"/>
            <a:ext cx="10652398" cy="2827867"/>
          </a:xfrm>
          <a:prstGeom prst="rect">
            <a:avLst/>
          </a:prstGeom>
          <a:noFill/>
          <a:ln/>
        </p:spPr>
        <p:txBody>
          <a:bodyPr wrap="square" lIns="0" tIns="0" rIns="0" bIns="0" rtlCol="0" anchor="t"/>
          <a:lstStyle/>
          <a:p>
            <a:pPr algn="l"/>
            <a:r>
              <a:rPr lang="en-US" sz="8000" dirty="0">
                <a:solidFill>
                  <a:srgbClr val="0A674F">
                    <a:alpha val="100000"/>
                  </a:srgbClr>
                </a:solidFill>
                <a:latin typeface="Montserrat Bold" pitchFamily="34" charset="0"/>
                <a:ea typeface="Montserrat Bold" pitchFamily="34" charset="-122"/>
                <a:cs typeface="Montserrat Bold" pitchFamily="34" charset="-120"/>
              </a:rPr>
              <a:t>Importance of the topic</a:t>
            </a:r>
            <a:endParaRPr lang="en-US" sz="8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701588" cy="12611100"/>
          </a:xfrm>
          <a:prstGeom prst="rect">
            <a:avLst/>
          </a:prstGeom>
        </p:spPr>
      </p:pic>
      <p:pic>
        <p:nvPicPr>
          <p:cNvPr id="3" name="Image 1" descr="preencoded.png">    </p:cNvPr>
          <p:cNvPicPr>
            <a:picLocks noChangeAspect="1"/>
          </p:cNvPicPr>
          <p:nvPr/>
        </p:nvPicPr>
        <p:blipFill>
          <a:blip r:embed="rId2"/>
          <a:stretch>
            <a:fillRect/>
          </a:stretch>
        </p:blipFill>
        <p:spPr>
          <a:xfrm>
            <a:off x="11583848" y="7175500"/>
            <a:ext cx="12803200" cy="6540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3543743" y="2641600"/>
            <a:ext cx="8129016" cy="10414000"/>
          </a:xfrm>
          <a:prstGeom prst="rect">
            <a:avLst/>
          </a:prstGeom>
          <a:noFill/>
          <a:ln/>
        </p:spPr>
      </p:sp>
      <p:pic>
        <p:nvPicPr>
          <p:cNvPr id="7" name="Image 3" descr="preencoded.png">    </p:cNvPr>
          <p:cNvPicPr>
            <a:picLocks noChangeAspect="1"/>
          </p:cNvPicPr>
          <p:nvPr/>
        </p:nvPicPr>
        <p:blipFill>
          <a:blip r:embed="rId4"/>
          <a:stretch>
            <a:fillRect/>
          </a:stretch>
        </p:blipFill>
        <p:spPr>
          <a:xfrm>
            <a:off x="7026294" y="2948087"/>
            <a:ext cx="1172894" cy="1172747"/>
          </a:xfrm>
          <a:prstGeom prst="rect">
            <a:avLst/>
          </a:prstGeom>
        </p:spPr>
      </p:pic>
      <p:pic>
        <p:nvPicPr>
          <p:cNvPr id="8" name="Image 4" descr="preencoded.png">    </p:cNvPr>
          <p:cNvPicPr>
            <a:picLocks noChangeAspect="1"/>
          </p:cNvPicPr>
          <p:nvPr/>
        </p:nvPicPr>
        <p:blipFill>
          <a:blip r:embed="rId5"/>
          <a:stretch>
            <a:fillRect/>
          </a:stretch>
        </p:blipFill>
        <p:spPr>
          <a:xfrm>
            <a:off x="6691231" y="3128318"/>
            <a:ext cx="1834046" cy="699356"/>
          </a:xfrm>
          <a:prstGeom prst="rect">
            <a:avLst/>
          </a:prstGeom>
        </p:spPr>
      </p:pic>
      <p:pic>
        <p:nvPicPr>
          <p:cNvPr id="9" name="Image 5" descr="preencoded.png">    </p:cNvPr>
          <p:cNvPicPr>
            <a:picLocks noChangeAspect="1"/>
          </p:cNvPicPr>
          <p:nvPr/>
        </p:nvPicPr>
        <p:blipFill>
          <a:blip r:embed="rId6"/>
          <a:stretch>
            <a:fillRect/>
          </a:stretch>
        </p:blipFill>
        <p:spPr>
          <a:xfrm>
            <a:off x="7417318" y="2610873"/>
            <a:ext cx="381773" cy="576244"/>
          </a:xfrm>
          <a:prstGeom prst="rect">
            <a:avLst/>
          </a:prstGeom>
        </p:spPr>
      </p:pic>
      <p:pic>
        <p:nvPicPr>
          <p:cNvPr id="10" name="Image 6" descr="preencoded.png">    </p:cNvPr>
          <p:cNvPicPr>
            <a:picLocks noChangeAspect="1"/>
          </p:cNvPicPr>
          <p:nvPr/>
        </p:nvPicPr>
        <p:blipFill>
          <a:blip r:embed="rId7"/>
          <a:stretch>
            <a:fillRect/>
          </a:stretch>
        </p:blipFill>
        <p:spPr>
          <a:xfrm>
            <a:off x="6965726" y="3897480"/>
            <a:ext cx="1294449" cy="400447"/>
          </a:xfrm>
          <a:prstGeom prst="rect">
            <a:avLst/>
          </a:prstGeom>
        </p:spPr>
      </p:pic>
      <p:pic>
        <p:nvPicPr>
          <p:cNvPr id="11" name="Image 7" descr="preencoded.png">    </p:cNvPr>
          <p:cNvPicPr>
            <a:picLocks noChangeAspect="1"/>
          </p:cNvPicPr>
          <p:nvPr/>
        </p:nvPicPr>
        <p:blipFill>
          <a:blip r:embed="rId8"/>
          <a:stretch>
            <a:fillRect/>
          </a:stretch>
        </p:blipFill>
        <p:spPr>
          <a:xfrm>
            <a:off x="7864906" y="2817478"/>
            <a:ext cx="500333" cy="607200"/>
          </a:xfrm>
          <a:prstGeom prst="rect">
            <a:avLst/>
          </a:prstGeom>
        </p:spPr>
      </p:pic>
      <p:pic>
        <p:nvPicPr>
          <p:cNvPr id="12" name="Image 8" descr="preencoded.png">    </p:cNvPr>
          <p:cNvPicPr>
            <a:picLocks noChangeAspect="1"/>
          </p:cNvPicPr>
          <p:nvPr/>
        </p:nvPicPr>
        <p:blipFill>
          <a:blip r:embed="rId9"/>
          <a:stretch>
            <a:fillRect/>
          </a:stretch>
        </p:blipFill>
        <p:spPr>
          <a:xfrm>
            <a:off x="8117967" y="3177189"/>
            <a:ext cx="347222" cy="247495"/>
          </a:xfrm>
          <a:prstGeom prst="rect">
            <a:avLst/>
          </a:prstGeom>
        </p:spPr>
      </p:pic>
      <p:pic>
        <p:nvPicPr>
          <p:cNvPr id="13" name="Image 9" descr="preencoded.png">    </p:cNvPr>
          <p:cNvPicPr>
            <a:picLocks noChangeAspect="1"/>
          </p:cNvPicPr>
          <p:nvPr/>
        </p:nvPicPr>
        <p:blipFill>
          <a:blip r:embed="rId10"/>
          <a:stretch>
            <a:fillRect/>
          </a:stretch>
        </p:blipFill>
        <p:spPr>
          <a:xfrm>
            <a:off x="6816107" y="2825223"/>
            <a:ext cx="500333" cy="607200"/>
          </a:xfrm>
          <a:prstGeom prst="rect">
            <a:avLst/>
          </a:prstGeom>
        </p:spPr>
      </p:pic>
      <p:pic>
        <p:nvPicPr>
          <p:cNvPr id="14" name="Image 10" descr="preencoded.png">    </p:cNvPr>
          <p:cNvPicPr>
            <a:picLocks noChangeAspect="1"/>
          </p:cNvPicPr>
          <p:nvPr/>
        </p:nvPicPr>
        <p:blipFill>
          <a:blip r:embed="rId11"/>
          <a:stretch>
            <a:fillRect/>
          </a:stretch>
        </p:blipFill>
        <p:spPr>
          <a:xfrm>
            <a:off x="7045958" y="2794905"/>
            <a:ext cx="270473" cy="300013"/>
          </a:xfrm>
          <a:prstGeom prst="rect">
            <a:avLst/>
          </a:prstGeom>
        </p:spPr>
      </p:pic>
      <p:pic>
        <p:nvPicPr>
          <p:cNvPr id="15" name="Image 11" descr="preencoded.png">    </p:cNvPr>
          <p:cNvPicPr>
            <a:picLocks noChangeAspect="1"/>
          </p:cNvPicPr>
          <p:nvPr/>
        </p:nvPicPr>
        <p:blipFill>
          <a:blip r:embed="rId12"/>
          <a:stretch>
            <a:fillRect/>
          </a:stretch>
        </p:blipFill>
        <p:spPr>
          <a:xfrm>
            <a:off x="6933026" y="3911203"/>
            <a:ext cx="302422" cy="270067"/>
          </a:xfrm>
          <a:prstGeom prst="rect">
            <a:avLst/>
          </a:prstGeom>
        </p:spPr>
      </p:pic>
      <p:sp>
        <p:nvSpPr>
          <p:cNvPr id="16" name="Shape 2"/>
          <p:cNvSpPr/>
          <p:nvPr/>
        </p:nvSpPr>
        <p:spPr>
          <a:xfrm>
            <a:off x="4737692" y="4470400"/>
            <a:ext cx="5741118" cy="749300"/>
          </a:xfrm>
          <a:prstGeom prst="rect">
            <a:avLst/>
          </a:prstGeom>
          <a:noFill/>
          <a:ln/>
        </p:spPr>
      </p:sp>
      <p:sp>
        <p:nvSpPr>
          <p:cNvPr id="17" name="Text 3"/>
          <p:cNvSpPr/>
          <p:nvPr/>
        </p:nvSpPr>
        <p:spPr>
          <a:xfrm>
            <a:off x="4737692" y="4470400"/>
            <a:ext cx="5944343"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Unicorn Sightings</a:t>
            </a:r>
            <a:endParaRPr lang="en-US" sz="4800" dirty="0"/>
          </a:p>
        </p:txBody>
      </p:sp>
      <p:sp>
        <p:nvSpPr>
          <p:cNvPr id="18" name="Shape 4"/>
          <p:cNvSpPr/>
          <p:nvPr/>
        </p:nvSpPr>
        <p:spPr>
          <a:xfrm>
            <a:off x="3543743" y="5422900"/>
            <a:ext cx="8129016" cy="1485900"/>
          </a:xfrm>
          <a:prstGeom prst="rect">
            <a:avLst/>
          </a:prstGeom>
          <a:noFill/>
          <a:ln/>
        </p:spPr>
      </p:sp>
      <p:sp>
        <p:nvSpPr>
          <p:cNvPr id="19" name="Text 5"/>
          <p:cNvSpPr/>
          <p:nvPr/>
        </p:nvSpPr>
        <p:spPr>
          <a:xfrm>
            <a:off x="3476001" y="5422900"/>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pic>
        <p:nvPicPr>
          <p:cNvPr id="20" name="Image 12" descr="preencoded.png">    </p:cNvPr>
          <p:cNvPicPr>
            <a:picLocks noChangeAspect="1"/>
          </p:cNvPicPr>
          <p:nvPr/>
        </p:nvPicPr>
        <p:blipFill>
          <a:blip r:embed="rId13"/>
          <a:stretch>
            <a:fillRect/>
          </a:stretch>
        </p:blipFill>
        <p:spPr>
          <a:xfrm>
            <a:off x="3543743" y="7112000"/>
            <a:ext cx="8129016" cy="5943600"/>
          </a:xfrm>
          <a:prstGeom prst="rect">
            <a:avLst/>
          </a:prstGeom>
        </p:spPr>
      </p:pic>
      <p:sp>
        <p:nvSpPr>
          <p:cNvPr id="21" name="Shape 6"/>
          <p:cNvSpPr/>
          <p:nvPr/>
        </p:nvSpPr>
        <p:spPr>
          <a:xfrm>
            <a:off x="12663483" y="2641600"/>
            <a:ext cx="8129016" cy="10414000"/>
          </a:xfrm>
          <a:prstGeom prst="rect">
            <a:avLst/>
          </a:prstGeom>
          <a:noFill/>
          <a:ln/>
        </p:spPr>
      </p:sp>
      <p:pic>
        <p:nvPicPr>
          <p:cNvPr id="22" name="Image 13" descr="preencoded.png">    </p:cNvPr>
          <p:cNvPicPr>
            <a:picLocks noChangeAspect="1"/>
          </p:cNvPicPr>
          <p:nvPr/>
        </p:nvPicPr>
        <p:blipFill>
          <a:blip r:embed="rId14"/>
          <a:stretch>
            <a:fillRect/>
          </a:stretch>
        </p:blipFill>
        <p:spPr>
          <a:xfrm>
            <a:off x="16175683" y="3538947"/>
            <a:ext cx="413983" cy="482123"/>
          </a:xfrm>
          <a:prstGeom prst="rect">
            <a:avLst/>
          </a:prstGeom>
        </p:spPr>
      </p:pic>
      <p:pic>
        <p:nvPicPr>
          <p:cNvPr id="23" name="Image 14" descr="preencoded.png">    </p:cNvPr>
          <p:cNvPicPr>
            <a:picLocks noChangeAspect="1"/>
          </p:cNvPicPr>
          <p:nvPr/>
        </p:nvPicPr>
        <p:blipFill>
          <a:blip r:embed="rId15"/>
          <a:stretch>
            <a:fillRect/>
          </a:stretch>
        </p:blipFill>
        <p:spPr>
          <a:xfrm>
            <a:off x="16792404" y="3353569"/>
            <a:ext cx="760746" cy="697818"/>
          </a:xfrm>
          <a:prstGeom prst="rect">
            <a:avLst/>
          </a:prstGeom>
        </p:spPr>
      </p:pic>
      <p:pic>
        <p:nvPicPr>
          <p:cNvPr id="24" name="Image 15" descr="preencoded.png">    </p:cNvPr>
          <p:cNvPicPr>
            <a:picLocks noChangeAspect="1"/>
          </p:cNvPicPr>
          <p:nvPr/>
        </p:nvPicPr>
        <p:blipFill>
          <a:blip r:embed="rId16"/>
          <a:stretch>
            <a:fillRect/>
          </a:stretch>
        </p:blipFill>
        <p:spPr>
          <a:xfrm>
            <a:off x="16868949" y="2844583"/>
            <a:ext cx="628896" cy="412868"/>
          </a:xfrm>
          <a:prstGeom prst="rect">
            <a:avLst/>
          </a:prstGeom>
        </p:spPr>
      </p:pic>
      <p:pic>
        <p:nvPicPr>
          <p:cNvPr id="25" name="Image 16" descr="preencoded.png">    </p:cNvPr>
          <p:cNvPicPr>
            <a:picLocks noChangeAspect="1"/>
          </p:cNvPicPr>
          <p:nvPr/>
        </p:nvPicPr>
        <p:blipFill>
          <a:blip r:embed="rId17"/>
          <a:stretch>
            <a:fillRect/>
          </a:stretch>
        </p:blipFill>
        <p:spPr>
          <a:xfrm>
            <a:off x="16577528" y="2714960"/>
            <a:ext cx="274591" cy="262006"/>
          </a:xfrm>
          <a:prstGeom prst="rect">
            <a:avLst/>
          </a:prstGeom>
        </p:spPr>
      </p:pic>
      <p:pic>
        <p:nvPicPr>
          <p:cNvPr id="26" name="Image 17" descr="preencoded.png">    </p:cNvPr>
          <p:cNvPicPr>
            <a:picLocks noChangeAspect="1"/>
          </p:cNvPicPr>
          <p:nvPr/>
        </p:nvPicPr>
        <p:blipFill>
          <a:blip r:embed="rId18"/>
          <a:stretch>
            <a:fillRect/>
          </a:stretch>
        </p:blipFill>
        <p:spPr>
          <a:xfrm>
            <a:off x="15987528" y="2780736"/>
            <a:ext cx="491991" cy="762031"/>
          </a:xfrm>
          <a:prstGeom prst="rect">
            <a:avLst/>
          </a:prstGeom>
        </p:spPr>
      </p:pic>
      <p:pic>
        <p:nvPicPr>
          <p:cNvPr id="27" name="Image 18" descr="preencoded.png">    </p:cNvPr>
          <p:cNvPicPr>
            <a:picLocks noChangeAspect="1"/>
          </p:cNvPicPr>
          <p:nvPr/>
        </p:nvPicPr>
        <p:blipFill>
          <a:blip r:embed="rId19"/>
          <a:stretch>
            <a:fillRect/>
          </a:stretch>
        </p:blipFill>
        <p:spPr>
          <a:xfrm>
            <a:off x="15903309" y="2642071"/>
            <a:ext cx="1624588" cy="1624657"/>
          </a:xfrm>
          <a:prstGeom prst="rect">
            <a:avLst/>
          </a:prstGeom>
        </p:spPr>
      </p:pic>
      <p:pic>
        <p:nvPicPr>
          <p:cNvPr id="28" name="Image 19" descr="preencoded.png">    </p:cNvPr>
          <p:cNvPicPr>
            <a:picLocks noChangeAspect="1"/>
          </p:cNvPicPr>
          <p:nvPr/>
        </p:nvPicPr>
        <p:blipFill>
          <a:blip r:embed="rId20"/>
          <a:stretch>
            <a:fillRect/>
          </a:stretch>
        </p:blipFill>
        <p:spPr>
          <a:xfrm>
            <a:off x="16091265" y="3465686"/>
            <a:ext cx="470780" cy="538944"/>
          </a:xfrm>
          <a:prstGeom prst="rect">
            <a:avLst/>
          </a:prstGeom>
        </p:spPr>
      </p:pic>
      <p:pic>
        <p:nvPicPr>
          <p:cNvPr id="29" name="Image 20" descr="preencoded.png">    </p:cNvPr>
          <p:cNvPicPr>
            <a:picLocks noChangeAspect="1"/>
          </p:cNvPicPr>
          <p:nvPr/>
        </p:nvPicPr>
        <p:blipFill>
          <a:blip r:embed="rId21"/>
          <a:stretch>
            <a:fillRect/>
          </a:stretch>
        </p:blipFill>
        <p:spPr>
          <a:xfrm>
            <a:off x="16708045" y="3280389"/>
            <a:ext cx="817476" cy="754521"/>
          </a:xfrm>
          <a:prstGeom prst="rect">
            <a:avLst/>
          </a:prstGeom>
        </p:spPr>
      </p:pic>
      <p:pic>
        <p:nvPicPr>
          <p:cNvPr id="30" name="Image 21" descr="preencoded.png">    </p:cNvPr>
          <p:cNvPicPr>
            <a:picLocks noChangeAspect="1"/>
          </p:cNvPicPr>
          <p:nvPr/>
        </p:nvPicPr>
        <p:blipFill>
          <a:blip r:embed="rId22"/>
          <a:stretch>
            <a:fillRect/>
          </a:stretch>
        </p:blipFill>
        <p:spPr>
          <a:xfrm>
            <a:off x="16784450" y="2771403"/>
            <a:ext cx="685628" cy="469596"/>
          </a:xfrm>
          <a:prstGeom prst="rect">
            <a:avLst/>
          </a:prstGeom>
        </p:spPr>
      </p:pic>
      <p:pic>
        <p:nvPicPr>
          <p:cNvPr id="31" name="Image 22" descr="preencoded.png">    </p:cNvPr>
          <p:cNvPicPr>
            <a:picLocks noChangeAspect="1"/>
          </p:cNvPicPr>
          <p:nvPr/>
        </p:nvPicPr>
        <p:blipFill>
          <a:blip r:embed="rId23"/>
          <a:stretch>
            <a:fillRect/>
          </a:stretch>
        </p:blipFill>
        <p:spPr>
          <a:xfrm>
            <a:off x="16493173" y="2641780"/>
            <a:ext cx="331320" cy="318740"/>
          </a:xfrm>
          <a:prstGeom prst="rect">
            <a:avLst/>
          </a:prstGeom>
        </p:spPr>
      </p:pic>
      <p:pic>
        <p:nvPicPr>
          <p:cNvPr id="32" name="Image 23" descr="preencoded.png">    </p:cNvPr>
          <p:cNvPicPr>
            <a:picLocks noChangeAspect="1"/>
          </p:cNvPicPr>
          <p:nvPr/>
        </p:nvPicPr>
        <p:blipFill>
          <a:blip r:embed="rId24"/>
          <a:stretch>
            <a:fillRect/>
          </a:stretch>
        </p:blipFill>
        <p:spPr>
          <a:xfrm>
            <a:off x="15903166" y="2707549"/>
            <a:ext cx="548720" cy="818759"/>
          </a:xfrm>
          <a:prstGeom prst="rect">
            <a:avLst/>
          </a:prstGeom>
        </p:spPr>
      </p:pic>
      <p:sp>
        <p:nvSpPr>
          <p:cNvPr id="33" name="Shape 7"/>
          <p:cNvSpPr/>
          <p:nvPr/>
        </p:nvSpPr>
        <p:spPr>
          <a:xfrm>
            <a:off x="14251181" y="4470400"/>
            <a:ext cx="4953619" cy="749300"/>
          </a:xfrm>
          <a:prstGeom prst="rect">
            <a:avLst/>
          </a:prstGeom>
          <a:noFill/>
          <a:ln/>
        </p:spPr>
      </p:sp>
      <p:sp>
        <p:nvSpPr>
          <p:cNvPr id="34" name="Text 8"/>
          <p:cNvSpPr/>
          <p:nvPr/>
        </p:nvSpPr>
        <p:spPr>
          <a:xfrm>
            <a:off x="14251181" y="4470400"/>
            <a:ext cx="5156845"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Dragon Taming</a:t>
            </a:r>
            <a:endParaRPr lang="en-US" sz="4800" dirty="0"/>
          </a:p>
        </p:txBody>
      </p:sp>
      <p:sp>
        <p:nvSpPr>
          <p:cNvPr id="35" name="Shape 9"/>
          <p:cNvSpPr/>
          <p:nvPr/>
        </p:nvSpPr>
        <p:spPr>
          <a:xfrm>
            <a:off x="12663483" y="5422900"/>
            <a:ext cx="8129016" cy="1485900"/>
          </a:xfrm>
          <a:prstGeom prst="rect">
            <a:avLst/>
          </a:prstGeom>
          <a:noFill/>
          <a:ln/>
        </p:spPr>
      </p:sp>
      <p:sp>
        <p:nvSpPr>
          <p:cNvPr id="36" name="Text 10"/>
          <p:cNvSpPr/>
          <p:nvPr/>
        </p:nvSpPr>
        <p:spPr>
          <a:xfrm>
            <a:off x="12595741" y="5422900"/>
            <a:ext cx="8264500" cy="16213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take on these creatures.</a:t>
            </a:r>
            <a:endParaRPr lang="en-US" sz="3200" dirty="0"/>
          </a:p>
        </p:txBody>
      </p:sp>
      <p:pic>
        <p:nvPicPr>
          <p:cNvPr id="37" name="Image 24" descr="preencoded.png">    </p:cNvPr>
          <p:cNvPicPr>
            <a:picLocks noChangeAspect="1"/>
          </p:cNvPicPr>
          <p:nvPr/>
        </p:nvPicPr>
        <p:blipFill>
          <a:blip r:embed="rId25"/>
          <a:stretch>
            <a:fillRect/>
          </a:stretch>
        </p:blipFill>
        <p:spPr>
          <a:xfrm>
            <a:off x="12663483" y="7112000"/>
            <a:ext cx="8129016" cy="5943600"/>
          </a:xfrm>
          <a:prstGeom prst="rect">
            <a:avLst/>
          </a:prstGeom>
        </p:spPr>
      </p:pic>
      <p:sp>
        <p:nvSpPr>
          <p:cNvPr id="38" name="Text 11"/>
          <p:cNvSpPr/>
          <p:nvPr/>
        </p:nvSpPr>
        <p:spPr>
          <a:xfrm>
            <a:off x="5050998" y="812800"/>
            <a:ext cx="14297754" cy="1583267"/>
          </a:xfrm>
          <a:prstGeom prst="rect">
            <a:avLst/>
          </a:prstGeom>
          <a:noFill/>
          <a:ln/>
        </p:spPr>
        <p:txBody>
          <a:bodyPr wrap="square" lIns="0" tIns="0" rIns="0" bIns="0" rtlCol="0" anchor="t"/>
          <a:lstStyle/>
          <a:p>
            <a:pPr algn="ctr"/>
            <a:r>
              <a:rPr lang="en-US" sz="8000" dirty="0">
                <a:solidFill>
                  <a:srgbClr val="0A674F">
                    <a:alpha val="100000"/>
                  </a:srgbClr>
                </a:solidFill>
                <a:latin typeface="Montserrat Bold" pitchFamily="34" charset="0"/>
                <a:ea typeface="Montserrat Bold" pitchFamily="34" charset="-122"/>
                <a:cs typeface="Montserrat Bold" pitchFamily="34" charset="-120"/>
              </a:rPr>
              <a:t>Causes of Climate Change</a:t>
            </a:r>
            <a:endParaRPr lang="en-US" sz="8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A6C49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654893" y="90537"/>
            <a:ext cx="21091135" cy="13404490"/>
          </a:xfrm>
          <a:prstGeom prst="rect">
            <a:avLst/>
          </a:prstGeom>
        </p:spPr>
      </p:pic>
      <p:pic>
        <p:nvPicPr>
          <p:cNvPr id="3" name="Image 1" descr="preencoded.png">    </p:cNvPr>
          <p:cNvPicPr>
            <a:picLocks noChangeAspect="1"/>
          </p:cNvPicPr>
          <p:nvPr/>
        </p:nvPicPr>
        <p:blipFill>
          <a:blip r:embed="rId2"/>
          <a:stretch>
            <a:fillRect/>
          </a:stretch>
        </p:blipFill>
        <p:spPr>
          <a:xfrm>
            <a:off x="15622953" y="673100"/>
            <a:ext cx="8764095" cy="10635233"/>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622378" y="1485590"/>
            <a:ext cx="6576374" cy="5149404"/>
          </a:xfrm>
          <a:prstGeom prst="rect">
            <a:avLst/>
          </a:prstGeom>
        </p:spPr>
      </p:pic>
      <p:sp>
        <p:nvSpPr>
          <p:cNvPr id="7" name="Shape 1"/>
          <p:cNvSpPr/>
          <p:nvPr/>
        </p:nvSpPr>
        <p:spPr>
          <a:xfrm>
            <a:off x="4547168" y="4229100"/>
            <a:ext cx="12701588" cy="6108700"/>
          </a:xfrm>
          <a:prstGeom prst="rect">
            <a:avLst/>
          </a:prstGeom>
          <a:noFill/>
          <a:ln/>
        </p:spPr>
      </p:sp>
      <p:sp>
        <p:nvSpPr>
          <p:cNvPr id="8" name="Text 2"/>
          <p:cNvSpPr/>
          <p:nvPr/>
        </p:nvSpPr>
        <p:spPr>
          <a:xfrm>
            <a:off x="4547168" y="4229100"/>
            <a:ext cx="12904813" cy="54483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9" name="Text 3"/>
          <p:cNvSpPr/>
          <p:nvPr/>
        </p:nvSpPr>
        <p:spPr>
          <a:xfrm>
            <a:off x="12663483" y="9779000"/>
            <a:ext cx="4737692" cy="711200"/>
          </a:xfrm>
          <a:prstGeom prst="rect">
            <a:avLst/>
          </a:prstGeom>
          <a:noFill/>
          <a:ln/>
        </p:spPr>
        <p:txBody>
          <a:bodyPr wrap="square" lIns="0" tIns="0" rIns="0" bIns="0" rtlCol="0" anchor="t"/>
          <a:lstStyle/>
          <a:p>
            <a:pPr algn="l"/>
            <a:r>
              <a:rPr lang="en-US" sz="3600" dirty="0">
                <a:solidFill>
                  <a:srgbClr val="000000">
                    <a:alpha val="100000"/>
                  </a:srgbClr>
                </a:solidFill>
                <a:latin typeface="Montserrat Bold" pitchFamily="34" charset="0"/>
                <a:ea typeface="Montserrat Bold" pitchFamily="34" charset="-122"/>
                <a:cs typeface="Montserrat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D6EDD8"/>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9194800"/>
            <a:ext cx="16080210" cy="4495800"/>
          </a:xfrm>
          <a:prstGeom prst="rect">
            <a:avLst/>
          </a:prstGeom>
        </p:spPr>
      </p:pic>
      <p:pic>
        <p:nvPicPr>
          <p:cNvPr id="3" name="Image 1" descr="preencoded.png">    </p:cNvPr>
          <p:cNvPicPr>
            <a:picLocks noChangeAspect="1"/>
          </p:cNvPicPr>
          <p:nvPr/>
        </p:nvPicPr>
        <p:blipFill>
          <a:blip r:embed="rId2"/>
          <a:stretch>
            <a:fillRect/>
          </a:stretch>
        </p:blipFill>
        <p:spPr>
          <a:xfrm>
            <a:off x="9107038" y="0"/>
            <a:ext cx="15280010" cy="11442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689311" y="1866900"/>
            <a:ext cx="10046956" cy="3937000"/>
          </a:xfrm>
          <a:prstGeom prst="rect">
            <a:avLst/>
          </a:prstGeom>
        </p:spPr>
      </p:pic>
      <p:pic>
        <p:nvPicPr>
          <p:cNvPr id="7" name="Image 4" descr="preencoded.png">    </p:cNvPr>
          <p:cNvPicPr>
            <a:picLocks noChangeAspect="1"/>
          </p:cNvPicPr>
          <p:nvPr/>
        </p:nvPicPr>
        <p:blipFill>
          <a:blip r:embed="rId5"/>
          <a:stretch>
            <a:fillRect/>
          </a:stretch>
        </p:blipFill>
        <p:spPr>
          <a:xfrm>
            <a:off x="12523765" y="7505700"/>
            <a:ext cx="10046956" cy="3937000"/>
          </a:xfrm>
          <a:prstGeom prst="rect">
            <a:avLst/>
          </a:prstGeom>
        </p:spPr>
      </p:pic>
      <p:sp>
        <p:nvSpPr>
          <p:cNvPr id="8" name="Shape 1"/>
          <p:cNvSpPr/>
          <p:nvPr/>
        </p:nvSpPr>
        <p:spPr>
          <a:xfrm>
            <a:off x="12523765" y="2819400"/>
            <a:ext cx="10046956" cy="2044700"/>
          </a:xfrm>
          <a:prstGeom prst="rect">
            <a:avLst/>
          </a:prstGeom>
          <a:noFill/>
          <a:ln/>
        </p:spPr>
      </p:sp>
      <p:sp>
        <p:nvSpPr>
          <p:cNvPr id="9" name="Text 2"/>
          <p:cNvSpPr/>
          <p:nvPr/>
        </p:nvSpPr>
        <p:spPr>
          <a:xfrm>
            <a:off x="12523765" y="2819400"/>
            <a:ext cx="10250181"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Dragon Taming Technique</a:t>
            </a:r>
            <a:endParaRPr lang="en-US" sz="4800" dirty="0"/>
          </a:p>
        </p:txBody>
      </p:sp>
      <p:sp>
        <p:nvSpPr>
          <p:cNvPr id="10" name="Text 3"/>
          <p:cNvSpPr/>
          <p:nvPr/>
        </p:nvSpPr>
        <p:spPr>
          <a:xfrm>
            <a:off x="12523765" y="3873500"/>
            <a:ext cx="10182439"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1" name="Shape 4"/>
          <p:cNvSpPr/>
          <p:nvPr/>
        </p:nvSpPr>
        <p:spPr>
          <a:xfrm>
            <a:off x="1689311" y="8458200"/>
            <a:ext cx="10046956" cy="2044700"/>
          </a:xfrm>
          <a:prstGeom prst="rect">
            <a:avLst/>
          </a:prstGeom>
          <a:noFill/>
          <a:ln/>
        </p:spPr>
      </p:sp>
      <p:sp>
        <p:nvSpPr>
          <p:cNvPr id="12" name="Text 5"/>
          <p:cNvSpPr/>
          <p:nvPr/>
        </p:nvSpPr>
        <p:spPr>
          <a:xfrm>
            <a:off x="1689311" y="8458200"/>
            <a:ext cx="10250181" cy="952500"/>
          </a:xfrm>
          <a:prstGeom prst="rect">
            <a:avLst/>
          </a:prstGeom>
          <a:noFill/>
          <a:ln/>
        </p:spPr>
        <p:txBody>
          <a:bodyPr wrap="square" lIns="0" tIns="0" rIns="0" bIns="0" rtlCol="0" anchor="t"/>
          <a:lstStyle/>
          <a:p>
            <a:pPr algn="l"/>
            <a:r>
              <a:rPr lang="en-US" sz="4800" dirty="0">
                <a:solidFill>
                  <a:srgbClr val="000000">
                    <a:alpha val="100000"/>
                  </a:srgbClr>
                </a:solidFill>
                <a:latin typeface="Montserrat Bold" pitchFamily="34" charset="0"/>
                <a:ea typeface="Montserrat Bold" pitchFamily="34" charset="-122"/>
                <a:cs typeface="Montserrat Bold" pitchFamily="34" charset="-120"/>
              </a:rPr>
              <a:t>The Art of Unicorn Sighting</a:t>
            </a:r>
            <a:endParaRPr lang="en-US" sz="4800" dirty="0"/>
          </a:p>
        </p:txBody>
      </p:sp>
      <p:sp>
        <p:nvSpPr>
          <p:cNvPr id="13" name="Text 6"/>
          <p:cNvSpPr/>
          <p:nvPr/>
        </p:nvSpPr>
        <p:spPr>
          <a:xfrm>
            <a:off x="1689311" y="9512300"/>
            <a:ext cx="10182439" cy="1126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Tips and tricks for spotting the elusive unicorns in their natural habitat.</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2023-03-27T14:47:34Z</dcterms:created>
  <dcterms:modified xsi:type="dcterms:W3CDTF">2023-03-27T14:47:34Z</dcterms:modified>
</cp:coreProperties>
</file>