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30-12-2024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US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06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US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754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US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39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US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1117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சேர்ந்து பாடுவோம்</a:t>
            </a:r>
          </a:p>
          <a:p>
            <a:r>
              <a:rPr lang="en-US" dirty="0"/>
              <a:t>Slide 2 - </a:t>
            </a:r>
            <a:r>
              <a:rPr lang="ta-IN" dirty="0" err="1"/>
              <a:t>ஆராதிப்போம்</a:t>
            </a:r>
            <a:r>
              <a:rPr lang="ta-IN" dirty="0"/>
              <a:t> </a:t>
            </a:r>
            <a:r>
              <a:rPr lang="ta-IN" dirty="0" err="1"/>
              <a:t>ஆராதிப்போம்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செங்கடலை</a:t>
            </a:r>
            <a:r>
              <a:rPr lang="ta-IN" dirty="0"/>
              <a:t> </a:t>
            </a:r>
            <a:r>
              <a:rPr lang="ta-IN" dirty="0" err="1"/>
              <a:t>பிளந்தவரை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வியாதிகளை</a:t>
            </a:r>
            <a:r>
              <a:rPr lang="ta-IN" dirty="0"/>
              <a:t> </a:t>
            </a:r>
            <a:r>
              <a:rPr lang="ta-IN" dirty="0" err="1"/>
              <a:t>நீக்கியதால்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தாழ்விலே</a:t>
            </a:r>
            <a:r>
              <a:rPr lang="ta-IN" dirty="0"/>
              <a:t> </a:t>
            </a:r>
            <a:r>
              <a:rPr lang="ta-IN" dirty="0" err="1"/>
              <a:t>நினைத்தவரை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356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EA26D6-327B-332F-879A-66EA6E00BAB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2FD6E8F-0A81-7975-FCE9-2A72B160E9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F6F5C73-59B4-A0D6-0BD6-60DFDD6261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E52747D-D223-0701-2AF4-62ED3CB1E5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6FC052A-1B12-6C61-FD55-071E4CDB35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9AC50-E476-E3AB-EA3C-6196E64CE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5E05A6D-8E2F-F250-CA0B-D54CDE0DBE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9043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2436B-9D62-CA5F-C763-D42C4535C4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5425E01-3101-923A-517C-873E1DD0D2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2024-12-30T11:21:42Z</dcterms:modified>
</cp:coreProperties>
</file>