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F41"/>
    <a:srgbClr val="FCFCFC"/>
    <a:srgbClr val="EF258A"/>
    <a:srgbClr val="002A7A"/>
    <a:srgbClr val="194493"/>
    <a:srgbClr val="CC1629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red white and blue flag&#10;&#10;Description automatically generated">
            <a:extLst>
              <a:ext uri="{FF2B5EF4-FFF2-40B4-BE49-F238E27FC236}">
                <a16:creationId xmlns:a16="http://schemas.microsoft.com/office/drawing/2014/main" id="{5AAFB8BB-5008-404C-8CCB-A2994FA5D8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red white and blue flag&#10;&#10;Description automatically generated">
            <a:extLst>
              <a:ext uri="{FF2B5EF4-FFF2-40B4-BE49-F238E27FC236}">
                <a16:creationId xmlns:a16="http://schemas.microsoft.com/office/drawing/2014/main" id="{C3A16FB6-0F49-4B3D-956F-16B2A61230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red white and blue flag&#10;&#10;Description automatically generated">
            <a:extLst>
              <a:ext uri="{FF2B5EF4-FFF2-40B4-BE49-F238E27FC236}">
                <a16:creationId xmlns:a16="http://schemas.microsoft.com/office/drawing/2014/main" id="{6CEFEF7B-AD08-4643-8BA8-79ED94DADF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2019-09-16T13:19:04Z</dcterms:modified>
</cp:coreProperties>
</file>