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342" r:id="rId5"/>
    <p:sldId id="258" r:id="rId6"/>
    <p:sldId id="259" r:id="rId7"/>
    <p:sldId id="260" r:id="rId8"/>
    <p:sldId id="307" r:id="rId9"/>
    <p:sldId id="298" r:id="rId10"/>
    <p:sldId id="343" r:id="rId11"/>
    <p:sldId id="309" r:id="rId12"/>
    <p:sldId id="346" r:id="rId13"/>
    <p:sldId id="311" r:id="rId14"/>
    <p:sldId id="312" r:id="rId15"/>
    <p:sldId id="316" r:id="rId16"/>
    <p:sldId id="344" r:id="rId17"/>
    <p:sldId id="313" r:id="rId18"/>
    <p:sldId id="315" r:id="rId19"/>
    <p:sldId id="317" r:id="rId20"/>
    <p:sldId id="319" r:id="rId21"/>
    <p:sldId id="345" r:id="rId22"/>
    <p:sldId id="320" r:id="rId23"/>
    <p:sldId id="321" r:id="rId24"/>
    <p:sldId id="325" r:id="rId25"/>
    <p:sldId id="323" r:id="rId26"/>
    <p:sldId id="322" r:id="rId27"/>
    <p:sldId id="327" r:id="rId28"/>
    <p:sldId id="326" r:id="rId29"/>
    <p:sldId id="324" r:id="rId30"/>
    <p:sldId id="328" r:id="rId31"/>
    <p:sldId id="329" r:id="rId32"/>
    <p:sldId id="330" r:id="rId33"/>
    <p:sldId id="331" r:id="rId34"/>
    <p:sldId id="314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47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630" y="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E-480E-8D1C-B59BFBDB7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E-480E-8D1C-B59BFBDB7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E-480E-8D1C-B59BFBDB70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E-480E-8D1C-B59BFBDB70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E-480E-8D1C-B59BFBDB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0" y="57178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D65AE-A17C-44F8-B5D1-BBFD21B3771A}"/>
              </a:ext>
            </a:extLst>
          </p:cNvPr>
          <p:cNvSpPr txBox="1"/>
          <p:nvPr/>
        </p:nvSpPr>
        <p:spPr>
          <a:xfrm>
            <a:off x="74" y="152226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753243-1E4A-4661-8F2B-80D519819FA7}"/>
              </a:ext>
            </a:extLst>
          </p:cNvPr>
          <p:cNvGrpSpPr/>
          <p:nvPr/>
        </p:nvGrpSpPr>
        <p:grpSpPr>
          <a:xfrm>
            <a:off x="8139521" y="1965324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E22B72-70CD-40ED-A76F-3C6DA6B7EA8B}"/>
              </a:ext>
            </a:extLst>
          </p:cNvPr>
          <p:cNvSpPr/>
          <p:nvPr/>
        </p:nvSpPr>
        <p:spPr>
          <a:xfrm rot="19280570">
            <a:off x="1199433" y="-1008524"/>
            <a:ext cx="3673295" cy="10122763"/>
          </a:xfrm>
          <a:custGeom>
            <a:avLst/>
            <a:gdLst>
              <a:gd name="connsiteX0" fmla="*/ 1997434 w 3673295"/>
              <a:gd name="connsiteY0" fmla="*/ 0 h 10122763"/>
              <a:gd name="connsiteX1" fmla="*/ 3673295 w 3673295"/>
              <a:gd name="connsiteY1" fmla="*/ 1340562 h 10122763"/>
              <a:gd name="connsiteX2" fmla="*/ 3673295 w 3673295"/>
              <a:gd name="connsiteY2" fmla="*/ 10122763 h 10122763"/>
              <a:gd name="connsiteX3" fmla="*/ 0 w 3673295"/>
              <a:gd name="connsiteY3" fmla="*/ 7184405 h 10122763"/>
              <a:gd name="connsiteX4" fmla="*/ 0 w 3673295"/>
              <a:gd name="connsiteY4" fmla="*/ 2497029 h 101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295" h="10122763">
                <a:moveTo>
                  <a:pt x="1997434" y="0"/>
                </a:moveTo>
                <a:lnTo>
                  <a:pt x="3673295" y="1340562"/>
                </a:lnTo>
                <a:lnTo>
                  <a:pt x="3673295" y="10122763"/>
                </a:lnTo>
                <a:lnTo>
                  <a:pt x="0" y="7184405"/>
                </a:lnTo>
                <a:lnTo>
                  <a:pt x="0" y="249702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3805593"/>
            <a:chOff x="693327" y="943954"/>
            <a:chExt cx="4713465" cy="380559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56252A-7A40-4301-A169-5DB539A18790}"/>
                </a:ext>
              </a:extLst>
            </p:cNvPr>
            <p:cNvSpPr/>
            <p:nvPr/>
          </p:nvSpPr>
          <p:spPr>
            <a:xfrm rot="10800000">
              <a:off x="4285262" y="4047218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7D235F-4E4A-49AA-9500-793610629EAA}"/>
              </a:ext>
            </a:extLst>
          </p:cNvPr>
          <p:cNvGrpSpPr/>
          <p:nvPr/>
        </p:nvGrpSpPr>
        <p:grpSpPr>
          <a:xfrm>
            <a:off x="5415238" y="1527243"/>
            <a:ext cx="1361524" cy="4850428"/>
            <a:chOff x="9573713" y="966236"/>
            <a:chExt cx="1554585" cy="553821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BD26DF4-CEDB-4719-BA87-CF63FEB0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5D1483E6-49DD-4870-9BA2-6BBFD381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952073" y="167321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4826C8-EB44-41DB-BC59-9F287D362A51}"/>
              </a:ext>
            </a:extLst>
          </p:cNvPr>
          <p:cNvGrpSpPr/>
          <p:nvPr/>
        </p:nvGrpSpPr>
        <p:grpSpPr>
          <a:xfrm>
            <a:off x="6355711" y="2102351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DE24EDD3-69F4-4868-997B-0984A689DC29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AF5DE06-BEC4-47AC-B641-BB6DBF53D423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40FA8012-AE41-460B-AE1A-172394E8795E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2C351-1142-4A24-BA58-2F2E7879F403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A22C8C-8578-4E8E-BB9E-2B8B4EFE5A74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BB63C6F0-7FD8-4D50-B1FF-643A1BF1D68B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2CC76112-C57F-48AF-A769-BEA95EE31D3E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34E0AD0B-7D6A-4AB4-A84C-DF2F56138F78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94D682-3C1D-4D59-A268-5A124943FA7C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E184FC-94B6-450B-8D95-9A5E25094026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79E2C-C606-4405-BA20-DEDC056B74B3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C6876C-8DCC-49FA-BF21-2864F53C7AC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156884-C862-4B69-9DEC-208BD39FB914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70A40B-4653-4152-B734-FDA1CB233B56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05FCB-B3F1-4CA7-A31E-832063AEB001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1FAAD-5F6D-4A37-BCA9-CE9577B85F76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BFC59F-E575-4160-B3FD-F7E4D3E4988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189419-DDCC-433F-875C-2E20A5AB50B3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181C87-BF86-4ABA-A439-40A15150B819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AB6CE-13D5-4CD7-B0A3-277FA721D35F}"/>
              </a:ext>
            </a:extLst>
          </p:cNvPr>
          <p:cNvGrpSpPr/>
          <p:nvPr/>
        </p:nvGrpSpPr>
        <p:grpSpPr>
          <a:xfrm>
            <a:off x="7692510" y="2097081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BE7C6019-5F4B-47F8-AF5E-F1615FC6395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2D410B57-6F44-4D66-942E-389EFFEBA49D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CCB84094-73EA-4534-8B46-5D3BCA6DC792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36DA43-C9E4-483A-9EA8-F14FB08D5632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0826FE-29BE-456E-8F30-E505DF090C24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85CE338E-94D2-4D3D-94AF-EB9808A8213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47E58C3D-3238-4CA7-AD7A-37CC7009684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92B81BFE-07B1-4FF0-B4F4-D8165628EA2D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BE22-E28B-494E-AFDD-6AFCF254F2C9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2CE83D-6A3D-4A07-AFD7-567C6FC1234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D71EF7-E94C-4C09-8120-CA28CA14A11E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73C7CE-923C-4627-A66B-52CA9E0CC1F0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18E782-8291-4B70-B711-7591B336D3E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8B6758-5D3B-451C-8CE8-553C79BFDCAE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1B4555-5F98-45AD-AE93-6B73C8E599BC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905A69-44BA-4361-A9A7-832D5F0589C9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F2F6D5-727F-4AD2-A71D-BB81AA7CD676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E30D6E-5E20-4EBA-9D55-D259089780FA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37B614-7911-4A39-8E55-9E49D4B9D477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C94032-AC40-4FE6-BB66-DD39FB55FC48}"/>
              </a:ext>
            </a:extLst>
          </p:cNvPr>
          <p:cNvGrpSpPr/>
          <p:nvPr/>
        </p:nvGrpSpPr>
        <p:grpSpPr>
          <a:xfrm>
            <a:off x="9029309" y="2091813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8B18022B-752B-412B-81C0-4582D85D8F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0A19058-6BF2-4576-BDEE-B936D2FFE33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8E6184CC-158B-4537-81D3-5487725C3F7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7D39729-90C5-4037-9CEC-43261EF09AFF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078527-1D32-4B4F-A87B-8D79BB120B6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116B55A-A1D8-4680-9E5A-1567024DF70F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18FC4C3C-C434-48FB-9FC5-556E966C2BC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451C8D8B-3885-4E8C-A658-EDEEE6ABE4E6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CA4EF63-C1BB-4A47-AB64-2179994FE40D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BF4CCE-A407-4459-AD61-CC53B87AB0C9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D84A7C-553D-47FA-963F-8C0D6DB68B35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ADB2DD-34C9-4DF7-B1C1-93720D623E5A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07C003-58A4-4B6E-836F-1F3ECD624DFC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1F865B-7644-4935-AA33-AAB30442B9D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466E18-BD2B-4DC0-B245-CD1AA2442D02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611B2E-D712-4A5C-BAE3-053F2F6C04E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AF67CF4-12E2-4849-A7D4-9ED9E7C9B1FE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D66405-657A-4D79-BEE3-2FD963DD63F8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677A613-E623-480F-8C2A-440DE9ACA99D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9D9B1C8-6D59-4D91-BDDA-BB36C4BDF306}"/>
              </a:ext>
            </a:extLst>
          </p:cNvPr>
          <p:cNvSpPr txBox="1"/>
          <p:nvPr/>
        </p:nvSpPr>
        <p:spPr>
          <a:xfrm>
            <a:off x="6398248" y="1643327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44CB5E-3369-4BB7-810F-80CFFFDB3411}"/>
              </a:ext>
            </a:extLst>
          </p:cNvPr>
          <p:cNvSpPr txBox="1"/>
          <p:nvPr/>
        </p:nvSpPr>
        <p:spPr>
          <a:xfrm>
            <a:off x="7724201" y="1643327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7C5758-EEA8-4340-9BAC-130CCA8CABF3}"/>
              </a:ext>
            </a:extLst>
          </p:cNvPr>
          <p:cNvSpPr txBox="1"/>
          <p:nvPr/>
        </p:nvSpPr>
        <p:spPr>
          <a:xfrm>
            <a:off x="9058289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54DFFE-FA28-400F-BCFC-D2C5FE20FA44}"/>
              </a:ext>
            </a:extLst>
          </p:cNvPr>
          <p:cNvGrpSpPr/>
          <p:nvPr/>
        </p:nvGrpSpPr>
        <p:grpSpPr>
          <a:xfrm>
            <a:off x="10366107" y="2091813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3899309A-6190-42B2-9632-680E9C40CB4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AD6FA07-5645-4373-8B00-F8BA49C9E009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F33E27AC-989B-461E-A266-78843FC7750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CFB4ED-DF69-472E-861D-D7F83F927B5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A62CEE-F72A-4EC6-91C1-AA74B3FD50D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847D3A99-451D-4535-9994-55F0A864839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1B5CE64C-B7FF-43D9-BAE1-98B6E85FD3D1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7925B892-CF16-4028-8B03-7AED99C6F7AE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9C6FDB-4193-42CB-9889-913E55291CB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E18BD-28D8-42C6-89FD-5199D17C56C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0171CAB-89FC-4B68-B45D-11BF5DF7562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711C4B-F108-49E3-8F24-8E9FB2CFB62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7C550D-74E7-410C-B932-418A45892CFA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739819B-6B0F-440A-8E65-44D75A22CB2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DC451EC-719F-4172-BC5D-FC780C04CF9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1EAF4A8-6866-4E00-BCD6-9F8F3B2E8598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A7A9CD4-37DD-4166-A4F5-A204AD5264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C9733B3-143E-4B20-9CDC-9722F4AAF33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63C88F-11B5-46A8-A78A-4FE070FD2FEE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D033C56-99DD-4B6E-AF1B-55D2F447D4CD}"/>
              </a:ext>
            </a:extLst>
          </p:cNvPr>
          <p:cNvSpPr txBox="1"/>
          <p:nvPr/>
        </p:nvSpPr>
        <p:spPr>
          <a:xfrm>
            <a:off x="10400511" y="1643327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493E-5119-4C89-A634-AC74B88426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83AC4F9-EA77-416E-BC16-0A4C5128E448}"/>
              </a:ext>
            </a:extLst>
          </p:cNvPr>
          <p:cNvSpPr/>
          <p:nvPr/>
        </p:nvSpPr>
        <p:spPr>
          <a:xfrm>
            <a:off x="5612858" y="278859"/>
            <a:ext cx="6300282" cy="6300282"/>
          </a:xfrm>
          <a:custGeom>
            <a:avLst/>
            <a:gdLst>
              <a:gd name="connsiteX0" fmla="*/ 3125370 w 6300282"/>
              <a:gd name="connsiteY0" fmla="*/ 4807201 h 6300282"/>
              <a:gd name="connsiteX1" fmla="*/ 3123465 w 6300282"/>
              <a:gd name="connsiteY1" fmla="*/ 4841491 h 6300282"/>
              <a:gd name="connsiteX2" fmla="*/ 3136800 w 6300282"/>
              <a:gd name="connsiteY2" fmla="*/ 4937693 h 6300282"/>
              <a:gd name="connsiteX3" fmla="*/ 3148230 w 6300282"/>
              <a:gd name="connsiteY3" fmla="*/ 4956743 h 6300282"/>
              <a:gd name="connsiteX4" fmla="*/ 3157755 w 6300282"/>
              <a:gd name="connsiteY4" fmla="*/ 4968173 h 6300282"/>
              <a:gd name="connsiteX5" fmla="*/ 3169185 w 6300282"/>
              <a:gd name="connsiteY5" fmla="*/ 4958648 h 6300282"/>
              <a:gd name="connsiteX6" fmla="*/ 3180615 w 6300282"/>
              <a:gd name="connsiteY6" fmla="*/ 4923406 h 6300282"/>
              <a:gd name="connsiteX7" fmla="*/ 3187283 w 6300282"/>
              <a:gd name="connsiteY7" fmla="*/ 4869113 h 6300282"/>
              <a:gd name="connsiteX8" fmla="*/ 3117750 w 6300282"/>
              <a:gd name="connsiteY8" fmla="*/ 4353811 h 6300282"/>
              <a:gd name="connsiteX9" fmla="*/ 3118703 w 6300282"/>
              <a:gd name="connsiteY9" fmla="*/ 4354316 h 6300282"/>
              <a:gd name="connsiteX10" fmla="*/ 3118703 w 6300282"/>
              <a:gd name="connsiteY10" fmla="*/ 4554788 h 6300282"/>
              <a:gd name="connsiteX11" fmla="*/ 3188235 w 6300282"/>
              <a:gd name="connsiteY11" fmla="*/ 4721476 h 6300282"/>
              <a:gd name="connsiteX12" fmla="*/ 3191093 w 6300282"/>
              <a:gd name="connsiteY12" fmla="*/ 4728143 h 6300282"/>
              <a:gd name="connsiteX13" fmla="*/ 3192998 w 6300282"/>
              <a:gd name="connsiteY13" fmla="*/ 4697663 h 6300282"/>
              <a:gd name="connsiteX14" fmla="*/ 3199665 w 6300282"/>
              <a:gd name="connsiteY14" fmla="*/ 4630036 h 6300282"/>
              <a:gd name="connsiteX15" fmla="*/ 3199665 w 6300282"/>
              <a:gd name="connsiteY15" fmla="*/ 4591936 h 6300282"/>
              <a:gd name="connsiteX16" fmla="*/ 3197760 w 6300282"/>
              <a:gd name="connsiteY16" fmla="*/ 4514783 h 6300282"/>
              <a:gd name="connsiteX17" fmla="*/ 3192998 w 6300282"/>
              <a:gd name="connsiteY17" fmla="*/ 4480493 h 6300282"/>
              <a:gd name="connsiteX18" fmla="*/ 3187283 w 6300282"/>
              <a:gd name="connsiteY18" fmla="*/ 4445251 h 6300282"/>
              <a:gd name="connsiteX19" fmla="*/ 3141563 w 6300282"/>
              <a:gd name="connsiteY19" fmla="*/ 4368098 h 6300282"/>
              <a:gd name="connsiteX20" fmla="*/ 3127870 w 6300282"/>
              <a:gd name="connsiteY20" fmla="*/ 4359169 h 6300282"/>
              <a:gd name="connsiteX21" fmla="*/ 3118703 w 6300282"/>
              <a:gd name="connsiteY21" fmla="*/ 4354316 h 6300282"/>
              <a:gd name="connsiteX22" fmla="*/ 3118703 w 6300282"/>
              <a:gd name="connsiteY22" fmla="*/ 4353811 h 6300282"/>
              <a:gd name="connsiteX23" fmla="*/ 3055372 w 6300282"/>
              <a:gd name="connsiteY23" fmla="*/ 4303465 h 6300282"/>
              <a:gd name="connsiteX24" fmla="*/ 3042037 w 6300282"/>
              <a:gd name="connsiteY24" fmla="*/ 4329183 h 6300282"/>
              <a:gd name="connsiteX25" fmla="*/ 3042990 w 6300282"/>
              <a:gd name="connsiteY25" fmla="*/ 4604455 h 6300282"/>
              <a:gd name="connsiteX26" fmla="*/ 3120142 w 6300282"/>
              <a:gd name="connsiteY26" fmla="*/ 4727328 h 6300282"/>
              <a:gd name="connsiteX27" fmla="*/ 3221107 w 6300282"/>
              <a:gd name="connsiteY27" fmla="*/ 4824483 h 6300282"/>
              <a:gd name="connsiteX28" fmla="*/ 3081090 w 6300282"/>
              <a:gd name="connsiteY28" fmla="*/ 4532065 h 6300282"/>
              <a:gd name="connsiteX29" fmla="*/ 3074422 w 6300282"/>
              <a:gd name="connsiteY29" fmla="*/ 4312038 h 6300282"/>
              <a:gd name="connsiteX30" fmla="*/ 3074422 w 6300282"/>
              <a:gd name="connsiteY30" fmla="*/ 4303465 h 6300282"/>
              <a:gd name="connsiteX31" fmla="*/ 3112988 w 6300282"/>
              <a:gd name="connsiteY31" fmla="*/ 3906136 h 6300282"/>
              <a:gd name="connsiteX32" fmla="*/ 3116798 w 6300282"/>
              <a:gd name="connsiteY32" fmla="*/ 4150928 h 6300282"/>
              <a:gd name="connsiteX33" fmla="*/ 3172043 w 6300282"/>
              <a:gd name="connsiteY33" fmla="*/ 4189981 h 6300282"/>
              <a:gd name="connsiteX34" fmla="*/ 3176805 w 6300282"/>
              <a:gd name="connsiteY34" fmla="*/ 4194743 h 6300282"/>
              <a:gd name="connsiteX35" fmla="*/ 3179663 w 6300282"/>
              <a:gd name="connsiteY35" fmla="*/ 4196648 h 6300282"/>
              <a:gd name="connsiteX36" fmla="*/ 3184425 w 6300282"/>
              <a:gd name="connsiteY36" fmla="*/ 4199506 h 6300282"/>
              <a:gd name="connsiteX37" fmla="*/ 3187283 w 6300282"/>
              <a:gd name="connsiteY37" fmla="*/ 4204268 h 6300282"/>
              <a:gd name="connsiteX38" fmla="*/ 3192045 w 6300282"/>
              <a:gd name="connsiteY38" fmla="*/ 4206173 h 6300282"/>
              <a:gd name="connsiteX39" fmla="*/ 3196808 w 6300282"/>
              <a:gd name="connsiteY39" fmla="*/ 4208078 h 6300282"/>
              <a:gd name="connsiteX40" fmla="*/ 3199665 w 6300282"/>
              <a:gd name="connsiteY40" fmla="*/ 3973763 h 6300282"/>
              <a:gd name="connsiteX41" fmla="*/ 3121560 w 6300282"/>
              <a:gd name="connsiteY41" fmla="*/ 3906136 h 6300282"/>
              <a:gd name="connsiteX42" fmla="*/ 3010605 w 6300282"/>
              <a:gd name="connsiteY42" fmla="*/ 3836741 h 6300282"/>
              <a:gd name="connsiteX43" fmla="*/ 2901067 w 6300282"/>
              <a:gd name="connsiteY43" fmla="*/ 4046291 h 6300282"/>
              <a:gd name="connsiteX44" fmla="*/ 2959170 w 6300282"/>
              <a:gd name="connsiteY44" fmla="*/ 4156780 h 6300282"/>
              <a:gd name="connsiteX45" fmla="*/ 3183007 w 6300282"/>
              <a:gd name="connsiteY45" fmla="*/ 4361568 h 6300282"/>
              <a:gd name="connsiteX46" fmla="*/ 3217297 w 6300282"/>
              <a:gd name="connsiteY46" fmla="*/ 4606361 h 6300282"/>
              <a:gd name="connsiteX47" fmla="*/ 3216345 w 6300282"/>
              <a:gd name="connsiteY47" fmla="*/ 4662558 h 6300282"/>
              <a:gd name="connsiteX48" fmla="*/ 3289687 w 6300282"/>
              <a:gd name="connsiteY48" fmla="*/ 4413956 h 6300282"/>
              <a:gd name="connsiteX49" fmla="*/ 3216345 w 6300282"/>
              <a:gd name="connsiteY49" fmla="*/ 4265366 h 6300282"/>
              <a:gd name="connsiteX50" fmla="*/ 3014415 w 6300282"/>
              <a:gd name="connsiteY50" fmla="*/ 4075818 h 6300282"/>
              <a:gd name="connsiteX51" fmla="*/ 3060135 w 6300282"/>
              <a:gd name="connsiteY51" fmla="*/ 3927228 h 6300282"/>
              <a:gd name="connsiteX52" fmla="*/ 3055372 w 6300282"/>
              <a:gd name="connsiteY52" fmla="*/ 3855791 h 6300282"/>
              <a:gd name="connsiteX53" fmla="*/ 3110130 w 6300282"/>
              <a:gd name="connsiteY53" fmla="*/ 3345113 h 6300282"/>
              <a:gd name="connsiteX54" fmla="*/ 3110130 w 6300282"/>
              <a:gd name="connsiteY54" fmla="*/ 3698491 h 6300282"/>
              <a:gd name="connsiteX55" fmla="*/ 3199665 w 6300282"/>
              <a:gd name="connsiteY55" fmla="*/ 3763261 h 6300282"/>
              <a:gd name="connsiteX56" fmla="*/ 3204428 w 6300282"/>
              <a:gd name="connsiteY56" fmla="*/ 3384166 h 6300282"/>
              <a:gd name="connsiteX57" fmla="*/ 2962980 w 6300282"/>
              <a:gd name="connsiteY57" fmla="*/ 3278575 h 6300282"/>
              <a:gd name="connsiteX58" fmla="*/ 2831535 w 6300282"/>
              <a:gd name="connsiteY58" fmla="*/ 3459550 h 6300282"/>
              <a:gd name="connsiteX59" fmla="*/ 2890590 w 6300282"/>
              <a:gd name="connsiteY59" fmla="*/ 3662433 h 6300282"/>
              <a:gd name="connsiteX60" fmla="*/ 3084900 w 6300282"/>
              <a:gd name="connsiteY60" fmla="*/ 3832930 h 6300282"/>
              <a:gd name="connsiteX61" fmla="*/ 3226822 w 6300282"/>
              <a:gd name="connsiteY61" fmla="*/ 3918655 h 6300282"/>
              <a:gd name="connsiteX62" fmla="*/ 3301117 w 6300282"/>
              <a:gd name="connsiteY62" fmla="*/ 4044385 h 6300282"/>
              <a:gd name="connsiteX63" fmla="*/ 3233490 w 6300282"/>
              <a:gd name="connsiteY63" fmla="*/ 4152970 h 6300282"/>
              <a:gd name="connsiteX64" fmla="*/ 3233490 w 6300282"/>
              <a:gd name="connsiteY64" fmla="*/ 4191070 h 6300282"/>
              <a:gd name="connsiteX65" fmla="*/ 3233490 w 6300282"/>
              <a:gd name="connsiteY65" fmla="*/ 4226313 h 6300282"/>
              <a:gd name="connsiteX66" fmla="*/ 3235395 w 6300282"/>
              <a:gd name="connsiteY66" fmla="*/ 4227265 h 6300282"/>
              <a:gd name="connsiteX67" fmla="*/ 3240157 w 6300282"/>
              <a:gd name="connsiteY67" fmla="*/ 4229170 h 6300282"/>
              <a:gd name="connsiteX68" fmla="*/ 3369697 w 6300282"/>
              <a:gd name="connsiteY68" fmla="*/ 4123443 h 6300282"/>
              <a:gd name="connsiteX69" fmla="*/ 3363982 w 6300282"/>
              <a:gd name="connsiteY69" fmla="*/ 3933895 h 6300282"/>
              <a:gd name="connsiteX70" fmla="*/ 3275400 w 6300282"/>
              <a:gd name="connsiteY70" fmla="*/ 3838645 h 6300282"/>
              <a:gd name="connsiteX71" fmla="*/ 3119190 w 6300282"/>
              <a:gd name="connsiteY71" fmla="*/ 3741490 h 6300282"/>
              <a:gd name="connsiteX72" fmla="*/ 3077280 w 6300282"/>
              <a:gd name="connsiteY72" fmla="*/ 3714820 h 6300282"/>
              <a:gd name="connsiteX73" fmla="*/ 2948692 w 6300282"/>
              <a:gd name="connsiteY73" fmla="*/ 3531940 h 6300282"/>
              <a:gd name="connsiteX74" fmla="*/ 3011557 w 6300282"/>
              <a:gd name="connsiteY74" fmla="*/ 3383350 h 6300282"/>
              <a:gd name="connsiteX75" fmla="*/ 3055372 w 6300282"/>
              <a:gd name="connsiteY75" fmla="*/ 3355728 h 6300282"/>
              <a:gd name="connsiteX76" fmla="*/ 3060135 w 6300282"/>
              <a:gd name="connsiteY76" fmla="*/ 3346203 h 6300282"/>
              <a:gd name="connsiteX77" fmla="*/ 3062040 w 6300282"/>
              <a:gd name="connsiteY77" fmla="*/ 3330963 h 6300282"/>
              <a:gd name="connsiteX78" fmla="*/ 3065850 w 6300282"/>
              <a:gd name="connsiteY78" fmla="*/ 3321438 h 6300282"/>
              <a:gd name="connsiteX79" fmla="*/ 3100605 w 6300282"/>
              <a:gd name="connsiteY79" fmla="*/ 2795521 h 6300282"/>
              <a:gd name="connsiteX80" fmla="*/ 3104415 w 6300282"/>
              <a:gd name="connsiteY80" fmla="*/ 3141278 h 6300282"/>
              <a:gd name="connsiteX81" fmla="*/ 3126323 w 6300282"/>
              <a:gd name="connsiteY81" fmla="*/ 3148898 h 6300282"/>
              <a:gd name="connsiteX82" fmla="*/ 3144420 w 6300282"/>
              <a:gd name="connsiteY82" fmla="*/ 3158423 h 6300282"/>
              <a:gd name="connsiteX83" fmla="*/ 3161565 w 6300282"/>
              <a:gd name="connsiteY83" fmla="*/ 3166043 h 6300282"/>
              <a:gd name="connsiteX84" fmla="*/ 3183473 w 6300282"/>
              <a:gd name="connsiteY84" fmla="*/ 3172711 h 6300282"/>
              <a:gd name="connsiteX85" fmla="*/ 3209190 w 6300282"/>
              <a:gd name="connsiteY85" fmla="*/ 3175568 h 6300282"/>
              <a:gd name="connsiteX86" fmla="*/ 3212048 w 6300282"/>
              <a:gd name="connsiteY86" fmla="*/ 2801236 h 6300282"/>
              <a:gd name="connsiteX87" fmla="*/ 2724855 w 6300282"/>
              <a:gd name="connsiteY87" fmla="*/ 2733745 h 6300282"/>
              <a:gd name="connsiteX88" fmla="*/ 2681040 w 6300282"/>
              <a:gd name="connsiteY88" fmla="*/ 2777560 h 6300282"/>
              <a:gd name="connsiteX89" fmla="*/ 2628652 w 6300282"/>
              <a:gd name="connsiteY89" fmla="*/ 2950916 h 6300282"/>
              <a:gd name="connsiteX90" fmla="*/ 2722950 w 6300282"/>
              <a:gd name="connsiteY90" fmla="*/ 3092838 h 6300282"/>
              <a:gd name="connsiteX91" fmla="*/ 2953455 w 6300282"/>
              <a:gd name="connsiteY91" fmla="*/ 3227141 h 6300282"/>
              <a:gd name="connsiteX92" fmla="*/ 3211582 w 6300282"/>
              <a:gd name="connsiteY92" fmla="*/ 3336678 h 6300282"/>
              <a:gd name="connsiteX93" fmla="*/ 3331597 w 6300282"/>
              <a:gd name="connsiteY93" fmla="*/ 3436691 h 6300282"/>
              <a:gd name="connsiteX94" fmla="*/ 3317310 w 6300282"/>
              <a:gd name="connsiteY94" fmla="*/ 3604330 h 6300282"/>
              <a:gd name="connsiteX95" fmla="*/ 3273495 w 6300282"/>
              <a:gd name="connsiteY95" fmla="*/ 3658623 h 6300282"/>
              <a:gd name="connsiteX96" fmla="*/ 3229680 w 6300282"/>
              <a:gd name="connsiteY96" fmla="*/ 3692913 h 6300282"/>
              <a:gd name="connsiteX97" fmla="*/ 3225870 w 6300282"/>
              <a:gd name="connsiteY97" fmla="*/ 3757683 h 6300282"/>
              <a:gd name="connsiteX98" fmla="*/ 3263970 w 6300282"/>
              <a:gd name="connsiteY98" fmla="*/ 3783400 h 6300282"/>
              <a:gd name="connsiteX99" fmla="*/ 3353505 w 6300282"/>
              <a:gd name="connsiteY99" fmla="*/ 3721488 h 6300282"/>
              <a:gd name="connsiteX100" fmla="*/ 3439230 w 6300282"/>
              <a:gd name="connsiteY100" fmla="*/ 3601473 h 6300282"/>
              <a:gd name="connsiteX101" fmla="*/ 3443040 w 6300282"/>
              <a:gd name="connsiteY101" fmla="*/ 3386208 h 6300282"/>
              <a:gd name="connsiteX102" fmla="*/ 3317310 w 6300282"/>
              <a:gd name="connsiteY102" fmla="*/ 3271908 h 6300282"/>
              <a:gd name="connsiteX103" fmla="*/ 2972505 w 6300282"/>
              <a:gd name="connsiteY103" fmla="*/ 3126175 h 6300282"/>
              <a:gd name="connsiteX104" fmla="*/ 2793435 w 6300282"/>
              <a:gd name="connsiteY104" fmla="*/ 2934723 h 6300282"/>
              <a:gd name="connsiteX105" fmla="*/ 2903925 w 6300282"/>
              <a:gd name="connsiteY105" fmla="*/ 2788038 h 6300282"/>
              <a:gd name="connsiteX106" fmla="*/ 2958217 w 6300282"/>
              <a:gd name="connsiteY106" fmla="*/ 2765178 h 6300282"/>
              <a:gd name="connsiteX107" fmla="*/ 2951550 w 6300282"/>
              <a:gd name="connsiteY107" fmla="*/ 2760415 h 6300282"/>
              <a:gd name="connsiteX108" fmla="*/ 2747715 w 6300282"/>
              <a:gd name="connsiteY108" fmla="*/ 2227015 h 6300282"/>
              <a:gd name="connsiteX109" fmla="*/ 2477205 w 6300282"/>
              <a:gd name="connsiteY109" fmla="*/ 2253685 h 6300282"/>
              <a:gd name="connsiteX110" fmla="*/ 2331472 w 6300282"/>
              <a:gd name="connsiteY110" fmla="*/ 2354650 h 6300282"/>
              <a:gd name="connsiteX111" fmla="*/ 2396242 w 6300282"/>
              <a:gd name="connsiteY111" fmla="*/ 2527053 h 6300282"/>
              <a:gd name="connsiteX112" fmla="*/ 2554357 w 6300282"/>
              <a:gd name="connsiteY112" fmla="*/ 2622303 h 6300282"/>
              <a:gd name="connsiteX113" fmla="*/ 3123952 w 6300282"/>
              <a:gd name="connsiteY113" fmla="*/ 2752795 h 6300282"/>
              <a:gd name="connsiteX114" fmla="*/ 3358267 w 6300282"/>
              <a:gd name="connsiteY114" fmla="*/ 2783275 h 6300282"/>
              <a:gd name="connsiteX115" fmla="*/ 3490665 w 6300282"/>
              <a:gd name="connsiteY115" fmla="*/ 2960440 h 6300282"/>
              <a:gd name="connsiteX116" fmla="*/ 3402082 w 6300282"/>
              <a:gd name="connsiteY116" fmla="*/ 3093790 h 6300282"/>
              <a:gd name="connsiteX117" fmla="*/ 3247777 w 6300282"/>
              <a:gd name="connsiteY117" fmla="*/ 3153798 h 6300282"/>
              <a:gd name="connsiteX118" fmla="*/ 3250635 w 6300282"/>
              <a:gd name="connsiteY118" fmla="*/ 3182373 h 6300282"/>
              <a:gd name="connsiteX119" fmla="*/ 3381127 w 6300282"/>
              <a:gd name="connsiteY119" fmla="*/ 3219520 h 6300282"/>
              <a:gd name="connsiteX120" fmla="*/ 3670687 w 6300282"/>
              <a:gd name="connsiteY120" fmla="*/ 2869953 h 6300282"/>
              <a:gd name="connsiteX121" fmla="*/ 3553530 w 6300282"/>
              <a:gd name="connsiteY121" fmla="*/ 2733745 h 6300282"/>
              <a:gd name="connsiteX122" fmla="*/ 3036322 w 6300282"/>
              <a:gd name="connsiteY122" fmla="*/ 2608015 h 6300282"/>
              <a:gd name="connsiteX123" fmla="*/ 2737237 w 6300282"/>
              <a:gd name="connsiteY123" fmla="*/ 2571820 h 6300282"/>
              <a:gd name="connsiteX124" fmla="*/ 2468632 w 6300282"/>
              <a:gd name="connsiteY124" fmla="*/ 2457520 h 6300282"/>
              <a:gd name="connsiteX125" fmla="*/ 2441962 w 6300282"/>
              <a:gd name="connsiteY125" fmla="*/ 2407038 h 6300282"/>
              <a:gd name="connsiteX126" fmla="*/ 2465775 w 6300282"/>
              <a:gd name="connsiteY126" fmla="*/ 2345125 h 6300282"/>
              <a:gd name="connsiteX127" fmla="*/ 2598172 w 6300282"/>
              <a:gd name="connsiteY127" fmla="*/ 2341315 h 6300282"/>
              <a:gd name="connsiteX128" fmla="*/ 2822962 w 6300282"/>
              <a:gd name="connsiteY128" fmla="*/ 2407038 h 6300282"/>
              <a:gd name="connsiteX129" fmla="*/ 2974410 w 6300282"/>
              <a:gd name="connsiteY129" fmla="*/ 2345125 h 6300282"/>
              <a:gd name="connsiteX130" fmla="*/ 2747715 w 6300282"/>
              <a:gd name="connsiteY130" fmla="*/ 2227015 h 6300282"/>
              <a:gd name="connsiteX131" fmla="*/ 3536385 w 6300282"/>
              <a:gd name="connsiteY131" fmla="*/ 2200345 h 6300282"/>
              <a:gd name="connsiteX132" fmla="*/ 3337312 w 6300282"/>
              <a:gd name="connsiteY132" fmla="*/ 2284165 h 6300282"/>
              <a:gd name="connsiteX133" fmla="*/ 3329692 w 6300282"/>
              <a:gd name="connsiteY133" fmla="*/ 2362270 h 6300282"/>
              <a:gd name="connsiteX134" fmla="*/ 3402082 w 6300282"/>
              <a:gd name="connsiteY134" fmla="*/ 2393703 h 6300282"/>
              <a:gd name="connsiteX135" fmla="*/ 3564960 w 6300282"/>
              <a:gd name="connsiteY135" fmla="*/ 2368938 h 6300282"/>
              <a:gd name="connsiteX136" fmla="*/ 3860235 w 6300282"/>
              <a:gd name="connsiteY136" fmla="*/ 2346078 h 6300282"/>
              <a:gd name="connsiteX137" fmla="*/ 3685927 w 6300282"/>
              <a:gd name="connsiteY137" fmla="*/ 2528958 h 6300282"/>
              <a:gd name="connsiteX138" fmla="*/ 3360172 w 6300282"/>
              <a:gd name="connsiteY138" fmla="*/ 2588965 h 6300282"/>
              <a:gd name="connsiteX139" fmla="*/ 3315405 w 6300282"/>
              <a:gd name="connsiteY139" fmla="*/ 2590870 h 6300282"/>
              <a:gd name="connsiteX140" fmla="*/ 3439230 w 6300282"/>
              <a:gd name="connsiteY140" fmla="*/ 2629923 h 6300282"/>
              <a:gd name="connsiteX141" fmla="*/ 3554483 w 6300282"/>
              <a:gd name="connsiteY141" fmla="*/ 2685168 h 6300282"/>
              <a:gd name="connsiteX142" fmla="*/ 3627825 w 6300282"/>
              <a:gd name="connsiteY142" fmla="*/ 2667070 h 6300282"/>
              <a:gd name="connsiteX143" fmla="*/ 3957390 w 6300282"/>
              <a:gd name="connsiteY143" fmla="*/ 2309883 h 6300282"/>
              <a:gd name="connsiteX144" fmla="*/ 3829755 w 6300282"/>
              <a:gd name="connsiteY144" fmla="*/ 2246065 h 6300282"/>
              <a:gd name="connsiteX145" fmla="*/ 3536385 w 6300282"/>
              <a:gd name="connsiteY145" fmla="*/ 2200345 h 6300282"/>
              <a:gd name="connsiteX146" fmla="*/ 3826183 w 6300282"/>
              <a:gd name="connsiteY146" fmla="*/ 1432838 h 6300282"/>
              <a:gd name="connsiteX147" fmla="*/ 3528051 w 6300282"/>
              <a:gd name="connsiteY147" fmla="*/ 1549044 h 6300282"/>
              <a:gd name="connsiteX148" fmla="*/ 3274686 w 6300282"/>
              <a:gd name="connsiteY148" fmla="*/ 1739544 h 6300282"/>
              <a:gd name="connsiteX149" fmla="*/ 3272781 w 6300282"/>
              <a:gd name="connsiteY149" fmla="*/ 1912899 h 6300282"/>
              <a:gd name="connsiteX150" fmla="*/ 3270876 w 6300282"/>
              <a:gd name="connsiteY150" fmla="*/ 2077681 h 6300282"/>
              <a:gd name="connsiteX151" fmla="*/ 3467091 w 6300282"/>
              <a:gd name="connsiteY151" fmla="*/ 2121496 h 6300282"/>
              <a:gd name="connsiteX152" fmla="*/ 3556626 w 6300282"/>
              <a:gd name="connsiteY152" fmla="*/ 2063394 h 6300282"/>
              <a:gd name="connsiteX153" fmla="*/ 3709026 w 6300282"/>
              <a:gd name="connsiteY153" fmla="*/ 2106256 h 6300282"/>
              <a:gd name="connsiteX154" fmla="*/ 3810943 w 6300282"/>
              <a:gd name="connsiteY154" fmla="*/ 2079586 h 6300282"/>
              <a:gd name="connsiteX155" fmla="*/ 3859521 w 6300282"/>
              <a:gd name="connsiteY155" fmla="*/ 2031961 h 6300282"/>
              <a:gd name="connsiteX156" fmla="*/ 3982393 w 6300282"/>
              <a:gd name="connsiteY156" fmla="*/ 2058631 h 6300282"/>
              <a:gd name="connsiteX157" fmla="*/ 4086216 w 6300282"/>
              <a:gd name="connsiteY157" fmla="*/ 1998624 h 6300282"/>
              <a:gd name="connsiteX158" fmla="*/ 4142413 w 6300282"/>
              <a:gd name="connsiteY158" fmla="*/ 1967191 h 6300282"/>
              <a:gd name="connsiteX159" fmla="*/ 4269096 w 6300282"/>
              <a:gd name="connsiteY159" fmla="*/ 1971001 h 6300282"/>
              <a:gd name="connsiteX160" fmla="*/ 4310053 w 6300282"/>
              <a:gd name="connsiteY160" fmla="*/ 1951951 h 6300282"/>
              <a:gd name="connsiteX161" fmla="*/ 4321483 w 6300282"/>
              <a:gd name="connsiteY161" fmla="*/ 1888134 h 6300282"/>
              <a:gd name="connsiteX162" fmla="*/ 4472931 w 6300282"/>
              <a:gd name="connsiteY162" fmla="*/ 1913851 h 6300282"/>
              <a:gd name="connsiteX163" fmla="*/ 4580563 w 6300282"/>
              <a:gd name="connsiteY163" fmla="*/ 1834794 h 6300282"/>
              <a:gd name="connsiteX164" fmla="*/ 4649143 w 6300282"/>
              <a:gd name="connsiteY164" fmla="*/ 1826221 h 6300282"/>
              <a:gd name="connsiteX165" fmla="*/ 4709151 w 6300282"/>
              <a:gd name="connsiteY165" fmla="*/ 1813839 h 6300282"/>
              <a:gd name="connsiteX166" fmla="*/ 4760586 w 6300282"/>
              <a:gd name="connsiteY166" fmla="*/ 1798599 h 6300282"/>
              <a:gd name="connsiteX167" fmla="*/ 4905366 w 6300282"/>
              <a:gd name="connsiteY167" fmla="*/ 1686204 h 6300282"/>
              <a:gd name="connsiteX168" fmla="*/ 4922511 w 6300282"/>
              <a:gd name="connsiteY168" fmla="*/ 1659534 h 6300282"/>
              <a:gd name="connsiteX169" fmla="*/ 4928226 w 6300282"/>
              <a:gd name="connsiteY169" fmla="*/ 1647151 h 6300282"/>
              <a:gd name="connsiteX170" fmla="*/ 4928226 w 6300282"/>
              <a:gd name="connsiteY170" fmla="*/ 1634769 h 6300282"/>
              <a:gd name="connsiteX171" fmla="*/ 4924416 w 6300282"/>
              <a:gd name="connsiteY171" fmla="*/ 1626196 h 6300282"/>
              <a:gd name="connsiteX172" fmla="*/ 4916796 w 6300282"/>
              <a:gd name="connsiteY172" fmla="*/ 1620481 h 6300282"/>
              <a:gd name="connsiteX173" fmla="*/ 4899651 w 6300282"/>
              <a:gd name="connsiteY173" fmla="*/ 1618576 h 6300282"/>
              <a:gd name="connsiteX174" fmla="*/ 4520556 w 6300282"/>
              <a:gd name="connsiteY174" fmla="*/ 1637626 h 6300282"/>
              <a:gd name="connsiteX175" fmla="*/ 4197658 w 6300282"/>
              <a:gd name="connsiteY175" fmla="*/ 1537614 h 6300282"/>
              <a:gd name="connsiteX176" fmla="*/ 3826183 w 6300282"/>
              <a:gd name="connsiteY176" fmla="*/ 1432838 h 6300282"/>
              <a:gd name="connsiteX177" fmla="*/ 2474087 w 6300282"/>
              <a:gd name="connsiteY177" fmla="*/ 1432838 h 6300282"/>
              <a:gd name="connsiteX178" fmla="*/ 2102612 w 6300282"/>
              <a:gd name="connsiteY178" fmla="*/ 1537614 h 6300282"/>
              <a:gd name="connsiteX179" fmla="*/ 1779714 w 6300282"/>
              <a:gd name="connsiteY179" fmla="*/ 1637626 h 6300282"/>
              <a:gd name="connsiteX180" fmla="*/ 1400619 w 6300282"/>
              <a:gd name="connsiteY180" fmla="*/ 1618576 h 6300282"/>
              <a:gd name="connsiteX181" fmla="*/ 1383474 w 6300282"/>
              <a:gd name="connsiteY181" fmla="*/ 1620481 h 6300282"/>
              <a:gd name="connsiteX182" fmla="*/ 1375854 w 6300282"/>
              <a:gd name="connsiteY182" fmla="*/ 1626196 h 6300282"/>
              <a:gd name="connsiteX183" fmla="*/ 1372044 w 6300282"/>
              <a:gd name="connsiteY183" fmla="*/ 1634769 h 6300282"/>
              <a:gd name="connsiteX184" fmla="*/ 1372044 w 6300282"/>
              <a:gd name="connsiteY184" fmla="*/ 1647151 h 6300282"/>
              <a:gd name="connsiteX185" fmla="*/ 1377759 w 6300282"/>
              <a:gd name="connsiteY185" fmla="*/ 1659534 h 6300282"/>
              <a:gd name="connsiteX186" fmla="*/ 1394904 w 6300282"/>
              <a:gd name="connsiteY186" fmla="*/ 1686204 h 6300282"/>
              <a:gd name="connsiteX187" fmla="*/ 1539684 w 6300282"/>
              <a:gd name="connsiteY187" fmla="*/ 1798599 h 6300282"/>
              <a:gd name="connsiteX188" fmla="*/ 1591119 w 6300282"/>
              <a:gd name="connsiteY188" fmla="*/ 1813839 h 6300282"/>
              <a:gd name="connsiteX189" fmla="*/ 1651127 w 6300282"/>
              <a:gd name="connsiteY189" fmla="*/ 1826221 h 6300282"/>
              <a:gd name="connsiteX190" fmla="*/ 1719707 w 6300282"/>
              <a:gd name="connsiteY190" fmla="*/ 1834794 h 6300282"/>
              <a:gd name="connsiteX191" fmla="*/ 1827339 w 6300282"/>
              <a:gd name="connsiteY191" fmla="*/ 1913851 h 6300282"/>
              <a:gd name="connsiteX192" fmla="*/ 1978787 w 6300282"/>
              <a:gd name="connsiteY192" fmla="*/ 1888134 h 6300282"/>
              <a:gd name="connsiteX193" fmla="*/ 1990217 w 6300282"/>
              <a:gd name="connsiteY193" fmla="*/ 1951951 h 6300282"/>
              <a:gd name="connsiteX194" fmla="*/ 2031174 w 6300282"/>
              <a:gd name="connsiteY194" fmla="*/ 1971001 h 6300282"/>
              <a:gd name="connsiteX195" fmla="*/ 2157857 w 6300282"/>
              <a:gd name="connsiteY195" fmla="*/ 1967191 h 6300282"/>
              <a:gd name="connsiteX196" fmla="*/ 2214054 w 6300282"/>
              <a:gd name="connsiteY196" fmla="*/ 1998624 h 6300282"/>
              <a:gd name="connsiteX197" fmla="*/ 2317877 w 6300282"/>
              <a:gd name="connsiteY197" fmla="*/ 2058631 h 6300282"/>
              <a:gd name="connsiteX198" fmla="*/ 2440749 w 6300282"/>
              <a:gd name="connsiteY198" fmla="*/ 2031961 h 6300282"/>
              <a:gd name="connsiteX199" fmla="*/ 2489327 w 6300282"/>
              <a:gd name="connsiteY199" fmla="*/ 2079586 h 6300282"/>
              <a:gd name="connsiteX200" fmla="*/ 2591244 w 6300282"/>
              <a:gd name="connsiteY200" fmla="*/ 2106256 h 6300282"/>
              <a:gd name="connsiteX201" fmla="*/ 2743644 w 6300282"/>
              <a:gd name="connsiteY201" fmla="*/ 2063394 h 6300282"/>
              <a:gd name="connsiteX202" fmla="*/ 2833179 w 6300282"/>
              <a:gd name="connsiteY202" fmla="*/ 2121496 h 6300282"/>
              <a:gd name="connsiteX203" fmla="*/ 3029394 w 6300282"/>
              <a:gd name="connsiteY203" fmla="*/ 2077681 h 6300282"/>
              <a:gd name="connsiteX204" fmla="*/ 3027489 w 6300282"/>
              <a:gd name="connsiteY204" fmla="*/ 1912899 h 6300282"/>
              <a:gd name="connsiteX205" fmla="*/ 3025584 w 6300282"/>
              <a:gd name="connsiteY205" fmla="*/ 1739544 h 6300282"/>
              <a:gd name="connsiteX206" fmla="*/ 2772219 w 6300282"/>
              <a:gd name="connsiteY206" fmla="*/ 1549044 h 6300282"/>
              <a:gd name="connsiteX207" fmla="*/ 2474087 w 6300282"/>
              <a:gd name="connsiteY207" fmla="*/ 1432838 h 6300282"/>
              <a:gd name="connsiteX208" fmla="*/ 3156803 w 6300282"/>
              <a:gd name="connsiteY208" fmla="*/ 1329623 h 6300282"/>
              <a:gd name="connsiteX209" fmla="*/ 3115845 w 6300282"/>
              <a:gd name="connsiteY209" fmla="*/ 1334386 h 6300282"/>
              <a:gd name="connsiteX210" fmla="*/ 3080603 w 6300282"/>
              <a:gd name="connsiteY210" fmla="*/ 1345816 h 6300282"/>
              <a:gd name="connsiteX211" fmla="*/ 3049170 w 6300282"/>
              <a:gd name="connsiteY211" fmla="*/ 1361056 h 6300282"/>
              <a:gd name="connsiteX212" fmla="*/ 3026310 w 6300282"/>
              <a:gd name="connsiteY212" fmla="*/ 1382963 h 6300282"/>
              <a:gd name="connsiteX213" fmla="*/ 3007260 w 6300282"/>
              <a:gd name="connsiteY213" fmla="*/ 1408681 h 6300282"/>
              <a:gd name="connsiteX214" fmla="*/ 2995830 w 6300282"/>
              <a:gd name="connsiteY214" fmla="*/ 1435351 h 6300282"/>
              <a:gd name="connsiteX215" fmla="*/ 2988210 w 6300282"/>
              <a:gd name="connsiteY215" fmla="*/ 1466783 h 6300282"/>
              <a:gd name="connsiteX216" fmla="*/ 2988210 w 6300282"/>
              <a:gd name="connsiteY216" fmla="*/ 1497263 h 6300282"/>
              <a:gd name="connsiteX217" fmla="*/ 2993925 w 6300282"/>
              <a:gd name="connsiteY217" fmla="*/ 1528696 h 6300282"/>
              <a:gd name="connsiteX218" fmla="*/ 3005355 w 6300282"/>
              <a:gd name="connsiteY218" fmla="*/ 1558223 h 6300282"/>
              <a:gd name="connsiteX219" fmla="*/ 3021548 w 6300282"/>
              <a:gd name="connsiteY219" fmla="*/ 1585846 h 6300282"/>
              <a:gd name="connsiteX220" fmla="*/ 3045360 w 6300282"/>
              <a:gd name="connsiteY220" fmla="*/ 1608706 h 6300282"/>
              <a:gd name="connsiteX221" fmla="*/ 3074888 w 6300282"/>
              <a:gd name="connsiteY221" fmla="*/ 1628708 h 6300282"/>
              <a:gd name="connsiteX222" fmla="*/ 3096795 w 6300282"/>
              <a:gd name="connsiteY222" fmla="*/ 2575493 h 6300282"/>
              <a:gd name="connsiteX223" fmla="*/ 3218715 w 6300282"/>
              <a:gd name="connsiteY223" fmla="*/ 2589781 h 6300282"/>
              <a:gd name="connsiteX224" fmla="*/ 3230145 w 6300282"/>
              <a:gd name="connsiteY224" fmla="*/ 1624898 h 6300282"/>
              <a:gd name="connsiteX225" fmla="*/ 3252053 w 6300282"/>
              <a:gd name="connsiteY225" fmla="*/ 1609658 h 6300282"/>
              <a:gd name="connsiteX226" fmla="*/ 3269198 w 6300282"/>
              <a:gd name="connsiteY226" fmla="*/ 1590608 h 6300282"/>
              <a:gd name="connsiteX227" fmla="*/ 3286343 w 6300282"/>
              <a:gd name="connsiteY227" fmla="*/ 1566796 h 6300282"/>
              <a:gd name="connsiteX228" fmla="*/ 3300630 w 6300282"/>
              <a:gd name="connsiteY228" fmla="*/ 1542031 h 6300282"/>
              <a:gd name="connsiteX229" fmla="*/ 3310155 w 6300282"/>
              <a:gd name="connsiteY229" fmla="*/ 1516313 h 6300282"/>
              <a:gd name="connsiteX230" fmla="*/ 3312060 w 6300282"/>
              <a:gd name="connsiteY230" fmla="*/ 1494406 h 6300282"/>
              <a:gd name="connsiteX231" fmla="*/ 3307298 w 6300282"/>
              <a:gd name="connsiteY231" fmla="*/ 1459163 h 6300282"/>
              <a:gd name="connsiteX232" fmla="*/ 3297773 w 6300282"/>
              <a:gd name="connsiteY232" fmla="*/ 1425826 h 6300282"/>
              <a:gd name="connsiteX233" fmla="*/ 3280628 w 6300282"/>
              <a:gd name="connsiteY233" fmla="*/ 1396298 h 6300282"/>
              <a:gd name="connsiteX234" fmla="*/ 3259673 w 6300282"/>
              <a:gd name="connsiteY234" fmla="*/ 1370581 h 6300282"/>
              <a:gd name="connsiteX235" fmla="*/ 3230145 w 6300282"/>
              <a:gd name="connsiteY235" fmla="*/ 1351531 h 6300282"/>
              <a:gd name="connsiteX236" fmla="*/ 3196808 w 6300282"/>
              <a:gd name="connsiteY236" fmla="*/ 1337243 h 6300282"/>
              <a:gd name="connsiteX237" fmla="*/ 0 w 6300282"/>
              <a:gd name="connsiteY237" fmla="*/ 0 h 6300282"/>
              <a:gd name="connsiteX238" fmla="*/ 6300282 w 6300282"/>
              <a:gd name="connsiteY238" fmla="*/ 0 h 6300282"/>
              <a:gd name="connsiteX239" fmla="*/ 6300282 w 6300282"/>
              <a:gd name="connsiteY239" fmla="*/ 6300282 h 6300282"/>
              <a:gd name="connsiteX240" fmla="*/ 0 w 6300282"/>
              <a:gd name="connsiteY240" fmla="*/ 6300282 h 63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00282" h="6300282">
                <a:moveTo>
                  <a:pt x="3125370" y="4807201"/>
                </a:moveTo>
                <a:cubicBezTo>
                  <a:pt x="3125370" y="4807201"/>
                  <a:pt x="3122513" y="4831966"/>
                  <a:pt x="3123465" y="4841491"/>
                </a:cubicBezTo>
                <a:cubicBezTo>
                  <a:pt x="3123465" y="4871971"/>
                  <a:pt x="3126323" y="4903403"/>
                  <a:pt x="3136800" y="4937693"/>
                </a:cubicBezTo>
                <a:cubicBezTo>
                  <a:pt x="3137753" y="4942456"/>
                  <a:pt x="3148230" y="4956743"/>
                  <a:pt x="3148230" y="4956743"/>
                </a:cubicBezTo>
                <a:lnTo>
                  <a:pt x="3157755" y="4968173"/>
                </a:lnTo>
                <a:cubicBezTo>
                  <a:pt x="3157755" y="4968173"/>
                  <a:pt x="3167280" y="4961506"/>
                  <a:pt x="3169185" y="4958648"/>
                </a:cubicBezTo>
                <a:cubicBezTo>
                  <a:pt x="3177758" y="4945313"/>
                  <a:pt x="3179663" y="4928168"/>
                  <a:pt x="3180615" y="4923406"/>
                </a:cubicBezTo>
                <a:cubicBezTo>
                  <a:pt x="3182520" y="4910071"/>
                  <a:pt x="3187283" y="4869113"/>
                  <a:pt x="3187283" y="4869113"/>
                </a:cubicBezTo>
                <a:close/>
                <a:moveTo>
                  <a:pt x="3117750" y="4353811"/>
                </a:moveTo>
                <a:lnTo>
                  <a:pt x="3118703" y="4354316"/>
                </a:lnTo>
                <a:lnTo>
                  <a:pt x="3118703" y="4554788"/>
                </a:lnTo>
                <a:lnTo>
                  <a:pt x="3188235" y="4721476"/>
                </a:lnTo>
                <a:lnTo>
                  <a:pt x="3191093" y="4728143"/>
                </a:lnTo>
                <a:lnTo>
                  <a:pt x="3192998" y="4697663"/>
                </a:lnTo>
                <a:lnTo>
                  <a:pt x="3199665" y="4630036"/>
                </a:lnTo>
                <a:cubicBezTo>
                  <a:pt x="3199665" y="4630036"/>
                  <a:pt x="3199665" y="4601461"/>
                  <a:pt x="3199665" y="4591936"/>
                </a:cubicBezTo>
                <a:cubicBezTo>
                  <a:pt x="3199665" y="4558598"/>
                  <a:pt x="3199665" y="4533833"/>
                  <a:pt x="3197760" y="4514783"/>
                </a:cubicBezTo>
                <a:cubicBezTo>
                  <a:pt x="3196808" y="4506211"/>
                  <a:pt x="3193950" y="4489066"/>
                  <a:pt x="3192998" y="4480493"/>
                </a:cubicBezTo>
                <a:cubicBezTo>
                  <a:pt x="3191093" y="4471921"/>
                  <a:pt x="3189188" y="4453823"/>
                  <a:pt x="3187283" y="4445251"/>
                </a:cubicBezTo>
                <a:cubicBezTo>
                  <a:pt x="3182520" y="4421438"/>
                  <a:pt x="3169185" y="4393816"/>
                  <a:pt x="3141563" y="4368098"/>
                </a:cubicBezTo>
                <a:cubicBezTo>
                  <a:pt x="3139181" y="4365717"/>
                  <a:pt x="3133228" y="4362145"/>
                  <a:pt x="3127870" y="4359169"/>
                </a:cubicBezTo>
                <a:lnTo>
                  <a:pt x="3118703" y="4354316"/>
                </a:lnTo>
                <a:lnTo>
                  <a:pt x="3118703" y="4353811"/>
                </a:lnTo>
                <a:close/>
                <a:moveTo>
                  <a:pt x="3055372" y="4303465"/>
                </a:moveTo>
                <a:lnTo>
                  <a:pt x="3042037" y="4329183"/>
                </a:lnTo>
                <a:cubicBezTo>
                  <a:pt x="2994412" y="4413003"/>
                  <a:pt x="3004890" y="4515873"/>
                  <a:pt x="3042990" y="4604455"/>
                </a:cubicBezTo>
                <a:cubicBezTo>
                  <a:pt x="3062040" y="4649223"/>
                  <a:pt x="3088710" y="4690180"/>
                  <a:pt x="3120142" y="4727328"/>
                </a:cubicBezTo>
                <a:cubicBezTo>
                  <a:pt x="3148717" y="4761618"/>
                  <a:pt x="3195390" y="4790193"/>
                  <a:pt x="3221107" y="4824483"/>
                </a:cubicBezTo>
                <a:cubicBezTo>
                  <a:pt x="3154432" y="4733995"/>
                  <a:pt x="3101092" y="4644460"/>
                  <a:pt x="3081090" y="4532065"/>
                </a:cubicBezTo>
                <a:cubicBezTo>
                  <a:pt x="3068707" y="4458723"/>
                  <a:pt x="3074422" y="4385380"/>
                  <a:pt x="3074422" y="4312038"/>
                </a:cubicBezTo>
                <a:cubicBezTo>
                  <a:pt x="3074422" y="4312038"/>
                  <a:pt x="3074422" y="4303465"/>
                  <a:pt x="3074422" y="4303465"/>
                </a:cubicBezTo>
                <a:close/>
                <a:moveTo>
                  <a:pt x="3112988" y="3906136"/>
                </a:moveTo>
                <a:lnTo>
                  <a:pt x="3116798" y="4150928"/>
                </a:lnTo>
                <a:lnTo>
                  <a:pt x="3172043" y="4189981"/>
                </a:lnTo>
                <a:lnTo>
                  <a:pt x="3176805" y="4194743"/>
                </a:lnTo>
                <a:lnTo>
                  <a:pt x="3179663" y="4196648"/>
                </a:lnTo>
                <a:lnTo>
                  <a:pt x="3184425" y="4199506"/>
                </a:lnTo>
                <a:lnTo>
                  <a:pt x="3187283" y="4204268"/>
                </a:lnTo>
                <a:lnTo>
                  <a:pt x="3192045" y="4206173"/>
                </a:lnTo>
                <a:lnTo>
                  <a:pt x="3196808" y="4208078"/>
                </a:lnTo>
                <a:lnTo>
                  <a:pt x="3199665" y="3973763"/>
                </a:lnTo>
                <a:lnTo>
                  <a:pt x="3121560" y="3906136"/>
                </a:lnTo>
                <a:close/>
                <a:moveTo>
                  <a:pt x="3010605" y="3836741"/>
                </a:moveTo>
                <a:cubicBezTo>
                  <a:pt x="2947740" y="3892938"/>
                  <a:pt x="2884875" y="3952946"/>
                  <a:pt x="2901067" y="4046291"/>
                </a:cubicBezTo>
                <a:cubicBezTo>
                  <a:pt x="2908687" y="4087248"/>
                  <a:pt x="2931547" y="4125348"/>
                  <a:pt x="2959170" y="4156780"/>
                </a:cubicBezTo>
                <a:cubicBezTo>
                  <a:pt x="3027750" y="4233933"/>
                  <a:pt x="3130620" y="4270128"/>
                  <a:pt x="3183007" y="4361568"/>
                </a:cubicBezTo>
                <a:cubicBezTo>
                  <a:pt x="3228727" y="4440626"/>
                  <a:pt x="3221107" y="4519683"/>
                  <a:pt x="3217297" y="4606361"/>
                </a:cubicBezTo>
                <a:cubicBezTo>
                  <a:pt x="3217297" y="4606361"/>
                  <a:pt x="3216345" y="4662558"/>
                  <a:pt x="3216345" y="4662558"/>
                </a:cubicBezTo>
                <a:cubicBezTo>
                  <a:pt x="3278257" y="4596836"/>
                  <a:pt x="3304927" y="4502538"/>
                  <a:pt x="3289687" y="4413956"/>
                </a:cubicBezTo>
                <a:cubicBezTo>
                  <a:pt x="3280162" y="4358711"/>
                  <a:pt x="3253492" y="4306323"/>
                  <a:pt x="3216345" y="4265366"/>
                </a:cubicBezTo>
                <a:cubicBezTo>
                  <a:pt x="3153480" y="4196786"/>
                  <a:pt x="3038227" y="4176783"/>
                  <a:pt x="3014415" y="4075818"/>
                </a:cubicBezTo>
                <a:cubicBezTo>
                  <a:pt x="3001080" y="4016763"/>
                  <a:pt x="3027750" y="3973900"/>
                  <a:pt x="3060135" y="3927228"/>
                </a:cubicBezTo>
                <a:cubicBezTo>
                  <a:pt x="3060135" y="3927228"/>
                  <a:pt x="3055372" y="3855791"/>
                  <a:pt x="3055372" y="3855791"/>
                </a:cubicBezTo>
                <a:close/>
                <a:moveTo>
                  <a:pt x="3110130" y="3345113"/>
                </a:moveTo>
                <a:lnTo>
                  <a:pt x="3110130" y="3698491"/>
                </a:lnTo>
                <a:lnTo>
                  <a:pt x="3199665" y="3763261"/>
                </a:lnTo>
                <a:lnTo>
                  <a:pt x="3204428" y="3384166"/>
                </a:lnTo>
                <a:close/>
                <a:moveTo>
                  <a:pt x="2962980" y="3278575"/>
                </a:moveTo>
                <a:cubicBezTo>
                  <a:pt x="2904877" y="3330010"/>
                  <a:pt x="2846775" y="3378588"/>
                  <a:pt x="2831535" y="3459550"/>
                </a:cubicBezTo>
                <a:cubicBezTo>
                  <a:pt x="2817247" y="3537655"/>
                  <a:pt x="2846775" y="3600520"/>
                  <a:pt x="2890590" y="3662433"/>
                </a:cubicBezTo>
                <a:cubicBezTo>
                  <a:pt x="2940120" y="3731965"/>
                  <a:pt x="3014415" y="3785305"/>
                  <a:pt x="3084900" y="3832930"/>
                </a:cubicBezTo>
                <a:cubicBezTo>
                  <a:pt x="3130620" y="3864363"/>
                  <a:pt x="3184912" y="3882460"/>
                  <a:pt x="3226822" y="3918655"/>
                </a:cubicBezTo>
                <a:cubicBezTo>
                  <a:pt x="3262065" y="3949135"/>
                  <a:pt x="3302070" y="3995808"/>
                  <a:pt x="3301117" y="4044385"/>
                </a:cubicBezTo>
                <a:cubicBezTo>
                  <a:pt x="3301117" y="4092963"/>
                  <a:pt x="3267780" y="4123443"/>
                  <a:pt x="3233490" y="4152970"/>
                </a:cubicBezTo>
                <a:cubicBezTo>
                  <a:pt x="3233490" y="4152970"/>
                  <a:pt x="3233490" y="4191070"/>
                  <a:pt x="3233490" y="4191070"/>
                </a:cubicBezTo>
                <a:lnTo>
                  <a:pt x="3233490" y="4226313"/>
                </a:lnTo>
                <a:lnTo>
                  <a:pt x="3235395" y="4227265"/>
                </a:lnTo>
                <a:cubicBezTo>
                  <a:pt x="3235395" y="4227265"/>
                  <a:pt x="3240157" y="4229170"/>
                  <a:pt x="3240157" y="4229170"/>
                </a:cubicBezTo>
                <a:cubicBezTo>
                  <a:pt x="3285877" y="4252983"/>
                  <a:pt x="3350647" y="4161543"/>
                  <a:pt x="3369697" y="4123443"/>
                </a:cubicBezTo>
                <a:cubicBezTo>
                  <a:pt x="3400177" y="4063435"/>
                  <a:pt x="3403035" y="3991045"/>
                  <a:pt x="3363982" y="3933895"/>
                </a:cubicBezTo>
                <a:cubicBezTo>
                  <a:pt x="3339217" y="3897700"/>
                  <a:pt x="3308737" y="3866268"/>
                  <a:pt x="3275400" y="3838645"/>
                </a:cubicBezTo>
                <a:cubicBezTo>
                  <a:pt x="3226822" y="3799593"/>
                  <a:pt x="3169672" y="3775780"/>
                  <a:pt x="3119190" y="3741490"/>
                </a:cubicBezTo>
                <a:cubicBezTo>
                  <a:pt x="3119190" y="3741490"/>
                  <a:pt x="3077280" y="3714820"/>
                  <a:pt x="3077280" y="3714820"/>
                </a:cubicBezTo>
                <a:cubicBezTo>
                  <a:pt x="3017272" y="3664338"/>
                  <a:pt x="2953455" y="3619570"/>
                  <a:pt x="2948692" y="3531940"/>
                </a:cubicBezTo>
                <a:cubicBezTo>
                  <a:pt x="2945835" y="3477648"/>
                  <a:pt x="2968695" y="3417640"/>
                  <a:pt x="3011557" y="3383350"/>
                </a:cubicBezTo>
                <a:cubicBezTo>
                  <a:pt x="3021082" y="3375730"/>
                  <a:pt x="3050610" y="3367158"/>
                  <a:pt x="3055372" y="3355728"/>
                </a:cubicBezTo>
                <a:cubicBezTo>
                  <a:pt x="3055372" y="3355728"/>
                  <a:pt x="3060135" y="3346203"/>
                  <a:pt x="3060135" y="3346203"/>
                </a:cubicBezTo>
                <a:lnTo>
                  <a:pt x="3062040" y="3330963"/>
                </a:lnTo>
                <a:lnTo>
                  <a:pt x="3065850" y="3321438"/>
                </a:lnTo>
                <a:close/>
                <a:moveTo>
                  <a:pt x="3100605" y="2795521"/>
                </a:moveTo>
                <a:lnTo>
                  <a:pt x="3104415" y="3141278"/>
                </a:lnTo>
                <a:lnTo>
                  <a:pt x="3126323" y="3148898"/>
                </a:lnTo>
                <a:lnTo>
                  <a:pt x="3144420" y="3158423"/>
                </a:lnTo>
                <a:lnTo>
                  <a:pt x="3161565" y="3166043"/>
                </a:lnTo>
                <a:lnTo>
                  <a:pt x="3183473" y="3172711"/>
                </a:lnTo>
                <a:lnTo>
                  <a:pt x="3209190" y="3175568"/>
                </a:lnTo>
                <a:lnTo>
                  <a:pt x="3212048" y="2801236"/>
                </a:lnTo>
                <a:close/>
                <a:moveTo>
                  <a:pt x="2724855" y="2733745"/>
                </a:moveTo>
                <a:lnTo>
                  <a:pt x="2681040" y="2777560"/>
                </a:lnTo>
                <a:cubicBezTo>
                  <a:pt x="2639130" y="2831853"/>
                  <a:pt x="2610555" y="2881383"/>
                  <a:pt x="2628652" y="2950916"/>
                </a:cubicBezTo>
                <a:cubicBezTo>
                  <a:pt x="2641987" y="3007113"/>
                  <a:pt x="2679135" y="3055691"/>
                  <a:pt x="2722950" y="3092838"/>
                </a:cubicBezTo>
                <a:cubicBezTo>
                  <a:pt x="2786767" y="3146178"/>
                  <a:pt x="2873445" y="3203328"/>
                  <a:pt x="2953455" y="3227141"/>
                </a:cubicBezTo>
                <a:cubicBezTo>
                  <a:pt x="3043942" y="3253811"/>
                  <a:pt x="3130620" y="3289053"/>
                  <a:pt x="3211582" y="3336678"/>
                </a:cubicBezTo>
                <a:cubicBezTo>
                  <a:pt x="3255397" y="3362396"/>
                  <a:pt x="3306832" y="3389066"/>
                  <a:pt x="3331597" y="3436691"/>
                </a:cubicBezTo>
                <a:cubicBezTo>
                  <a:pt x="3358267" y="3489078"/>
                  <a:pt x="3344932" y="3555753"/>
                  <a:pt x="3317310" y="3604330"/>
                </a:cubicBezTo>
                <a:cubicBezTo>
                  <a:pt x="3305880" y="3625286"/>
                  <a:pt x="3290640" y="3643383"/>
                  <a:pt x="3273495" y="3658623"/>
                </a:cubicBezTo>
                <a:cubicBezTo>
                  <a:pt x="3266827" y="3664338"/>
                  <a:pt x="3229680" y="3684341"/>
                  <a:pt x="3229680" y="3692913"/>
                </a:cubicBezTo>
                <a:cubicBezTo>
                  <a:pt x="3228727" y="3693866"/>
                  <a:pt x="3225870" y="3757683"/>
                  <a:pt x="3225870" y="3757683"/>
                </a:cubicBezTo>
                <a:cubicBezTo>
                  <a:pt x="3225870" y="3757683"/>
                  <a:pt x="3263970" y="3783400"/>
                  <a:pt x="3263970" y="3783400"/>
                </a:cubicBezTo>
                <a:cubicBezTo>
                  <a:pt x="3282067" y="3794830"/>
                  <a:pt x="3343027" y="3731013"/>
                  <a:pt x="3353505" y="3721488"/>
                </a:cubicBezTo>
                <a:cubicBezTo>
                  <a:pt x="3388747" y="3687198"/>
                  <a:pt x="3421132" y="3647193"/>
                  <a:pt x="3439230" y="3601473"/>
                </a:cubicBezTo>
                <a:cubicBezTo>
                  <a:pt x="3466852" y="3530988"/>
                  <a:pt x="3484950" y="3455741"/>
                  <a:pt x="3443040" y="3386208"/>
                </a:cubicBezTo>
                <a:cubicBezTo>
                  <a:pt x="3413512" y="3336678"/>
                  <a:pt x="3365887" y="3301436"/>
                  <a:pt x="3317310" y="3271908"/>
                </a:cubicBezTo>
                <a:cubicBezTo>
                  <a:pt x="3210630" y="3207138"/>
                  <a:pt x="3091567" y="3165228"/>
                  <a:pt x="2972505" y="3126175"/>
                </a:cubicBezTo>
                <a:cubicBezTo>
                  <a:pt x="2894400" y="3100458"/>
                  <a:pt x="2790577" y="3025210"/>
                  <a:pt x="2793435" y="2934723"/>
                </a:cubicBezTo>
                <a:cubicBezTo>
                  <a:pt x="2796292" y="2862333"/>
                  <a:pt x="2850585" y="2825185"/>
                  <a:pt x="2903925" y="2788038"/>
                </a:cubicBezTo>
                <a:cubicBezTo>
                  <a:pt x="2903925" y="2788038"/>
                  <a:pt x="2958217" y="2765178"/>
                  <a:pt x="2958217" y="2765178"/>
                </a:cubicBezTo>
                <a:lnTo>
                  <a:pt x="2951550" y="2760415"/>
                </a:lnTo>
                <a:close/>
                <a:moveTo>
                  <a:pt x="2747715" y="2227015"/>
                </a:moveTo>
                <a:cubicBezTo>
                  <a:pt x="2657227" y="2223205"/>
                  <a:pt x="2565787" y="2232730"/>
                  <a:pt x="2477205" y="2253685"/>
                </a:cubicBezTo>
                <a:cubicBezTo>
                  <a:pt x="2418150" y="2267020"/>
                  <a:pt x="2354332" y="2293690"/>
                  <a:pt x="2331472" y="2354650"/>
                </a:cubicBezTo>
                <a:cubicBezTo>
                  <a:pt x="2307660" y="2414658"/>
                  <a:pt x="2353380" y="2486095"/>
                  <a:pt x="2396242" y="2527053"/>
                </a:cubicBezTo>
                <a:cubicBezTo>
                  <a:pt x="2441010" y="2569915"/>
                  <a:pt x="2497207" y="2598490"/>
                  <a:pt x="2554357" y="2622303"/>
                </a:cubicBezTo>
                <a:cubicBezTo>
                  <a:pt x="2734380" y="2698503"/>
                  <a:pt x="2928690" y="2742318"/>
                  <a:pt x="3123952" y="2752795"/>
                </a:cubicBezTo>
                <a:cubicBezTo>
                  <a:pt x="3203010" y="2755653"/>
                  <a:pt x="3284925" y="2754700"/>
                  <a:pt x="3358267" y="2783275"/>
                </a:cubicBezTo>
                <a:cubicBezTo>
                  <a:pt x="3431610" y="2811850"/>
                  <a:pt x="3496380" y="2881383"/>
                  <a:pt x="3490665" y="2960440"/>
                </a:cubicBezTo>
                <a:cubicBezTo>
                  <a:pt x="3486855" y="3015685"/>
                  <a:pt x="3448755" y="3063310"/>
                  <a:pt x="3402082" y="3093790"/>
                </a:cubicBezTo>
                <a:cubicBezTo>
                  <a:pt x="3355410" y="3123318"/>
                  <a:pt x="3301117" y="3138558"/>
                  <a:pt x="3247777" y="3153798"/>
                </a:cubicBezTo>
                <a:cubicBezTo>
                  <a:pt x="3248730" y="3163323"/>
                  <a:pt x="3249682" y="3172848"/>
                  <a:pt x="3250635" y="3182373"/>
                </a:cubicBezTo>
                <a:cubicBezTo>
                  <a:pt x="3280162" y="3220473"/>
                  <a:pt x="3334455" y="3230950"/>
                  <a:pt x="3381127" y="3219520"/>
                </a:cubicBezTo>
                <a:cubicBezTo>
                  <a:pt x="3515430" y="3188088"/>
                  <a:pt x="3709740" y="3023305"/>
                  <a:pt x="3670687" y="2869953"/>
                </a:cubicBezTo>
                <a:cubicBezTo>
                  <a:pt x="3655447" y="2810898"/>
                  <a:pt x="3605917" y="2766130"/>
                  <a:pt x="3553530" y="2733745"/>
                </a:cubicBezTo>
                <a:cubicBezTo>
                  <a:pt x="3401130" y="2639448"/>
                  <a:pt x="3214440" y="2621350"/>
                  <a:pt x="3036322" y="2608015"/>
                </a:cubicBezTo>
                <a:cubicBezTo>
                  <a:pt x="2936310" y="2600395"/>
                  <a:pt x="2835345" y="2592775"/>
                  <a:pt x="2737237" y="2571820"/>
                </a:cubicBezTo>
                <a:cubicBezTo>
                  <a:pt x="2649607" y="2552770"/>
                  <a:pt x="2532450" y="2524195"/>
                  <a:pt x="2468632" y="2457520"/>
                </a:cubicBezTo>
                <a:cubicBezTo>
                  <a:pt x="2454345" y="2444185"/>
                  <a:pt x="2444820" y="2426088"/>
                  <a:pt x="2441962" y="2407038"/>
                </a:cubicBezTo>
                <a:cubicBezTo>
                  <a:pt x="2439105" y="2384178"/>
                  <a:pt x="2448630" y="2360365"/>
                  <a:pt x="2465775" y="2345125"/>
                </a:cubicBezTo>
                <a:cubicBezTo>
                  <a:pt x="2501017" y="2314645"/>
                  <a:pt x="2558167" y="2329885"/>
                  <a:pt x="2598172" y="2341315"/>
                </a:cubicBezTo>
                <a:cubicBezTo>
                  <a:pt x="2671515" y="2362270"/>
                  <a:pt x="2746762" y="2394655"/>
                  <a:pt x="2822962" y="2407038"/>
                </a:cubicBezTo>
                <a:cubicBezTo>
                  <a:pt x="2878207" y="2415610"/>
                  <a:pt x="2962980" y="2416563"/>
                  <a:pt x="2974410" y="2345125"/>
                </a:cubicBezTo>
                <a:cubicBezTo>
                  <a:pt x="2992507" y="2236540"/>
                  <a:pt x="2814390" y="2229873"/>
                  <a:pt x="2747715" y="2227015"/>
                </a:cubicBezTo>
                <a:close/>
                <a:moveTo>
                  <a:pt x="3536385" y="2200345"/>
                </a:moveTo>
                <a:cubicBezTo>
                  <a:pt x="3457327" y="2202250"/>
                  <a:pt x="3384937" y="2224158"/>
                  <a:pt x="3337312" y="2284165"/>
                </a:cubicBezTo>
                <a:cubicBezTo>
                  <a:pt x="3321120" y="2306073"/>
                  <a:pt x="3314452" y="2339410"/>
                  <a:pt x="3329692" y="2362270"/>
                </a:cubicBezTo>
                <a:cubicBezTo>
                  <a:pt x="3344932" y="2385130"/>
                  <a:pt x="3375412" y="2391798"/>
                  <a:pt x="3402082" y="2393703"/>
                </a:cubicBezTo>
                <a:cubicBezTo>
                  <a:pt x="3450660" y="2397513"/>
                  <a:pt x="3522097" y="2395608"/>
                  <a:pt x="3564960" y="2368938"/>
                </a:cubicBezTo>
                <a:cubicBezTo>
                  <a:pt x="3639255" y="2323218"/>
                  <a:pt x="3784988" y="2282260"/>
                  <a:pt x="3860235" y="2346078"/>
                </a:cubicBezTo>
                <a:cubicBezTo>
                  <a:pt x="3955485" y="2427040"/>
                  <a:pt x="3733552" y="2511813"/>
                  <a:pt x="3685927" y="2528958"/>
                </a:cubicBezTo>
                <a:cubicBezTo>
                  <a:pt x="3581152" y="2567058"/>
                  <a:pt x="3470662" y="2583250"/>
                  <a:pt x="3360172" y="2588965"/>
                </a:cubicBezTo>
                <a:cubicBezTo>
                  <a:pt x="3360172" y="2588965"/>
                  <a:pt x="3315405" y="2590870"/>
                  <a:pt x="3315405" y="2590870"/>
                </a:cubicBezTo>
                <a:lnTo>
                  <a:pt x="3439230" y="2629923"/>
                </a:lnTo>
                <a:cubicBezTo>
                  <a:pt x="3439230" y="2629923"/>
                  <a:pt x="3554483" y="2685168"/>
                  <a:pt x="3554483" y="2685168"/>
                </a:cubicBezTo>
                <a:cubicBezTo>
                  <a:pt x="3567817" y="2691835"/>
                  <a:pt x="3613537" y="2671833"/>
                  <a:pt x="3627825" y="2667070"/>
                </a:cubicBezTo>
                <a:cubicBezTo>
                  <a:pt x="3738315" y="2630875"/>
                  <a:pt x="4107885" y="2475618"/>
                  <a:pt x="3957390" y="2309883"/>
                </a:cubicBezTo>
                <a:cubicBezTo>
                  <a:pt x="3925005" y="2273688"/>
                  <a:pt x="3877380" y="2256543"/>
                  <a:pt x="3829755" y="2246065"/>
                </a:cubicBezTo>
                <a:cubicBezTo>
                  <a:pt x="3748792" y="2227968"/>
                  <a:pt x="3637350" y="2197488"/>
                  <a:pt x="3536385" y="2200345"/>
                </a:cubicBezTo>
                <a:close/>
                <a:moveTo>
                  <a:pt x="3826183" y="1432838"/>
                </a:moveTo>
                <a:cubicBezTo>
                  <a:pt x="3714741" y="1437601"/>
                  <a:pt x="3612823" y="1464271"/>
                  <a:pt x="3528051" y="1549044"/>
                </a:cubicBezTo>
                <a:cubicBezTo>
                  <a:pt x="3451851" y="1626196"/>
                  <a:pt x="3395653" y="1730019"/>
                  <a:pt x="3274686" y="1739544"/>
                </a:cubicBezTo>
                <a:cubicBezTo>
                  <a:pt x="3275638" y="1797646"/>
                  <a:pt x="3273733" y="1855749"/>
                  <a:pt x="3272781" y="1912899"/>
                </a:cubicBezTo>
                <a:cubicBezTo>
                  <a:pt x="3272781" y="1926234"/>
                  <a:pt x="3261351" y="2073871"/>
                  <a:pt x="3270876" y="2077681"/>
                </a:cubicBezTo>
                <a:cubicBezTo>
                  <a:pt x="3337551" y="2105304"/>
                  <a:pt x="3392796" y="2135784"/>
                  <a:pt x="3467091" y="2121496"/>
                </a:cubicBezTo>
                <a:cubicBezTo>
                  <a:pt x="3509001" y="2112924"/>
                  <a:pt x="3528051" y="2091969"/>
                  <a:pt x="3556626" y="2063394"/>
                </a:cubicBezTo>
                <a:cubicBezTo>
                  <a:pt x="3561388" y="2057679"/>
                  <a:pt x="3690928" y="2105304"/>
                  <a:pt x="3709026" y="2106256"/>
                </a:cubicBezTo>
                <a:cubicBezTo>
                  <a:pt x="3744268" y="2108161"/>
                  <a:pt x="3783321" y="2101494"/>
                  <a:pt x="3810943" y="2079586"/>
                </a:cubicBezTo>
                <a:cubicBezTo>
                  <a:pt x="3829041" y="2066251"/>
                  <a:pt x="3837613" y="2035771"/>
                  <a:pt x="3859521" y="2031961"/>
                </a:cubicBezTo>
                <a:cubicBezTo>
                  <a:pt x="3895716" y="2026246"/>
                  <a:pt x="3942388" y="2059584"/>
                  <a:pt x="3982393" y="2058631"/>
                </a:cubicBezTo>
                <a:cubicBezTo>
                  <a:pt x="4028113" y="2057679"/>
                  <a:pt x="4061451" y="2035771"/>
                  <a:pt x="4086216" y="1998624"/>
                </a:cubicBezTo>
                <a:cubicBezTo>
                  <a:pt x="4105266" y="1970049"/>
                  <a:pt x="4105266" y="1960524"/>
                  <a:pt x="4142413" y="1967191"/>
                </a:cubicBezTo>
                <a:cubicBezTo>
                  <a:pt x="4184323" y="1974811"/>
                  <a:pt x="4227186" y="1979574"/>
                  <a:pt x="4269096" y="1971001"/>
                </a:cubicBezTo>
                <a:cubicBezTo>
                  <a:pt x="4283383" y="1967191"/>
                  <a:pt x="4298623" y="1962429"/>
                  <a:pt x="4310053" y="1951951"/>
                </a:cubicBezTo>
                <a:cubicBezTo>
                  <a:pt x="4327198" y="1934806"/>
                  <a:pt x="4321483" y="1910041"/>
                  <a:pt x="4321483" y="1888134"/>
                </a:cubicBezTo>
                <a:cubicBezTo>
                  <a:pt x="4321483" y="1898611"/>
                  <a:pt x="4458643" y="1914804"/>
                  <a:pt x="4472931" y="1913851"/>
                </a:cubicBezTo>
                <a:cubicBezTo>
                  <a:pt x="4519603" y="1910994"/>
                  <a:pt x="4579611" y="1890991"/>
                  <a:pt x="4580563" y="1834794"/>
                </a:cubicBezTo>
                <a:cubicBezTo>
                  <a:pt x="4602471" y="1831936"/>
                  <a:pt x="4626283" y="1830984"/>
                  <a:pt x="4649143" y="1826221"/>
                </a:cubicBezTo>
                <a:cubicBezTo>
                  <a:pt x="4649143" y="1826221"/>
                  <a:pt x="4709151" y="1813839"/>
                  <a:pt x="4709151" y="1813839"/>
                </a:cubicBezTo>
                <a:lnTo>
                  <a:pt x="4760586" y="1798599"/>
                </a:lnTo>
                <a:cubicBezTo>
                  <a:pt x="4818688" y="1773834"/>
                  <a:pt x="4872028" y="1740496"/>
                  <a:pt x="4905366" y="1686204"/>
                </a:cubicBezTo>
                <a:cubicBezTo>
                  <a:pt x="4905366" y="1686204"/>
                  <a:pt x="4922511" y="1659534"/>
                  <a:pt x="4922511" y="1659534"/>
                </a:cubicBezTo>
                <a:lnTo>
                  <a:pt x="4928226" y="1647151"/>
                </a:lnTo>
                <a:lnTo>
                  <a:pt x="4928226" y="1634769"/>
                </a:lnTo>
                <a:lnTo>
                  <a:pt x="4924416" y="1626196"/>
                </a:lnTo>
                <a:lnTo>
                  <a:pt x="4916796" y="1620481"/>
                </a:lnTo>
                <a:lnTo>
                  <a:pt x="4899651" y="1618576"/>
                </a:lnTo>
                <a:cubicBezTo>
                  <a:pt x="4778683" y="1644294"/>
                  <a:pt x="4644381" y="1656676"/>
                  <a:pt x="4520556" y="1637626"/>
                </a:cubicBezTo>
                <a:cubicBezTo>
                  <a:pt x="4408161" y="1620481"/>
                  <a:pt x="4301481" y="1583334"/>
                  <a:pt x="4197658" y="1537614"/>
                </a:cubicBezTo>
                <a:cubicBezTo>
                  <a:pt x="4079548" y="1486179"/>
                  <a:pt x="3958581" y="1428076"/>
                  <a:pt x="3826183" y="1432838"/>
                </a:cubicBezTo>
                <a:close/>
                <a:moveTo>
                  <a:pt x="2474087" y="1432838"/>
                </a:moveTo>
                <a:cubicBezTo>
                  <a:pt x="2341689" y="1428076"/>
                  <a:pt x="2220722" y="1486179"/>
                  <a:pt x="2102612" y="1537614"/>
                </a:cubicBezTo>
                <a:cubicBezTo>
                  <a:pt x="1998789" y="1583334"/>
                  <a:pt x="1892109" y="1620481"/>
                  <a:pt x="1779714" y="1637626"/>
                </a:cubicBezTo>
                <a:cubicBezTo>
                  <a:pt x="1655889" y="1656676"/>
                  <a:pt x="1521587" y="1644294"/>
                  <a:pt x="1400619" y="1618576"/>
                </a:cubicBezTo>
                <a:lnTo>
                  <a:pt x="1383474" y="1620481"/>
                </a:lnTo>
                <a:lnTo>
                  <a:pt x="1375854" y="1626196"/>
                </a:lnTo>
                <a:lnTo>
                  <a:pt x="1372044" y="1634769"/>
                </a:lnTo>
                <a:lnTo>
                  <a:pt x="1372044" y="1647151"/>
                </a:lnTo>
                <a:lnTo>
                  <a:pt x="1377759" y="1659534"/>
                </a:lnTo>
                <a:cubicBezTo>
                  <a:pt x="1377759" y="1659534"/>
                  <a:pt x="1394904" y="1686204"/>
                  <a:pt x="1394904" y="1686204"/>
                </a:cubicBezTo>
                <a:cubicBezTo>
                  <a:pt x="1428242" y="1740496"/>
                  <a:pt x="1481582" y="1773834"/>
                  <a:pt x="1539684" y="1798599"/>
                </a:cubicBezTo>
                <a:lnTo>
                  <a:pt x="1591119" y="1813839"/>
                </a:lnTo>
                <a:cubicBezTo>
                  <a:pt x="1591119" y="1813839"/>
                  <a:pt x="1651127" y="1826221"/>
                  <a:pt x="1651127" y="1826221"/>
                </a:cubicBezTo>
                <a:cubicBezTo>
                  <a:pt x="1673987" y="1830984"/>
                  <a:pt x="1697799" y="1831936"/>
                  <a:pt x="1719707" y="1834794"/>
                </a:cubicBezTo>
                <a:cubicBezTo>
                  <a:pt x="1720659" y="1890991"/>
                  <a:pt x="1780667" y="1910994"/>
                  <a:pt x="1827339" y="1913851"/>
                </a:cubicBezTo>
                <a:cubicBezTo>
                  <a:pt x="1841627" y="1914804"/>
                  <a:pt x="1978787" y="1898611"/>
                  <a:pt x="1978787" y="1888134"/>
                </a:cubicBezTo>
                <a:cubicBezTo>
                  <a:pt x="1978787" y="1910041"/>
                  <a:pt x="1973072" y="1934806"/>
                  <a:pt x="1990217" y="1951951"/>
                </a:cubicBezTo>
                <a:cubicBezTo>
                  <a:pt x="2001647" y="1962429"/>
                  <a:pt x="2016887" y="1967191"/>
                  <a:pt x="2031174" y="1971001"/>
                </a:cubicBezTo>
                <a:cubicBezTo>
                  <a:pt x="2073084" y="1979574"/>
                  <a:pt x="2115947" y="1974811"/>
                  <a:pt x="2157857" y="1967191"/>
                </a:cubicBezTo>
                <a:cubicBezTo>
                  <a:pt x="2195004" y="1960524"/>
                  <a:pt x="2195004" y="1970049"/>
                  <a:pt x="2214054" y="1998624"/>
                </a:cubicBezTo>
                <a:cubicBezTo>
                  <a:pt x="2238819" y="2035771"/>
                  <a:pt x="2272157" y="2057679"/>
                  <a:pt x="2317877" y="2058631"/>
                </a:cubicBezTo>
                <a:cubicBezTo>
                  <a:pt x="2357882" y="2059584"/>
                  <a:pt x="2404554" y="2026246"/>
                  <a:pt x="2440749" y="2031961"/>
                </a:cubicBezTo>
                <a:cubicBezTo>
                  <a:pt x="2462657" y="2035771"/>
                  <a:pt x="2471229" y="2066251"/>
                  <a:pt x="2489327" y="2079586"/>
                </a:cubicBezTo>
                <a:cubicBezTo>
                  <a:pt x="2516949" y="2101494"/>
                  <a:pt x="2556002" y="2108161"/>
                  <a:pt x="2591244" y="2106256"/>
                </a:cubicBezTo>
                <a:cubicBezTo>
                  <a:pt x="2609342" y="2105304"/>
                  <a:pt x="2738882" y="2057679"/>
                  <a:pt x="2743644" y="2063394"/>
                </a:cubicBezTo>
                <a:cubicBezTo>
                  <a:pt x="2772219" y="2091969"/>
                  <a:pt x="2791269" y="2112924"/>
                  <a:pt x="2833179" y="2121496"/>
                </a:cubicBezTo>
                <a:cubicBezTo>
                  <a:pt x="2907474" y="2135784"/>
                  <a:pt x="2962719" y="2105304"/>
                  <a:pt x="3029394" y="2077681"/>
                </a:cubicBezTo>
                <a:cubicBezTo>
                  <a:pt x="3038919" y="2073871"/>
                  <a:pt x="3027489" y="1926234"/>
                  <a:pt x="3027489" y="1912899"/>
                </a:cubicBezTo>
                <a:cubicBezTo>
                  <a:pt x="3026537" y="1855749"/>
                  <a:pt x="3024632" y="1797646"/>
                  <a:pt x="3025584" y="1739544"/>
                </a:cubicBezTo>
                <a:cubicBezTo>
                  <a:pt x="2904617" y="1730019"/>
                  <a:pt x="2848419" y="1626196"/>
                  <a:pt x="2772219" y="1549044"/>
                </a:cubicBezTo>
                <a:cubicBezTo>
                  <a:pt x="2687447" y="1464271"/>
                  <a:pt x="2585529" y="1437601"/>
                  <a:pt x="2474087" y="1432838"/>
                </a:cubicBezTo>
                <a:close/>
                <a:moveTo>
                  <a:pt x="3156803" y="1329623"/>
                </a:moveTo>
                <a:lnTo>
                  <a:pt x="3115845" y="1334386"/>
                </a:lnTo>
                <a:lnTo>
                  <a:pt x="3080603" y="1345816"/>
                </a:lnTo>
                <a:lnTo>
                  <a:pt x="3049170" y="1361056"/>
                </a:lnTo>
                <a:lnTo>
                  <a:pt x="3026310" y="1382963"/>
                </a:lnTo>
                <a:lnTo>
                  <a:pt x="3007260" y="1408681"/>
                </a:lnTo>
                <a:lnTo>
                  <a:pt x="2995830" y="1435351"/>
                </a:lnTo>
                <a:lnTo>
                  <a:pt x="2988210" y="1466783"/>
                </a:lnTo>
                <a:lnTo>
                  <a:pt x="2988210" y="1497263"/>
                </a:lnTo>
                <a:lnTo>
                  <a:pt x="2993925" y="1528696"/>
                </a:lnTo>
                <a:lnTo>
                  <a:pt x="3005355" y="1558223"/>
                </a:lnTo>
                <a:lnTo>
                  <a:pt x="3021548" y="1585846"/>
                </a:lnTo>
                <a:lnTo>
                  <a:pt x="3045360" y="1608706"/>
                </a:lnTo>
                <a:lnTo>
                  <a:pt x="3074888" y="1628708"/>
                </a:lnTo>
                <a:lnTo>
                  <a:pt x="3096795" y="2575493"/>
                </a:lnTo>
                <a:lnTo>
                  <a:pt x="3218715" y="2589781"/>
                </a:lnTo>
                <a:lnTo>
                  <a:pt x="3230145" y="1624898"/>
                </a:lnTo>
                <a:lnTo>
                  <a:pt x="3252053" y="1609658"/>
                </a:lnTo>
                <a:lnTo>
                  <a:pt x="3269198" y="1590608"/>
                </a:lnTo>
                <a:lnTo>
                  <a:pt x="3286343" y="1566796"/>
                </a:lnTo>
                <a:lnTo>
                  <a:pt x="3300630" y="1542031"/>
                </a:lnTo>
                <a:lnTo>
                  <a:pt x="3310155" y="1516313"/>
                </a:lnTo>
                <a:lnTo>
                  <a:pt x="3312060" y="1494406"/>
                </a:lnTo>
                <a:lnTo>
                  <a:pt x="3307298" y="1459163"/>
                </a:lnTo>
                <a:lnTo>
                  <a:pt x="3297773" y="1425826"/>
                </a:lnTo>
                <a:lnTo>
                  <a:pt x="3280628" y="1396298"/>
                </a:lnTo>
                <a:lnTo>
                  <a:pt x="3259673" y="1370581"/>
                </a:lnTo>
                <a:lnTo>
                  <a:pt x="3230145" y="1351531"/>
                </a:lnTo>
                <a:lnTo>
                  <a:pt x="3196808" y="1337243"/>
                </a:lnTo>
                <a:close/>
                <a:moveTo>
                  <a:pt x="0" y="0"/>
                </a:moveTo>
                <a:lnTo>
                  <a:pt x="6300282" y="0"/>
                </a:lnTo>
                <a:lnTo>
                  <a:pt x="6300282" y="6300282"/>
                </a:lnTo>
                <a:lnTo>
                  <a:pt x="0" y="630028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442819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731C21D-C075-4819-8846-18DFD1FB9CC0}"/>
              </a:ext>
            </a:extLst>
          </p:cNvPr>
          <p:cNvSpPr/>
          <p:nvPr/>
        </p:nvSpPr>
        <p:spPr>
          <a:xfrm>
            <a:off x="2110561" y="2482468"/>
            <a:ext cx="1119678" cy="1158314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ACF009-B712-40A2-A2AA-F965B669D739}"/>
              </a:ext>
            </a:extLst>
          </p:cNvPr>
          <p:cNvSpPr/>
          <p:nvPr/>
        </p:nvSpPr>
        <p:spPr>
          <a:xfrm>
            <a:off x="2941847" y="2229070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CAB063-D9DF-4735-BF4C-6C195078C6B0}"/>
              </a:ext>
            </a:extLst>
          </p:cNvPr>
          <p:cNvSpPr>
            <a:spLocks noChangeAspect="1"/>
          </p:cNvSpPr>
          <p:nvPr/>
        </p:nvSpPr>
        <p:spPr>
          <a:xfrm flipH="1">
            <a:off x="4660302" y="1723445"/>
            <a:ext cx="897443" cy="2842867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EB778E8-0FBF-4998-AC06-A39CC6301970}"/>
              </a:ext>
            </a:extLst>
          </p:cNvPr>
          <p:cNvSpPr/>
          <p:nvPr/>
        </p:nvSpPr>
        <p:spPr>
          <a:xfrm>
            <a:off x="6243505" y="1770856"/>
            <a:ext cx="1180424" cy="2748045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2">
            <a:extLst>
              <a:ext uri="{FF2B5EF4-FFF2-40B4-BE49-F238E27FC236}">
                <a16:creationId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1208651" y="2782755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D1649-B3E5-48A7-AB19-1E620B76CCBC}"/>
              </a:ext>
            </a:extLst>
          </p:cNvPr>
          <p:cNvGrpSpPr/>
          <p:nvPr/>
        </p:nvGrpSpPr>
        <p:grpSpPr>
          <a:xfrm>
            <a:off x="2624350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A139C-D931-4847-9A0A-5DC8D230319C}"/>
              </a:ext>
            </a:extLst>
          </p:cNvPr>
          <p:cNvGrpSpPr/>
          <p:nvPr/>
        </p:nvGrpSpPr>
        <p:grpSpPr>
          <a:xfrm>
            <a:off x="4412121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5B547-66DA-40B4-8809-D29B4ECD1027}"/>
              </a:ext>
            </a:extLst>
          </p:cNvPr>
          <p:cNvGrpSpPr/>
          <p:nvPr/>
        </p:nvGrpSpPr>
        <p:grpSpPr>
          <a:xfrm>
            <a:off x="6199891" y="4744122"/>
            <a:ext cx="1414944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97E44-9816-4091-8F63-A54C62B47E3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74021-82C6-49EA-B75B-7141913E5CAA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133E53-66F9-4362-A98D-EF5FFA1DB67D}"/>
              </a:ext>
            </a:extLst>
          </p:cNvPr>
          <p:cNvGrpSpPr/>
          <p:nvPr/>
        </p:nvGrpSpPr>
        <p:grpSpPr>
          <a:xfrm>
            <a:off x="9006365" y="1723614"/>
            <a:ext cx="1868586" cy="2652775"/>
            <a:chOff x="9006365" y="1723614"/>
            <a:chExt cx="1868586" cy="265277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BA8BBF-E1D3-461A-BDD4-7FAB7D398CF6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8ACC63-ED12-4C11-82D3-8911E2231999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BF976F-E049-4578-B9D5-FA38BF5CA14F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EF91700-A322-412C-8B7D-4543D2268466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D5F868-8090-403C-960E-E455EF64CEF6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49272CF-249B-4B69-94C1-6F82549F9AD8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4A42F1-F6D3-4838-94AE-4F5D3A38305B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C8B3DC-F089-4F05-922D-2B017CC47AD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770493-E478-4978-ACCA-712D6E7C2ABC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54DC91-B2AD-460D-B72D-2C110EFCD647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D8017E-4E00-4FA3-A3B5-D102B00C4D4C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8887B93-3773-41A2-AB0A-77B8A21CD32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13DE7F-28D5-4D38-85C8-1BED6F35B6A7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rgbClr val="F1F1F1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08608B-8F91-4A31-A114-CFB675D0F8E9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72EAC9D-61CF-423C-9E9F-E5CD8BB073F9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EB461B-D4AF-4055-8C3A-6485C275B4CE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AFE20A-4CA5-45D6-A3A0-C0453817D907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BE21BDA-6483-4376-B42C-71272B68AE45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9FEBAC-4E95-4FCF-B65B-90C09377EB8D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1853A9-1E26-4A4B-A7C1-8D420ED4CC4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D3974-6093-47A8-9EEA-C82EF6B38381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081994-5E15-48F1-99D6-ED53450AD52D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CB6DBFC-66E9-4A30-90D8-629C730C3E89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5022185-B35F-4780-816A-9162ED02F059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0D775DB-7E53-4180-B465-EFD25B6BB091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0E78D415-4319-47F4-8CCC-6AA412BA6FC2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4280BBAC-8C74-4711-B3EA-4DAEBFBF6CEC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45D23A2-5706-4ACF-9894-1149D510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5CD94D5-83EB-4B9E-A04A-FC20976F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CD3C-8ACA-49D2-8C00-1CC5F81ECD06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3A216-A2B4-452E-A8DF-BA9FC33EF49D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C83A-09E1-49D4-96D4-7F4035AFCAC2}"/>
              </a:ext>
            </a:extLst>
          </p:cNvPr>
          <p:cNvSpPr txBox="1"/>
          <p:nvPr/>
        </p:nvSpPr>
        <p:spPr>
          <a:xfrm>
            <a:off x="8783405" y="1869420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8467-2156-4CC3-9E2B-CE5920F6F159}"/>
              </a:ext>
            </a:extLst>
          </p:cNvPr>
          <p:cNvSpPr/>
          <p:nvPr/>
        </p:nvSpPr>
        <p:spPr>
          <a:xfrm>
            <a:off x="0" y="4649821"/>
            <a:ext cx="12192000" cy="22081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593F3-94E0-4C88-B0AA-7A78E0F52D16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CD994-D72D-494F-87A7-A9215D78CEE3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BDCA1-77F7-4CBA-96CB-F89855777281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F126E-4682-4BFE-B02B-74EE67A8A19E}"/>
              </a:ext>
            </a:extLst>
          </p:cNvPr>
          <p:cNvGrpSpPr/>
          <p:nvPr/>
        </p:nvGrpSpPr>
        <p:grpSpPr>
          <a:xfrm>
            <a:off x="3902431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3DB734EA-3A33-4CE8-9097-C00904CE850D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E5009A0F-CB5A-4D08-85B8-957E1C0CE1DD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B4F58BAF-9673-4C4F-999E-7F2FF3E2870C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F1B35C38-33A0-4A20-83FE-18EA23C5202E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D64E366-9FB5-4F40-A121-CBEB14FC68C8}"/>
              </a:ext>
            </a:extLst>
          </p:cNvPr>
          <p:cNvSpPr/>
          <p:nvPr/>
        </p:nvSpPr>
        <p:spPr>
          <a:xfrm>
            <a:off x="5962389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27D9C-3567-4812-AB48-390526AD5A16}"/>
              </a:ext>
            </a:extLst>
          </p:cNvPr>
          <p:cNvSpPr/>
          <p:nvPr/>
        </p:nvSpPr>
        <p:spPr>
          <a:xfrm>
            <a:off x="4543058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E3F11-3149-44AA-9152-84803950E871}"/>
              </a:ext>
            </a:extLst>
          </p:cNvPr>
          <p:cNvSpPr/>
          <p:nvPr/>
        </p:nvSpPr>
        <p:spPr>
          <a:xfrm>
            <a:off x="6998536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4636D-8B92-4CCF-9A39-5CF7C2FC9564}"/>
              </a:ext>
            </a:extLst>
          </p:cNvPr>
          <p:cNvSpPr/>
          <p:nvPr/>
        </p:nvSpPr>
        <p:spPr>
          <a:xfrm>
            <a:off x="5469639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65353-2792-4CDF-B23A-8AEA0FD09DA6}"/>
              </a:ext>
            </a:extLst>
          </p:cNvPr>
          <p:cNvGrpSpPr/>
          <p:nvPr/>
        </p:nvGrpSpPr>
        <p:grpSpPr>
          <a:xfrm>
            <a:off x="7491535" y="1793154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ECE61-F828-4012-A692-520459EE7637}"/>
              </a:ext>
            </a:extLst>
          </p:cNvPr>
          <p:cNvGrpSpPr/>
          <p:nvPr/>
        </p:nvGrpSpPr>
        <p:grpSpPr>
          <a:xfrm>
            <a:off x="749702" y="1793154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aphic 17">
            <a:extLst>
              <a:ext uri="{FF2B5EF4-FFF2-40B4-BE49-F238E27FC236}">
                <a16:creationId xmlns:a16="http://schemas.microsoft.com/office/drawing/2014/main" id="{A779302C-FC66-45B6-B1F6-42F71572F0C5}"/>
              </a:ext>
            </a:extLst>
          </p:cNvPr>
          <p:cNvGrpSpPr/>
          <p:nvPr/>
        </p:nvGrpSpPr>
        <p:grpSpPr>
          <a:xfrm>
            <a:off x="2741986" y="256299"/>
            <a:ext cx="6698343" cy="3931050"/>
            <a:chOff x="2687161" y="3731096"/>
            <a:chExt cx="5158677" cy="3027467"/>
          </a:xfrm>
          <a:solidFill>
            <a:schemeClr val="accent5"/>
          </a:solidFill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47B3685-C5FF-4376-863F-540D4BA17A8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081B857-D529-49BD-B8F6-CDF8709E44C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ED2FC96-DCF1-44B1-AC4B-58212E57D75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10A893A-A472-4AC1-A465-579502811C7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45054D-0271-469D-8142-E4E7ADAB3D9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B6FA65E-1582-4999-90A9-134A93D7411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006E880-F8BC-4A45-8427-7AEF2DBBE65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99C7FA6-D1F5-40C0-BDCB-89E4DD9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D5DD776-E3EE-45C7-AECB-38718404C60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F2135F7-5E4E-4D24-91D5-A5E18150C4D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6C13A4B-46E5-4716-B14D-E605158662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EE4A268-99FB-4F6D-A912-5D905708254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44F5572-5983-4A3C-BE35-D4EB6EE8FED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93916CA-080C-40A1-8D10-E697187D31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3B0AFF6-7B7C-4A65-A3B3-5D48BBF9DA7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3EB54F6-8F4F-4D81-92B4-36CD530D5D0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3F94F99-A5AD-41AB-BCCC-8508E4893E6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8599B12-1DBD-4401-87DE-9FE4B49CC27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6E7B2B-ECFA-49D3-90F5-BAD9F3A840A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92C0D4B-6B22-419E-A547-D1A865A2993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DEF1A30-31D7-46DF-B5A2-8DEED0A879D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6954891-9160-4462-817B-450A57874B6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18AEAA4-DDB1-4575-BED0-D1A554A143C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865276A-0E14-4DAD-95AF-D88C9F6A30E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9A6A967-A551-4741-B958-E1390709182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370BB28-3EB0-4C09-AB98-61297C34316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9F25D97-469B-471E-9458-8F500E3D5B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EA0C12A-BC39-4E51-AC5C-A7E1F4091DB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C3DB14F-0445-4992-AA06-AB0841E2790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B567548-B7FB-4E11-9ECB-45E99661DC9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F2B0373-C621-49DA-A5E2-36F13D1C055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90CACC2-8722-4FAB-AD14-F941B7913D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9F67021-F007-4614-ACC5-3428036B37F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068083E-E9B9-4B81-BBCE-FC7492094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FDAF6A-EEEB-4DB6-BA21-0C22ED90396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CDE23D-96EA-47B7-84FE-DD202EA7E1A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E0FFB0C-060B-4AEB-B673-5576BB4E182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EE66319-F033-4568-AB1A-50F70475601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3B35BC0-B9CF-4978-96BD-39E4AEBF8B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4340E6C-457A-4B11-BED7-11355681B5F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2BE43CB-9AF6-4512-93E9-0E767E88BD7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FEC8756-267B-4FEB-9F02-4735D9BAA0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67B9FF-A751-42DA-A8B5-08100E244DF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BFDF8E4-4A96-4A12-8D35-5DEA88166EA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F3F1249-A0A9-41C2-82C4-3436F2EA8BD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55A8F01-FECC-415F-8CF0-55D5A260B6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1604266-6E55-4EA6-A991-90D24FD07F6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93CF7E7-E11E-458E-96EC-8EF24B05836F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C3A8A6E-877F-43E3-93BF-CB18C6B0665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841DC5-60CC-40AC-91E9-87136200AFA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B46C4A7-15B9-4A7A-84F8-DB1EF092500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4D08D7A-8E71-4826-A678-9327776B8E8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91C3E8-FB45-4ECB-9E60-C72D3C2A2D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C274ACE-26F0-47CD-89CD-7E70262E35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F07D5FE-6BE1-465E-BF71-35A4D6AD566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4D0E688-37A6-4892-89E3-A4AD09BAD13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30DD84E-F184-4C17-8C6A-7B5A811835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591C0B5-A901-4610-A6C4-1DC95D6B5F2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EEC08B0-3800-4E6B-95C8-4E1D2F6CE04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A84336A-5DCF-41A5-BDCE-D493F54CC8B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2B42A57-0439-4D81-A53F-6C3AF4ABE9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6039BF-27DF-40D9-86F9-56B9D3F0A23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0980C14-B8C4-4520-B524-ABBE2D6BB64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03EC684-21A4-487E-AD41-2AB7154020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91411D-E417-489B-93EF-FE2D0AD7641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D1EFE6A-9A9A-4645-B3B5-6AA9628BABF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5692EFA-20DB-41B3-BDF2-18BFF475537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5B4387-2E9D-4DB9-A4E0-56B7927B16F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001ADBA-AAD9-40EA-86D6-AA342AA5B3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61BA50-FA23-477E-B0A0-4F002E45B55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FF5F106-E643-4181-999B-42E714966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FC1F439-240D-4F94-A8F6-BF66BF967C5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1A7FF20-C18E-48A0-9472-1261E2ED806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8B6820F-24DE-414F-B76C-32BAF992980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FA1FBA-536B-4264-B439-A89FE59ED13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978978C-A49F-4B4B-B777-1B3B417F125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61B388D-B927-4EF5-9764-909D76327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8FF737-C815-4962-8614-F7338D41FFB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4EC26BA-039B-4497-AC46-C133D9DE4C1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48069CC-A0C8-400D-A990-62FC8E099CB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B6F056B-10E7-42A0-BF79-826EEA41683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79BCF9C-7AA7-44A2-B889-DB0881C4E69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3A04199-4F32-458A-A43F-77075E5FE90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7E5E50-4FE2-4E3E-B2D9-C723E7B76B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3BAC210-7EA6-4EF3-9673-2E8D8D204B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CB1550C-2296-4303-8437-3335C018726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7E6EB6A-7614-4803-8D0E-468C34EEBCA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3B73640-26B5-4AE6-A1CB-7AB5F539AE2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F8E27A8-92CE-4542-8F74-09A09AA851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93998E5-C3BB-4C38-8E2C-E70555AE2BD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EA0E6D2-524D-47FB-9853-9012356B4BB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677CF76-F1C0-4A62-8034-EE725D39884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04BB809-A857-4589-956A-B77B1B95D0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B45EAFE-8400-41A2-89F2-E06D1E0B1C2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699DD43-B7A3-446C-84CC-6A43A211FC1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5171645-00E5-4AA7-AA61-F3CD26E7F3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8E08A75-73C2-4267-96E1-770765D968D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768BC7-E665-4ABF-862F-FAC112EA89E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FD15480-F7DD-4A81-A780-D39E9EB2E97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C8D9CD-49AE-4DC6-ABCE-6F572E570C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D4DAB45-00CF-432C-AE5C-9433112A5CF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65534F6-2DAE-483E-89AA-D403F0AF300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DFF1C54-4DBD-41DA-A493-36D9BA018BF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9B95A4E-4DEB-4E91-9FD9-19E6D7817EC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16F7B43-CF80-4093-B087-08E958F69E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56677D4-7628-443C-A212-B5FD7F35F2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FDBFB1F-6FAC-437D-A2B5-EB4BA56B4AC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E385786-4049-4C00-8F9F-C0704DDFFAE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F9261E4-1043-4F27-9960-A67995206B2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72BD9F-1A7F-47AD-8853-22260719DC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7C418CE-268F-42EE-95BC-3A3033EEE9B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C874714-12C2-4A5B-891F-6A9A4D2557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Rectangle 1">
            <a:extLst>
              <a:ext uri="{FF2B5EF4-FFF2-40B4-BE49-F238E27FC236}">
                <a16:creationId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1D59B49-2AC1-4ABC-9B1B-2C779E42A8AD}"/>
              </a:ext>
            </a:extLst>
          </p:cNvPr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id="{929DF7AE-440D-43BB-A2DD-D7CC27E11E2F}"/>
              </a:ext>
            </a:extLst>
          </p:cNvPr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B57ADB5D-22FA-410F-B49B-A5E54B92D59B}"/>
              </a:ext>
            </a:extLst>
          </p:cNvPr>
          <p:cNvSpPr txBox="1"/>
          <p:nvPr/>
        </p:nvSpPr>
        <p:spPr>
          <a:xfrm>
            <a:off x="7373616" y="475061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5A68A0-2380-4E67-8DF4-427ED4BAFEFE}"/>
              </a:ext>
            </a:extLst>
          </p:cNvPr>
          <p:cNvSpPr txBox="1"/>
          <p:nvPr/>
        </p:nvSpPr>
        <p:spPr>
          <a:xfrm>
            <a:off x="7393765" y="551369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6A0955-C453-45E2-9909-2BC74B156A75}"/>
              </a:ext>
            </a:extLst>
          </p:cNvPr>
          <p:cNvGrpSpPr/>
          <p:nvPr/>
        </p:nvGrpSpPr>
        <p:grpSpPr>
          <a:xfrm>
            <a:off x="753139" y="-50052"/>
            <a:ext cx="6894847" cy="6532333"/>
            <a:chOff x="753139" y="-50052"/>
            <a:chExt cx="6894847" cy="6532333"/>
          </a:xfrm>
        </p:grpSpPr>
        <p:sp>
          <p:nvSpPr>
            <p:cNvPr id="115" name="Isosceles Triangle 67">
              <a:extLst>
                <a:ext uri="{FF2B5EF4-FFF2-40B4-BE49-F238E27FC236}">
                  <a16:creationId xmlns:a16="http://schemas.microsoft.com/office/drawing/2014/main" id="{FF900CB1-41F8-44E5-A37B-C3C8C4B321B7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C8714B8-27DB-49E0-9AA2-80DAB18C26DF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84FDFBE3-38D6-480A-84A5-AE610C81C3F5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3BFBA259-8372-4050-B850-DDF0A5EB53E1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60AD03B3-175C-4FC1-821B-6A6A3E344948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E1543E9-63F3-4EA4-8208-64209AC602F1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AF97509-2D1A-4D1C-B661-4553AC1BD25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1C3DC25-50C6-4235-92F0-B889597B18AD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6204879-FED2-4A40-9FE3-06FC2B5DA360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8625E46-736A-416B-8E86-15F5428CA157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2D99AC6-2B67-46D9-9AF4-E384F0FD3C61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2CF519B-F6F6-4305-95C5-4D1D50922726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9EF1A7C-1142-403F-8322-6FE83C6267B3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5" name="Rectangle 8">
                  <a:extLst>
                    <a:ext uri="{FF2B5EF4-FFF2-40B4-BE49-F238E27FC236}">
                      <a16:creationId xmlns:a16="http://schemas.microsoft.com/office/drawing/2014/main" id="{7D39375B-2B62-4DE1-B346-31A190C79307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6" name="Oval 16">
                  <a:extLst>
                    <a:ext uri="{FF2B5EF4-FFF2-40B4-BE49-F238E27FC236}">
                      <a16:creationId xmlns:a16="http://schemas.microsoft.com/office/drawing/2014/main" id="{D73B280D-6AC1-4D44-B325-CC40B083DC88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BB470A-DAAE-4CED-9FB0-A05250A2170B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133" name="Rectangle 8">
                  <a:extLst>
                    <a:ext uri="{FF2B5EF4-FFF2-40B4-BE49-F238E27FC236}">
                      <a16:creationId xmlns:a16="http://schemas.microsoft.com/office/drawing/2014/main" id="{D5836B69-B984-4B80-B719-3D261F2E8C4F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4" name="Oval 16">
                  <a:extLst>
                    <a:ext uri="{FF2B5EF4-FFF2-40B4-BE49-F238E27FC236}">
                      <a16:creationId xmlns:a16="http://schemas.microsoft.com/office/drawing/2014/main" id="{6DC883E0-07CB-41C3-922E-894B4754CC09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D3B9376-1528-4123-A614-A15118352CCE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id="{376C61D1-775A-41DB-84D3-09C24156F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7358683-7192-4186-B383-EB28E2B761A9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D1B5B64-9251-472F-B3F0-B43C9F743801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51FBB94-1B7E-408A-B3FC-326AF513D448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9207B422-B706-4A32-8256-DEAB11514EFB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731A7488-AB70-4563-9598-99B060789856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62B9DD17-F0C9-4D6B-99DB-D5F9C22E5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435DFCB8-9C43-48BC-9BDA-6B4C56371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6436AA8E-DFDF-4802-A60A-9AC6B92BA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143" name="Chord 142">
                    <a:extLst>
                      <a:ext uri="{FF2B5EF4-FFF2-40B4-BE49-F238E27FC236}">
                        <a16:creationId xmlns:a16="http://schemas.microsoft.com/office/drawing/2014/main" id="{5418E43C-1057-4103-96B4-C4E8267AD738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44" name="Chord 143">
                    <a:extLst>
                      <a:ext uri="{FF2B5EF4-FFF2-40B4-BE49-F238E27FC236}">
                        <a16:creationId xmlns:a16="http://schemas.microsoft.com/office/drawing/2014/main" id="{433D0561-382F-4A04-BAAB-C7D0409CA79B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DA735F-1F72-4DAE-A71B-50C9C0D09B56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1D2A98FA-89BA-423F-B96C-DE15CC06E491}"/>
              </a:ext>
            </a:extLst>
          </p:cNvPr>
          <p:cNvSpPr/>
          <p:nvPr/>
        </p:nvSpPr>
        <p:spPr>
          <a:xfrm>
            <a:off x="1540373" y="5422540"/>
            <a:ext cx="720080" cy="72008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BFB0DB19-AB78-4E75-96EF-F86C6EA780B8}"/>
              </a:ext>
            </a:extLst>
          </p:cNvPr>
          <p:cNvSpPr/>
          <p:nvPr/>
        </p:nvSpPr>
        <p:spPr>
          <a:xfrm>
            <a:off x="3682613" y="5422540"/>
            <a:ext cx="720080" cy="72008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59C185E-053B-499C-BD8A-3781F2D35D34}"/>
              </a:ext>
            </a:extLst>
          </p:cNvPr>
          <p:cNvSpPr/>
          <p:nvPr/>
        </p:nvSpPr>
        <p:spPr>
          <a:xfrm>
            <a:off x="5824854" y="5422540"/>
            <a:ext cx="720080" cy="72008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41395C63-9B6C-4EAB-82CB-67656899A701}"/>
              </a:ext>
            </a:extLst>
          </p:cNvPr>
          <p:cNvSpPr/>
          <p:nvPr/>
        </p:nvSpPr>
        <p:spPr>
          <a:xfrm>
            <a:off x="8010221" y="5422540"/>
            <a:ext cx="720080" cy="72008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23C3FB1F-73CC-4368-9209-53CBA79D3D4E}"/>
              </a:ext>
            </a:extLst>
          </p:cNvPr>
          <p:cNvSpPr/>
          <p:nvPr/>
        </p:nvSpPr>
        <p:spPr>
          <a:xfrm>
            <a:off x="10152461" y="5422540"/>
            <a:ext cx="720080" cy="72008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B60D056C-18B2-4C60-B886-E5B217135F3D}"/>
              </a:ext>
            </a:extLst>
          </p:cNvPr>
          <p:cNvSpPr>
            <a:spLocks/>
          </p:cNvSpPr>
          <p:nvPr/>
        </p:nvSpPr>
        <p:spPr bwMode="auto">
          <a:xfrm>
            <a:off x="1734499" y="5613486"/>
            <a:ext cx="331831" cy="338188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BB0CF5C2-9393-4151-8F6A-51E8FA3D04C6}"/>
              </a:ext>
            </a:extLst>
          </p:cNvPr>
          <p:cNvSpPr>
            <a:spLocks noEditPoints="1"/>
          </p:cNvSpPr>
          <p:nvPr/>
        </p:nvSpPr>
        <p:spPr bwMode="auto">
          <a:xfrm>
            <a:off x="5984250" y="5634262"/>
            <a:ext cx="401288" cy="296639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10345702" y="560859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3845280" y="563930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28A54F0A-6DA1-41E1-935D-9FDBC876294F}"/>
              </a:ext>
            </a:extLst>
          </p:cNvPr>
          <p:cNvSpPr>
            <a:spLocks/>
          </p:cNvSpPr>
          <p:nvPr/>
        </p:nvSpPr>
        <p:spPr bwMode="auto">
          <a:xfrm>
            <a:off x="8148166" y="5599308"/>
            <a:ext cx="357938" cy="366544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7B2A2-B401-4226-A408-35E3AB164CB0}"/>
              </a:ext>
            </a:extLst>
          </p:cNvPr>
          <p:cNvSpPr txBox="1"/>
          <p:nvPr/>
        </p:nvSpPr>
        <p:spPr>
          <a:xfrm>
            <a:off x="3313724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F19E25-28B5-40F7-BCBB-9EB28FD567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FF4FC94F-A184-4EAC-B34D-495D1BC4B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9CAB7922-E597-410F-B623-765F13CC6B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541121"/>
            <a:ext cx="560666" cy="5607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BDCA57B-F22D-45AE-9BA0-F30D8E4AB68B}"/>
              </a:ext>
            </a:extLst>
          </p:cNvPr>
          <p:cNvSpPr/>
          <p:nvPr/>
        </p:nvSpPr>
        <p:spPr>
          <a:xfrm>
            <a:off x="2908294" y="4598166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E44C0C8-31E3-4912-B9E0-38CA3E95FD39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7B16A-40B9-4927-872F-3A735ED20FC8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E7C16-105F-48AC-A09E-DC1FF77137A2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D1E44947-63D5-43A6-9886-E54CFDE73B68}"/>
              </a:ext>
            </a:extLst>
          </p:cNvPr>
          <p:cNvSpPr/>
          <p:nvPr/>
        </p:nvSpPr>
        <p:spPr>
          <a:xfrm>
            <a:off x="4247069" y="2281543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742C2-D3D6-45C6-9B5D-B480B57B6170}"/>
              </a:ext>
            </a:extLst>
          </p:cNvPr>
          <p:cNvGrpSpPr/>
          <p:nvPr/>
        </p:nvGrpSpPr>
        <p:grpSpPr>
          <a:xfrm>
            <a:off x="8512792" y="4541121"/>
            <a:ext cx="2762299" cy="1324468"/>
            <a:chOff x="8161373" y="4149392"/>
            <a:chExt cx="2762299" cy="1324468"/>
          </a:xfrm>
        </p:grpSpPr>
        <p:sp>
          <p:nvSpPr>
            <p:cNvPr id="15" name="AutoShape 92">
              <a:extLst>
                <a:ext uri="{FF2B5EF4-FFF2-40B4-BE49-F238E27FC236}">
                  <a16:creationId xmlns:a16="http://schemas.microsoft.com/office/drawing/2014/main" id="{D4E4A55D-8DBF-4C40-AA2B-F39C86368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23285" y="4149454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AutoShape 92">
              <a:extLst>
                <a:ext uri="{FF2B5EF4-FFF2-40B4-BE49-F238E27FC236}">
                  <a16:creationId xmlns:a16="http://schemas.microsoft.com/office/drawing/2014/main" id="{547DAF85-FB1E-4762-88BF-8A26650555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29226" y="4149392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rapezoid 10">
              <a:extLst>
                <a:ext uri="{FF2B5EF4-FFF2-40B4-BE49-F238E27FC236}">
                  <a16:creationId xmlns:a16="http://schemas.microsoft.com/office/drawing/2014/main" id="{A30BF970-4DD7-43DE-A8D9-4303D1055D1E}"/>
                </a:ext>
              </a:extLst>
            </p:cNvPr>
            <p:cNvSpPr/>
            <p:nvPr/>
          </p:nvSpPr>
          <p:spPr>
            <a:xfrm>
              <a:off x="10129655" y="4243873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7C16CF54-0BFE-495D-BDCE-4FC906B29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8333" y="4224211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C6608-AFC7-45B0-A76F-2D7CD68442F7}"/>
                </a:ext>
              </a:extLst>
            </p:cNvPr>
            <p:cNvSpPr txBox="1"/>
            <p:nvPr/>
          </p:nvSpPr>
          <p:spPr>
            <a:xfrm>
              <a:off x="8161373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976D23-CB75-4222-BD3E-B4F88D2C6CED}"/>
                </a:ext>
              </a:extLst>
            </p:cNvPr>
            <p:cNvSpPr txBox="1"/>
            <p:nvPr/>
          </p:nvSpPr>
          <p:spPr>
            <a:xfrm>
              <a:off x="9672940" y="4827529"/>
              <a:ext cx="1250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915762B-D986-4D5F-B4D8-B29780FCEE65}"/>
              </a:ext>
            </a:extLst>
          </p:cNvPr>
          <p:cNvSpPr/>
          <p:nvPr/>
        </p:nvSpPr>
        <p:spPr>
          <a:xfrm>
            <a:off x="4977578" y="2882547"/>
            <a:ext cx="2236845" cy="2439382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0500A1-240E-4C93-9491-1B76A7CFFB2B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AAA29006-CF0F-422C-87A4-726A04888672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0F153510-6274-42A2-A848-39A17B5A3E0A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9081A20E-F860-4138-941A-A46DBCF4606D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C7778167-A72B-45F6-8B17-847F9DE0309A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E92A7C-83D8-4A75-A77A-742499A0C089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B426C5D-3FD0-4C72-A0AE-E920FFAA4B64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855D53-12BA-4294-9044-660F8E5534C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26E0E42-7445-406A-8584-2509E01ECD6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5DB83A6-F97C-4866-A42D-BB4331BB7EB3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C04B488-9D9B-498C-AC82-E1D762066BDF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C48B2-02E9-4FDF-8B79-807E0B6E5F25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A79F3E-DF24-4C6E-967B-3F32D4317836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5A277-2576-4D86-B127-4584218B101F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2668D-8E4C-4124-9761-234AC796D197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0E5126-299F-4B00-87BD-7BFF860B0212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2A30-C990-4017-9F08-18DFE779758E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FE27-6363-4653-A782-0E1DD827376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E160C-1A50-4D7E-9775-0787F78D7BD9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F82601-3F8D-4675-8A2D-517B4A9BEA2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D4E84E-5764-46A7-97AE-5CFE3AD25DD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F95A3-D001-4C68-A538-5573B149A6E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530C1E-B41C-4511-B4F3-87D26F3B6B6E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D0737-44F2-469C-B548-B4E80ED0EF0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1D77C4-AE7E-4B03-A59D-E2CA2B915770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EBE7B-AAA8-45AC-9409-326F3C85E1A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5486D33-C691-45AD-947D-51917C189647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E1AE873-CC4F-458F-BA7B-F9B48E2E403B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D38381DD-00BC-45EA-BC71-DD71F2016F7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D86B4D9F-4B47-4377-8EB2-B029DC65A703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7CE9C921-2E73-4196-82FD-90EED0EC0EA6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25" name="Donut 22">
            <a:extLst>
              <a:ext uri="{FF2B5EF4-FFF2-40B4-BE49-F238E27FC236}">
                <a16:creationId xmlns:a16="http://schemas.microsoft.com/office/drawing/2014/main" id="{43C4F8D9-83F6-4AA1-8FE4-47A5F38E4CAC}"/>
              </a:ext>
            </a:extLst>
          </p:cNvPr>
          <p:cNvSpPr>
            <a:spLocks noChangeAspect="1"/>
          </p:cNvSpPr>
          <p:nvPr/>
        </p:nvSpPr>
        <p:spPr>
          <a:xfrm>
            <a:off x="1580558" y="2625821"/>
            <a:ext cx="636142" cy="32583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Graphic 56">
            <a:extLst>
              <a:ext uri="{FF2B5EF4-FFF2-40B4-BE49-F238E27FC236}">
                <a16:creationId xmlns:a16="http://schemas.microsoft.com/office/drawing/2014/main" id="{A07CA259-DC15-4AE3-8D98-431F7232CBF1}"/>
              </a:ext>
            </a:extLst>
          </p:cNvPr>
          <p:cNvSpPr/>
          <p:nvPr/>
        </p:nvSpPr>
        <p:spPr>
          <a:xfrm>
            <a:off x="1660198" y="4567776"/>
            <a:ext cx="476863" cy="618385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solidFill>
            <a:schemeClr val="bg1"/>
          </a:solidFill>
          <a:ln w="40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63486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422573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319469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7960020" y="461889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319469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618894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AE6A73-0CBC-4BBB-9338-EE26C1E3CB86}"/>
              </a:ext>
            </a:extLst>
          </p:cNvPr>
          <p:cNvGrpSpPr/>
          <p:nvPr/>
        </p:nvGrpSpPr>
        <p:grpSpPr>
          <a:xfrm>
            <a:off x="1772574" y="260426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6416C-3168-4812-9737-D54AD6B1565D}"/>
              </a:ext>
            </a:extLst>
          </p:cNvPr>
          <p:cNvGrpSpPr/>
          <p:nvPr/>
        </p:nvGrpSpPr>
        <p:grpSpPr>
          <a:xfrm>
            <a:off x="710124" y="474245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E3A36-7694-48AE-870E-6A094BEEB636}"/>
              </a:ext>
            </a:extLst>
          </p:cNvPr>
          <p:cNvGrpSpPr/>
          <p:nvPr/>
        </p:nvGrpSpPr>
        <p:grpSpPr>
          <a:xfrm>
            <a:off x="8415534" y="260426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07D90-CB07-498B-BA1E-00DDF22A3123}"/>
              </a:ext>
            </a:extLst>
          </p:cNvPr>
          <p:cNvGrpSpPr/>
          <p:nvPr/>
        </p:nvGrpSpPr>
        <p:grpSpPr>
          <a:xfrm>
            <a:off x="9470062" y="474245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D86097-CD87-4DE5-AEF0-22006B981298}"/>
              </a:ext>
            </a:extLst>
          </p:cNvPr>
          <p:cNvGrpSpPr/>
          <p:nvPr/>
        </p:nvGrpSpPr>
        <p:grpSpPr>
          <a:xfrm>
            <a:off x="4541468" y="188027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2DC5B0-323A-486F-9EEB-A15E96369B72}"/>
              </a:ext>
            </a:extLst>
          </p:cNvPr>
          <p:cNvGrpSpPr/>
          <p:nvPr/>
        </p:nvGrpSpPr>
        <p:grpSpPr>
          <a:xfrm>
            <a:off x="5489734" y="296241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456295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C7337-6E1B-4A30-985C-3176D819B05D}"/>
              </a:ext>
            </a:extLst>
          </p:cNvPr>
          <p:cNvGrpSpPr/>
          <p:nvPr/>
        </p:nvGrpSpPr>
        <p:grpSpPr>
          <a:xfrm>
            <a:off x="2366328" y="5812668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7C9A08-3307-4046-B0C9-4E5A9E84B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56760C-7DD8-4D08-9515-212F5FF1B7A8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97026-41F4-4D6F-85D5-EF3659738A3D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F2CDE-910F-491C-BEF1-B31FCBC4F1CC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9FF388-B275-4CC0-BE3B-BABA594E5CF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0CAFAC-A581-4066-A517-6016AF64AF88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A32FF-7C60-4331-A212-266D334178B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BA8FC7-A245-4050-8757-9F2DFE80E183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E7389-D881-4B19-BDC0-276A4379991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9E85BA-2281-461B-98D7-E925B648B66D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B17CD0-940F-4422-86F0-8CF4BC423ACD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C580607F-384C-4062-8AEB-B97CBE1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871"/>
              </p:ext>
            </p:extLst>
          </p:nvPr>
        </p:nvGraphicFramePr>
        <p:xfrm>
          <a:off x="906450" y="1767393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78FC9-A22F-463A-B71C-8353E10237F2}"/>
              </a:ext>
            </a:extLst>
          </p:cNvPr>
          <p:cNvGrpSpPr/>
          <p:nvPr/>
        </p:nvGrpSpPr>
        <p:grpSpPr>
          <a:xfrm>
            <a:off x="7850221" y="3264441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E0715D-27EC-4F14-9AEC-52818B86B8D8}"/>
              </a:ext>
            </a:extLst>
          </p:cNvPr>
          <p:cNvSpPr txBox="1"/>
          <p:nvPr/>
        </p:nvSpPr>
        <p:spPr>
          <a:xfrm>
            <a:off x="612870" y="536552"/>
            <a:ext cx="285990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6FE99D7-42C1-494F-81BC-DEF137A85FCE}"/>
              </a:ext>
            </a:extLst>
          </p:cNvPr>
          <p:cNvGrpSpPr/>
          <p:nvPr/>
        </p:nvGrpSpPr>
        <p:grpSpPr>
          <a:xfrm>
            <a:off x="0" y="-530"/>
            <a:ext cx="4664412" cy="6857155"/>
            <a:chOff x="0" y="-530"/>
            <a:chExt cx="4664412" cy="68571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826E1F-20FD-4257-969E-6E4366250CAA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73E71D0-3FF1-4EEC-8E81-9F679CE0EACE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4787ED-7F79-4347-876A-C2318678DC7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33F55C-06E6-44F9-A03C-6EE1CC40FE34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8E0C6A-96F6-44D3-A642-1A800ECC262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0CC610-6C45-407C-B61C-E9E550637BA3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4E12C2-50C9-4D1E-BAE1-2F07D09BD4DA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79347A-4FB0-4381-8B80-EAF24CF24DE4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4EA0E0-405D-412C-8CFC-247D26D6B08D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D3B272-2F5A-48D9-B070-C8A67EEAFC41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AE9CA8-BE4F-4E5A-B1B3-A37EFA65675E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60509F-A33E-480A-872C-6CD0EC52A96D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280867-FA94-4749-A904-3DDBA59260C7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C032A9-A3A5-4240-810F-2987E4E0831C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D8AF34F-8296-4A48-93E5-15849C073D82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B99948E-4D1A-425A-8E33-FCB490A007A1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21B655E-8E6C-40FD-B984-E0F53A4A7907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EA0F671-F8EA-42D2-A629-5727B11C0354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39A02B95-66B7-4D62-BE09-0CDEB90AC502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89C039AC-3ED8-4970-AE74-0E5093FA3447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344804AE-2F95-439A-AF89-ED3AB4ECC756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9347FB4-2D23-47DA-B85F-067B1216A47A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67F4A3D1-6287-4461-A538-076C4354D92D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4B6B7BF-9940-4230-AC21-1EC6A5632CAA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08B47BB-D735-4B37-BCFA-0495B4126452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161C802-ED76-45D6-9A21-D79858724920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2" name="Chord 31">
                  <a:extLst>
                    <a:ext uri="{FF2B5EF4-FFF2-40B4-BE49-F238E27FC236}">
                      <a16:creationId xmlns:a16="http://schemas.microsoft.com/office/drawing/2014/main" id="{802181C8-7C7A-41B1-817C-3870E1DBB6DE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Chord 32">
                  <a:extLst>
                    <a:ext uri="{FF2B5EF4-FFF2-40B4-BE49-F238E27FC236}">
                      <a16:creationId xmlns:a16="http://schemas.microsoft.com/office/drawing/2014/main" id="{8E2CA8A9-407F-41A0-A01A-9B6DCEE72975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4924362" y="124971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89C1F5-D39D-4088-94F3-C5F42C808719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3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5F778-0436-4FC9-876B-07A134D42004}"/>
              </a:ext>
            </a:extLst>
          </p:cNvPr>
          <p:cNvSpPr txBox="1"/>
          <p:nvPr/>
        </p:nvSpPr>
        <p:spPr>
          <a:xfrm>
            <a:off x="767867" y="38117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EEB8-1FE6-4E36-BD39-2C89CC81EB20}"/>
              </a:ext>
            </a:extLst>
          </p:cNvPr>
          <p:cNvSpPr txBox="1"/>
          <p:nvPr/>
        </p:nvSpPr>
        <p:spPr>
          <a:xfrm>
            <a:off x="9002596" y="583069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:a16="http://schemas.microsoft.com/office/drawing/2014/main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CB19FA-8750-4F60-9B02-E1FB243703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:a16="http://schemas.microsoft.com/office/drawing/2014/main" id="{37D8E55C-D1C5-4CB5-84C9-3CA1592E5501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554407A-2F99-434A-8F8B-821F8DE38F17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690813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3905729" y="1361102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5F3667-3BC1-4A25-A903-C22BE5BF7FF9}"/>
              </a:ext>
            </a:extLst>
          </p:cNvPr>
          <p:cNvSpPr txBox="1"/>
          <p:nvPr/>
        </p:nvSpPr>
        <p:spPr>
          <a:xfrm>
            <a:off x="3905729" y="13351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4870410" y="14274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C1DE289-C385-4A2A-8B00-99E26490646B}"/>
              </a:ext>
            </a:extLst>
          </p:cNvPr>
          <p:cNvGrpSpPr/>
          <p:nvPr/>
        </p:nvGrpSpPr>
        <p:grpSpPr>
          <a:xfrm flipV="1">
            <a:off x="-169708" y="-3634"/>
            <a:ext cx="2470259" cy="2388108"/>
            <a:chOff x="-214779" y="3818987"/>
            <a:chExt cx="3158686" cy="30536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BFC25C-6725-4931-9168-F136E8D8FEC4}"/>
                </a:ext>
              </a:extLst>
            </p:cNvPr>
            <p:cNvGrpSpPr/>
            <p:nvPr/>
          </p:nvGrpSpPr>
          <p:grpSpPr>
            <a:xfrm rot="1587316">
              <a:off x="909065" y="3818987"/>
              <a:ext cx="1555538" cy="2302642"/>
              <a:chOff x="6477000" y="3016250"/>
              <a:chExt cx="1328738" cy="1966913"/>
            </a:xfrm>
          </p:grpSpPr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E5BA3D2B-D97C-4F87-AAE5-75AF546B0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2">
                <a:extLst>
                  <a:ext uri="{FF2B5EF4-FFF2-40B4-BE49-F238E27FC236}">
                    <a16:creationId xmlns:a16="http://schemas.microsoft.com/office/drawing/2014/main" id="{215C6FC2-D018-41B9-834F-F3CA740D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id="{A70F7A8D-3694-4A29-AFFE-767E2E18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12A85A04-CE70-4116-ACD9-D8BC58F9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41785840-8D44-4077-831E-153F1D76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E1A24A4E-BB99-4397-BF2E-F8D044D22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E91D921A-A670-4292-98AB-E2C384C7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8">
                <a:extLst>
                  <a:ext uri="{FF2B5EF4-FFF2-40B4-BE49-F238E27FC236}">
                    <a16:creationId xmlns:a16="http://schemas.microsoft.com/office/drawing/2014/main" id="{21464287-F2FE-4D25-922D-98818A9B4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7BCCB9AE-55D9-4213-8DE1-8462B609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DB2012FC-981D-4451-A4E5-4D21F3F1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1">
                <a:extLst>
                  <a:ext uri="{FF2B5EF4-FFF2-40B4-BE49-F238E27FC236}">
                    <a16:creationId xmlns:a16="http://schemas.microsoft.com/office/drawing/2014/main" id="{37C74E93-0D96-41E8-9F5A-358ED542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BF2CE6A9-D824-443A-A863-7FD66942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388A5161-D289-4DBF-96FE-3F3C78B0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4">
                <a:extLst>
                  <a:ext uri="{FF2B5EF4-FFF2-40B4-BE49-F238E27FC236}">
                    <a16:creationId xmlns:a16="http://schemas.microsoft.com/office/drawing/2014/main" id="{52BF82CB-B0CB-46F0-A628-237729FE4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16EB9CCE-12A7-44B3-AB40-05B7E151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A80FF2C3-E087-4DBF-83F6-ACCD5779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7">
                <a:extLst>
                  <a:ext uri="{FF2B5EF4-FFF2-40B4-BE49-F238E27FC236}">
                    <a16:creationId xmlns:a16="http://schemas.microsoft.com/office/drawing/2014/main" id="{6CC5CFB9-582C-433F-9840-C996CC799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A507EE3D-7DDA-4C2E-AF39-65A91EE9B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8C42F7D6-DF42-480A-9BD1-7ECB2B5F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0">
                <a:extLst>
                  <a:ext uri="{FF2B5EF4-FFF2-40B4-BE49-F238E27FC236}">
                    <a16:creationId xmlns:a16="http://schemas.microsoft.com/office/drawing/2014/main" id="{FC433506-FE8B-4929-A663-CF3E3779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1">
                <a:extLst>
                  <a:ext uri="{FF2B5EF4-FFF2-40B4-BE49-F238E27FC236}">
                    <a16:creationId xmlns:a16="http://schemas.microsoft.com/office/drawing/2014/main" id="{D125A822-1118-4A3E-ADF5-2C9DB99E1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2">
                <a:extLst>
                  <a:ext uri="{FF2B5EF4-FFF2-40B4-BE49-F238E27FC236}">
                    <a16:creationId xmlns:a16="http://schemas.microsoft.com/office/drawing/2014/main" id="{75378A98-907E-438B-A3D2-8C231E69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43">
                <a:extLst>
                  <a:ext uri="{FF2B5EF4-FFF2-40B4-BE49-F238E27FC236}">
                    <a16:creationId xmlns:a16="http://schemas.microsoft.com/office/drawing/2014/main" id="{37E35055-C75F-4817-AEFC-D44B99D34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4">
                <a:extLst>
                  <a:ext uri="{FF2B5EF4-FFF2-40B4-BE49-F238E27FC236}">
                    <a16:creationId xmlns:a16="http://schemas.microsoft.com/office/drawing/2014/main" id="{086D9471-E4BF-42A1-B94A-FA4BCEE8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:a16="http://schemas.microsoft.com/office/drawing/2014/main" id="{29647D32-D334-4C66-86A4-B730A4B25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BB067C31-47DF-4186-8C54-02AC33EB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98954-F763-4B68-9FA7-CDC13E476626}"/>
                </a:ext>
              </a:extLst>
            </p:cNvPr>
            <p:cNvSpPr/>
            <p:nvPr/>
          </p:nvSpPr>
          <p:spPr>
            <a:xfrm rot="2717603">
              <a:off x="-173015" y="4960000"/>
              <a:ext cx="751360" cy="834887"/>
            </a:xfrm>
            <a:custGeom>
              <a:avLst/>
              <a:gdLst>
                <a:gd name="connsiteX0" fmla="*/ 184970 w 751360"/>
                <a:gd name="connsiteY0" fmla="*/ 3969 h 834887"/>
                <a:gd name="connsiteX1" fmla="*/ 218776 w 751360"/>
                <a:gd name="connsiteY1" fmla="*/ 9240 h 834887"/>
                <a:gd name="connsiteX2" fmla="*/ 474653 w 751360"/>
                <a:gd name="connsiteY2" fmla="*/ 128216 h 834887"/>
                <a:gd name="connsiteX3" fmla="*/ 680823 w 751360"/>
                <a:gd name="connsiteY3" fmla="*/ 223558 h 834887"/>
                <a:gd name="connsiteX4" fmla="*/ 701195 w 751360"/>
                <a:gd name="connsiteY4" fmla="*/ 239449 h 834887"/>
                <a:gd name="connsiteX5" fmla="*/ 737865 w 751360"/>
                <a:gd name="connsiteY5" fmla="*/ 255339 h 834887"/>
                <a:gd name="connsiteX6" fmla="*/ 746829 w 751360"/>
                <a:gd name="connsiteY6" fmla="*/ 282230 h 834887"/>
                <a:gd name="connsiteX7" fmla="*/ 562663 w 751360"/>
                <a:gd name="connsiteY7" fmla="*/ 670937 h 834887"/>
                <a:gd name="connsiteX8" fmla="*/ 485328 w 751360"/>
                <a:gd name="connsiteY8" fmla="*/ 834887 h 834887"/>
                <a:gd name="connsiteX9" fmla="*/ 0 w 751360"/>
                <a:gd name="connsiteY9" fmla="*/ 354504 h 834887"/>
                <a:gd name="connsiteX10" fmla="*/ 101839 w 751360"/>
                <a:gd name="connsiteY10" fmla="*/ 158774 h 834887"/>
                <a:gd name="connsiteX11" fmla="*/ 176401 w 751360"/>
                <a:gd name="connsiteY11" fmla="*/ 14130 h 834887"/>
                <a:gd name="connsiteX12" fmla="*/ 184970 w 751360"/>
                <a:gd name="connsiteY12" fmla="*/ 3969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360" h="834887">
                  <a:moveTo>
                    <a:pt x="184970" y="3969"/>
                  </a:moveTo>
                  <a:cubicBezTo>
                    <a:pt x="192343" y="-2983"/>
                    <a:pt x="197996" y="-539"/>
                    <a:pt x="218776" y="9240"/>
                  </a:cubicBezTo>
                  <a:lnTo>
                    <a:pt x="474653" y="128216"/>
                  </a:lnTo>
                  <a:lnTo>
                    <a:pt x="680823" y="223558"/>
                  </a:lnTo>
                  <a:cubicBezTo>
                    <a:pt x="689379" y="227225"/>
                    <a:pt x="698343" y="229670"/>
                    <a:pt x="701195" y="239449"/>
                  </a:cubicBezTo>
                  <a:cubicBezTo>
                    <a:pt x="713419" y="244745"/>
                    <a:pt x="725234" y="251265"/>
                    <a:pt x="737865" y="255339"/>
                  </a:cubicBezTo>
                  <a:cubicBezTo>
                    <a:pt x="754163" y="260636"/>
                    <a:pt x="753756" y="268377"/>
                    <a:pt x="746829" y="282230"/>
                  </a:cubicBezTo>
                  <a:cubicBezTo>
                    <a:pt x="684896" y="411799"/>
                    <a:pt x="623780" y="541368"/>
                    <a:pt x="562663" y="670937"/>
                  </a:cubicBezTo>
                  <a:lnTo>
                    <a:pt x="485328" y="834887"/>
                  </a:lnTo>
                  <a:lnTo>
                    <a:pt x="0" y="354504"/>
                  </a:lnTo>
                  <a:lnTo>
                    <a:pt x="101839" y="158774"/>
                  </a:lnTo>
                  <a:cubicBezTo>
                    <a:pt x="127100" y="110694"/>
                    <a:pt x="152361" y="62616"/>
                    <a:pt x="176401" y="14130"/>
                  </a:cubicBezTo>
                  <a:cubicBezTo>
                    <a:pt x="179864" y="9648"/>
                    <a:pt x="182513" y="6286"/>
                    <a:pt x="184970" y="3969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6CDF88B-0092-435E-B024-60DECFF955B6}"/>
                </a:ext>
              </a:extLst>
            </p:cNvPr>
            <p:cNvSpPr/>
            <p:nvPr/>
          </p:nvSpPr>
          <p:spPr>
            <a:xfrm rot="578905">
              <a:off x="1255322" y="5572258"/>
              <a:ext cx="1098009" cy="279768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5D637D-C457-40C2-A139-88A223098DBE}"/>
                </a:ext>
              </a:extLst>
            </p:cNvPr>
            <p:cNvSpPr/>
            <p:nvPr/>
          </p:nvSpPr>
          <p:spPr>
            <a:xfrm rot="578905">
              <a:off x="327149" y="4514057"/>
              <a:ext cx="2328005" cy="1837744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BF08CA-7A73-4604-A8D8-B2008F10DA28}"/>
                </a:ext>
              </a:extLst>
            </p:cNvPr>
            <p:cNvSpPr/>
            <p:nvPr/>
          </p:nvSpPr>
          <p:spPr>
            <a:xfrm rot="21479217" flipH="1">
              <a:off x="1937072" y="6023955"/>
              <a:ext cx="1006835" cy="848673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DA673CF-2EDB-422F-9ABB-DFBEB7C1B56D}"/>
              </a:ext>
            </a:extLst>
          </p:cNvPr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E06FA9F-FCAF-4367-8429-4401940420D6}"/>
                </a:ext>
              </a:extLst>
            </p:cNvPr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90B5BE7-4FCA-4CD7-9285-C11CE3FC32FE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FC0160-2002-4793-BCEA-24E60BE6C05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CA5556-DBC9-4F45-BB9C-A567E4DB1411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4A606DBE-3B48-446A-B8AB-DA94DCAF2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BE13E38-B75E-41F4-BF2E-3332BBD6A1D0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A5ADD7F-8BC1-4FE4-B93B-6AA924C7433E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63A27E45-28A4-4E09-8485-EE8FFBFC932E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99D0027-11E7-449D-99C8-116D41781CEA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FCC378A-72ED-4AC2-B45C-C15CD53FA003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8016264-4655-4800-A5D9-9AABAEB0DB40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A73E794-662C-45F5-901D-801670B9C2D3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>
                  <a:extLst>
                    <a:ext uri="{FF2B5EF4-FFF2-40B4-BE49-F238E27FC236}">
                      <a16:creationId xmlns:a16="http://schemas.microsoft.com/office/drawing/2014/main" id="{B15D7426-FE3F-43BC-B023-64A03CDA862D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D931C35-5B7B-4548-8249-D20ED3399D85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AE723DE-C782-46AF-942A-E8E32E262E61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8432868-5E32-490E-B4F9-CE432A68F52E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1FDA6D1-2214-483A-A3AA-2E6B1D3C2787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88D8DE8-86B6-459C-85AC-9E8AA149D2B3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A9A24-E9C4-4636-B506-A5FA78235FBB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26E46E4-9883-4F74-BA0B-6EF4D93AF8C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A7A88F0-A88C-4EC3-A9F1-A7CC6C76A178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1AAE1AE-EBAA-4E87-8F00-62CA9CB638E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2F9DDC1-B0B5-4ADE-A04B-E10B8E9070AE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AB8C61F-BA07-4A5C-A402-81C15098F91A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9BF8C9C-1A0E-4ACE-9124-B6335581F445}"/>
                </a:ext>
              </a:extLst>
            </p:cNvPr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19DAE6-2F9D-4073-BC51-3367F6F11A60}"/>
                </a:ext>
              </a:extLst>
            </p:cNvPr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4F5FDB2-0698-4F11-8D7D-C3BA054A4279}"/>
                </a:ext>
              </a:extLst>
            </p:cNvPr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>
            <a:extLst>
              <a:ext uri="{FF2B5EF4-FFF2-40B4-BE49-F238E27FC236}">
                <a16:creationId xmlns:a16="http://schemas.microsoft.com/office/drawing/2014/main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7762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1695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D40FC3-0E81-4772-A64D-441333F497E1}"/>
              </a:ext>
            </a:extLst>
          </p:cNvPr>
          <p:cNvGrpSpPr/>
          <p:nvPr/>
        </p:nvGrpSpPr>
        <p:grpSpPr>
          <a:xfrm>
            <a:off x="3541321" y="0"/>
            <a:ext cx="4880759" cy="4624142"/>
            <a:chOff x="753139" y="-50052"/>
            <a:chExt cx="6894847" cy="6532333"/>
          </a:xfrm>
        </p:grpSpPr>
        <p:sp>
          <p:nvSpPr>
            <p:cNvPr id="4" name="Isosceles Triangle 67">
              <a:extLst>
                <a:ext uri="{FF2B5EF4-FFF2-40B4-BE49-F238E27FC236}">
                  <a16:creationId xmlns:a16="http://schemas.microsoft.com/office/drawing/2014/main" id="{61293018-9C32-4D16-817C-86303943C054}"/>
                </a:ext>
              </a:extLst>
            </p:cNvPr>
            <p:cNvSpPr/>
            <p:nvPr/>
          </p:nvSpPr>
          <p:spPr>
            <a:xfrm rot="10800000">
              <a:off x="2942583" y="-18107"/>
              <a:ext cx="2842596" cy="6468442"/>
            </a:xfrm>
            <a:custGeom>
              <a:avLst/>
              <a:gdLst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477967 h 6477967"/>
                <a:gd name="connsiteX1" fmla="*/ 1421298 w 2842596"/>
                <a:gd name="connsiteY1" fmla="*/ 0 h 6477967"/>
                <a:gd name="connsiteX2" fmla="*/ 2842596 w 2842596"/>
                <a:gd name="connsiteY2" fmla="*/ 6477967 h 6477967"/>
                <a:gd name="connsiteX3" fmla="*/ 0 w 2842596"/>
                <a:gd name="connsiteY3" fmla="*/ 6477967 h 647796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801817 h 6801817"/>
                <a:gd name="connsiteX1" fmla="*/ 1392723 w 2842596"/>
                <a:gd name="connsiteY1" fmla="*/ 0 h 6801817"/>
                <a:gd name="connsiteX2" fmla="*/ 2842596 w 2842596"/>
                <a:gd name="connsiteY2" fmla="*/ 6801817 h 6801817"/>
                <a:gd name="connsiteX3" fmla="*/ 0 w 2842596"/>
                <a:gd name="connsiteY3" fmla="*/ 6801817 h 680181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30367 h 6630367"/>
                <a:gd name="connsiteX1" fmla="*/ 1411773 w 2842596"/>
                <a:gd name="connsiteY1" fmla="*/ 0 h 6630367"/>
                <a:gd name="connsiteX2" fmla="*/ 2842596 w 2842596"/>
                <a:gd name="connsiteY2" fmla="*/ 6630367 h 6630367"/>
                <a:gd name="connsiteX3" fmla="*/ 0 w 2842596"/>
                <a:gd name="connsiteY3" fmla="*/ 6630367 h 663036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611317 h 6611317"/>
                <a:gd name="connsiteX1" fmla="*/ 1440348 w 2842596"/>
                <a:gd name="connsiteY1" fmla="*/ 0 h 6611317"/>
                <a:gd name="connsiteX2" fmla="*/ 2842596 w 2842596"/>
                <a:gd name="connsiteY2" fmla="*/ 6611317 h 6611317"/>
                <a:gd name="connsiteX3" fmla="*/ 0 w 2842596"/>
                <a:gd name="connsiteY3" fmla="*/ 6611317 h 6611317"/>
                <a:gd name="connsiteX0" fmla="*/ 0 w 2842596"/>
                <a:gd name="connsiteY0" fmla="*/ 6468442 h 6468442"/>
                <a:gd name="connsiteX1" fmla="*/ 1402248 w 2842596"/>
                <a:gd name="connsiteY1" fmla="*/ 0 h 6468442"/>
                <a:gd name="connsiteX2" fmla="*/ 2842596 w 2842596"/>
                <a:gd name="connsiteY2" fmla="*/ 6468442 h 6468442"/>
                <a:gd name="connsiteX3" fmla="*/ 0 w 2842596"/>
                <a:gd name="connsiteY3" fmla="*/ 6468442 h 64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2596" h="6468442">
                  <a:moveTo>
                    <a:pt x="0" y="6468442"/>
                  </a:moveTo>
                  <a:cubicBezTo>
                    <a:pt x="32441" y="3896370"/>
                    <a:pt x="1065007" y="705172"/>
                    <a:pt x="1402248" y="0"/>
                  </a:cubicBezTo>
                  <a:cubicBezTo>
                    <a:pt x="1856964" y="730572"/>
                    <a:pt x="2768880" y="3928120"/>
                    <a:pt x="2842596" y="6468442"/>
                  </a:cubicBezTo>
                  <a:lnTo>
                    <a:pt x="0" y="646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9DB96B-5A11-4636-8AA4-8B04B0BECD10}"/>
                </a:ext>
              </a:extLst>
            </p:cNvPr>
            <p:cNvSpPr/>
            <p:nvPr/>
          </p:nvSpPr>
          <p:spPr>
            <a:xfrm>
              <a:off x="3706963" y="1074251"/>
              <a:ext cx="1281676" cy="5333238"/>
            </a:xfrm>
            <a:custGeom>
              <a:avLst/>
              <a:gdLst>
                <a:gd name="connsiteX0" fmla="*/ 325098 w 1281676"/>
                <a:gd name="connsiteY0" fmla="*/ 0 h 5333238"/>
                <a:gd name="connsiteX1" fmla="*/ 954042 w 1281676"/>
                <a:gd name="connsiteY1" fmla="*/ 0 h 5333238"/>
                <a:gd name="connsiteX2" fmla="*/ 1281676 w 1281676"/>
                <a:gd name="connsiteY2" fmla="*/ 4285901 h 5333238"/>
                <a:gd name="connsiteX3" fmla="*/ 650829 w 1281676"/>
                <a:gd name="connsiteY3" fmla="*/ 5333238 h 5333238"/>
                <a:gd name="connsiteX4" fmla="*/ 0 w 1281676"/>
                <a:gd name="connsiteY4" fmla="*/ 4252727 h 53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676" h="5333238">
                  <a:moveTo>
                    <a:pt x="325098" y="0"/>
                  </a:moveTo>
                  <a:lnTo>
                    <a:pt x="954042" y="0"/>
                  </a:lnTo>
                  <a:lnTo>
                    <a:pt x="1281676" y="4285901"/>
                  </a:lnTo>
                  <a:lnTo>
                    <a:pt x="650829" y="5333238"/>
                  </a:lnTo>
                  <a:lnTo>
                    <a:pt x="0" y="4252727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0D4B7A9-1F12-4279-9A62-44ABFC87C8C0}"/>
                </a:ext>
              </a:extLst>
            </p:cNvPr>
            <p:cNvSpPr/>
            <p:nvPr/>
          </p:nvSpPr>
          <p:spPr>
            <a:xfrm rot="10800000">
              <a:off x="3618685" y="-21830"/>
              <a:ext cx="1474316" cy="1130853"/>
            </a:xfrm>
            <a:prstGeom prst="trapezoid">
              <a:avLst>
                <a:gd name="adj" fmla="val 3900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E70F09-5A38-4C89-8E65-3611EA7DBDF3}"/>
                </a:ext>
              </a:extLst>
            </p:cNvPr>
            <p:cNvSpPr/>
            <p:nvPr/>
          </p:nvSpPr>
          <p:spPr>
            <a:xfrm rot="10800000">
              <a:off x="2942582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F8FD9F5-B671-4468-A8C6-570C9F5D761A}"/>
                </a:ext>
              </a:extLst>
            </p:cNvPr>
            <p:cNvSpPr/>
            <p:nvPr/>
          </p:nvSpPr>
          <p:spPr>
            <a:xfrm rot="10800000" flipH="1">
              <a:off x="4351031" y="-18106"/>
              <a:ext cx="1406827" cy="951872"/>
            </a:xfrm>
            <a:prstGeom prst="triangle">
              <a:avLst>
                <a:gd name="adj" fmla="val 5797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FE7801-C8EE-425F-B0D5-A665CF8954B4}"/>
                </a:ext>
              </a:extLst>
            </p:cNvPr>
            <p:cNvGrpSpPr/>
            <p:nvPr/>
          </p:nvGrpSpPr>
          <p:grpSpPr>
            <a:xfrm>
              <a:off x="1096799" y="-18107"/>
              <a:ext cx="3284106" cy="6500388"/>
              <a:chOff x="907647" y="-18107"/>
              <a:chExt cx="3284106" cy="650038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B49D27-8018-40FA-AA55-14CA25CA61CD}"/>
                  </a:ext>
                </a:extLst>
              </p:cNvPr>
              <p:cNvSpPr/>
              <p:nvPr/>
            </p:nvSpPr>
            <p:spPr>
              <a:xfrm>
                <a:off x="907647" y="914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155B77B-646D-41E5-9629-13793B37E9A7}"/>
                  </a:ext>
                </a:extLst>
              </p:cNvPr>
              <p:cNvSpPr/>
              <p:nvPr/>
            </p:nvSpPr>
            <p:spPr>
              <a:xfrm>
                <a:off x="939866" y="-18107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D57E38-ADEC-40CE-AA89-7181BF7502D8}"/>
                </a:ext>
              </a:extLst>
            </p:cNvPr>
            <p:cNvGrpSpPr/>
            <p:nvPr/>
          </p:nvGrpSpPr>
          <p:grpSpPr>
            <a:xfrm flipH="1">
              <a:off x="4363880" y="-18107"/>
              <a:ext cx="3284106" cy="6500388"/>
              <a:chOff x="1060047" y="134293"/>
              <a:chExt cx="3284106" cy="650038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CD1A1C0-A6C1-490D-A5DB-33DDD6C0A7F4}"/>
                  </a:ext>
                </a:extLst>
              </p:cNvPr>
              <p:cNvSpPr/>
              <p:nvPr/>
            </p:nvSpPr>
            <p:spPr>
              <a:xfrm>
                <a:off x="1060047" y="243830"/>
                <a:ext cx="3204262" cy="6281313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  <a:gd name="connsiteX0" fmla="*/ 560630 w 3204262"/>
                  <a:gd name="connsiteY0" fmla="*/ 17149 h 6281313"/>
                  <a:gd name="connsiteX1" fmla="*/ 182763 w 3204262"/>
                  <a:gd name="connsiteY1" fmla="*/ 398353 h 6281313"/>
                  <a:gd name="connsiteX2" fmla="*/ 200870 w 3204262"/>
                  <a:gd name="connsiteY2" fmla="*/ 479834 h 6281313"/>
                  <a:gd name="connsiteX3" fmla="*/ 1169590 w 3204262"/>
                  <a:gd name="connsiteY3" fmla="*/ 1240325 h 6281313"/>
                  <a:gd name="connsiteX4" fmla="*/ 1196751 w 3204262"/>
                  <a:gd name="connsiteY4" fmla="*/ 1330859 h 6281313"/>
                  <a:gd name="connsiteX5" fmla="*/ 28854 w 3204262"/>
                  <a:gd name="connsiteY5" fmla="*/ 2082297 h 6281313"/>
                  <a:gd name="connsiteX6" fmla="*/ 46961 w 3204262"/>
                  <a:gd name="connsiteY6" fmla="*/ 2236206 h 6281313"/>
                  <a:gd name="connsiteX7" fmla="*/ 3204262 w 3204262"/>
                  <a:gd name="connsiteY7" fmla="*/ 6281313 h 6281313"/>
                  <a:gd name="connsiteX8" fmla="*/ 1957242 w 3204262"/>
                  <a:gd name="connsiteY8" fmla="*/ 0 h 6281313"/>
                  <a:gd name="connsiteX9" fmla="*/ 560630 w 3204262"/>
                  <a:gd name="connsiteY9" fmla="*/ 17149 h 628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4262" h="6281313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04262" y="6281313"/>
                    </a:lnTo>
                    <a:cubicBezTo>
                      <a:pt x="2655239" y="4216117"/>
                      <a:pt x="2163365" y="236047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6B7D69C-D6B8-462A-A762-93F9CC9FE08B}"/>
                  </a:ext>
                </a:extLst>
              </p:cNvPr>
              <p:cNvSpPr/>
              <p:nvPr/>
            </p:nvSpPr>
            <p:spPr>
              <a:xfrm>
                <a:off x="1092266" y="134293"/>
                <a:ext cx="3251887" cy="6500388"/>
              </a:xfrm>
              <a:custGeom>
                <a:avLst/>
                <a:gdLst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25101 w 3223033"/>
                  <a:gd name="connsiteY0" fmla="*/ 27160 h 6500388"/>
                  <a:gd name="connsiteX1" fmla="*/ 153909 w 3223033"/>
                  <a:gd name="connsiteY1" fmla="*/ 398353 h 6500388"/>
                  <a:gd name="connsiteX2" fmla="*/ 172016 w 3223033"/>
                  <a:gd name="connsiteY2" fmla="*/ 479834 h 6500388"/>
                  <a:gd name="connsiteX3" fmla="*/ 1140736 w 3223033"/>
                  <a:gd name="connsiteY3" fmla="*/ 1240325 h 6500388"/>
                  <a:gd name="connsiteX4" fmla="*/ 1167897 w 3223033"/>
                  <a:gd name="connsiteY4" fmla="*/ 1330859 h 6500388"/>
                  <a:gd name="connsiteX5" fmla="*/ 0 w 3223033"/>
                  <a:gd name="connsiteY5" fmla="*/ 2082297 h 6500388"/>
                  <a:gd name="connsiteX6" fmla="*/ 18107 w 3223033"/>
                  <a:gd name="connsiteY6" fmla="*/ 2236206 h 6500388"/>
                  <a:gd name="connsiteX7" fmla="*/ 3223033 w 3223033"/>
                  <a:gd name="connsiteY7" fmla="*/ 6500388 h 6500388"/>
                  <a:gd name="connsiteX8" fmla="*/ 1928388 w 3223033"/>
                  <a:gd name="connsiteY8" fmla="*/ 0 h 6500388"/>
                  <a:gd name="connsiteX9" fmla="*/ 525101 w 3223033"/>
                  <a:gd name="connsiteY9" fmla="*/ 27160 h 6500388"/>
                  <a:gd name="connsiteX0" fmla="*/ 549122 w 3247054"/>
                  <a:gd name="connsiteY0" fmla="*/ 27160 h 6500388"/>
                  <a:gd name="connsiteX1" fmla="*/ 177930 w 3247054"/>
                  <a:gd name="connsiteY1" fmla="*/ 398353 h 6500388"/>
                  <a:gd name="connsiteX2" fmla="*/ 196037 w 3247054"/>
                  <a:gd name="connsiteY2" fmla="*/ 479834 h 6500388"/>
                  <a:gd name="connsiteX3" fmla="*/ 1164757 w 3247054"/>
                  <a:gd name="connsiteY3" fmla="*/ 1240325 h 6500388"/>
                  <a:gd name="connsiteX4" fmla="*/ 1191918 w 3247054"/>
                  <a:gd name="connsiteY4" fmla="*/ 1330859 h 6500388"/>
                  <a:gd name="connsiteX5" fmla="*/ 24021 w 3247054"/>
                  <a:gd name="connsiteY5" fmla="*/ 2082297 h 6500388"/>
                  <a:gd name="connsiteX6" fmla="*/ 42128 w 3247054"/>
                  <a:gd name="connsiteY6" fmla="*/ 2236206 h 6500388"/>
                  <a:gd name="connsiteX7" fmla="*/ 3247054 w 3247054"/>
                  <a:gd name="connsiteY7" fmla="*/ 6500388 h 6500388"/>
                  <a:gd name="connsiteX8" fmla="*/ 1952409 w 3247054"/>
                  <a:gd name="connsiteY8" fmla="*/ 0 h 6500388"/>
                  <a:gd name="connsiteX9" fmla="*/ 549122 w 3247054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53955 w 3251887"/>
                  <a:gd name="connsiteY0" fmla="*/ 27160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53955 w 3251887"/>
                  <a:gd name="connsiteY9" fmla="*/ 27160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  <a:gd name="connsiteX0" fmla="*/ 560630 w 3251887"/>
                  <a:gd name="connsiteY0" fmla="*/ 17149 h 6500388"/>
                  <a:gd name="connsiteX1" fmla="*/ 182763 w 3251887"/>
                  <a:gd name="connsiteY1" fmla="*/ 398353 h 6500388"/>
                  <a:gd name="connsiteX2" fmla="*/ 200870 w 3251887"/>
                  <a:gd name="connsiteY2" fmla="*/ 479834 h 6500388"/>
                  <a:gd name="connsiteX3" fmla="*/ 1169590 w 3251887"/>
                  <a:gd name="connsiteY3" fmla="*/ 1240325 h 6500388"/>
                  <a:gd name="connsiteX4" fmla="*/ 1196751 w 3251887"/>
                  <a:gd name="connsiteY4" fmla="*/ 1330859 h 6500388"/>
                  <a:gd name="connsiteX5" fmla="*/ 28854 w 3251887"/>
                  <a:gd name="connsiteY5" fmla="*/ 2082297 h 6500388"/>
                  <a:gd name="connsiteX6" fmla="*/ 46961 w 3251887"/>
                  <a:gd name="connsiteY6" fmla="*/ 2236206 h 6500388"/>
                  <a:gd name="connsiteX7" fmla="*/ 3251887 w 3251887"/>
                  <a:gd name="connsiteY7" fmla="*/ 6500388 h 6500388"/>
                  <a:gd name="connsiteX8" fmla="*/ 1957242 w 3251887"/>
                  <a:gd name="connsiteY8" fmla="*/ 0 h 6500388"/>
                  <a:gd name="connsiteX9" fmla="*/ 560630 w 3251887"/>
                  <a:gd name="connsiteY9" fmla="*/ 17149 h 650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1887" h="6500388">
                    <a:moveTo>
                      <a:pt x="560630" y="17149"/>
                    </a:moveTo>
                    <a:lnTo>
                      <a:pt x="182763" y="398353"/>
                    </a:lnTo>
                    <a:cubicBezTo>
                      <a:pt x="155427" y="425513"/>
                      <a:pt x="174811" y="462685"/>
                      <a:pt x="200870" y="479834"/>
                    </a:cubicBezTo>
                    <a:lnTo>
                      <a:pt x="1169590" y="1240325"/>
                    </a:lnTo>
                    <a:cubicBezTo>
                      <a:pt x="1225365" y="1290526"/>
                      <a:pt x="1247767" y="1294006"/>
                      <a:pt x="1196751" y="1330859"/>
                    </a:cubicBezTo>
                    <a:lnTo>
                      <a:pt x="28854" y="2082297"/>
                    </a:lnTo>
                    <a:cubicBezTo>
                      <a:pt x="-31855" y="2133600"/>
                      <a:pt x="17565" y="2211601"/>
                      <a:pt x="46961" y="2236206"/>
                    </a:cubicBezTo>
                    <a:lnTo>
                      <a:pt x="3251887" y="6500388"/>
                    </a:lnTo>
                    <a:cubicBezTo>
                      <a:pt x="2667939" y="4352642"/>
                      <a:pt x="2188765" y="2519221"/>
                      <a:pt x="1957242" y="0"/>
                    </a:cubicBezTo>
                    <a:lnTo>
                      <a:pt x="560630" y="17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0AD7D5-603C-4AE7-8D34-012AD4810AFC}"/>
                </a:ext>
              </a:extLst>
            </p:cNvPr>
            <p:cNvGrpSpPr/>
            <p:nvPr/>
          </p:nvGrpSpPr>
          <p:grpSpPr>
            <a:xfrm>
              <a:off x="753139" y="-50052"/>
              <a:ext cx="2660463" cy="5621832"/>
              <a:chOff x="925903" y="-56577"/>
              <a:chExt cx="2660463" cy="56218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E39CE6-F92D-4F63-8DA0-97B13E945896}"/>
                  </a:ext>
                </a:extLst>
              </p:cNvPr>
              <p:cNvGrpSpPr/>
              <p:nvPr/>
            </p:nvGrpSpPr>
            <p:grpSpPr>
              <a:xfrm rot="10228926">
                <a:off x="2345152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13D48A14-DD78-4168-BCBA-7FE467D22973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Oval 16">
                  <a:extLst>
                    <a:ext uri="{FF2B5EF4-FFF2-40B4-BE49-F238E27FC236}">
                      <a16:creationId xmlns:a16="http://schemas.microsoft.com/office/drawing/2014/main" id="{7C3215FD-B3FD-4CFB-9348-2A5A09B423A6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889E2B4-D651-4DE1-B232-FE87F76617B3}"/>
                  </a:ext>
                </a:extLst>
              </p:cNvPr>
              <p:cNvGrpSpPr/>
              <p:nvPr/>
            </p:nvGrpSpPr>
            <p:grpSpPr>
              <a:xfrm rot="11371074" flipH="1">
                <a:off x="1007927" y="4256160"/>
                <a:ext cx="1127545" cy="1309095"/>
                <a:chOff x="4802271" y="1897244"/>
                <a:chExt cx="492910" cy="572275"/>
              </a:xfrm>
            </p:grpSpPr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711661AD-FBCE-4CE8-98CB-4E1803DFCD00}"/>
                    </a:ext>
                  </a:extLst>
                </p:cNvPr>
                <p:cNvSpPr/>
                <p:nvPr/>
              </p:nvSpPr>
              <p:spPr>
                <a:xfrm rot="11220000">
                  <a:off x="4802271" y="1897244"/>
                  <a:ext cx="341441" cy="5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16">
                  <a:extLst>
                    <a:ext uri="{FF2B5EF4-FFF2-40B4-BE49-F238E27FC236}">
                      <a16:creationId xmlns:a16="http://schemas.microsoft.com/office/drawing/2014/main" id="{F63DEC96-7AB3-48DC-9CF3-BEB558BA9E4B}"/>
                    </a:ext>
                  </a:extLst>
                </p:cNvPr>
                <p:cNvSpPr/>
                <p:nvPr/>
              </p:nvSpPr>
              <p:spPr>
                <a:xfrm rot="2337237">
                  <a:off x="5134487" y="1994694"/>
                  <a:ext cx="160694" cy="12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0A74E6-7824-4789-88BC-DD1C905CC21F}"/>
                  </a:ext>
                </a:extLst>
              </p:cNvPr>
              <p:cNvSpPr/>
              <p:nvPr/>
            </p:nvSpPr>
            <p:spPr>
              <a:xfrm rot="10800000">
                <a:off x="2186635" y="-56577"/>
                <a:ext cx="643214" cy="2504922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14" h="2504922">
                    <a:moveTo>
                      <a:pt x="216501" y="2504922"/>
                    </a:moveTo>
                    <a:lnTo>
                      <a:pt x="0" y="2504922"/>
                    </a:lnTo>
                    <a:lnTo>
                      <a:pt x="161536" y="2023432"/>
                    </a:lnTo>
                    <a:cubicBezTo>
                      <a:pt x="283541" y="1633302"/>
                      <a:pt x="386241" y="1228986"/>
                      <a:pt x="441068" y="787787"/>
                    </a:cubicBezTo>
                    <a:cubicBezTo>
                      <a:pt x="467417" y="575523"/>
                      <a:pt x="463617" y="136249"/>
                      <a:pt x="448805" y="34502"/>
                    </a:cubicBezTo>
                    <a:lnTo>
                      <a:pt x="448786" y="34443"/>
                    </a:lnTo>
                    <a:lnTo>
                      <a:pt x="641908" y="0"/>
                    </a:lnTo>
                    <a:lnTo>
                      <a:pt x="642457" y="28564"/>
                    </a:lnTo>
                    <a:cubicBezTo>
                      <a:pt x="644706" y="175329"/>
                      <a:pt x="647915" y="790092"/>
                      <a:pt x="555351" y="1233242"/>
                    </a:cubicBezTo>
                    <a:cubicBezTo>
                      <a:pt x="493961" y="1573719"/>
                      <a:pt x="411723" y="1895841"/>
                      <a:pt x="315478" y="2204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78F5F383-C0A8-4E02-A27D-4FEEE9BA7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925903" y="2257689"/>
                <a:ext cx="2660463" cy="2037959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B6F372-FBB4-4425-9F97-B4D041E3947A}"/>
                </a:ext>
              </a:extLst>
            </p:cNvPr>
            <p:cNvGrpSpPr/>
            <p:nvPr/>
          </p:nvGrpSpPr>
          <p:grpSpPr>
            <a:xfrm>
              <a:off x="5655344" y="0"/>
              <a:ext cx="1325557" cy="5965066"/>
              <a:chOff x="5655344" y="0"/>
              <a:chExt cx="1325557" cy="596506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EC5B58B-14E0-481D-886C-5A45CF83E96E}"/>
                  </a:ext>
                </a:extLst>
              </p:cNvPr>
              <p:cNvGrpSpPr/>
              <p:nvPr/>
            </p:nvGrpSpPr>
            <p:grpSpPr>
              <a:xfrm>
                <a:off x="5655344" y="4480259"/>
                <a:ext cx="1212531" cy="1484807"/>
                <a:chOff x="5655344" y="4480259"/>
                <a:chExt cx="1212531" cy="148480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9CB3797-31F3-4D93-A797-02238B991C20}"/>
                    </a:ext>
                  </a:extLst>
                </p:cNvPr>
                <p:cNvSpPr/>
                <p:nvPr/>
              </p:nvSpPr>
              <p:spPr>
                <a:xfrm rot="536029">
                  <a:off x="6343989" y="4480259"/>
                  <a:ext cx="163022" cy="3161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746F46C-73B4-4479-9B49-DE56341B451F}"/>
                    </a:ext>
                  </a:extLst>
                </p:cNvPr>
                <p:cNvGrpSpPr/>
                <p:nvPr/>
              </p:nvGrpSpPr>
              <p:grpSpPr>
                <a:xfrm rot="11700000">
                  <a:off x="5655344" y="4752535"/>
                  <a:ext cx="1212531" cy="1212531"/>
                  <a:chOff x="7123973" y="1204727"/>
                  <a:chExt cx="252497" cy="252497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190F81B-D06E-4DB3-BC5A-FD66CAF79971}"/>
                      </a:ext>
                    </a:extLst>
                  </p:cNvPr>
                  <p:cNvGrpSpPr/>
                  <p:nvPr/>
                </p:nvGrpSpPr>
                <p:grpSpPr>
                  <a:xfrm>
                    <a:off x="7123973" y="1204727"/>
                    <a:ext cx="252497" cy="252497"/>
                    <a:chOff x="4915373" y="1633391"/>
                    <a:chExt cx="342000" cy="342000"/>
                  </a:xfrm>
                </p:grpSpPr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FDD892A9-0B7A-42A5-A938-AA5BF8E59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373" y="1633391"/>
                      <a:ext cx="342000" cy="34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0E571609-FE66-413F-95BA-5DBFF8F7E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40" y="1666488"/>
                      <a:ext cx="295795" cy="295795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C01069D1-C28B-4767-9084-945E1276F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613" y="1724593"/>
                      <a:ext cx="207640" cy="20764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58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sp>
                <p:nvSpPr>
                  <p:cNvPr id="30" name="Chord 29">
                    <a:extLst>
                      <a:ext uri="{FF2B5EF4-FFF2-40B4-BE49-F238E27FC236}">
                        <a16:creationId xmlns:a16="http://schemas.microsoft.com/office/drawing/2014/main" id="{4ABD7AC9-0BD5-4390-BD1A-CFFF0A568E12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5070744"/>
                      <a:gd name="adj2" fmla="val 1620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31" name="Chord 30">
                    <a:extLst>
                      <a:ext uri="{FF2B5EF4-FFF2-40B4-BE49-F238E27FC236}">
                        <a16:creationId xmlns:a16="http://schemas.microsoft.com/office/drawing/2014/main" id="{920D16A8-CF25-4270-8C49-B0C510EA9E7F}"/>
                      </a:ext>
                    </a:extLst>
                  </p:cNvPr>
                  <p:cNvSpPr/>
                  <p:nvPr/>
                </p:nvSpPr>
                <p:spPr>
                  <a:xfrm rot="20881907">
                    <a:off x="7167196" y="1276843"/>
                    <a:ext cx="152933" cy="152933"/>
                  </a:xfrm>
                  <a:prstGeom prst="chord">
                    <a:avLst>
                      <a:gd name="adj1" fmla="val 16204063"/>
                      <a:gd name="adj2" fmla="val 5391679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301DA13-40BD-4970-82F2-1652CAAF5E99}"/>
                  </a:ext>
                </a:extLst>
              </p:cNvPr>
              <p:cNvSpPr/>
              <p:nvPr/>
            </p:nvSpPr>
            <p:spPr>
              <a:xfrm rot="10800000">
                <a:off x="6332106" y="0"/>
                <a:ext cx="648795" cy="4657780"/>
              </a:xfrm>
              <a:custGeom>
                <a:avLst/>
                <a:gdLst>
                  <a:gd name="connsiteX0" fmla="*/ 216501 w 643214"/>
                  <a:gd name="connsiteY0" fmla="*/ 2504922 h 2504922"/>
                  <a:gd name="connsiteX1" fmla="*/ 0 w 643214"/>
                  <a:gd name="connsiteY1" fmla="*/ 2504922 h 2504922"/>
                  <a:gd name="connsiteX2" fmla="*/ 161536 w 643214"/>
                  <a:gd name="connsiteY2" fmla="*/ 2023432 h 2504922"/>
                  <a:gd name="connsiteX3" fmla="*/ 441068 w 643214"/>
                  <a:gd name="connsiteY3" fmla="*/ 787787 h 2504922"/>
                  <a:gd name="connsiteX4" fmla="*/ 448805 w 643214"/>
                  <a:gd name="connsiteY4" fmla="*/ 34502 h 2504922"/>
                  <a:gd name="connsiteX5" fmla="*/ 448786 w 643214"/>
                  <a:gd name="connsiteY5" fmla="*/ 34443 h 2504922"/>
                  <a:gd name="connsiteX6" fmla="*/ 641908 w 643214"/>
                  <a:gd name="connsiteY6" fmla="*/ 0 h 2504922"/>
                  <a:gd name="connsiteX7" fmla="*/ 642457 w 643214"/>
                  <a:gd name="connsiteY7" fmla="*/ 28564 h 2504922"/>
                  <a:gd name="connsiteX8" fmla="*/ 555351 w 643214"/>
                  <a:gd name="connsiteY8" fmla="*/ 1233242 h 2504922"/>
                  <a:gd name="connsiteX9" fmla="*/ 315478 w 643214"/>
                  <a:gd name="connsiteY9" fmla="*/ 2204996 h 2504922"/>
                  <a:gd name="connsiteX0" fmla="*/ 407001 w 643214"/>
                  <a:gd name="connsiteY0" fmla="*/ 4314672 h 4314672"/>
                  <a:gd name="connsiteX1" fmla="*/ 0 w 643214"/>
                  <a:gd name="connsiteY1" fmla="*/ 2504922 h 4314672"/>
                  <a:gd name="connsiteX2" fmla="*/ 161536 w 643214"/>
                  <a:gd name="connsiteY2" fmla="*/ 2023432 h 4314672"/>
                  <a:gd name="connsiteX3" fmla="*/ 441068 w 643214"/>
                  <a:gd name="connsiteY3" fmla="*/ 787787 h 4314672"/>
                  <a:gd name="connsiteX4" fmla="*/ 448805 w 643214"/>
                  <a:gd name="connsiteY4" fmla="*/ 34502 h 4314672"/>
                  <a:gd name="connsiteX5" fmla="*/ 448786 w 643214"/>
                  <a:gd name="connsiteY5" fmla="*/ 34443 h 4314672"/>
                  <a:gd name="connsiteX6" fmla="*/ 641908 w 643214"/>
                  <a:gd name="connsiteY6" fmla="*/ 0 h 4314672"/>
                  <a:gd name="connsiteX7" fmla="*/ 642457 w 643214"/>
                  <a:gd name="connsiteY7" fmla="*/ 28564 h 4314672"/>
                  <a:gd name="connsiteX8" fmla="*/ 555351 w 643214"/>
                  <a:gd name="connsiteY8" fmla="*/ 1233242 h 4314672"/>
                  <a:gd name="connsiteX9" fmla="*/ 315478 w 643214"/>
                  <a:gd name="connsiteY9" fmla="*/ 2204996 h 4314672"/>
                  <a:gd name="connsiteX10" fmla="*/ 407001 w 643214"/>
                  <a:gd name="connsiteY10" fmla="*/ 4314672 h 4314672"/>
                  <a:gd name="connsiteX0" fmla="*/ 245465 w 481678"/>
                  <a:gd name="connsiteY0" fmla="*/ 4314672 h 4409922"/>
                  <a:gd name="connsiteX1" fmla="*/ 28964 w 481678"/>
                  <a:gd name="connsiteY1" fmla="*/ 4409922 h 4409922"/>
                  <a:gd name="connsiteX2" fmla="*/ 0 w 481678"/>
                  <a:gd name="connsiteY2" fmla="*/ 2023432 h 4409922"/>
                  <a:gd name="connsiteX3" fmla="*/ 279532 w 481678"/>
                  <a:gd name="connsiteY3" fmla="*/ 787787 h 4409922"/>
                  <a:gd name="connsiteX4" fmla="*/ 287269 w 481678"/>
                  <a:gd name="connsiteY4" fmla="*/ 34502 h 4409922"/>
                  <a:gd name="connsiteX5" fmla="*/ 287250 w 481678"/>
                  <a:gd name="connsiteY5" fmla="*/ 34443 h 4409922"/>
                  <a:gd name="connsiteX6" fmla="*/ 480372 w 481678"/>
                  <a:gd name="connsiteY6" fmla="*/ 0 h 4409922"/>
                  <a:gd name="connsiteX7" fmla="*/ 480921 w 481678"/>
                  <a:gd name="connsiteY7" fmla="*/ 28564 h 4409922"/>
                  <a:gd name="connsiteX8" fmla="*/ 393815 w 481678"/>
                  <a:gd name="connsiteY8" fmla="*/ 1233242 h 4409922"/>
                  <a:gd name="connsiteX9" fmla="*/ 153942 w 481678"/>
                  <a:gd name="connsiteY9" fmla="*/ 2204996 h 4409922"/>
                  <a:gd name="connsiteX10" fmla="*/ 245465 w 481678"/>
                  <a:gd name="connsiteY10" fmla="*/ 4314672 h 4409922"/>
                  <a:gd name="connsiteX0" fmla="*/ 245465 w 481678"/>
                  <a:gd name="connsiteY0" fmla="*/ 4314672 h 4314672"/>
                  <a:gd name="connsiteX1" fmla="*/ 48014 w 481678"/>
                  <a:gd name="connsiteY1" fmla="*/ 4314672 h 4314672"/>
                  <a:gd name="connsiteX2" fmla="*/ 0 w 481678"/>
                  <a:gd name="connsiteY2" fmla="*/ 2023432 h 4314672"/>
                  <a:gd name="connsiteX3" fmla="*/ 279532 w 481678"/>
                  <a:gd name="connsiteY3" fmla="*/ 787787 h 4314672"/>
                  <a:gd name="connsiteX4" fmla="*/ 287269 w 481678"/>
                  <a:gd name="connsiteY4" fmla="*/ 34502 h 4314672"/>
                  <a:gd name="connsiteX5" fmla="*/ 287250 w 481678"/>
                  <a:gd name="connsiteY5" fmla="*/ 34443 h 4314672"/>
                  <a:gd name="connsiteX6" fmla="*/ 480372 w 481678"/>
                  <a:gd name="connsiteY6" fmla="*/ 0 h 4314672"/>
                  <a:gd name="connsiteX7" fmla="*/ 480921 w 481678"/>
                  <a:gd name="connsiteY7" fmla="*/ 28564 h 4314672"/>
                  <a:gd name="connsiteX8" fmla="*/ 393815 w 481678"/>
                  <a:gd name="connsiteY8" fmla="*/ 1233242 h 4314672"/>
                  <a:gd name="connsiteX9" fmla="*/ 153942 w 481678"/>
                  <a:gd name="connsiteY9" fmla="*/ 2204996 h 4314672"/>
                  <a:gd name="connsiteX10" fmla="*/ 245465 w 481678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341148 w 577361"/>
                  <a:gd name="connsiteY0" fmla="*/ 4314672 h 4314672"/>
                  <a:gd name="connsiteX1" fmla="*/ 143697 w 577361"/>
                  <a:gd name="connsiteY1" fmla="*/ 4314672 h 4314672"/>
                  <a:gd name="connsiteX2" fmla="*/ 95683 w 577361"/>
                  <a:gd name="connsiteY2" fmla="*/ 2023432 h 4314672"/>
                  <a:gd name="connsiteX3" fmla="*/ 375215 w 577361"/>
                  <a:gd name="connsiteY3" fmla="*/ 787787 h 4314672"/>
                  <a:gd name="connsiteX4" fmla="*/ 382952 w 577361"/>
                  <a:gd name="connsiteY4" fmla="*/ 34502 h 4314672"/>
                  <a:gd name="connsiteX5" fmla="*/ 382933 w 577361"/>
                  <a:gd name="connsiteY5" fmla="*/ 34443 h 4314672"/>
                  <a:gd name="connsiteX6" fmla="*/ 576055 w 577361"/>
                  <a:gd name="connsiteY6" fmla="*/ 0 h 4314672"/>
                  <a:gd name="connsiteX7" fmla="*/ 576604 w 577361"/>
                  <a:gd name="connsiteY7" fmla="*/ 28564 h 4314672"/>
                  <a:gd name="connsiteX8" fmla="*/ 489498 w 577361"/>
                  <a:gd name="connsiteY8" fmla="*/ 1233242 h 4314672"/>
                  <a:gd name="connsiteX9" fmla="*/ 249625 w 577361"/>
                  <a:gd name="connsiteY9" fmla="*/ 2204996 h 4314672"/>
                  <a:gd name="connsiteX10" fmla="*/ 341148 w 577361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14347 w 650560"/>
                  <a:gd name="connsiteY0" fmla="*/ 4314672 h 4314672"/>
                  <a:gd name="connsiteX1" fmla="*/ 216896 w 650560"/>
                  <a:gd name="connsiteY1" fmla="*/ 4314672 h 4314672"/>
                  <a:gd name="connsiteX2" fmla="*/ 168882 w 650560"/>
                  <a:gd name="connsiteY2" fmla="*/ 2023432 h 4314672"/>
                  <a:gd name="connsiteX3" fmla="*/ 448414 w 650560"/>
                  <a:gd name="connsiteY3" fmla="*/ 787787 h 4314672"/>
                  <a:gd name="connsiteX4" fmla="*/ 456151 w 650560"/>
                  <a:gd name="connsiteY4" fmla="*/ 34502 h 4314672"/>
                  <a:gd name="connsiteX5" fmla="*/ 456132 w 650560"/>
                  <a:gd name="connsiteY5" fmla="*/ 34443 h 4314672"/>
                  <a:gd name="connsiteX6" fmla="*/ 649254 w 650560"/>
                  <a:gd name="connsiteY6" fmla="*/ 0 h 4314672"/>
                  <a:gd name="connsiteX7" fmla="*/ 649803 w 650560"/>
                  <a:gd name="connsiteY7" fmla="*/ 28564 h 4314672"/>
                  <a:gd name="connsiteX8" fmla="*/ 562697 w 650560"/>
                  <a:gd name="connsiteY8" fmla="*/ 1233242 h 4314672"/>
                  <a:gd name="connsiteX9" fmla="*/ 322824 w 650560"/>
                  <a:gd name="connsiteY9" fmla="*/ 2204996 h 4314672"/>
                  <a:gd name="connsiteX10" fmla="*/ 414347 w 650560"/>
                  <a:gd name="connsiteY10" fmla="*/ 4314672 h 4314672"/>
                  <a:gd name="connsiteX0" fmla="*/ 434653 w 670866"/>
                  <a:gd name="connsiteY0" fmla="*/ 4314672 h 4314672"/>
                  <a:gd name="connsiteX1" fmla="*/ 237202 w 670866"/>
                  <a:gd name="connsiteY1" fmla="*/ 4314672 h 4314672"/>
                  <a:gd name="connsiteX2" fmla="*/ 151088 w 670866"/>
                  <a:gd name="connsiteY2" fmla="*/ 2080582 h 4314672"/>
                  <a:gd name="connsiteX3" fmla="*/ 468720 w 670866"/>
                  <a:gd name="connsiteY3" fmla="*/ 787787 h 4314672"/>
                  <a:gd name="connsiteX4" fmla="*/ 476457 w 670866"/>
                  <a:gd name="connsiteY4" fmla="*/ 34502 h 4314672"/>
                  <a:gd name="connsiteX5" fmla="*/ 476438 w 670866"/>
                  <a:gd name="connsiteY5" fmla="*/ 34443 h 4314672"/>
                  <a:gd name="connsiteX6" fmla="*/ 669560 w 670866"/>
                  <a:gd name="connsiteY6" fmla="*/ 0 h 4314672"/>
                  <a:gd name="connsiteX7" fmla="*/ 670109 w 670866"/>
                  <a:gd name="connsiteY7" fmla="*/ 28564 h 4314672"/>
                  <a:gd name="connsiteX8" fmla="*/ 583003 w 670866"/>
                  <a:gd name="connsiteY8" fmla="*/ 1233242 h 4314672"/>
                  <a:gd name="connsiteX9" fmla="*/ 343130 w 670866"/>
                  <a:gd name="connsiteY9" fmla="*/ 2204996 h 4314672"/>
                  <a:gd name="connsiteX10" fmla="*/ 434653 w 670866"/>
                  <a:gd name="connsiteY10" fmla="*/ 4314672 h 4314672"/>
                  <a:gd name="connsiteX0" fmla="*/ 404825 w 641038"/>
                  <a:gd name="connsiteY0" fmla="*/ 4314672 h 4314672"/>
                  <a:gd name="connsiteX1" fmla="*/ 207374 w 641038"/>
                  <a:gd name="connsiteY1" fmla="*/ 4314672 h 4314672"/>
                  <a:gd name="connsiteX2" fmla="*/ 121260 w 641038"/>
                  <a:gd name="connsiteY2" fmla="*/ 2080582 h 4314672"/>
                  <a:gd name="connsiteX3" fmla="*/ 438892 w 641038"/>
                  <a:gd name="connsiteY3" fmla="*/ 787787 h 4314672"/>
                  <a:gd name="connsiteX4" fmla="*/ 446629 w 641038"/>
                  <a:gd name="connsiteY4" fmla="*/ 34502 h 4314672"/>
                  <a:gd name="connsiteX5" fmla="*/ 446610 w 641038"/>
                  <a:gd name="connsiteY5" fmla="*/ 34443 h 4314672"/>
                  <a:gd name="connsiteX6" fmla="*/ 639732 w 641038"/>
                  <a:gd name="connsiteY6" fmla="*/ 0 h 4314672"/>
                  <a:gd name="connsiteX7" fmla="*/ 640281 w 641038"/>
                  <a:gd name="connsiteY7" fmla="*/ 28564 h 4314672"/>
                  <a:gd name="connsiteX8" fmla="*/ 553175 w 641038"/>
                  <a:gd name="connsiteY8" fmla="*/ 1233242 h 4314672"/>
                  <a:gd name="connsiteX9" fmla="*/ 313302 w 641038"/>
                  <a:gd name="connsiteY9" fmla="*/ 2204996 h 4314672"/>
                  <a:gd name="connsiteX10" fmla="*/ 404825 w 641038"/>
                  <a:gd name="connsiteY10" fmla="*/ 4314672 h 4314672"/>
                  <a:gd name="connsiteX0" fmla="*/ 397704 w 633917"/>
                  <a:gd name="connsiteY0" fmla="*/ 4314672 h 4314672"/>
                  <a:gd name="connsiteX1" fmla="*/ 200253 w 633917"/>
                  <a:gd name="connsiteY1" fmla="*/ 4314672 h 4314672"/>
                  <a:gd name="connsiteX2" fmla="*/ 114139 w 633917"/>
                  <a:gd name="connsiteY2" fmla="*/ 2080582 h 4314672"/>
                  <a:gd name="connsiteX3" fmla="*/ 431771 w 633917"/>
                  <a:gd name="connsiteY3" fmla="*/ 787787 h 4314672"/>
                  <a:gd name="connsiteX4" fmla="*/ 439508 w 633917"/>
                  <a:gd name="connsiteY4" fmla="*/ 34502 h 4314672"/>
                  <a:gd name="connsiteX5" fmla="*/ 439489 w 633917"/>
                  <a:gd name="connsiteY5" fmla="*/ 34443 h 4314672"/>
                  <a:gd name="connsiteX6" fmla="*/ 632611 w 633917"/>
                  <a:gd name="connsiteY6" fmla="*/ 0 h 4314672"/>
                  <a:gd name="connsiteX7" fmla="*/ 633160 w 633917"/>
                  <a:gd name="connsiteY7" fmla="*/ 28564 h 4314672"/>
                  <a:gd name="connsiteX8" fmla="*/ 546054 w 633917"/>
                  <a:gd name="connsiteY8" fmla="*/ 1233242 h 4314672"/>
                  <a:gd name="connsiteX9" fmla="*/ 306181 w 633917"/>
                  <a:gd name="connsiteY9" fmla="*/ 2204996 h 4314672"/>
                  <a:gd name="connsiteX10" fmla="*/ 397704 w 633917"/>
                  <a:gd name="connsiteY10" fmla="*/ 4314672 h 431467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39508 w 633917"/>
                  <a:gd name="connsiteY4" fmla="*/ 77732 h 4357902"/>
                  <a:gd name="connsiteX5" fmla="*/ 479949 w 633917"/>
                  <a:gd name="connsiteY5" fmla="*/ 0 h 4357902"/>
                  <a:gd name="connsiteX6" fmla="*/ 632611 w 633917"/>
                  <a:gd name="connsiteY6" fmla="*/ 43230 h 4357902"/>
                  <a:gd name="connsiteX7" fmla="*/ 633160 w 633917"/>
                  <a:gd name="connsiteY7" fmla="*/ 71794 h 4357902"/>
                  <a:gd name="connsiteX8" fmla="*/ 546054 w 633917"/>
                  <a:gd name="connsiteY8" fmla="*/ 1276472 h 4357902"/>
                  <a:gd name="connsiteX9" fmla="*/ 306181 w 633917"/>
                  <a:gd name="connsiteY9" fmla="*/ 2248226 h 4357902"/>
                  <a:gd name="connsiteX10" fmla="*/ 397704 w 633917"/>
                  <a:gd name="connsiteY10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79949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3917"/>
                  <a:gd name="connsiteY0" fmla="*/ 4357902 h 4357902"/>
                  <a:gd name="connsiteX1" fmla="*/ 200253 w 633917"/>
                  <a:gd name="connsiteY1" fmla="*/ 4357902 h 4357902"/>
                  <a:gd name="connsiteX2" fmla="*/ 114139 w 633917"/>
                  <a:gd name="connsiteY2" fmla="*/ 2123812 h 4357902"/>
                  <a:gd name="connsiteX3" fmla="*/ 431771 w 633917"/>
                  <a:gd name="connsiteY3" fmla="*/ 831017 h 4357902"/>
                  <a:gd name="connsiteX4" fmla="*/ 447581 w 633917"/>
                  <a:gd name="connsiteY4" fmla="*/ 0 h 4357902"/>
                  <a:gd name="connsiteX5" fmla="*/ 632611 w 633917"/>
                  <a:gd name="connsiteY5" fmla="*/ 43230 h 4357902"/>
                  <a:gd name="connsiteX6" fmla="*/ 633160 w 633917"/>
                  <a:gd name="connsiteY6" fmla="*/ 71794 h 4357902"/>
                  <a:gd name="connsiteX7" fmla="*/ 546054 w 633917"/>
                  <a:gd name="connsiteY7" fmla="*/ 1276472 h 4357902"/>
                  <a:gd name="connsiteX8" fmla="*/ 306181 w 633917"/>
                  <a:gd name="connsiteY8" fmla="*/ 2248226 h 4357902"/>
                  <a:gd name="connsiteX9" fmla="*/ 397704 w 633917"/>
                  <a:gd name="connsiteY9" fmla="*/ 4357902 h 4357902"/>
                  <a:gd name="connsiteX0" fmla="*/ 397704 w 632611"/>
                  <a:gd name="connsiteY0" fmla="*/ 4357902 h 4357902"/>
                  <a:gd name="connsiteX1" fmla="*/ 200253 w 632611"/>
                  <a:gd name="connsiteY1" fmla="*/ 4357902 h 4357902"/>
                  <a:gd name="connsiteX2" fmla="*/ 114139 w 632611"/>
                  <a:gd name="connsiteY2" fmla="*/ 2123812 h 4357902"/>
                  <a:gd name="connsiteX3" fmla="*/ 431771 w 632611"/>
                  <a:gd name="connsiteY3" fmla="*/ 831017 h 4357902"/>
                  <a:gd name="connsiteX4" fmla="*/ 447581 w 632611"/>
                  <a:gd name="connsiteY4" fmla="*/ 0 h 4357902"/>
                  <a:gd name="connsiteX5" fmla="*/ 632611 w 632611"/>
                  <a:gd name="connsiteY5" fmla="*/ 43230 h 4357902"/>
                  <a:gd name="connsiteX6" fmla="*/ 546054 w 632611"/>
                  <a:gd name="connsiteY6" fmla="*/ 1276472 h 4357902"/>
                  <a:gd name="connsiteX7" fmla="*/ 306181 w 632611"/>
                  <a:gd name="connsiteY7" fmla="*/ 2248226 h 4357902"/>
                  <a:gd name="connsiteX8" fmla="*/ 397704 w 632611"/>
                  <a:gd name="connsiteY8" fmla="*/ 4357902 h 4357902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1276 h 4361276"/>
                  <a:gd name="connsiteX1" fmla="*/ 200253 w 648795"/>
                  <a:gd name="connsiteY1" fmla="*/ 4361276 h 4361276"/>
                  <a:gd name="connsiteX2" fmla="*/ 114139 w 648795"/>
                  <a:gd name="connsiteY2" fmla="*/ 2127186 h 4361276"/>
                  <a:gd name="connsiteX3" fmla="*/ 431771 w 648795"/>
                  <a:gd name="connsiteY3" fmla="*/ 834391 h 4361276"/>
                  <a:gd name="connsiteX4" fmla="*/ 447581 w 648795"/>
                  <a:gd name="connsiteY4" fmla="*/ 3374 h 4361276"/>
                  <a:gd name="connsiteX5" fmla="*/ 648795 w 648795"/>
                  <a:gd name="connsiteY5" fmla="*/ 0 h 4361276"/>
                  <a:gd name="connsiteX6" fmla="*/ 546054 w 648795"/>
                  <a:gd name="connsiteY6" fmla="*/ 1279846 h 4361276"/>
                  <a:gd name="connsiteX7" fmla="*/ 306181 w 648795"/>
                  <a:gd name="connsiteY7" fmla="*/ 2251600 h 4361276"/>
                  <a:gd name="connsiteX8" fmla="*/ 397704 w 648795"/>
                  <a:gd name="connsiteY8" fmla="*/ 4361276 h 4361276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365669 h 4365669"/>
                  <a:gd name="connsiteX1" fmla="*/ 200253 w 648795"/>
                  <a:gd name="connsiteY1" fmla="*/ 4365669 h 4365669"/>
                  <a:gd name="connsiteX2" fmla="*/ 114139 w 648795"/>
                  <a:gd name="connsiteY2" fmla="*/ 2131579 h 4365669"/>
                  <a:gd name="connsiteX3" fmla="*/ 431771 w 648795"/>
                  <a:gd name="connsiteY3" fmla="*/ 838784 h 4365669"/>
                  <a:gd name="connsiteX4" fmla="*/ 471857 w 648795"/>
                  <a:gd name="connsiteY4" fmla="*/ 0 h 4365669"/>
                  <a:gd name="connsiteX5" fmla="*/ 648795 w 648795"/>
                  <a:gd name="connsiteY5" fmla="*/ 4393 h 4365669"/>
                  <a:gd name="connsiteX6" fmla="*/ 546054 w 648795"/>
                  <a:gd name="connsiteY6" fmla="*/ 1284239 h 4365669"/>
                  <a:gd name="connsiteX7" fmla="*/ 306181 w 648795"/>
                  <a:gd name="connsiteY7" fmla="*/ 2255993 h 4365669"/>
                  <a:gd name="connsiteX8" fmla="*/ 397704 w 648795"/>
                  <a:gd name="connsiteY8" fmla="*/ 4365669 h 4365669"/>
                  <a:gd name="connsiteX0" fmla="*/ 397704 w 648795"/>
                  <a:gd name="connsiteY0" fmla="*/ 4411414 h 4411414"/>
                  <a:gd name="connsiteX1" fmla="*/ 200253 w 648795"/>
                  <a:gd name="connsiteY1" fmla="*/ 4411414 h 4411414"/>
                  <a:gd name="connsiteX2" fmla="*/ 114139 w 648795"/>
                  <a:gd name="connsiteY2" fmla="*/ 2177324 h 4411414"/>
                  <a:gd name="connsiteX3" fmla="*/ 431771 w 648795"/>
                  <a:gd name="connsiteY3" fmla="*/ 884529 h 4411414"/>
                  <a:gd name="connsiteX4" fmla="*/ 455672 w 648795"/>
                  <a:gd name="connsiteY4" fmla="*/ 0 h 4411414"/>
                  <a:gd name="connsiteX5" fmla="*/ 648795 w 648795"/>
                  <a:gd name="connsiteY5" fmla="*/ 50138 h 4411414"/>
                  <a:gd name="connsiteX6" fmla="*/ 546054 w 648795"/>
                  <a:gd name="connsiteY6" fmla="*/ 1329984 h 4411414"/>
                  <a:gd name="connsiteX7" fmla="*/ 306181 w 648795"/>
                  <a:gd name="connsiteY7" fmla="*/ 2301738 h 4411414"/>
                  <a:gd name="connsiteX8" fmla="*/ 397704 w 648795"/>
                  <a:gd name="connsiteY8" fmla="*/ 4411414 h 4411414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  <a:gd name="connsiteX0" fmla="*/ 397704 w 648795"/>
                  <a:gd name="connsiteY0" fmla="*/ 4388540 h 4388540"/>
                  <a:gd name="connsiteX1" fmla="*/ 200253 w 648795"/>
                  <a:gd name="connsiteY1" fmla="*/ 4388540 h 4388540"/>
                  <a:gd name="connsiteX2" fmla="*/ 114139 w 648795"/>
                  <a:gd name="connsiteY2" fmla="*/ 2154450 h 4388540"/>
                  <a:gd name="connsiteX3" fmla="*/ 431771 w 648795"/>
                  <a:gd name="connsiteY3" fmla="*/ 861655 h 4388540"/>
                  <a:gd name="connsiteX4" fmla="*/ 455672 w 648795"/>
                  <a:gd name="connsiteY4" fmla="*/ 0 h 4388540"/>
                  <a:gd name="connsiteX5" fmla="*/ 648795 w 648795"/>
                  <a:gd name="connsiteY5" fmla="*/ 27264 h 4388540"/>
                  <a:gd name="connsiteX6" fmla="*/ 546054 w 648795"/>
                  <a:gd name="connsiteY6" fmla="*/ 1307110 h 4388540"/>
                  <a:gd name="connsiteX7" fmla="*/ 306181 w 648795"/>
                  <a:gd name="connsiteY7" fmla="*/ 2278864 h 4388540"/>
                  <a:gd name="connsiteX8" fmla="*/ 397704 w 648795"/>
                  <a:gd name="connsiteY8" fmla="*/ 4388540 h 4388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795" h="4388540">
                    <a:moveTo>
                      <a:pt x="397704" y="4388540"/>
                    </a:moveTo>
                    <a:lnTo>
                      <a:pt x="200253" y="4388540"/>
                    </a:lnTo>
                    <a:cubicBezTo>
                      <a:pt x="-101502" y="3034243"/>
                      <a:pt x="-3206" y="2784847"/>
                      <a:pt x="114139" y="2154450"/>
                    </a:cubicBezTo>
                    <a:cubicBezTo>
                      <a:pt x="236144" y="1764320"/>
                      <a:pt x="374849" y="1220730"/>
                      <a:pt x="431771" y="861655"/>
                    </a:cubicBezTo>
                    <a:cubicBezTo>
                      <a:pt x="488693" y="502580"/>
                      <a:pt x="438383" y="286360"/>
                      <a:pt x="455672" y="0"/>
                    </a:cubicBezTo>
                    <a:lnTo>
                      <a:pt x="648795" y="27264"/>
                    </a:lnTo>
                    <a:cubicBezTo>
                      <a:pt x="646916" y="477181"/>
                      <a:pt x="645037" y="833890"/>
                      <a:pt x="546054" y="1307110"/>
                    </a:cubicBezTo>
                    <a:cubicBezTo>
                      <a:pt x="484664" y="1647587"/>
                      <a:pt x="402426" y="1969709"/>
                      <a:pt x="306181" y="2278864"/>
                    </a:cubicBezTo>
                    <a:cubicBezTo>
                      <a:pt x="196989" y="2664589"/>
                      <a:pt x="144946" y="3317015"/>
                      <a:pt x="397704" y="43885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:a16="http://schemas.microsoft.com/office/drawing/2014/main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:a16="http://schemas.microsoft.com/office/drawing/2014/main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:a16="http://schemas.microsoft.com/office/drawing/2014/main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:a16="http://schemas.microsoft.com/office/drawing/2014/main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:a16="http://schemas.microsoft.com/office/drawing/2014/main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:a16="http://schemas.microsoft.com/office/drawing/2014/main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:a16="http://schemas.microsoft.com/office/drawing/2014/main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:a16="http://schemas.microsoft.com/office/drawing/2014/main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:a16="http://schemas.microsoft.com/office/drawing/2014/main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:a16="http://schemas.microsoft.com/office/drawing/2014/main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:a16="http://schemas.microsoft.com/office/drawing/2014/main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:a16="http://schemas.microsoft.com/office/drawing/2014/main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:a16="http://schemas.microsoft.com/office/drawing/2014/main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:a16="http://schemas.microsoft.com/office/drawing/2014/main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:a16="http://schemas.microsoft.com/office/drawing/2014/main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:a16="http://schemas.microsoft.com/office/drawing/2014/main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:a16="http://schemas.microsoft.com/office/drawing/2014/main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:a16="http://schemas.microsoft.com/office/drawing/2014/main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939442" y="183760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939442" y="147160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637580"/>
            <a:chOff x="2775666" y="2626568"/>
            <a:chExt cx="1444945" cy="1637580"/>
          </a:xfrm>
        </p:grpSpPr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:a16="http://schemas.microsoft.com/office/drawing/2014/main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:a16="http://schemas.microsoft.com/office/drawing/2014/main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8" name="그룹 28">
            <a:extLst>
              <a:ext uri="{FF2B5EF4-FFF2-40B4-BE49-F238E27FC236}">
                <a16:creationId xmlns:a16="http://schemas.microsoft.com/office/drawing/2014/main" id="{920E33AD-38AA-4A23-9442-712E46D0159C}"/>
              </a:ext>
            </a:extLst>
          </p:cNvPr>
          <p:cNvGrpSpPr/>
          <p:nvPr/>
        </p:nvGrpSpPr>
        <p:grpSpPr>
          <a:xfrm>
            <a:off x="6232047" y="2642635"/>
            <a:ext cx="1444945" cy="1637580"/>
            <a:chOff x="2775666" y="2626568"/>
            <a:chExt cx="1444945" cy="1637580"/>
          </a:xfrm>
        </p:grpSpPr>
        <p:sp>
          <p:nvSpPr>
            <p:cNvPr id="19" name="직사각형 29">
              <a:extLst>
                <a:ext uri="{FF2B5EF4-FFF2-40B4-BE49-F238E27FC236}">
                  <a16:creationId xmlns:a16="http://schemas.microsoft.com/office/drawing/2014/main" id="{A6887D17-236A-49AD-A342-B5D6D2B90FD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0" name="직사각형 30">
              <a:extLst>
                <a:ext uri="{FF2B5EF4-FFF2-40B4-BE49-F238E27FC236}">
                  <a16:creationId xmlns:a16="http://schemas.microsoft.com/office/drawing/2014/main" id="{EA1A4ABA-C597-4C0B-87F4-0281BFCCDF43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1" name="직사각형 31">
              <a:extLst>
                <a:ext uri="{FF2B5EF4-FFF2-40B4-BE49-F238E27FC236}">
                  <a16:creationId xmlns:a16="http://schemas.microsoft.com/office/drawing/2014/main" id="{59FC5645-50B8-4284-914B-E32D800F0212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id="{8FBDCC47-500A-4EAE-9CDF-44996C9FF83C}"/>
              </a:ext>
            </a:extLst>
          </p:cNvPr>
          <p:cNvGrpSpPr/>
          <p:nvPr/>
        </p:nvGrpSpPr>
        <p:grpSpPr>
          <a:xfrm>
            <a:off x="9688427" y="2648974"/>
            <a:ext cx="1444945" cy="1637580"/>
            <a:chOff x="2775666" y="2626568"/>
            <a:chExt cx="1444945" cy="1637580"/>
          </a:xfrm>
        </p:grpSpPr>
        <p:sp>
          <p:nvSpPr>
            <p:cNvPr id="23" name="직사각형 33">
              <a:extLst>
                <a:ext uri="{FF2B5EF4-FFF2-40B4-BE49-F238E27FC236}">
                  <a16:creationId xmlns:a16="http://schemas.microsoft.com/office/drawing/2014/main" id="{2F77C99A-1F49-4DBE-AD91-B8C2AB594084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4" name="직사각형 34">
              <a:extLst>
                <a:ext uri="{FF2B5EF4-FFF2-40B4-BE49-F238E27FC236}">
                  <a16:creationId xmlns:a16="http://schemas.microsoft.com/office/drawing/2014/main" id="{D19ED50E-042F-495F-95AC-4ECB38DF982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5" name="직사각형 35">
              <a:extLst>
                <a:ext uri="{FF2B5EF4-FFF2-40B4-BE49-F238E27FC236}">
                  <a16:creationId xmlns:a16="http://schemas.microsoft.com/office/drawing/2014/main" id="{9A8F103F-E94E-4711-A361-4971C4BD6ED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563A3A-35C5-44B5-AB14-F361F78FB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98DAFA-8CCD-47FD-A2DF-CAE73B95750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67B608-29BD-4959-BFCE-4FC4AD443C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aphic 10">
            <a:extLst>
              <a:ext uri="{FF2B5EF4-FFF2-40B4-BE49-F238E27FC236}">
                <a16:creationId xmlns:a16="http://schemas.microsoft.com/office/drawing/2014/main" id="{AFD54F8A-582B-401F-B30E-C125EF03F5CC}"/>
              </a:ext>
            </a:extLst>
          </p:cNvPr>
          <p:cNvGrpSpPr/>
          <p:nvPr/>
        </p:nvGrpSpPr>
        <p:grpSpPr>
          <a:xfrm rot="13114315" flipH="1" flipV="1">
            <a:off x="3981458" y="1444740"/>
            <a:ext cx="2285201" cy="3868437"/>
            <a:chOff x="947897" y="1831704"/>
            <a:chExt cx="2670285" cy="4520317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57E6D0E-2B40-46B7-83EE-2847216C7B8F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970132-3063-4570-944A-39F08F28C75C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ED051D5-5CB6-4833-8B00-EC700F131352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49DB99F-9BF4-4732-855E-B8AC7DE266E3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6BC5642-2A13-4372-B926-853734EEF5CC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964182C-5E96-423D-B057-16CE57E7479D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BD8623F-A7E6-46F5-AF3B-08C54EB7B43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FAD1816-8842-4401-917A-E02E1E73AB2A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6CE63BD-DEDE-40E5-92BC-4F0DA6FBC919}"/>
              </a:ext>
            </a:extLst>
          </p:cNvPr>
          <p:cNvSpPr/>
          <p:nvPr/>
        </p:nvSpPr>
        <p:spPr>
          <a:xfrm>
            <a:off x="9907390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85844A5-7D33-4263-BC91-7939D928C530}"/>
              </a:ext>
            </a:extLst>
          </p:cNvPr>
          <p:cNvSpPr/>
          <p:nvPr/>
        </p:nvSpPr>
        <p:spPr>
          <a:xfrm>
            <a:off x="9907390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6CCE03E-EA1C-4661-AEF5-29AFCC6BD2BE}"/>
              </a:ext>
            </a:extLst>
          </p:cNvPr>
          <p:cNvSpPr/>
          <p:nvPr/>
        </p:nvSpPr>
        <p:spPr>
          <a:xfrm>
            <a:off x="8061294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6A8D1CB-1183-4445-9430-3D3CE89C47FA}"/>
              </a:ext>
            </a:extLst>
          </p:cNvPr>
          <p:cNvSpPr/>
          <p:nvPr/>
        </p:nvSpPr>
        <p:spPr>
          <a:xfrm>
            <a:off x="6215199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4E8A7FA-E25E-4D08-A697-4B25B3D4F284}"/>
              </a:ext>
            </a:extLst>
          </p:cNvPr>
          <p:cNvSpPr/>
          <p:nvPr/>
        </p:nvSpPr>
        <p:spPr>
          <a:xfrm>
            <a:off x="6215199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32966-8016-4AF3-BE0E-D04491E4A2D0}"/>
              </a:ext>
            </a:extLst>
          </p:cNvPr>
          <p:cNvSpPr txBox="1"/>
          <p:nvPr/>
        </p:nvSpPr>
        <p:spPr>
          <a:xfrm>
            <a:off x="6354885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6C49B-10A9-44D7-A51D-61A2FE696447}"/>
              </a:ext>
            </a:extLst>
          </p:cNvPr>
          <p:cNvSpPr txBox="1"/>
          <p:nvPr/>
        </p:nvSpPr>
        <p:spPr>
          <a:xfrm>
            <a:off x="10047076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:a16="http://schemas.microsoft.com/office/drawing/2014/main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01A3CFB-F058-4808-89CE-AF56031B733D}"/>
              </a:ext>
            </a:extLst>
          </p:cNvPr>
          <p:cNvSpPr/>
          <p:nvPr/>
        </p:nvSpPr>
        <p:spPr>
          <a:xfrm rot="14270044">
            <a:off x="6754687" y="265907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Frame 1">
            <a:extLst>
              <a:ext uri="{FF2B5EF4-FFF2-40B4-BE49-F238E27FC236}">
                <a16:creationId xmlns:a16="http://schemas.microsoft.com/office/drawing/2014/main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868291A3-35E6-485F-8193-0C3EF70D9815}"/>
              </a:ext>
            </a:extLst>
          </p:cNvPr>
          <p:cNvSpPr/>
          <p:nvPr/>
        </p:nvSpPr>
        <p:spPr>
          <a:xfrm>
            <a:off x="10460471" y="2656262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1004EE6-06B9-496F-B215-1D0051D2DEF4}"/>
              </a:ext>
            </a:extLst>
          </p:cNvPr>
          <p:cNvGrpSpPr/>
          <p:nvPr/>
        </p:nvGrpSpPr>
        <p:grpSpPr>
          <a:xfrm>
            <a:off x="-8552" y="1518838"/>
            <a:ext cx="4328810" cy="5526621"/>
            <a:chOff x="898378" y="2610709"/>
            <a:chExt cx="2740278" cy="3498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FF5A22-6309-432C-984A-16EC4FCFD079}"/>
                </a:ext>
              </a:extLst>
            </p:cNvPr>
            <p:cNvGrpSpPr/>
            <p:nvPr/>
          </p:nvGrpSpPr>
          <p:grpSpPr>
            <a:xfrm rot="5179347">
              <a:off x="1630799" y="2722666"/>
              <a:ext cx="2119814" cy="1895900"/>
              <a:chOff x="9423207" y="3983156"/>
              <a:chExt cx="2119814" cy="1895900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ED786EB-EC7E-4AE0-B3C3-11FAC3E50D52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9E20AC-F9BE-4D3C-9ECB-27F95C9690B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B5806DA-0205-4571-A6B9-0811ECC1CFA5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C1A3C684-C1C1-4914-8D59-A72841108E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7FC43C6-750E-44FB-866B-D4E084370269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4CB187E-9062-4669-8CF3-3BFD4491F470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781CE2B-822C-4A91-B2CF-E540EF865A08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104D4C5-3BE5-40EC-9EF8-AAE979025671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C9A29DD-8188-43CD-94E1-DF945BFE33A9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0CC52F52-AB1B-4C85-8C43-6DDB5A74DCCD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07F1FF0A-4BF9-4BD6-B829-600548ABB0C6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Cross 112">
                  <a:extLst>
                    <a:ext uri="{FF2B5EF4-FFF2-40B4-BE49-F238E27FC236}">
                      <a16:creationId xmlns:a16="http://schemas.microsoft.com/office/drawing/2014/main" id="{8003D912-04A4-4099-B99D-BC6BD5B3765C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275EEE9-4048-4B60-B668-60219468CF36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0CB0F9D-CB5F-4057-AB82-FBA88E32F5DA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8BCCA39-D490-4D1B-9299-4523AD498AA1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DEFDE57A-E55F-49A0-9228-F275B3627A9A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1BAD244-70BE-4D95-9029-1E9E35636776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3C5066A-5770-412C-9DDC-86C9A3BDA3B6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1131EAE-DEBD-4A5B-A10A-EA33FEB9993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1B28ED9-B262-4DB8-BCDF-A83C6C311999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6FB6D6F3-DBC7-487C-916B-4E1E04DFA43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7CD5F196-9926-420E-90FD-06F4A0BF8885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C2366E07-BAF6-46E1-AF4B-6BA241CE1266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933F608-F26F-488B-BC51-4439A502B17D}"/>
                </a:ext>
              </a:extLst>
            </p:cNvPr>
            <p:cNvGrpSpPr/>
            <p:nvPr/>
          </p:nvGrpSpPr>
          <p:grpSpPr>
            <a:xfrm flipH="1">
              <a:off x="898378" y="3540367"/>
              <a:ext cx="2725552" cy="2568873"/>
              <a:chOff x="898378" y="3540367"/>
              <a:chExt cx="2725552" cy="2568873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B2C17B-98CA-4554-8959-B900F1393699}"/>
                  </a:ext>
                </a:extLst>
              </p:cNvPr>
              <p:cNvSpPr/>
              <p:nvPr/>
            </p:nvSpPr>
            <p:spPr>
              <a:xfrm rot="19146890">
                <a:off x="898378" y="3540367"/>
                <a:ext cx="2647906" cy="2053702"/>
              </a:xfrm>
              <a:custGeom>
                <a:avLst/>
                <a:gdLst>
                  <a:gd name="connsiteX0" fmla="*/ 802501 w 2647906"/>
                  <a:gd name="connsiteY0" fmla="*/ 64780 h 2053702"/>
                  <a:gd name="connsiteX1" fmla="*/ 824412 w 2647906"/>
                  <a:gd name="connsiteY1" fmla="*/ 137612 h 2053702"/>
                  <a:gd name="connsiteX2" fmla="*/ 735907 w 2647906"/>
                  <a:gd name="connsiteY2" fmla="*/ 300638 h 2053702"/>
                  <a:gd name="connsiteX3" fmla="*/ 672970 w 2647906"/>
                  <a:gd name="connsiteY3" fmla="*/ 375812 h 2053702"/>
                  <a:gd name="connsiteX4" fmla="*/ 644123 w 2647906"/>
                  <a:gd name="connsiteY4" fmla="*/ 429134 h 2053702"/>
                  <a:gd name="connsiteX5" fmla="*/ 630356 w 2647906"/>
                  <a:gd name="connsiteY5" fmla="*/ 546704 h 2053702"/>
                  <a:gd name="connsiteX6" fmla="*/ 618992 w 2647906"/>
                  <a:gd name="connsiteY6" fmla="*/ 620349 h 2053702"/>
                  <a:gd name="connsiteX7" fmla="*/ 576379 w 2647906"/>
                  <a:gd name="connsiteY7" fmla="*/ 714318 h 2053702"/>
                  <a:gd name="connsiteX8" fmla="*/ 559114 w 2647906"/>
                  <a:gd name="connsiteY8" fmla="*/ 771355 h 2053702"/>
                  <a:gd name="connsiteX9" fmla="*/ 507760 w 2647906"/>
                  <a:gd name="connsiteY9" fmla="*/ 891329 h 2053702"/>
                  <a:gd name="connsiteX10" fmla="*/ 462960 w 2647906"/>
                  <a:gd name="connsiteY10" fmla="*/ 948802 h 2053702"/>
                  <a:gd name="connsiteX11" fmla="*/ 412480 w 2647906"/>
                  <a:gd name="connsiteY11" fmla="*/ 1078829 h 2053702"/>
                  <a:gd name="connsiteX12" fmla="*/ 403301 w 2647906"/>
                  <a:gd name="connsiteY12" fmla="*/ 1333200 h 2053702"/>
                  <a:gd name="connsiteX13" fmla="*/ 421058 w 2647906"/>
                  <a:gd name="connsiteY13" fmla="*/ 1503955 h 2053702"/>
                  <a:gd name="connsiteX14" fmla="*/ 425443 w 2647906"/>
                  <a:gd name="connsiteY14" fmla="*/ 1540797 h 2053702"/>
                  <a:gd name="connsiteX15" fmla="*/ 0 w 2647906"/>
                  <a:gd name="connsiteY15" fmla="*/ 1172459 h 2053702"/>
                  <a:gd name="connsiteX16" fmla="*/ 16659 w 2647906"/>
                  <a:gd name="connsiteY16" fmla="*/ 1116181 h 2053702"/>
                  <a:gd name="connsiteX17" fmla="*/ 118337 w 2647906"/>
                  <a:gd name="connsiteY17" fmla="*/ 780533 h 2053702"/>
                  <a:gd name="connsiteX18" fmla="*/ 209683 w 2647906"/>
                  <a:gd name="connsiteY18" fmla="*/ 463662 h 2053702"/>
                  <a:gd name="connsiteX19" fmla="*/ 259071 w 2647906"/>
                  <a:gd name="connsiteY19" fmla="*/ 293425 h 2053702"/>
                  <a:gd name="connsiteX20" fmla="*/ 276772 w 2647906"/>
                  <a:gd name="connsiteY20" fmla="*/ 205139 h 2053702"/>
                  <a:gd name="connsiteX21" fmla="*/ 329219 w 2647906"/>
                  <a:gd name="connsiteY21" fmla="*/ 137394 h 2053702"/>
                  <a:gd name="connsiteX22" fmla="*/ 512349 w 2647906"/>
                  <a:gd name="connsiteY22" fmla="*/ 41458 h 2053702"/>
                  <a:gd name="connsiteX23" fmla="*/ 578564 w 2647906"/>
                  <a:gd name="connsiteY23" fmla="*/ 3434 h 2053702"/>
                  <a:gd name="connsiteX24" fmla="*/ 598232 w 2647906"/>
                  <a:gd name="connsiteY24" fmla="*/ 2123 h 2053702"/>
                  <a:gd name="connsiteX25" fmla="*/ 603914 w 2647906"/>
                  <a:gd name="connsiteY25" fmla="*/ 16546 h 2053702"/>
                  <a:gd name="connsiteX26" fmla="*/ 614402 w 2647906"/>
                  <a:gd name="connsiteY26" fmla="*/ 153128 h 2053702"/>
                  <a:gd name="connsiteX27" fmla="*/ 624237 w 2647906"/>
                  <a:gd name="connsiteY27" fmla="*/ 147446 h 2053702"/>
                  <a:gd name="connsiteX28" fmla="*/ 710120 w 2647906"/>
                  <a:gd name="connsiteY28" fmla="*/ 63749 h 2053702"/>
                  <a:gd name="connsiteX29" fmla="*/ 779832 w 2647906"/>
                  <a:gd name="connsiteY29" fmla="*/ 50418 h 2053702"/>
                  <a:gd name="connsiteX30" fmla="*/ 802501 w 2647906"/>
                  <a:gd name="connsiteY30" fmla="*/ 64780 h 2053702"/>
                  <a:gd name="connsiteX31" fmla="*/ 2419034 w 2647906"/>
                  <a:gd name="connsiteY31" fmla="*/ 721093 h 2053702"/>
                  <a:gd name="connsiteX32" fmla="*/ 2504043 w 2647906"/>
                  <a:gd name="connsiteY32" fmla="*/ 904441 h 2053702"/>
                  <a:gd name="connsiteX33" fmla="*/ 2545782 w 2647906"/>
                  <a:gd name="connsiteY33" fmla="*/ 1068995 h 2053702"/>
                  <a:gd name="connsiteX34" fmla="*/ 2540975 w 2647906"/>
                  <a:gd name="connsiteY34" fmla="*/ 1200552 h 2053702"/>
                  <a:gd name="connsiteX35" fmla="*/ 2527207 w 2647906"/>
                  <a:gd name="connsiteY35" fmla="*/ 1309818 h 2053702"/>
                  <a:gd name="connsiteX36" fmla="*/ 2533108 w 2647906"/>
                  <a:gd name="connsiteY36" fmla="*/ 1417991 h 2053702"/>
                  <a:gd name="connsiteX37" fmla="*/ 2647906 w 2647906"/>
                  <a:gd name="connsiteY37" fmla="*/ 1623311 h 2053702"/>
                  <a:gd name="connsiteX38" fmla="*/ 2238821 w 2647906"/>
                  <a:gd name="connsiteY38" fmla="*/ 2053445 h 2053702"/>
                  <a:gd name="connsiteX39" fmla="*/ 2107487 w 2647906"/>
                  <a:gd name="connsiteY39" fmla="*/ 1625728 h 2053702"/>
                  <a:gd name="connsiteX40" fmla="*/ 1832058 w 2647906"/>
                  <a:gd name="connsiteY40" fmla="*/ 1241636 h 2053702"/>
                  <a:gd name="connsiteX41" fmla="*/ 1746394 w 2647906"/>
                  <a:gd name="connsiteY41" fmla="*/ 1095656 h 2053702"/>
                  <a:gd name="connsiteX42" fmla="*/ 1701159 w 2647906"/>
                  <a:gd name="connsiteY42" fmla="*/ 1015237 h 2053702"/>
                  <a:gd name="connsiteX43" fmla="*/ 1666849 w 2647906"/>
                  <a:gd name="connsiteY43" fmla="*/ 935910 h 2053702"/>
                  <a:gd name="connsiteX44" fmla="*/ 1618990 w 2647906"/>
                  <a:gd name="connsiteY44" fmla="*/ 854398 h 2053702"/>
                  <a:gd name="connsiteX45" fmla="*/ 1588178 w 2647906"/>
                  <a:gd name="connsiteY45" fmla="*/ 825770 h 2053702"/>
                  <a:gd name="connsiteX46" fmla="*/ 1612435 w 2647906"/>
                  <a:gd name="connsiteY46" fmla="*/ 764145 h 2053702"/>
                  <a:gd name="connsiteX47" fmla="*/ 1642592 w 2647906"/>
                  <a:gd name="connsiteY47" fmla="*/ 763488 h 2053702"/>
                  <a:gd name="connsiteX48" fmla="*/ 1691106 w 2647906"/>
                  <a:gd name="connsiteY48" fmla="*/ 775726 h 2053702"/>
                  <a:gd name="connsiteX49" fmla="*/ 1749017 w 2647906"/>
                  <a:gd name="connsiteY49" fmla="*/ 812658 h 2053702"/>
                  <a:gd name="connsiteX50" fmla="*/ 1751420 w 2647906"/>
                  <a:gd name="connsiteY50" fmla="*/ 814843 h 2053702"/>
                  <a:gd name="connsiteX51" fmla="*/ 1755354 w 2647906"/>
                  <a:gd name="connsiteY51" fmla="*/ 815280 h 2053702"/>
                  <a:gd name="connsiteX52" fmla="*/ 1638003 w 2647906"/>
                  <a:gd name="connsiteY52" fmla="*/ 354397 h 2053702"/>
                  <a:gd name="connsiteX53" fmla="*/ 1635598 w 2647906"/>
                  <a:gd name="connsiteY53" fmla="*/ 303261 h 2053702"/>
                  <a:gd name="connsiteX54" fmla="*/ 1657234 w 2647906"/>
                  <a:gd name="connsiteY54" fmla="*/ 263925 h 2053702"/>
                  <a:gd name="connsiteX55" fmla="*/ 1707714 w 2647906"/>
                  <a:gd name="connsiteY55" fmla="*/ 258243 h 2053702"/>
                  <a:gd name="connsiteX56" fmla="*/ 1784419 w 2647906"/>
                  <a:gd name="connsiteY56" fmla="*/ 306538 h 2053702"/>
                  <a:gd name="connsiteX57" fmla="*/ 1823973 w 2647906"/>
                  <a:gd name="connsiteY57" fmla="*/ 408592 h 2053702"/>
                  <a:gd name="connsiteX58" fmla="*/ 1907234 w 2647906"/>
                  <a:gd name="connsiteY58" fmla="*/ 690280 h 2053702"/>
                  <a:gd name="connsiteX59" fmla="*/ 1926465 w 2647906"/>
                  <a:gd name="connsiteY59" fmla="*/ 698148 h 2053702"/>
                  <a:gd name="connsiteX60" fmla="*/ 2046438 w 2647906"/>
                  <a:gd name="connsiteY60" fmla="*/ 694651 h 2053702"/>
                  <a:gd name="connsiteX61" fmla="*/ 2065013 w 2647906"/>
                  <a:gd name="connsiteY61" fmla="*/ 706014 h 2053702"/>
                  <a:gd name="connsiteX62" fmla="*/ 2076595 w 2647906"/>
                  <a:gd name="connsiteY62" fmla="*/ 703392 h 2053702"/>
                  <a:gd name="connsiteX63" fmla="*/ 2142155 w 2647906"/>
                  <a:gd name="connsiteY63" fmla="*/ 667553 h 2053702"/>
                  <a:gd name="connsiteX64" fmla="*/ 2230442 w 2647906"/>
                  <a:gd name="connsiteY64" fmla="*/ 696399 h 2053702"/>
                  <a:gd name="connsiteX65" fmla="*/ 2279612 w 2647906"/>
                  <a:gd name="connsiteY65" fmla="*/ 706670 h 2053702"/>
                  <a:gd name="connsiteX66" fmla="*/ 2328562 w 2647906"/>
                  <a:gd name="connsiteY66" fmla="*/ 691592 h 2053702"/>
                  <a:gd name="connsiteX67" fmla="*/ 2419034 w 2647906"/>
                  <a:gd name="connsiteY67" fmla="*/ 721093 h 205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647906" h="2053702">
                    <a:moveTo>
                      <a:pt x="802501" y="64780"/>
                    </a:moveTo>
                    <a:cubicBezTo>
                      <a:pt x="822159" y="83035"/>
                      <a:pt x="831951" y="111553"/>
                      <a:pt x="824412" y="137612"/>
                    </a:cubicBezTo>
                    <a:cubicBezTo>
                      <a:pt x="813704" y="174981"/>
                      <a:pt x="750767" y="282281"/>
                      <a:pt x="735907" y="300638"/>
                    </a:cubicBezTo>
                    <a:cubicBezTo>
                      <a:pt x="715146" y="325768"/>
                      <a:pt x="691108" y="348277"/>
                      <a:pt x="672970" y="375812"/>
                    </a:cubicBezTo>
                    <a:cubicBezTo>
                      <a:pt x="665758" y="386739"/>
                      <a:pt x="658546" y="395480"/>
                      <a:pt x="644123" y="429134"/>
                    </a:cubicBezTo>
                    <a:cubicBezTo>
                      <a:pt x="629045" y="467158"/>
                      <a:pt x="625330" y="506275"/>
                      <a:pt x="630356" y="546704"/>
                    </a:cubicBezTo>
                    <a:cubicBezTo>
                      <a:pt x="633634" y="572054"/>
                      <a:pt x="626641" y="596310"/>
                      <a:pt x="618992" y="620349"/>
                    </a:cubicBezTo>
                    <a:cubicBezTo>
                      <a:pt x="608285" y="653348"/>
                      <a:pt x="595391" y="685035"/>
                      <a:pt x="576379" y="714318"/>
                    </a:cubicBezTo>
                    <a:cubicBezTo>
                      <a:pt x="565452" y="731363"/>
                      <a:pt x="563704" y="752124"/>
                      <a:pt x="559114" y="771355"/>
                    </a:cubicBezTo>
                    <a:cubicBezTo>
                      <a:pt x="548625" y="814187"/>
                      <a:pt x="536387" y="856145"/>
                      <a:pt x="507760" y="891329"/>
                    </a:cubicBezTo>
                    <a:cubicBezTo>
                      <a:pt x="492462" y="910122"/>
                      <a:pt x="476947" y="929135"/>
                      <a:pt x="462960" y="948802"/>
                    </a:cubicBezTo>
                    <a:cubicBezTo>
                      <a:pt x="435426" y="987919"/>
                      <a:pt x="422751" y="1032937"/>
                      <a:pt x="412480" y="1078829"/>
                    </a:cubicBezTo>
                    <a:cubicBezTo>
                      <a:pt x="404395" y="1115761"/>
                      <a:pt x="399150" y="1285779"/>
                      <a:pt x="403301" y="1333200"/>
                    </a:cubicBezTo>
                    <a:cubicBezTo>
                      <a:pt x="407890" y="1384883"/>
                      <a:pt x="414447" y="1446399"/>
                      <a:pt x="421058" y="1503955"/>
                    </a:cubicBezTo>
                    <a:lnTo>
                      <a:pt x="425443" y="1540797"/>
                    </a:lnTo>
                    <a:lnTo>
                      <a:pt x="0" y="1172459"/>
                    </a:lnTo>
                    <a:lnTo>
                      <a:pt x="16659" y="1116181"/>
                    </a:lnTo>
                    <a:cubicBezTo>
                      <a:pt x="58412" y="975757"/>
                      <a:pt x="97686" y="845601"/>
                      <a:pt x="118337" y="780533"/>
                    </a:cubicBezTo>
                    <a:cubicBezTo>
                      <a:pt x="151553" y="675857"/>
                      <a:pt x="183240" y="570524"/>
                      <a:pt x="209683" y="463662"/>
                    </a:cubicBezTo>
                    <a:cubicBezTo>
                      <a:pt x="223888" y="406188"/>
                      <a:pt x="240714" y="349588"/>
                      <a:pt x="259071" y="293425"/>
                    </a:cubicBezTo>
                    <a:cubicBezTo>
                      <a:pt x="268467" y="264798"/>
                      <a:pt x="273276" y="234859"/>
                      <a:pt x="276772" y="205139"/>
                    </a:cubicBezTo>
                    <a:cubicBezTo>
                      <a:pt x="280924" y="171922"/>
                      <a:pt x="298407" y="147883"/>
                      <a:pt x="329219" y="137394"/>
                    </a:cubicBezTo>
                    <a:cubicBezTo>
                      <a:pt x="395216" y="114667"/>
                      <a:pt x="452472" y="75550"/>
                      <a:pt x="512349" y="41458"/>
                    </a:cubicBezTo>
                    <a:cubicBezTo>
                      <a:pt x="534421" y="28784"/>
                      <a:pt x="556492" y="16109"/>
                      <a:pt x="578564" y="3434"/>
                    </a:cubicBezTo>
                    <a:cubicBezTo>
                      <a:pt x="584901" y="-282"/>
                      <a:pt x="591457" y="-1374"/>
                      <a:pt x="598232" y="2123"/>
                    </a:cubicBezTo>
                    <a:cubicBezTo>
                      <a:pt x="603477" y="5620"/>
                      <a:pt x="603258" y="11082"/>
                      <a:pt x="603914" y="16546"/>
                    </a:cubicBezTo>
                    <a:cubicBezTo>
                      <a:pt x="605880" y="34466"/>
                      <a:pt x="609159" y="149195"/>
                      <a:pt x="614402" y="153128"/>
                    </a:cubicBezTo>
                    <a:cubicBezTo>
                      <a:pt x="618774" y="152910"/>
                      <a:pt x="621177" y="149413"/>
                      <a:pt x="624237" y="147446"/>
                    </a:cubicBezTo>
                    <a:cubicBezTo>
                      <a:pt x="646309" y="129745"/>
                      <a:pt x="701160" y="71616"/>
                      <a:pt x="710120" y="63749"/>
                    </a:cubicBezTo>
                    <a:cubicBezTo>
                      <a:pt x="730881" y="45829"/>
                      <a:pt x="753827" y="40147"/>
                      <a:pt x="779832" y="50418"/>
                    </a:cubicBezTo>
                    <a:cubicBezTo>
                      <a:pt x="788300" y="53751"/>
                      <a:pt x="795948" y="58695"/>
                      <a:pt x="802501" y="64780"/>
                    </a:cubicBezTo>
                    <a:close/>
                    <a:moveTo>
                      <a:pt x="2419034" y="721093"/>
                    </a:moveTo>
                    <a:cubicBezTo>
                      <a:pt x="2425371" y="728523"/>
                      <a:pt x="2486342" y="856583"/>
                      <a:pt x="2504043" y="904441"/>
                    </a:cubicBezTo>
                    <a:cubicBezTo>
                      <a:pt x="2523711" y="957763"/>
                      <a:pt x="2539227" y="1012396"/>
                      <a:pt x="2545782" y="1068995"/>
                    </a:cubicBezTo>
                    <a:cubicBezTo>
                      <a:pt x="2550809" y="1113139"/>
                      <a:pt x="2547749" y="1156846"/>
                      <a:pt x="2540975" y="1200552"/>
                    </a:cubicBezTo>
                    <a:cubicBezTo>
                      <a:pt x="2535512" y="1236828"/>
                      <a:pt x="2528737" y="1273104"/>
                      <a:pt x="2527207" y="1309818"/>
                    </a:cubicBezTo>
                    <a:cubicBezTo>
                      <a:pt x="2525678" y="1346531"/>
                      <a:pt x="2522181" y="1383026"/>
                      <a:pt x="2533108" y="1417991"/>
                    </a:cubicBezTo>
                    <a:cubicBezTo>
                      <a:pt x="2547750" y="1465631"/>
                      <a:pt x="2626271" y="1578730"/>
                      <a:pt x="2647906" y="1623311"/>
                    </a:cubicBezTo>
                    <a:cubicBezTo>
                      <a:pt x="2530422" y="1724748"/>
                      <a:pt x="2319956" y="2043116"/>
                      <a:pt x="2238821" y="2053445"/>
                    </a:cubicBezTo>
                    <a:cubicBezTo>
                      <a:pt x="2157686" y="2063775"/>
                      <a:pt x="2175281" y="1761030"/>
                      <a:pt x="2107487" y="1625728"/>
                    </a:cubicBezTo>
                    <a:cubicBezTo>
                      <a:pt x="2039693" y="1490426"/>
                      <a:pt x="1892241" y="1329981"/>
                      <a:pt x="1832058" y="1241636"/>
                    </a:cubicBezTo>
                    <a:cubicBezTo>
                      <a:pt x="1771877" y="1153291"/>
                      <a:pt x="1768248" y="1148541"/>
                      <a:pt x="1746394" y="1095656"/>
                    </a:cubicBezTo>
                    <a:cubicBezTo>
                      <a:pt x="1734812" y="1067248"/>
                      <a:pt x="1721044" y="1039494"/>
                      <a:pt x="1701159" y="1015237"/>
                    </a:cubicBezTo>
                    <a:cubicBezTo>
                      <a:pt x="1682365" y="992291"/>
                      <a:pt x="1674716" y="964100"/>
                      <a:pt x="1666849" y="935910"/>
                    </a:cubicBezTo>
                    <a:cubicBezTo>
                      <a:pt x="1658108" y="904878"/>
                      <a:pt x="1643904" y="876251"/>
                      <a:pt x="1618990" y="854398"/>
                    </a:cubicBezTo>
                    <a:cubicBezTo>
                      <a:pt x="1611342" y="850027"/>
                      <a:pt x="1591237" y="830578"/>
                      <a:pt x="1588178" y="825770"/>
                    </a:cubicBezTo>
                    <a:cubicBezTo>
                      <a:pt x="1570913" y="800202"/>
                      <a:pt x="1582277" y="771355"/>
                      <a:pt x="1612435" y="764145"/>
                    </a:cubicBezTo>
                    <a:cubicBezTo>
                      <a:pt x="1622487" y="761740"/>
                      <a:pt x="1632321" y="761303"/>
                      <a:pt x="1642592" y="763488"/>
                    </a:cubicBezTo>
                    <a:cubicBezTo>
                      <a:pt x="1658982" y="766985"/>
                      <a:pt x="1675153" y="770481"/>
                      <a:pt x="1691106" y="775726"/>
                    </a:cubicBezTo>
                    <a:cubicBezTo>
                      <a:pt x="1713614" y="783156"/>
                      <a:pt x="1733719" y="793864"/>
                      <a:pt x="1749017" y="812658"/>
                    </a:cubicBezTo>
                    <a:cubicBezTo>
                      <a:pt x="1749672" y="813532"/>
                      <a:pt x="1750546" y="814188"/>
                      <a:pt x="1751420" y="814843"/>
                    </a:cubicBezTo>
                    <a:cubicBezTo>
                      <a:pt x="1752076" y="815281"/>
                      <a:pt x="1752732" y="815499"/>
                      <a:pt x="1755354" y="815280"/>
                    </a:cubicBezTo>
                    <a:cubicBezTo>
                      <a:pt x="1742242" y="765455"/>
                      <a:pt x="1644559" y="387177"/>
                      <a:pt x="1638003" y="354397"/>
                    </a:cubicBezTo>
                    <a:cubicBezTo>
                      <a:pt x="1637129" y="346749"/>
                      <a:pt x="1635162" y="310909"/>
                      <a:pt x="1635598" y="303261"/>
                    </a:cubicBezTo>
                    <a:cubicBezTo>
                      <a:pt x="1636691" y="286652"/>
                      <a:pt x="1642810" y="273103"/>
                      <a:pt x="1657234" y="263925"/>
                    </a:cubicBezTo>
                    <a:cubicBezTo>
                      <a:pt x="1673186" y="255184"/>
                      <a:pt x="1690451" y="255839"/>
                      <a:pt x="1707714" y="258243"/>
                    </a:cubicBezTo>
                    <a:cubicBezTo>
                      <a:pt x="1739401" y="264580"/>
                      <a:pt x="1764314" y="281845"/>
                      <a:pt x="1784419" y="306538"/>
                    </a:cubicBezTo>
                    <a:cubicBezTo>
                      <a:pt x="1802339" y="328610"/>
                      <a:pt x="1813921" y="382369"/>
                      <a:pt x="1823973" y="408592"/>
                    </a:cubicBezTo>
                    <a:cubicBezTo>
                      <a:pt x="1827469" y="417771"/>
                      <a:pt x="1906797" y="688095"/>
                      <a:pt x="1907234" y="690280"/>
                    </a:cubicBezTo>
                    <a:cubicBezTo>
                      <a:pt x="1911386" y="705140"/>
                      <a:pt x="1912915" y="704266"/>
                      <a:pt x="1926465" y="698148"/>
                    </a:cubicBezTo>
                    <a:cubicBezTo>
                      <a:pt x="1965581" y="680010"/>
                      <a:pt x="2005791" y="670613"/>
                      <a:pt x="2046438" y="694651"/>
                    </a:cubicBezTo>
                    <a:cubicBezTo>
                      <a:pt x="2052776" y="698366"/>
                      <a:pt x="2059113" y="702081"/>
                      <a:pt x="2065013" y="706014"/>
                    </a:cubicBezTo>
                    <a:cubicBezTo>
                      <a:pt x="2069820" y="709293"/>
                      <a:pt x="2073536" y="709074"/>
                      <a:pt x="2076595" y="703392"/>
                    </a:cubicBezTo>
                    <a:cubicBezTo>
                      <a:pt x="2090581" y="677168"/>
                      <a:pt x="2114401" y="669082"/>
                      <a:pt x="2142155" y="667553"/>
                    </a:cubicBezTo>
                    <a:cubicBezTo>
                      <a:pt x="2175371" y="665804"/>
                      <a:pt x="2204873" y="675420"/>
                      <a:pt x="2230442" y="696399"/>
                    </a:cubicBezTo>
                    <a:cubicBezTo>
                      <a:pt x="2245302" y="708637"/>
                      <a:pt x="2261255" y="711259"/>
                      <a:pt x="2279612" y="706670"/>
                    </a:cubicBezTo>
                    <a:cubicBezTo>
                      <a:pt x="2296220" y="702518"/>
                      <a:pt x="2312391" y="696399"/>
                      <a:pt x="2328562" y="691592"/>
                    </a:cubicBezTo>
                    <a:cubicBezTo>
                      <a:pt x="2365712" y="680446"/>
                      <a:pt x="2394996" y="692903"/>
                      <a:pt x="2419034" y="721093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212F0FB-DFBC-4FDA-9E14-951265627556}"/>
                  </a:ext>
                </a:extLst>
              </p:cNvPr>
              <p:cNvSpPr/>
              <p:nvPr/>
            </p:nvSpPr>
            <p:spPr>
              <a:xfrm rot="18494506">
                <a:off x="1277685" y="5118874"/>
                <a:ext cx="859228" cy="1121504"/>
              </a:xfrm>
              <a:custGeom>
                <a:avLst/>
                <a:gdLst>
                  <a:gd name="connsiteX0" fmla="*/ 627099 w 627402"/>
                  <a:gd name="connsiteY0" fmla="*/ 265576 h 671928"/>
                  <a:gd name="connsiteX1" fmla="*/ 622871 w 627402"/>
                  <a:gd name="connsiteY1" fmla="*/ 282230 h 671928"/>
                  <a:gd name="connsiteX2" fmla="*/ 438705 w 627402"/>
                  <a:gd name="connsiteY2" fmla="*/ 670937 h 671928"/>
                  <a:gd name="connsiteX3" fmla="*/ 438236 w 627402"/>
                  <a:gd name="connsiteY3" fmla="*/ 671928 h 671928"/>
                  <a:gd name="connsiteX4" fmla="*/ 0 w 627402"/>
                  <a:gd name="connsiteY4" fmla="*/ 115864 h 671928"/>
                  <a:gd name="connsiteX5" fmla="*/ 52443 w 627402"/>
                  <a:gd name="connsiteY5" fmla="*/ 14129 h 671928"/>
                  <a:gd name="connsiteX6" fmla="*/ 94818 w 627402"/>
                  <a:gd name="connsiteY6" fmla="*/ 9241 h 671928"/>
                  <a:gd name="connsiteX7" fmla="*/ 350695 w 627402"/>
                  <a:gd name="connsiteY7" fmla="*/ 128216 h 671928"/>
                  <a:gd name="connsiteX8" fmla="*/ 556865 w 627402"/>
                  <a:gd name="connsiteY8" fmla="*/ 223558 h 671928"/>
                  <a:gd name="connsiteX9" fmla="*/ 577237 w 627402"/>
                  <a:gd name="connsiteY9" fmla="*/ 239449 h 671928"/>
                  <a:gd name="connsiteX10" fmla="*/ 613907 w 627402"/>
                  <a:gd name="connsiteY10" fmla="*/ 255339 h 671928"/>
                  <a:gd name="connsiteX11" fmla="*/ 627099 w 627402"/>
                  <a:gd name="connsiteY11" fmla="*/ 265576 h 671928"/>
                  <a:gd name="connsiteX0" fmla="*/ 627099 w 627402"/>
                  <a:gd name="connsiteY0" fmla="*/ 265576 h 1121504"/>
                  <a:gd name="connsiteX1" fmla="*/ 622871 w 627402"/>
                  <a:gd name="connsiteY1" fmla="*/ 282230 h 1121504"/>
                  <a:gd name="connsiteX2" fmla="*/ 438705 w 627402"/>
                  <a:gd name="connsiteY2" fmla="*/ 670937 h 1121504"/>
                  <a:gd name="connsiteX3" fmla="*/ 235877 w 627402"/>
                  <a:gd name="connsiteY3" fmla="*/ 1121504 h 1121504"/>
                  <a:gd name="connsiteX4" fmla="*/ 0 w 627402"/>
                  <a:gd name="connsiteY4" fmla="*/ 115864 h 1121504"/>
                  <a:gd name="connsiteX5" fmla="*/ 52443 w 627402"/>
                  <a:gd name="connsiteY5" fmla="*/ 14129 h 1121504"/>
                  <a:gd name="connsiteX6" fmla="*/ 94818 w 627402"/>
                  <a:gd name="connsiteY6" fmla="*/ 9241 h 1121504"/>
                  <a:gd name="connsiteX7" fmla="*/ 350695 w 627402"/>
                  <a:gd name="connsiteY7" fmla="*/ 128216 h 1121504"/>
                  <a:gd name="connsiteX8" fmla="*/ 556865 w 627402"/>
                  <a:gd name="connsiteY8" fmla="*/ 223558 h 1121504"/>
                  <a:gd name="connsiteX9" fmla="*/ 577237 w 627402"/>
                  <a:gd name="connsiteY9" fmla="*/ 239449 h 1121504"/>
                  <a:gd name="connsiteX10" fmla="*/ 613907 w 627402"/>
                  <a:gd name="connsiteY10" fmla="*/ 255339 h 1121504"/>
                  <a:gd name="connsiteX11" fmla="*/ 627099 w 627402"/>
                  <a:gd name="connsiteY11" fmla="*/ 265576 h 1121504"/>
                  <a:gd name="connsiteX0" fmla="*/ 858926 w 859229"/>
                  <a:gd name="connsiteY0" fmla="*/ 265576 h 1121504"/>
                  <a:gd name="connsiteX1" fmla="*/ 854698 w 859229"/>
                  <a:gd name="connsiteY1" fmla="*/ 282230 h 1121504"/>
                  <a:gd name="connsiteX2" fmla="*/ 670532 w 859229"/>
                  <a:gd name="connsiteY2" fmla="*/ 670937 h 1121504"/>
                  <a:gd name="connsiteX3" fmla="*/ 467704 w 859229"/>
                  <a:gd name="connsiteY3" fmla="*/ 1121504 h 1121504"/>
                  <a:gd name="connsiteX4" fmla="*/ 0 w 859229"/>
                  <a:gd name="connsiteY4" fmla="*/ 518100 h 1121504"/>
                  <a:gd name="connsiteX5" fmla="*/ 284270 w 859229"/>
                  <a:gd name="connsiteY5" fmla="*/ 14129 h 1121504"/>
                  <a:gd name="connsiteX6" fmla="*/ 326645 w 859229"/>
                  <a:gd name="connsiteY6" fmla="*/ 9241 h 1121504"/>
                  <a:gd name="connsiteX7" fmla="*/ 582522 w 859229"/>
                  <a:gd name="connsiteY7" fmla="*/ 128216 h 1121504"/>
                  <a:gd name="connsiteX8" fmla="*/ 788692 w 859229"/>
                  <a:gd name="connsiteY8" fmla="*/ 223558 h 1121504"/>
                  <a:gd name="connsiteX9" fmla="*/ 809064 w 859229"/>
                  <a:gd name="connsiteY9" fmla="*/ 239449 h 1121504"/>
                  <a:gd name="connsiteX10" fmla="*/ 845734 w 859229"/>
                  <a:gd name="connsiteY10" fmla="*/ 255339 h 1121504"/>
                  <a:gd name="connsiteX11" fmla="*/ 858926 w 859229"/>
                  <a:gd name="connsiteY11" fmla="*/ 265576 h 112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229" h="1121504">
                    <a:moveTo>
                      <a:pt x="858926" y="265576"/>
                    </a:moveTo>
                    <a:cubicBezTo>
                      <a:pt x="859995" y="269906"/>
                      <a:pt x="858161" y="275304"/>
                      <a:pt x="854698" y="282230"/>
                    </a:cubicBezTo>
                    <a:cubicBezTo>
                      <a:pt x="792765" y="411799"/>
                      <a:pt x="731649" y="541369"/>
                      <a:pt x="670532" y="670937"/>
                    </a:cubicBezTo>
                    <a:lnTo>
                      <a:pt x="467704" y="1121504"/>
                    </a:lnTo>
                    <a:lnTo>
                      <a:pt x="0" y="518100"/>
                    </a:lnTo>
                    <a:lnTo>
                      <a:pt x="284270" y="14129"/>
                    </a:lnTo>
                    <a:cubicBezTo>
                      <a:pt x="298124" y="-3798"/>
                      <a:pt x="298938" y="-3798"/>
                      <a:pt x="326645" y="9241"/>
                    </a:cubicBezTo>
                    <a:lnTo>
                      <a:pt x="582522" y="128216"/>
                    </a:lnTo>
                    <a:lnTo>
                      <a:pt x="788692" y="223558"/>
                    </a:lnTo>
                    <a:cubicBezTo>
                      <a:pt x="797249" y="227225"/>
                      <a:pt x="806212" y="229670"/>
                      <a:pt x="809064" y="239449"/>
                    </a:cubicBezTo>
                    <a:cubicBezTo>
                      <a:pt x="821288" y="244745"/>
                      <a:pt x="833103" y="251265"/>
                      <a:pt x="845734" y="255339"/>
                    </a:cubicBezTo>
                    <a:cubicBezTo>
                      <a:pt x="853883" y="257988"/>
                      <a:pt x="857856" y="261247"/>
                      <a:pt x="858926" y="26557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E52DB6F-30FF-46AF-AE71-09EE6AAFB333}"/>
                  </a:ext>
                </a:extLst>
              </p:cNvPr>
              <p:cNvSpPr/>
              <p:nvPr/>
            </p:nvSpPr>
            <p:spPr>
              <a:xfrm rot="16200000">
                <a:off x="3032248" y="4203473"/>
                <a:ext cx="777883" cy="405480"/>
              </a:xfrm>
              <a:custGeom>
                <a:avLst/>
                <a:gdLst>
                  <a:gd name="connsiteX0" fmla="*/ 777580 w 777883"/>
                  <a:gd name="connsiteY0" fmla="*/ 265577 h 405480"/>
                  <a:gd name="connsiteX1" fmla="*/ 773352 w 777883"/>
                  <a:gd name="connsiteY1" fmla="*/ 282231 h 405480"/>
                  <a:gd name="connsiteX2" fmla="*/ 714957 w 777883"/>
                  <a:gd name="connsiteY2" fmla="*/ 405480 h 405480"/>
                  <a:gd name="connsiteX3" fmla="*/ 0 w 777883"/>
                  <a:gd name="connsiteY3" fmla="*/ 405480 h 405480"/>
                  <a:gd name="connsiteX4" fmla="*/ 128362 w 777883"/>
                  <a:gd name="connsiteY4" fmla="*/ 158774 h 405480"/>
                  <a:gd name="connsiteX5" fmla="*/ 202924 w 777883"/>
                  <a:gd name="connsiteY5" fmla="*/ 14130 h 405480"/>
                  <a:gd name="connsiteX6" fmla="*/ 245299 w 777883"/>
                  <a:gd name="connsiteY6" fmla="*/ 9241 h 405480"/>
                  <a:gd name="connsiteX7" fmla="*/ 501176 w 777883"/>
                  <a:gd name="connsiteY7" fmla="*/ 128216 h 405480"/>
                  <a:gd name="connsiteX8" fmla="*/ 707346 w 777883"/>
                  <a:gd name="connsiteY8" fmla="*/ 223558 h 405480"/>
                  <a:gd name="connsiteX9" fmla="*/ 727718 w 777883"/>
                  <a:gd name="connsiteY9" fmla="*/ 239449 h 405480"/>
                  <a:gd name="connsiteX10" fmla="*/ 764388 w 777883"/>
                  <a:gd name="connsiteY10" fmla="*/ 255339 h 405480"/>
                  <a:gd name="connsiteX11" fmla="*/ 777580 w 777883"/>
                  <a:gd name="connsiteY11" fmla="*/ 265577 h 40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883" h="405480">
                    <a:moveTo>
                      <a:pt x="777580" y="265577"/>
                    </a:moveTo>
                    <a:cubicBezTo>
                      <a:pt x="778649" y="269906"/>
                      <a:pt x="776815" y="275305"/>
                      <a:pt x="773352" y="282231"/>
                    </a:cubicBezTo>
                    <a:lnTo>
                      <a:pt x="714957" y="405480"/>
                    </a:lnTo>
                    <a:lnTo>
                      <a:pt x="0" y="405480"/>
                    </a:lnTo>
                    <a:lnTo>
                      <a:pt x="128362" y="158774"/>
                    </a:lnTo>
                    <a:cubicBezTo>
                      <a:pt x="153623" y="110695"/>
                      <a:pt x="178885" y="62617"/>
                      <a:pt x="202924" y="14130"/>
                    </a:cubicBezTo>
                    <a:cubicBezTo>
                      <a:pt x="216778" y="-3799"/>
                      <a:pt x="217592" y="-3799"/>
                      <a:pt x="245299" y="9241"/>
                    </a:cubicBezTo>
                    <a:cubicBezTo>
                      <a:pt x="330863" y="48356"/>
                      <a:pt x="415612" y="89101"/>
                      <a:pt x="501176" y="128216"/>
                    </a:cubicBezTo>
                    <a:cubicBezTo>
                      <a:pt x="570035" y="159589"/>
                      <a:pt x="638487" y="192593"/>
                      <a:pt x="707346" y="223558"/>
                    </a:cubicBezTo>
                    <a:cubicBezTo>
                      <a:pt x="715902" y="227226"/>
                      <a:pt x="724866" y="229670"/>
                      <a:pt x="727718" y="239449"/>
                    </a:cubicBezTo>
                    <a:cubicBezTo>
                      <a:pt x="739942" y="244746"/>
                      <a:pt x="751757" y="251265"/>
                      <a:pt x="764388" y="255339"/>
                    </a:cubicBezTo>
                    <a:cubicBezTo>
                      <a:pt x="772537" y="257988"/>
                      <a:pt x="776510" y="261248"/>
                      <a:pt x="777580" y="265577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42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714246B-74C3-4F67-A514-008312E59C7F}"/>
              </a:ext>
            </a:extLst>
          </p:cNvPr>
          <p:cNvGrpSpPr/>
          <p:nvPr/>
        </p:nvGrpSpPr>
        <p:grpSpPr>
          <a:xfrm rot="7200000">
            <a:off x="4596441" y="5257607"/>
            <a:ext cx="303895" cy="1494472"/>
            <a:chOff x="9909547" y="3622831"/>
            <a:chExt cx="303895" cy="1494472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14465EA-6239-48D0-9228-BEF6EFADCA9F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2F462FF-5C59-4EB8-A378-1E5A1D00F3C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82A87DC-6DA8-4435-8119-A5CEEAC3C2E0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7AE4410-F80B-4F82-BFC6-072D700177E6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A796A54-2723-4981-80EF-B4BE7D46B4EC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F45970C-BF24-425E-9D4F-21249EB09A00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3EBBB56-A483-4E5A-B545-BB65DDED24A9}"/>
              </a:ext>
            </a:extLst>
          </p:cNvPr>
          <p:cNvGrpSpPr/>
          <p:nvPr/>
        </p:nvGrpSpPr>
        <p:grpSpPr>
          <a:xfrm rot="19991619">
            <a:off x="266892" y="4951987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9205BDB4-B3AA-4344-B001-3C7BFC1F66BD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CC54E53A-4556-4A63-9252-850E7FA391E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Freeform 3">
              <a:extLst>
                <a:ext uri="{FF2B5EF4-FFF2-40B4-BE49-F238E27FC236}">
                  <a16:creationId xmlns:a16="http://schemas.microsoft.com/office/drawing/2014/main" id="{1FF0E17D-D420-47DC-8C69-FAC017461E3C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E49D5C1B-F5D2-4C05-9F02-6FCF8F36A403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5" name="그룹 167">
              <a:extLst>
                <a:ext uri="{FF2B5EF4-FFF2-40B4-BE49-F238E27FC236}">
                  <a16:creationId xmlns:a16="http://schemas.microsoft.com/office/drawing/2014/main" id="{DEA8FF0E-2C55-4B5B-8801-A9923F492645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46" name="Freeform 4">
                <a:extLst>
                  <a:ext uri="{FF2B5EF4-FFF2-40B4-BE49-F238E27FC236}">
                    <a16:creationId xmlns:a16="http://schemas.microsoft.com/office/drawing/2014/main" id="{29923480-1E96-4B20-80B2-F4FE408F14E3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0F30D4E2-2847-46A6-B0A0-04B9D64C0DEB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D10191-A1C5-4929-8DCB-7A20E4AF80B2}"/>
              </a:ext>
            </a:extLst>
          </p:cNvPr>
          <p:cNvGrpSpPr/>
          <p:nvPr/>
        </p:nvGrpSpPr>
        <p:grpSpPr>
          <a:xfrm rot="900000">
            <a:off x="1716038" y="5277161"/>
            <a:ext cx="710725" cy="963879"/>
            <a:chOff x="4524375" y="1300163"/>
            <a:chExt cx="2665364" cy="3614738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36FF65C-D892-4AC9-A25F-EC530D7805A3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49A3552-349D-4FD4-ACB7-9F2A5FACCF69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D4C2B2C-5113-4114-8E7A-8CEE795FD7D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FEEAFA9-4CBD-40E0-AD1A-481FA712B3C8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873A18A-6359-407F-AE5F-B381BBB05D44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937AFDD-C325-4AB5-BDCB-058C2E022ADD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DADCB99-B926-4900-98DF-8B67AA6EB38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20814737-2AF9-4869-92FC-066944E063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69C9C316-E9C5-42FF-91AE-29E074CCBE5E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3BE06F9-F56A-4094-9460-B7992B90531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C225567D-3363-4614-8C33-FF803F5A89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F534D69-263C-467E-90B6-568EBE9D689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075AFE3-7EA9-4210-908E-5CB53E7F185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F37365D0-94B0-496E-84BC-24C15D51BB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D836339F-12B2-439F-AEE9-8068322B2BA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1D04E5AF-2C4E-4EF5-BC20-E38597B2C7D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9F643A3A-5B10-41C0-B6CE-C922566E78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2499AB8-2090-4070-959C-5676826502CA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11B0991-98D9-4339-835D-1B3FFCD0AB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D73B1D72-7FF6-40F9-994E-849A5E4756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68B01CB-C9B5-415F-832B-C2D658C1797A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58A861D7-31BB-432C-AF3A-34DC8A3DC06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02404204-69A9-42C9-817E-AE8BFF94E0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7023A86-36F4-4A2A-96DF-FBB8594A44D8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17D50619-B291-487A-AD7E-E044DAE3FCA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80A1ADD-FB01-4C31-AFA0-5091914726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69F7576-D566-4318-A39A-3198AAD28646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69683190-874D-4F5F-A883-361E0EEB340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74DA1D6B-6C27-4631-BDEA-228A0AE7BF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592984D7-4C40-4A3E-8325-3D3472006FEA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F9520203-FA42-46B3-A6F0-9FD3A03CB47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34E3ABC5-CA2A-4E76-A53E-788B10049F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1DC26E3E-ACDE-4148-84C0-01AD1C130B23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762C5D2-1CF8-43DF-B79A-A98AC8DC17E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9D5A6C1E-4B1C-4A85-85F0-8329751901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508B73-E98A-4BF0-96B7-98C16747B1F7}"/>
              </a:ext>
            </a:extLst>
          </p:cNvPr>
          <p:cNvSpPr/>
          <p:nvPr/>
        </p:nvSpPr>
        <p:spPr>
          <a:xfrm>
            <a:off x="0" y="6072562"/>
            <a:ext cx="12192000" cy="78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9D8A3-9C7B-44A7-8AA0-2C64763B3FEF}"/>
              </a:ext>
            </a:extLst>
          </p:cNvPr>
          <p:cNvGrpSpPr/>
          <p:nvPr/>
        </p:nvGrpSpPr>
        <p:grpSpPr>
          <a:xfrm>
            <a:off x="6271099" y="3211245"/>
            <a:ext cx="5775854" cy="3568219"/>
            <a:chOff x="5814569" y="2460779"/>
            <a:chExt cx="5833992" cy="360413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8B4465-35A1-441A-B6AA-B282E6BEA4EB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09D4715A-92C7-4853-B7BE-051ACE2CCDE9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681D84-B042-43FD-9804-E12F936BD43F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0D7A995-E16C-44B4-A88B-9E2327CF2D5F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C7C7204-B0AC-48CB-9A5C-4220110A607D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ED0C4E-D3B0-42AC-BB83-EE47FC7E5C40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5E08D90-57A3-44A9-B9C3-A1DC2F2716D6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A5F39BF-3476-49BC-9CAD-EA8038AED485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2697508-147C-4139-8800-4B69A0EF92AF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F6F7B55-9F84-42F0-B40E-552056BCE9D8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9BE58A9-0F22-4EC3-8CCD-7DEE01BA7243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F3997474-075D-45B1-A51E-AE409CA407D1}"/>
              </a:ext>
            </a:extLst>
          </p:cNvPr>
          <p:cNvSpPr/>
          <p:nvPr/>
        </p:nvSpPr>
        <p:spPr>
          <a:xfrm>
            <a:off x="770018" y="600259"/>
            <a:ext cx="4357461" cy="5824198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6280763" y="5614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561875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7750373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14C3D8-9880-4E43-9BC6-0A31570F6393}"/>
              </a:ext>
            </a:extLst>
          </p:cNvPr>
          <p:cNvSpPr txBox="1"/>
          <p:nvPr/>
        </p:nvSpPr>
        <p:spPr>
          <a:xfrm>
            <a:off x="5618758" y="254738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88198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000000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000000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000000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4713</Words>
  <Application>Microsoft Office PowerPoint</Application>
  <PresentationFormat>Panorámica</PresentationFormat>
  <Paragraphs>540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60" baseType="lpstr">
      <vt:lpstr>맑은 고딕</vt:lpstr>
      <vt:lpstr>Adobe Song Std L</vt:lpstr>
      <vt:lpstr>Arial</vt:lpstr>
      <vt:lpstr>Arial Unicode MS</vt:lpstr>
      <vt:lpstr>Calibri</vt:lpstr>
      <vt:lpstr>Calibri Light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58</cp:revision>
  <dcterms:created xsi:type="dcterms:W3CDTF">2020-01-20T05:08:25Z</dcterms:created>
  <dcterms:modified xsi:type="dcterms:W3CDTF">2023-11-24T18:33:11Z</dcterms:modified>
</cp:coreProperties>
</file>