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D61E936-996F-45C4-9BC1-DA964D49DD5D}">
  <a:tblStyle styleId="{ED61E936-996F-45C4-9BC1-DA964D49DD5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would a wild animal visit a playground?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{ED61E936-996F-45C4-9BC1-DA964D49DD5D}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botánico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científico o una científica que se dedica al estudio de las plantas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cactus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grupo de plantas que por lo regular se encuentran en el desierto y tienen espinas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comparar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observar en qué se parecen y cómo son diferentes varias cosas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desierto (hábitat)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que tiene temperaturas altas y no recibe mucha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diversidad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hay muchos tipos diferentes de algo (por ejemplo, muchos tipos de animales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 el desierto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gráfica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imagen que nos ayuda a entender cierta información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césped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planta con muchas hojas largas y delgadas que crece en el suelo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pradera (hábitat)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lleno de pastos y muy pocos árboles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hábitat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lugar donde vive un animal o una planta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océano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que es un área grande de agua salada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depredador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animal que caza y se come a otros animales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selva tropical (hábitat)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con temperaturas cálidas y que recibe mucha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vida silvestre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los animales y las plantas que existen en la naturaleza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biólogo de la vida silvestre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científico o una científica que se dedica al estudio de los animales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6531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would a wild animal 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visit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a playground?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