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AAAF8EC-52D2-453F-935F-132EEEB424CA}">
  <a:tblStyle styleId="{CAAAF8EC-52D2-453F-935F-132EEEB424C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1566a5ff9_0_1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1566a5ff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64945" y="9196826"/>
            <a:ext cx="6653170" cy="378150"/>
            <a:chOff x="931000" y="3282475"/>
            <a:chExt cx="63171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931000" y="3438325"/>
              <a:ext cx="6317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Why would a wild animal visit a playground?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205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{CAAAF8EC-52D2-453F-935F-132EEEB424CA}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botánico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científico o una científica que se dedica al estudio de las plantas</a:t>
                      </a:r>
                      <a:endParaRPr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cactus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grupo de plantas que por lo regular se encuentran en el desierto y tienen espinas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comparar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observar en qué se parecen y cómo son diferentes varias cosas</a:t>
                      </a:r>
                      <a:endParaRPr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desierto (hábitat)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hábitat que tiene temperaturas altas y no recibe mucha lluvia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diversidad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cuando hay muchos tipos diferentes de algo (por ejemplo, muchos tipos de animales 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en el desierto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)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gráfica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una imagen que nos ayuda a entender cierta información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césped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una planta con muchas hojas largas y delgadas que crece en el suelo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pradera (hábitat)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hábitat lleno de pastos y muy pocos árboles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hábitat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el lugar donde vive un animal o una planta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observar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ponerle mucha atención a algo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océano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hábitat que es un área grande de agua salada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depredador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animal que caza y se come a otros animales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selva tropical (hábitat)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hábitat con temperaturas cálidas y que recibe mucha lluvia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vida silvestre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los animales y las plantas que existen en la naturaleza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biólogo de la vida silvestre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científico o una científica que se dedica al estudio de los animales</a:t>
                      </a:r>
                      <a:endParaRPr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0" y="860625"/>
            <a:ext cx="66531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Why would a wild animal </a:t>
            </a: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visit</a:t>
            </a: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a playground?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741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