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E"/>
    <a:srgbClr val="02347E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065901-FACC-4F64-9E69-847BD04281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blue and white shirt&#10;&#10;Description automatically generated">
            <a:extLst>
              <a:ext uri="{FF2B5EF4-FFF2-40B4-BE49-F238E27FC236}">
                <a16:creationId xmlns:a16="http://schemas.microsoft.com/office/drawing/2014/main" id="{8CE07A22-E23B-4C16-9947-2026F47F0B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blue and white shirt&#10;&#10;Description automatically generated">
            <a:extLst>
              <a:ext uri="{FF2B5EF4-FFF2-40B4-BE49-F238E27FC236}">
                <a16:creationId xmlns:a16="http://schemas.microsoft.com/office/drawing/2014/main" id="{9233B727-75D5-4856-BD26-84AF06B5A4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2019-09-16T14:21:34Z</dcterms:modified>
</cp:coreProperties>
</file>