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57" y="-28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292636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0" y="3716572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</a:t>
            </a:r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99" y="183687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280</Words>
  <Application>Microsoft Office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22</cp:revision>
  <dcterms:created xsi:type="dcterms:W3CDTF">2014-04-01T16:27:38Z</dcterms:created>
  <dcterms:modified xsi:type="dcterms:W3CDTF">2015-11-27T03:06:30Z</dcterms:modified>
</cp:coreProperties>
</file>